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Lst>
  <p:notesMasterIdLst>
    <p:notesMasterId r:id="rId16"/>
  </p:notesMasterIdLst>
  <p:sldIdLst>
    <p:sldId id="286" r:id="rId2"/>
    <p:sldId id="256" r:id="rId3"/>
    <p:sldId id="266" r:id="rId4"/>
    <p:sldId id="273" r:id="rId5"/>
    <p:sldId id="265" r:id="rId6"/>
    <p:sldId id="257" r:id="rId7"/>
    <p:sldId id="274" r:id="rId8"/>
    <p:sldId id="279" r:id="rId9"/>
    <p:sldId id="288" r:id="rId10"/>
    <p:sldId id="290" r:id="rId11"/>
    <p:sldId id="289" r:id="rId12"/>
    <p:sldId id="291" r:id="rId13"/>
    <p:sldId id="292" r:id="rId14"/>
    <p:sldId id="293" r:id="rId15"/>
  </p:sldIdLst>
  <p:sldSz cx="9144000" cy="5143500" type="screen16x9"/>
  <p:notesSz cx="6858000" cy="9144000"/>
  <p:embeddedFontLst>
    <p:embeddedFont>
      <p:font typeface="#9Slide03 Arima Madurai Black" panose="00000A00000000000000" pitchFamily="2" charset="0"/>
      <p:bold r:id="rId17"/>
    </p:embeddedFont>
    <p:embeddedFont>
      <p:font typeface="#9Slide07 Cadena" panose="02000503000000020004" pitchFamily="2" charset="0"/>
      <p:bold r:id="rId18"/>
    </p:embeddedFont>
    <p:embeddedFont>
      <p:font typeface="#9Slide07 IcielBaliho Script" pitchFamily="2" charset="0"/>
      <p:regular r:id="rId19"/>
    </p:embeddedFont>
    <p:embeddedFont>
      <p:font typeface="Cambria Math" panose="02040503050406030204" pitchFamily="18" charset="0"/>
      <p:regular r:id="rId20"/>
    </p:embeddedFont>
    <p:embeddedFont>
      <p:font typeface="Fira Sans Extra Condensed Medium" panose="020B0604020202020204" charset="0"/>
      <p:regular r:id="rId21"/>
      <p:bold r:id="rId22"/>
      <p:italic r:id="rId23"/>
      <p:boldItalic r:id="rId24"/>
    </p:embeddedFont>
    <p:embeddedFont>
      <p:font typeface="Merriweather" panose="00000500000000000000" pitchFamily="2" charset="0"/>
      <p:regular r:id="rId25"/>
      <p:bold r:id="rId26"/>
      <p:italic r:id="rId27"/>
      <p:boldItalic r:id="rId28"/>
    </p:embeddedFont>
    <p:embeddedFont>
      <p:font typeface="Roboto" panose="02000000000000000000" pitchFamily="2"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BD24"/>
    <a:srgbClr val="6491E9"/>
    <a:srgbClr val="E0719E"/>
    <a:srgbClr val="FFFFFF"/>
    <a:srgbClr val="F6E049"/>
    <a:srgbClr val="FFD00D"/>
    <a:srgbClr val="81A6ED"/>
    <a:srgbClr val="EEBED3"/>
    <a:srgbClr val="AAC6FC"/>
    <a:srgbClr val="EEEE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7" d="100"/>
          <a:sy n="107" d="100"/>
        </p:scale>
        <p:origin x="71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928367690d_0_24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928367690d_0_24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2"/>
        <p:cNvGrpSpPr/>
        <p:nvPr/>
      </p:nvGrpSpPr>
      <p:grpSpPr>
        <a:xfrm>
          <a:off x="0" y="0"/>
          <a:ext cx="0" cy="0"/>
          <a:chOff x="0" y="0"/>
          <a:chExt cx="0" cy="0"/>
        </a:xfrm>
      </p:grpSpPr>
      <p:sp>
        <p:nvSpPr>
          <p:cNvPr id="1963" name="Google Shape;1963;g92d6869e4b_2_8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4" name="Google Shape;1964;g92d6869e4b_2_8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3326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2"/>
        <p:cNvGrpSpPr/>
        <p:nvPr/>
      </p:nvGrpSpPr>
      <p:grpSpPr>
        <a:xfrm>
          <a:off x="0" y="0"/>
          <a:ext cx="0" cy="0"/>
          <a:chOff x="0" y="0"/>
          <a:chExt cx="0" cy="0"/>
        </a:xfrm>
      </p:grpSpPr>
      <p:sp>
        <p:nvSpPr>
          <p:cNvPr id="1963" name="Google Shape;1963;g92d6869e4b_2_8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4" name="Google Shape;1964;g92d6869e4b_2_8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49521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2"/>
        <p:cNvGrpSpPr/>
        <p:nvPr/>
      </p:nvGrpSpPr>
      <p:grpSpPr>
        <a:xfrm>
          <a:off x="0" y="0"/>
          <a:ext cx="0" cy="0"/>
          <a:chOff x="0" y="0"/>
          <a:chExt cx="0" cy="0"/>
        </a:xfrm>
      </p:grpSpPr>
      <p:sp>
        <p:nvSpPr>
          <p:cNvPr id="1963" name="Google Shape;1963;g92d6869e4b_2_8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4" name="Google Shape;1964;g92d6869e4b_2_8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9376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9"/>
        <p:cNvGrpSpPr/>
        <p:nvPr/>
      </p:nvGrpSpPr>
      <p:grpSpPr>
        <a:xfrm>
          <a:off x="0" y="0"/>
          <a:ext cx="0" cy="0"/>
          <a:chOff x="0" y="0"/>
          <a:chExt cx="0" cy="0"/>
        </a:xfrm>
      </p:grpSpPr>
      <p:sp>
        <p:nvSpPr>
          <p:cNvPr id="1210" name="Google Shape;1210;g92d6869e4b_2_7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1" name="Google Shape;1211;g92d6869e4b_2_7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2"/>
        <p:cNvGrpSpPr/>
        <p:nvPr/>
      </p:nvGrpSpPr>
      <p:grpSpPr>
        <a:xfrm>
          <a:off x="0" y="0"/>
          <a:ext cx="0" cy="0"/>
          <a:chOff x="0" y="0"/>
          <a:chExt cx="0" cy="0"/>
        </a:xfrm>
      </p:grpSpPr>
      <p:sp>
        <p:nvSpPr>
          <p:cNvPr id="1723" name="Google Shape;1723;g92d6869e4b_2_8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4" name="Google Shape;1724;g92d6869e4b_2_8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4"/>
        <p:cNvGrpSpPr/>
        <p:nvPr/>
      </p:nvGrpSpPr>
      <p:grpSpPr>
        <a:xfrm>
          <a:off x="0" y="0"/>
          <a:ext cx="0" cy="0"/>
          <a:chOff x="0" y="0"/>
          <a:chExt cx="0" cy="0"/>
        </a:xfrm>
      </p:grpSpPr>
      <p:sp>
        <p:nvSpPr>
          <p:cNvPr id="1155" name="Google Shape;1155;g92d6869e4b_2_6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6" name="Google Shape;1156;g92d6869e4b_2_6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928367690d_0_25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928367690d_0_25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8"/>
        <p:cNvGrpSpPr/>
        <p:nvPr/>
      </p:nvGrpSpPr>
      <p:grpSpPr>
        <a:xfrm>
          <a:off x="0" y="0"/>
          <a:ext cx="0" cy="0"/>
          <a:chOff x="0" y="0"/>
          <a:chExt cx="0" cy="0"/>
        </a:xfrm>
      </p:grpSpPr>
      <p:sp>
        <p:nvSpPr>
          <p:cNvPr id="1749" name="Google Shape;1749;g92d6869e4b_2_8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0" name="Google Shape;1750;g92d6869e4b_2_8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2"/>
        <p:cNvGrpSpPr/>
        <p:nvPr/>
      </p:nvGrpSpPr>
      <p:grpSpPr>
        <a:xfrm>
          <a:off x="0" y="0"/>
          <a:ext cx="0" cy="0"/>
          <a:chOff x="0" y="0"/>
          <a:chExt cx="0" cy="0"/>
        </a:xfrm>
      </p:grpSpPr>
      <p:sp>
        <p:nvSpPr>
          <p:cNvPr id="1963" name="Google Shape;1963;g92d6869e4b_2_8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4" name="Google Shape;1964;g92d6869e4b_2_8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2"/>
        <p:cNvGrpSpPr/>
        <p:nvPr/>
      </p:nvGrpSpPr>
      <p:grpSpPr>
        <a:xfrm>
          <a:off x="0" y="0"/>
          <a:ext cx="0" cy="0"/>
          <a:chOff x="0" y="0"/>
          <a:chExt cx="0" cy="0"/>
        </a:xfrm>
      </p:grpSpPr>
      <p:sp>
        <p:nvSpPr>
          <p:cNvPr id="1963" name="Google Shape;1963;g92d6869e4b_2_8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4" name="Google Shape;1964;g92d6869e4b_2_8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24721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2"/>
        <p:cNvGrpSpPr/>
        <p:nvPr/>
      </p:nvGrpSpPr>
      <p:grpSpPr>
        <a:xfrm>
          <a:off x="0" y="0"/>
          <a:ext cx="0" cy="0"/>
          <a:chOff x="0" y="0"/>
          <a:chExt cx="0" cy="0"/>
        </a:xfrm>
      </p:grpSpPr>
      <p:sp>
        <p:nvSpPr>
          <p:cNvPr id="1963" name="Google Shape;1963;g92d6869e4b_2_8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4" name="Google Shape;1964;g92d6869e4b_2_8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033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5184300" y="1473713"/>
            <a:ext cx="3300900" cy="1535700"/>
          </a:xfrm>
          <a:prstGeom prst="rect">
            <a:avLst/>
          </a:prstGeom>
        </p:spPr>
        <p:txBody>
          <a:bodyPr spcFirstLastPara="1" wrap="square" lIns="91425" tIns="91425" rIns="91425" bIns="91425" anchor="b" anchorCtr="0">
            <a:noAutofit/>
          </a:bodyPr>
          <a:lstStyle>
            <a:lvl1pPr lvl="0" algn="ctr" rtl="0">
              <a:lnSpc>
                <a:spcPct val="90000"/>
              </a:lnSpc>
              <a:spcBef>
                <a:spcPts val="0"/>
              </a:spcBef>
              <a:spcAft>
                <a:spcPts val="0"/>
              </a:spcAft>
              <a:buSzPts val="5200"/>
              <a:buNone/>
              <a:defRPr sz="5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5472760" y="2974989"/>
            <a:ext cx="2723700" cy="69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1"/>
        <p:cNvGrpSpPr/>
        <p:nvPr/>
      </p:nvGrpSpPr>
      <p:grpSpPr>
        <a:xfrm>
          <a:off x="0" y="0"/>
          <a:ext cx="0" cy="0"/>
          <a:chOff x="0" y="0"/>
          <a:chExt cx="0" cy="0"/>
        </a:xfrm>
      </p:grpSpPr>
      <p:sp>
        <p:nvSpPr>
          <p:cNvPr id="42" name="Google Shape;42;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43" name="Google Shape;43;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44" name="Google Shape;44;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sz="1400"/>
            </a:lvl1pPr>
            <a:lvl2pPr lvl="1" rtl="0">
              <a:buNone/>
              <a:defRPr sz="1400"/>
            </a:lvl2pPr>
            <a:lvl3pPr lvl="2" rtl="0">
              <a:buNone/>
              <a:defRPr sz="1400"/>
            </a:lvl3pPr>
            <a:lvl4pPr lvl="3" rtl="0">
              <a:buNone/>
              <a:defRPr sz="1400"/>
            </a:lvl4pPr>
            <a:lvl5pPr lvl="4" rtl="0">
              <a:buNone/>
              <a:defRPr sz="1400"/>
            </a:lvl5pPr>
            <a:lvl6pPr lvl="5" rtl="0">
              <a:buNone/>
              <a:defRPr sz="1400"/>
            </a:lvl6pPr>
            <a:lvl7pPr lvl="6" rtl="0">
              <a:buNone/>
              <a:defRPr sz="1400"/>
            </a:lvl7pPr>
            <a:lvl8pPr lvl="7" rtl="0">
              <a:buNone/>
              <a:defRPr sz="1400"/>
            </a:lvl8pPr>
            <a:lvl9pPr lvl="8" rtl="0">
              <a:buNone/>
              <a:defRPr sz="1400"/>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5"/>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One Column 1">
  <p:cSld name="CUSTOM">
    <p:spTree>
      <p:nvGrpSpPr>
        <p:cNvPr id="1" name="Shape 46"/>
        <p:cNvGrpSpPr/>
        <p:nvPr/>
      </p:nvGrpSpPr>
      <p:grpSpPr>
        <a:xfrm>
          <a:off x="0" y="0"/>
          <a:ext cx="0" cy="0"/>
          <a:chOff x="0" y="0"/>
          <a:chExt cx="0" cy="0"/>
        </a:xfrm>
      </p:grpSpPr>
      <p:sp>
        <p:nvSpPr>
          <p:cNvPr id="47" name="Google Shape;47;p13"/>
          <p:cNvSpPr txBox="1">
            <a:spLocks noGrp="1"/>
          </p:cNvSpPr>
          <p:nvPr>
            <p:ph type="title"/>
          </p:nvPr>
        </p:nvSpPr>
        <p:spPr>
          <a:xfrm flipH="1">
            <a:off x="674800" y="1555775"/>
            <a:ext cx="2070300" cy="848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48" name="Google Shape;48;p13"/>
          <p:cNvSpPr txBox="1">
            <a:spLocks noGrp="1"/>
          </p:cNvSpPr>
          <p:nvPr>
            <p:ph type="subTitle" idx="1"/>
          </p:nvPr>
        </p:nvSpPr>
        <p:spPr>
          <a:xfrm flipH="1">
            <a:off x="660325" y="2472925"/>
            <a:ext cx="2070300" cy="111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2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One Column 2">
  <p:cSld name="CUSTOM_1">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673375" y="1492063"/>
            <a:ext cx="2484300" cy="8487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51" name="Google Shape;51;p14"/>
          <p:cNvSpPr txBox="1">
            <a:spLocks noGrp="1"/>
          </p:cNvSpPr>
          <p:nvPr>
            <p:ph type="subTitle" idx="1"/>
          </p:nvPr>
        </p:nvSpPr>
        <p:spPr>
          <a:xfrm>
            <a:off x="658800" y="2449313"/>
            <a:ext cx="2513400" cy="120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3" name="Google Shape;13;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sz="1400"/>
            </a:lvl1pPr>
            <a:lvl2pPr lvl="1" rtl="0">
              <a:buNone/>
              <a:defRPr sz="1400"/>
            </a:lvl2pPr>
            <a:lvl3pPr lvl="2" rtl="0">
              <a:buNone/>
              <a:defRPr sz="1400"/>
            </a:lvl3pPr>
            <a:lvl4pPr lvl="3" rtl="0">
              <a:buNone/>
              <a:defRPr sz="1400"/>
            </a:lvl4pPr>
            <a:lvl5pPr lvl="4" rtl="0">
              <a:buNone/>
              <a:defRPr sz="1400"/>
            </a:lvl5pPr>
            <a:lvl6pPr lvl="5" rtl="0">
              <a:buNone/>
              <a:defRPr sz="1400"/>
            </a:lvl6pPr>
            <a:lvl7pPr lvl="6" rtl="0">
              <a:buNone/>
              <a:defRPr sz="1400"/>
            </a:lvl7pPr>
            <a:lvl8pPr lvl="7" rtl="0">
              <a:buNone/>
              <a:defRPr sz="1400"/>
            </a:lvl8pPr>
            <a:lvl9pPr lvl="8" rtl="0">
              <a:buNone/>
              <a:defRPr sz="1400"/>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
        <p:cNvGrpSpPr/>
        <p:nvPr/>
      </p:nvGrpSpPr>
      <p:grpSpPr>
        <a:xfrm>
          <a:off x="0" y="0"/>
          <a:ext cx="0" cy="0"/>
          <a:chOff x="0" y="0"/>
          <a:chExt cx="0" cy="0"/>
        </a:xfrm>
      </p:grpSpPr>
      <p:sp>
        <p:nvSpPr>
          <p:cNvPr id="15" name="Google Shape;15;p4"/>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 name="Google Shape;16;p4"/>
          <p:cNvSpPr txBox="1">
            <a:spLocks noGrp="1"/>
          </p:cNvSpPr>
          <p:nvPr>
            <p:ph type="body" idx="1"/>
          </p:nvPr>
        </p:nvSpPr>
        <p:spPr>
          <a:xfrm>
            <a:off x="710275" y="1152475"/>
            <a:ext cx="7723500" cy="34545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7" name="Google Shape;17;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sz="1400"/>
            </a:lvl1pPr>
            <a:lvl2pPr lvl="1" rtl="0">
              <a:buNone/>
              <a:defRPr sz="1400"/>
            </a:lvl2pPr>
            <a:lvl3pPr lvl="2" rtl="0">
              <a:buNone/>
              <a:defRPr sz="1400"/>
            </a:lvl3pPr>
            <a:lvl4pPr lvl="3" rtl="0">
              <a:buNone/>
              <a:defRPr sz="1400"/>
            </a:lvl4pPr>
            <a:lvl5pPr lvl="4" rtl="0">
              <a:buNone/>
              <a:defRPr sz="1400"/>
            </a:lvl5pPr>
            <a:lvl6pPr lvl="5" rtl="0">
              <a:buNone/>
              <a:defRPr sz="1400"/>
            </a:lvl6pPr>
            <a:lvl7pPr lvl="6" rtl="0">
              <a:buNone/>
              <a:defRPr sz="1400"/>
            </a:lvl7pPr>
            <a:lvl8pPr lvl="7" rtl="0">
              <a:buNone/>
              <a:defRPr sz="1400"/>
            </a:lvl8pPr>
            <a:lvl9pPr lvl="8" rtl="0">
              <a:buNone/>
              <a:defRPr sz="1400"/>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 name="Google Shape;20;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1" name="Google Shape;21;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2" name="Google Shape;2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sz="1400"/>
            </a:lvl1pPr>
            <a:lvl2pPr lvl="1" rtl="0">
              <a:buNone/>
              <a:defRPr sz="1400"/>
            </a:lvl2pPr>
            <a:lvl3pPr lvl="2" rtl="0">
              <a:buNone/>
              <a:defRPr sz="1400"/>
            </a:lvl3pPr>
            <a:lvl4pPr lvl="3" rtl="0">
              <a:buNone/>
              <a:defRPr sz="1400"/>
            </a:lvl4pPr>
            <a:lvl5pPr lvl="4" rtl="0">
              <a:buNone/>
              <a:defRPr sz="1400"/>
            </a:lvl5pPr>
            <a:lvl6pPr lvl="5" rtl="0">
              <a:buNone/>
              <a:defRPr sz="1400"/>
            </a:lvl6pPr>
            <a:lvl7pPr lvl="6" rtl="0">
              <a:buNone/>
              <a:defRPr sz="1400"/>
            </a:lvl7pPr>
            <a:lvl8pPr lvl="7" rtl="0">
              <a:buNone/>
              <a:defRPr sz="1400"/>
            </a:lvl8pPr>
            <a:lvl9pPr lvl="8" rtl="0">
              <a:buNone/>
              <a:defRPr sz="1400"/>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2857489" y="536650"/>
            <a:ext cx="3429000" cy="481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800"/>
              <a:buNone/>
              <a:defRPr>
                <a:solidFill>
                  <a:schemeClr val="dk1"/>
                </a:solidFill>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5"/>
        <p:cNvGrpSpPr/>
        <p:nvPr/>
      </p:nvGrpSpPr>
      <p:grpSpPr>
        <a:xfrm>
          <a:off x="0" y="0"/>
          <a:ext cx="0" cy="0"/>
          <a:chOff x="0" y="0"/>
          <a:chExt cx="0" cy="0"/>
        </a:xfrm>
      </p:grpSpPr>
      <p:sp>
        <p:nvSpPr>
          <p:cNvPr id="26" name="Google Shape;26;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7" name="Google Shape;27;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8" name="Google Shape;28;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sz="1400"/>
            </a:lvl1pPr>
            <a:lvl2pPr lvl="1" rtl="0">
              <a:buNone/>
              <a:defRPr sz="1400"/>
            </a:lvl2pPr>
            <a:lvl3pPr lvl="2" rtl="0">
              <a:buNone/>
              <a:defRPr sz="1400"/>
            </a:lvl3pPr>
            <a:lvl4pPr lvl="3" rtl="0">
              <a:buNone/>
              <a:defRPr sz="1400"/>
            </a:lvl4pPr>
            <a:lvl5pPr lvl="4" rtl="0">
              <a:buNone/>
              <a:defRPr sz="1400"/>
            </a:lvl5pPr>
            <a:lvl6pPr lvl="5" rtl="0">
              <a:buNone/>
              <a:defRPr sz="1400"/>
            </a:lvl6pPr>
            <a:lvl7pPr lvl="6" rtl="0">
              <a:buNone/>
              <a:defRPr sz="1400"/>
            </a:lvl7pPr>
            <a:lvl8pPr lvl="7" rtl="0">
              <a:buNone/>
              <a:defRPr sz="1400"/>
            </a:lvl8pPr>
            <a:lvl9pPr lvl="8" rtl="0">
              <a:buNone/>
              <a:defRPr sz="1400"/>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31" name="Google Shape;31;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sz="1400"/>
            </a:lvl1pPr>
            <a:lvl2pPr lvl="1" rtl="0">
              <a:buNone/>
              <a:defRPr sz="1400"/>
            </a:lvl2pPr>
            <a:lvl3pPr lvl="2" rtl="0">
              <a:buNone/>
              <a:defRPr sz="1400"/>
            </a:lvl3pPr>
            <a:lvl4pPr lvl="3" rtl="0">
              <a:buNone/>
              <a:defRPr sz="1400"/>
            </a:lvl4pPr>
            <a:lvl5pPr lvl="4" rtl="0">
              <a:buNone/>
              <a:defRPr sz="1400"/>
            </a:lvl5pPr>
            <a:lvl6pPr lvl="5" rtl="0">
              <a:buNone/>
              <a:defRPr sz="1400"/>
            </a:lvl6pPr>
            <a:lvl7pPr lvl="6" rtl="0">
              <a:buNone/>
              <a:defRPr sz="1400"/>
            </a:lvl7pPr>
            <a:lvl8pPr lvl="7" rtl="0">
              <a:buNone/>
              <a:defRPr sz="1400"/>
            </a:lvl8pPr>
            <a:lvl9pPr lvl="8" rtl="0">
              <a:buNone/>
              <a:defRPr sz="1400"/>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2"/>
        <p:cNvGrpSpPr/>
        <p:nvPr/>
      </p:nvGrpSpPr>
      <p:grpSpPr>
        <a:xfrm>
          <a:off x="0" y="0"/>
          <a:ext cx="0" cy="0"/>
          <a:chOff x="0" y="0"/>
          <a:chExt cx="0" cy="0"/>
        </a:xfrm>
      </p:grpSpPr>
      <p:sp>
        <p:nvSpPr>
          <p:cNvPr id="33" name="Google Shape;33;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35" name="Google Shape;35;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6" name="Google Shape;36;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37" name="Google Shape;37;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sz="1400"/>
            </a:lvl1pPr>
            <a:lvl2pPr lvl="1" rtl="0">
              <a:buNone/>
              <a:defRPr sz="1400"/>
            </a:lvl2pPr>
            <a:lvl3pPr lvl="2" rtl="0">
              <a:buNone/>
              <a:defRPr sz="1400"/>
            </a:lvl3pPr>
            <a:lvl4pPr lvl="3" rtl="0">
              <a:buNone/>
              <a:defRPr sz="1400"/>
            </a:lvl4pPr>
            <a:lvl5pPr lvl="4" rtl="0">
              <a:buNone/>
              <a:defRPr sz="1400"/>
            </a:lvl5pPr>
            <a:lvl6pPr lvl="5" rtl="0">
              <a:buNone/>
              <a:defRPr sz="1400"/>
            </a:lvl6pPr>
            <a:lvl7pPr lvl="6" rtl="0">
              <a:buNone/>
              <a:defRPr sz="1400"/>
            </a:lvl7pPr>
            <a:lvl8pPr lvl="7" rtl="0">
              <a:buNone/>
              <a:defRPr sz="1400"/>
            </a:lvl8pPr>
            <a:lvl9pPr lvl="8" rtl="0">
              <a:buNone/>
              <a:defRPr sz="1400"/>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8"/>
        <p:cNvGrpSpPr/>
        <p:nvPr/>
      </p:nvGrpSpPr>
      <p:grpSpPr>
        <a:xfrm>
          <a:off x="0" y="0"/>
          <a:ext cx="0" cy="0"/>
          <a:chOff x="0" y="0"/>
          <a:chExt cx="0" cy="0"/>
        </a:xfrm>
      </p:grpSpPr>
      <p:sp>
        <p:nvSpPr>
          <p:cNvPr id="39" name="Google Shape;39;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
        <p:nvSpPr>
          <p:cNvPr id="40" name="Google Shape;40;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sz="1400"/>
            </a:lvl1pPr>
            <a:lvl2pPr lvl="1" rtl="0">
              <a:buNone/>
              <a:defRPr sz="1400"/>
            </a:lvl2pPr>
            <a:lvl3pPr lvl="2" rtl="0">
              <a:buNone/>
              <a:defRPr sz="1400"/>
            </a:lvl3pPr>
            <a:lvl4pPr lvl="3" rtl="0">
              <a:buNone/>
              <a:defRPr sz="1400"/>
            </a:lvl4pPr>
            <a:lvl5pPr lvl="4" rtl="0">
              <a:buNone/>
              <a:defRPr sz="1400"/>
            </a:lvl5pPr>
            <a:lvl6pPr lvl="5" rtl="0">
              <a:buNone/>
              <a:defRPr sz="1400"/>
            </a:lvl6pPr>
            <a:lvl7pPr lvl="6" rtl="0">
              <a:buNone/>
              <a:defRPr sz="1400"/>
            </a:lvl7pPr>
            <a:lvl8pPr lvl="7" rtl="0">
              <a:buNone/>
              <a:defRPr sz="1400"/>
            </a:lvl8pPr>
            <a:lvl9pPr lvl="8" rtl="0">
              <a:buNone/>
              <a:defRPr sz="1400"/>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0275" y="536650"/>
            <a:ext cx="7723500" cy="4812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1pPr>
            <a:lvl2pPr lvl="1" rtl="0">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434343"/>
              </a:buClr>
              <a:buSzPts val="2800"/>
              <a:buFont typeface="Fira Sans Extra Condensed Medium"/>
              <a:buNone/>
              <a:defRPr sz="2800">
                <a:solidFill>
                  <a:srgbClr val="434343"/>
                </a:solidFill>
                <a:latin typeface="Fira Sans Extra Condensed Medium"/>
                <a:ea typeface="Fira Sans Extra Condensed Medium"/>
                <a:cs typeface="Fira Sans Extra Condensed Medium"/>
                <a:sym typeface="Fira Sans Extra Condensed Medium"/>
              </a:defRPr>
            </a:lvl9pPr>
          </a:lstStyle>
          <a:p>
            <a:endParaRPr/>
          </a:p>
        </p:txBody>
      </p:sp>
      <p:sp>
        <p:nvSpPr>
          <p:cNvPr id="7" name="Google Shape;7;p1"/>
          <p:cNvSpPr txBox="1">
            <a:spLocks noGrp="1"/>
          </p:cNvSpPr>
          <p:nvPr>
            <p:ph type="body" idx="1"/>
          </p:nvPr>
        </p:nvSpPr>
        <p:spPr>
          <a:xfrm>
            <a:off x="710275" y="1152475"/>
            <a:ext cx="7723500" cy="34545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rgbClr val="434343"/>
              </a:buClr>
              <a:buSzPts val="1800"/>
              <a:buFont typeface="Roboto"/>
              <a:buChar char="●"/>
              <a:defRPr sz="1800">
                <a:solidFill>
                  <a:srgbClr val="434343"/>
                </a:solidFill>
                <a:latin typeface="Roboto"/>
                <a:ea typeface="Roboto"/>
                <a:cs typeface="Roboto"/>
                <a:sym typeface="Roboto"/>
              </a:defRPr>
            </a:lvl1pPr>
            <a:lvl2pPr marL="914400" lvl="1" indent="-317500" rtl="0">
              <a:lnSpc>
                <a:spcPct val="115000"/>
              </a:lnSpc>
              <a:spcBef>
                <a:spcPts val="1600"/>
              </a:spcBef>
              <a:spcAft>
                <a:spcPts val="0"/>
              </a:spcAft>
              <a:buClr>
                <a:srgbClr val="434343"/>
              </a:buClr>
              <a:buSzPts val="1400"/>
              <a:buFont typeface="Roboto"/>
              <a:buChar char="○"/>
              <a:defRPr sz="1400">
                <a:solidFill>
                  <a:srgbClr val="434343"/>
                </a:solidFill>
                <a:latin typeface="Roboto"/>
                <a:ea typeface="Roboto"/>
                <a:cs typeface="Roboto"/>
                <a:sym typeface="Roboto"/>
              </a:defRPr>
            </a:lvl2pPr>
            <a:lvl3pPr marL="1371600" lvl="2" indent="-317500" rtl="0">
              <a:lnSpc>
                <a:spcPct val="115000"/>
              </a:lnSpc>
              <a:spcBef>
                <a:spcPts val="1600"/>
              </a:spcBef>
              <a:spcAft>
                <a:spcPts val="0"/>
              </a:spcAft>
              <a:buClr>
                <a:srgbClr val="434343"/>
              </a:buClr>
              <a:buSzPts val="1400"/>
              <a:buFont typeface="Roboto"/>
              <a:buChar char="■"/>
              <a:defRPr sz="1400">
                <a:solidFill>
                  <a:srgbClr val="434343"/>
                </a:solidFill>
                <a:latin typeface="Roboto"/>
                <a:ea typeface="Roboto"/>
                <a:cs typeface="Roboto"/>
                <a:sym typeface="Roboto"/>
              </a:defRPr>
            </a:lvl3pPr>
            <a:lvl4pPr marL="1828800" lvl="3" indent="-317500" rtl="0">
              <a:lnSpc>
                <a:spcPct val="115000"/>
              </a:lnSpc>
              <a:spcBef>
                <a:spcPts val="1600"/>
              </a:spcBef>
              <a:spcAft>
                <a:spcPts val="0"/>
              </a:spcAft>
              <a:buClr>
                <a:srgbClr val="434343"/>
              </a:buClr>
              <a:buSzPts val="1400"/>
              <a:buFont typeface="Roboto"/>
              <a:buChar char="●"/>
              <a:defRPr sz="1400">
                <a:solidFill>
                  <a:srgbClr val="434343"/>
                </a:solidFill>
                <a:latin typeface="Roboto"/>
                <a:ea typeface="Roboto"/>
                <a:cs typeface="Roboto"/>
                <a:sym typeface="Roboto"/>
              </a:defRPr>
            </a:lvl4pPr>
            <a:lvl5pPr marL="2286000" lvl="4" indent="-317500" rtl="0">
              <a:lnSpc>
                <a:spcPct val="115000"/>
              </a:lnSpc>
              <a:spcBef>
                <a:spcPts val="1600"/>
              </a:spcBef>
              <a:spcAft>
                <a:spcPts val="0"/>
              </a:spcAft>
              <a:buClr>
                <a:srgbClr val="434343"/>
              </a:buClr>
              <a:buSzPts val="1400"/>
              <a:buFont typeface="Roboto"/>
              <a:buChar char="○"/>
              <a:defRPr sz="1400">
                <a:solidFill>
                  <a:srgbClr val="434343"/>
                </a:solidFill>
                <a:latin typeface="Roboto"/>
                <a:ea typeface="Roboto"/>
                <a:cs typeface="Roboto"/>
                <a:sym typeface="Roboto"/>
              </a:defRPr>
            </a:lvl5pPr>
            <a:lvl6pPr marL="2743200" lvl="5" indent="-317500" rtl="0">
              <a:lnSpc>
                <a:spcPct val="115000"/>
              </a:lnSpc>
              <a:spcBef>
                <a:spcPts val="1600"/>
              </a:spcBef>
              <a:spcAft>
                <a:spcPts val="0"/>
              </a:spcAft>
              <a:buClr>
                <a:srgbClr val="434343"/>
              </a:buClr>
              <a:buSzPts val="1400"/>
              <a:buFont typeface="Roboto"/>
              <a:buChar char="■"/>
              <a:defRPr sz="1400">
                <a:solidFill>
                  <a:srgbClr val="434343"/>
                </a:solidFill>
                <a:latin typeface="Roboto"/>
                <a:ea typeface="Roboto"/>
                <a:cs typeface="Roboto"/>
                <a:sym typeface="Roboto"/>
              </a:defRPr>
            </a:lvl6pPr>
            <a:lvl7pPr marL="3200400" lvl="6" indent="-317500" rtl="0">
              <a:lnSpc>
                <a:spcPct val="115000"/>
              </a:lnSpc>
              <a:spcBef>
                <a:spcPts val="1600"/>
              </a:spcBef>
              <a:spcAft>
                <a:spcPts val="0"/>
              </a:spcAft>
              <a:buClr>
                <a:srgbClr val="434343"/>
              </a:buClr>
              <a:buSzPts val="1400"/>
              <a:buFont typeface="Roboto"/>
              <a:buChar char="●"/>
              <a:defRPr sz="1400">
                <a:solidFill>
                  <a:srgbClr val="434343"/>
                </a:solidFill>
                <a:latin typeface="Roboto"/>
                <a:ea typeface="Roboto"/>
                <a:cs typeface="Roboto"/>
                <a:sym typeface="Roboto"/>
              </a:defRPr>
            </a:lvl7pPr>
            <a:lvl8pPr marL="3657600" lvl="7" indent="-317500" rtl="0">
              <a:lnSpc>
                <a:spcPct val="115000"/>
              </a:lnSpc>
              <a:spcBef>
                <a:spcPts val="1600"/>
              </a:spcBef>
              <a:spcAft>
                <a:spcPts val="0"/>
              </a:spcAft>
              <a:buClr>
                <a:srgbClr val="434343"/>
              </a:buClr>
              <a:buSzPts val="1400"/>
              <a:buFont typeface="Roboto"/>
              <a:buChar char="○"/>
              <a:defRPr sz="1400">
                <a:solidFill>
                  <a:srgbClr val="434343"/>
                </a:solidFill>
                <a:latin typeface="Roboto"/>
                <a:ea typeface="Roboto"/>
                <a:cs typeface="Roboto"/>
                <a:sym typeface="Roboto"/>
              </a:defRPr>
            </a:lvl8pPr>
            <a:lvl9pPr marL="4114800" lvl="8" indent="-317500" rtl="0">
              <a:lnSpc>
                <a:spcPct val="115000"/>
              </a:lnSpc>
              <a:spcBef>
                <a:spcPts val="1600"/>
              </a:spcBef>
              <a:spcAft>
                <a:spcPts val="1600"/>
              </a:spcAft>
              <a:buClr>
                <a:srgbClr val="434343"/>
              </a:buClr>
              <a:buSzPts val="1400"/>
              <a:buFont typeface="Roboto"/>
              <a:buChar char="■"/>
              <a:defRPr sz="1400">
                <a:solidFill>
                  <a:srgbClr val="434343"/>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
          <p15:clr>
            <a:srgbClr val="EA4335"/>
          </p15:clr>
        </p15:guide>
        <p15:guide id="2" orient="horz" pos="258">
          <p15:clr>
            <a:srgbClr val="EA4335"/>
          </p15:clr>
        </p15:guide>
        <p15:guide id="3" pos="5472">
          <p15:clr>
            <a:srgbClr val="EA4335"/>
          </p15:clr>
        </p15:guide>
        <p15:guide id="4" orient="horz" pos="2982">
          <p15:clr>
            <a:srgbClr val="EA4335"/>
          </p15:clr>
        </p15:guide>
        <p15:guide id="5" pos="288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607E445-532D-F32B-3253-01E60744A239}"/>
              </a:ext>
            </a:extLst>
          </p:cNvPr>
          <p:cNvGrpSpPr/>
          <p:nvPr/>
        </p:nvGrpSpPr>
        <p:grpSpPr>
          <a:xfrm>
            <a:off x="0" y="0"/>
            <a:ext cx="5688013" cy="5143500"/>
            <a:chOff x="0" y="0"/>
            <a:chExt cx="5688013" cy="5143500"/>
          </a:xfrm>
        </p:grpSpPr>
        <p:pic>
          <p:nvPicPr>
            <p:cNvPr id="1026" name="Picture 2" descr="Thành phố thị trấn bốn chiều ngã tư ngã tư áp phích giao thông đẳng áp với đèn giao thông ngựa vằn băng qua đường cho người đi bộ Miễn phí Vector">
              <a:extLst>
                <a:ext uri="{FF2B5EF4-FFF2-40B4-BE49-F238E27FC236}">
                  <a16:creationId xmlns:a16="http://schemas.microsoft.com/office/drawing/2014/main" id="{9A19F87D-7F48-6B72-A81A-F430AC566F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688013"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86100B4B-0A12-1D9F-6FF6-3872DCD6EF38}"/>
                </a:ext>
              </a:extLst>
            </p:cNvPr>
            <p:cNvSpPr/>
            <p:nvPr/>
          </p:nvSpPr>
          <p:spPr>
            <a:xfrm>
              <a:off x="1578078" y="3996813"/>
              <a:ext cx="2455606" cy="1017639"/>
            </a:xfrm>
            <a:prstGeom prst="ellipse">
              <a:avLst/>
            </a:prstGeom>
            <a:solidFill>
              <a:srgbClr val="D0DA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E686CBAB-D69B-8259-E224-3BA282844DDA}"/>
              </a:ext>
            </a:extLst>
          </p:cNvPr>
          <p:cNvSpPr txBox="1"/>
          <p:nvPr/>
        </p:nvSpPr>
        <p:spPr>
          <a:xfrm>
            <a:off x="5946723" y="1694587"/>
            <a:ext cx="2957053" cy="1754326"/>
          </a:xfrm>
          <a:prstGeom prst="rect">
            <a:avLst/>
          </a:prstGeom>
          <a:noFill/>
        </p:spPr>
        <p:txBody>
          <a:bodyPr wrap="square" rtlCol="0">
            <a:spAutoFit/>
          </a:bodyPr>
          <a:lstStyle/>
          <a:p>
            <a:r>
              <a:rPr lang="en-US" sz="5400" dirty="0">
                <a:solidFill>
                  <a:schemeClr val="bg2">
                    <a:lumMod val="75000"/>
                  </a:schemeClr>
                </a:solidFill>
                <a:latin typeface="#9Slide07 Cadena" panose="02000503000000020004" pitchFamily="2" charset="0"/>
                <a:cs typeface="#9Slide03 Arima Madurai Black" panose="00000A00000000000000" pitchFamily="2" charset="0"/>
              </a:rPr>
              <a:t>BÀI TẬP CHỦ ĐỀ 4</a:t>
            </a:r>
          </a:p>
        </p:txBody>
      </p:sp>
      <p:pic>
        <p:nvPicPr>
          <p:cNvPr id="6" name="Picture 5">
            <a:extLst>
              <a:ext uri="{FF2B5EF4-FFF2-40B4-BE49-F238E27FC236}">
                <a16:creationId xmlns:a16="http://schemas.microsoft.com/office/drawing/2014/main" id="{4B1695C2-76F8-8EBA-E6FB-C04ADEEABC93}"/>
              </a:ext>
            </a:extLst>
          </p:cNvPr>
          <p:cNvPicPr>
            <a:picLocks noChangeAspect="1"/>
          </p:cNvPicPr>
          <p:nvPr/>
        </p:nvPicPr>
        <p:blipFill>
          <a:blip r:embed="rId3"/>
          <a:stretch>
            <a:fillRect/>
          </a:stretch>
        </p:blipFill>
        <p:spPr>
          <a:xfrm>
            <a:off x="9911174" y="2855182"/>
            <a:ext cx="3300900" cy="3300900"/>
          </a:xfrm>
          <a:prstGeom prst="rect">
            <a:avLst/>
          </a:prstGeom>
        </p:spPr>
      </p:pic>
      <p:sp>
        <p:nvSpPr>
          <p:cNvPr id="7" name="Google Shape;64;p19">
            <a:extLst>
              <a:ext uri="{FF2B5EF4-FFF2-40B4-BE49-F238E27FC236}">
                <a16:creationId xmlns:a16="http://schemas.microsoft.com/office/drawing/2014/main" id="{5C4A2006-BFA9-47BB-5A2F-5C1EBD906314}"/>
              </a:ext>
            </a:extLst>
          </p:cNvPr>
          <p:cNvSpPr txBox="1">
            <a:spLocks/>
          </p:cNvSpPr>
          <p:nvPr/>
        </p:nvSpPr>
        <p:spPr>
          <a:xfrm>
            <a:off x="-3762030" y="1830767"/>
            <a:ext cx="3300900" cy="1024415"/>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dirty="0">
                <a:latin typeface="#9Slide07 Cadena" panose="02000503000000020004" pitchFamily="2" charset="0"/>
              </a:rPr>
              <a:t>LÝ THUYẾT</a:t>
            </a:r>
          </a:p>
        </p:txBody>
      </p:sp>
      <p:grpSp>
        <p:nvGrpSpPr>
          <p:cNvPr id="8" name="Google Shape;66;p19">
            <a:extLst>
              <a:ext uri="{FF2B5EF4-FFF2-40B4-BE49-F238E27FC236}">
                <a16:creationId xmlns:a16="http://schemas.microsoft.com/office/drawing/2014/main" id="{EA640E88-BD57-FE5D-EBD5-06F1FC8977E2}"/>
              </a:ext>
            </a:extLst>
          </p:cNvPr>
          <p:cNvGrpSpPr/>
          <p:nvPr/>
        </p:nvGrpSpPr>
        <p:grpSpPr>
          <a:xfrm rot="20675744">
            <a:off x="-1516424" y="-2703957"/>
            <a:ext cx="1482239" cy="2682161"/>
            <a:chOff x="912725" y="2818850"/>
            <a:chExt cx="708475" cy="1268625"/>
          </a:xfrm>
        </p:grpSpPr>
        <p:sp>
          <p:nvSpPr>
            <p:cNvPr id="9" name="Google Shape;67;p19">
              <a:extLst>
                <a:ext uri="{FF2B5EF4-FFF2-40B4-BE49-F238E27FC236}">
                  <a16:creationId xmlns:a16="http://schemas.microsoft.com/office/drawing/2014/main" id="{966AC2E5-C870-1306-2D4B-7A74F306775A}"/>
                </a:ext>
              </a:extLst>
            </p:cNvPr>
            <p:cNvSpPr/>
            <p:nvPr/>
          </p:nvSpPr>
          <p:spPr>
            <a:xfrm>
              <a:off x="1221400" y="3995125"/>
              <a:ext cx="15075" cy="92350"/>
            </a:xfrm>
            <a:custGeom>
              <a:avLst/>
              <a:gdLst/>
              <a:ahLst/>
              <a:cxnLst/>
              <a:rect l="l" t="t" r="r" b="b"/>
              <a:pathLst>
                <a:path w="603" h="3694" extrusionOk="0">
                  <a:moveTo>
                    <a:pt x="18" y="2724"/>
                  </a:moveTo>
                  <a:lnTo>
                    <a:pt x="18" y="2290"/>
                  </a:lnTo>
                  <a:cubicBezTo>
                    <a:pt x="1" y="2073"/>
                    <a:pt x="34" y="1872"/>
                    <a:pt x="101" y="1672"/>
                  </a:cubicBezTo>
                  <a:cubicBezTo>
                    <a:pt x="201" y="1304"/>
                    <a:pt x="218" y="936"/>
                    <a:pt x="268" y="569"/>
                  </a:cubicBezTo>
                  <a:cubicBezTo>
                    <a:pt x="285" y="435"/>
                    <a:pt x="302" y="318"/>
                    <a:pt x="318" y="184"/>
                  </a:cubicBezTo>
                  <a:cubicBezTo>
                    <a:pt x="335" y="151"/>
                    <a:pt x="335" y="118"/>
                    <a:pt x="352" y="84"/>
                  </a:cubicBezTo>
                  <a:cubicBezTo>
                    <a:pt x="369" y="34"/>
                    <a:pt x="435" y="1"/>
                    <a:pt x="486" y="17"/>
                  </a:cubicBezTo>
                  <a:cubicBezTo>
                    <a:pt x="519" y="34"/>
                    <a:pt x="569" y="67"/>
                    <a:pt x="569" y="101"/>
                  </a:cubicBezTo>
                  <a:cubicBezTo>
                    <a:pt x="586" y="151"/>
                    <a:pt x="586" y="201"/>
                    <a:pt x="569" y="268"/>
                  </a:cubicBezTo>
                  <a:cubicBezTo>
                    <a:pt x="536" y="552"/>
                    <a:pt x="502" y="836"/>
                    <a:pt x="469" y="1120"/>
                  </a:cubicBezTo>
                  <a:cubicBezTo>
                    <a:pt x="469" y="1220"/>
                    <a:pt x="469" y="1321"/>
                    <a:pt x="486" y="1421"/>
                  </a:cubicBezTo>
                  <a:cubicBezTo>
                    <a:pt x="602" y="2006"/>
                    <a:pt x="602" y="2607"/>
                    <a:pt x="586" y="3192"/>
                  </a:cubicBezTo>
                  <a:cubicBezTo>
                    <a:pt x="586" y="3276"/>
                    <a:pt x="586" y="3359"/>
                    <a:pt x="569" y="3426"/>
                  </a:cubicBezTo>
                  <a:cubicBezTo>
                    <a:pt x="519" y="3593"/>
                    <a:pt x="385" y="3693"/>
                    <a:pt x="252" y="3693"/>
                  </a:cubicBezTo>
                  <a:cubicBezTo>
                    <a:pt x="101" y="3677"/>
                    <a:pt x="1" y="3526"/>
                    <a:pt x="1" y="3376"/>
                  </a:cubicBezTo>
                  <a:cubicBezTo>
                    <a:pt x="1" y="3159"/>
                    <a:pt x="1" y="2941"/>
                    <a:pt x="1" y="272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8;p19">
              <a:extLst>
                <a:ext uri="{FF2B5EF4-FFF2-40B4-BE49-F238E27FC236}">
                  <a16:creationId xmlns:a16="http://schemas.microsoft.com/office/drawing/2014/main" id="{8C92719F-86B4-B85E-7BF2-0500A6DBE62C}"/>
                </a:ext>
              </a:extLst>
            </p:cNvPr>
            <p:cNvSpPr/>
            <p:nvPr/>
          </p:nvSpPr>
          <p:spPr>
            <a:xfrm>
              <a:off x="1354675" y="3993450"/>
              <a:ext cx="33000" cy="68950"/>
            </a:xfrm>
            <a:custGeom>
              <a:avLst/>
              <a:gdLst/>
              <a:ahLst/>
              <a:cxnLst/>
              <a:rect l="l" t="t" r="r" b="b"/>
              <a:pathLst>
                <a:path w="1320" h="2758" extrusionOk="0">
                  <a:moveTo>
                    <a:pt x="50" y="1"/>
                  </a:moveTo>
                  <a:cubicBezTo>
                    <a:pt x="117" y="51"/>
                    <a:pt x="150" y="68"/>
                    <a:pt x="184" y="101"/>
                  </a:cubicBezTo>
                  <a:cubicBezTo>
                    <a:pt x="451" y="385"/>
                    <a:pt x="702" y="686"/>
                    <a:pt x="835" y="1070"/>
                  </a:cubicBezTo>
                  <a:cubicBezTo>
                    <a:pt x="902" y="1287"/>
                    <a:pt x="1019" y="1488"/>
                    <a:pt x="1119" y="1688"/>
                  </a:cubicBezTo>
                  <a:cubicBezTo>
                    <a:pt x="1203" y="1872"/>
                    <a:pt x="1253" y="2056"/>
                    <a:pt x="1303" y="2256"/>
                  </a:cubicBezTo>
                  <a:cubicBezTo>
                    <a:pt x="1320" y="2373"/>
                    <a:pt x="1303" y="2490"/>
                    <a:pt x="1253" y="2607"/>
                  </a:cubicBezTo>
                  <a:cubicBezTo>
                    <a:pt x="1203" y="2691"/>
                    <a:pt x="1136" y="2741"/>
                    <a:pt x="1036" y="2758"/>
                  </a:cubicBezTo>
                  <a:cubicBezTo>
                    <a:pt x="936" y="2758"/>
                    <a:pt x="869" y="2708"/>
                    <a:pt x="819" y="2607"/>
                  </a:cubicBezTo>
                  <a:cubicBezTo>
                    <a:pt x="802" y="2557"/>
                    <a:pt x="769" y="2507"/>
                    <a:pt x="752" y="2440"/>
                  </a:cubicBezTo>
                  <a:cubicBezTo>
                    <a:pt x="602" y="1822"/>
                    <a:pt x="368" y="1221"/>
                    <a:pt x="100" y="636"/>
                  </a:cubicBezTo>
                  <a:cubicBezTo>
                    <a:pt x="17" y="419"/>
                    <a:pt x="0" y="335"/>
                    <a:pt x="50" y="1"/>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9;p19">
              <a:extLst>
                <a:ext uri="{FF2B5EF4-FFF2-40B4-BE49-F238E27FC236}">
                  <a16:creationId xmlns:a16="http://schemas.microsoft.com/office/drawing/2014/main" id="{48A77A02-4B0B-65B4-E283-342136085F2B}"/>
                </a:ext>
              </a:extLst>
            </p:cNvPr>
            <p:cNvSpPr/>
            <p:nvPr/>
          </p:nvSpPr>
          <p:spPr>
            <a:xfrm>
              <a:off x="912725" y="3698125"/>
              <a:ext cx="66025" cy="23425"/>
            </a:xfrm>
            <a:custGeom>
              <a:avLst/>
              <a:gdLst/>
              <a:ahLst/>
              <a:cxnLst/>
              <a:rect l="l" t="t" r="r" b="b"/>
              <a:pathLst>
                <a:path w="2641" h="937" extrusionOk="0">
                  <a:moveTo>
                    <a:pt x="2640" y="753"/>
                  </a:moveTo>
                  <a:cubicBezTo>
                    <a:pt x="2523" y="937"/>
                    <a:pt x="2356" y="937"/>
                    <a:pt x="2172" y="903"/>
                  </a:cubicBezTo>
                  <a:cubicBezTo>
                    <a:pt x="1755" y="836"/>
                    <a:pt x="1354" y="769"/>
                    <a:pt x="953" y="653"/>
                  </a:cubicBezTo>
                  <a:cubicBezTo>
                    <a:pt x="719" y="586"/>
                    <a:pt x="502" y="502"/>
                    <a:pt x="251" y="519"/>
                  </a:cubicBezTo>
                  <a:cubicBezTo>
                    <a:pt x="84" y="536"/>
                    <a:pt x="0" y="352"/>
                    <a:pt x="67" y="201"/>
                  </a:cubicBezTo>
                  <a:cubicBezTo>
                    <a:pt x="117" y="118"/>
                    <a:pt x="184" y="34"/>
                    <a:pt x="301" y="18"/>
                  </a:cubicBezTo>
                  <a:cubicBezTo>
                    <a:pt x="385" y="1"/>
                    <a:pt x="485" y="1"/>
                    <a:pt x="568" y="18"/>
                  </a:cubicBezTo>
                  <a:cubicBezTo>
                    <a:pt x="719" y="34"/>
                    <a:pt x="869" y="68"/>
                    <a:pt x="1020" y="101"/>
                  </a:cubicBezTo>
                  <a:cubicBezTo>
                    <a:pt x="1320" y="168"/>
                    <a:pt x="1621" y="235"/>
                    <a:pt x="1922" y="318"/>
                  </a:cubicBezTo>
                  <a:cubicBezTo>
                    <a:pt x="2039" y="335"/>
                    <a:pt x="2156" y="368"/>
                    <a:pt x="2256" y="419"/>
                  </a:cubicBezTo>
                  <a:cubicBezTo>
                    <a:pt x="2423" y="469"/>
                    <a:pt x="2557" y="569"/>
                    <a:pt x="2640" y="753"/>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0;p19">
              <a:extLst>
                <a:ext uri="{FF2B5EF4-FFF2-40B4-BE49-F238E27FC236}">
                  <a16:creationId xmlns:a16="http://schemas.microsoft.com/office/drawing/2014/main" id="{43F06480-288A-CE4E-1F03-CE5BD635941B}"/>
                </a:ext>
              </a:extLst>
            </p:cNvPr>
            <p:cNvSpPr/>
            <p:nvPr/>
          </p:nvSpPr>
          <p:spPr>
            <a:xfrm>
              <a:off x="1050975" y="3964625"/>
              <a:ext cx="65200" cy="51825"/>
            </a:xfrm>
            <a:custGeom>
              <a:avLst/>
              <a:gdLst/>
              <a:ahLst/>
              <a:cxnLst/>
              <a:rect l="l" t="t" r="r" b="b"/>
              <a:pathLst>
                <a:path w="2608" h="2073" extrusionOk="0">
                  <a:moveTo>
                    <a:pt x="235" y="2073"/>
                  </a:moveTo>
                  <a:cubicBezTo>
                    <a:pt x="101" y="2073"/>
                    <a:pt x="1" y="1956"/>
                    <a:pt x="34" y="1839"/>
                  </a:cubicBezTo>
                  <a:cubicBezTo>
                    <a:pt x="68" y="1755"/>
                    <a:pt x="101" y="1688"/>
                    <a:pt x="151" y="1622"/>
                  </a:cubicBezTo>
                  <a:cubicBezTo>
                    <a:pt x="185" y="1588"/>
                    <a:pt x="218" y="1572"/>
                    <a:pt x="252" y="1538"/>
                  </a:cubicBezTo>
                  <a:cubicBezTo>
                    <a:pt x="853" y="1137"/>
                    <a:pt x="1421" y="703"/>
                    <a:pt x="2039" y="318"/>
                  </a:cubicBezTo>
                  <a:cubicBezTo>
                    <a:pt x="2156" y="252"/>
                    <a:pt x="2273" y="151"/>
                    <a:pt x="2390" y="68"/>
                  </a:cubicBezTo>
                  <a:cubicBezTo>
                    <a:pt x="2474" y="1"/>
                    <a:pt x="2541" y="1"/>
                    <a:pt x="2574" y="68"/>
                  </a:cubicBezTo>
                  <a:cubicBezTo>
                    <a:pt x="2607" y="118"/>
                    <a:pt x="2591" y="168"/>
                    <a:pt x="2524" y="218"/>
                  </a:cubicBezTo>
                  <a:cubicBezTo>
                    <a:pt x="2240" y="419"/>
                    <a:pt x="2039" y="686"/>
                    <a:pt x="1822" y="953"/>
                  </a:cubicBezTo>
                  <a:cubicBezTo>
                    <a:pt x="1688" y="1104"/>
                    <a:pt x="1538" y="1237"/>
                    <a:pt x="1388" y="1354"/>
                  </a:cubicBezTo>
                  <a:cubicBezTo>
                    <a:pt x="1104" y="1555"/>
                    <a:pt x="820" y="1755"/>
                    <a:pt x="536" y="1956"/>
                  </a:cubicBezTo>
                  <a:cubicBezTo>
                    <a:pt x="452" y="2023"/>
                    <a:pt x="352" y="2073"/>
                    <a:pt x="235" y="2073"/>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1;p19">
              <a:extLst>
                <a:ext uri="{FF2B5EF4-FFF2-40B4-BE49-F238E27FC236}">
                  <a16:creationId xmlns:a16="http://schemas.microsoft.com/office/drawing/2014/main" id="{452E8697-AE71-C26C-190F-8F88C263A8CB}"/>
                </a:ext>
              </a:extLst>
            </p:cNvPr>
            <p:cNvSpPr/>
            <p:nvPr/>
          </p:nvSpPr>
          <p:spPr>
            <a:xfrm>
              <a:off x="1546400" y="3724450"/>
              <a:ext cx="74800" cy="27600"/>
            </a:xfrm>
            <a:custGeom>
              <a:avLst/>
              <a:gdLst/>
              <a:ahLst/>
              <a:cxnLst/>
              <a:rect l="l" t="t" r="r" b="b"/>
              <a:pathLst>
                <a:path w="2992" h="1104" extrusionOk="0">
                  <a:moveTo>
                    <a:pt x="0" y="1103"/>
                  </a:moveTo>
                  <a:cubicBezTo>
                    <a:pt x="17" y="1070"/>
                    <a:pt x="34" y="1036"/>
                    <a:pt x="50" y="1020"/>
                  </a:cubicBezTo>
                  <a:cubicBezTo>
                    <a:pt x="117" y="1003"/>
                    <a:pt x="184" y="986"/>
                    <a:pt x="234" y="986"/>
                  </a:cubicBezTo>
                  <a:cubicBezTo>
                    <a:pt x="351" y="953"/>
                    <a:pt x="451" y="920"/>
                    <a:pt x="535" y="836"/>
                  </a:cubicBezTo>
                  <a:cubicBezTo>
                    <a:pt x="652" y="702"/>
                    <a:pt x="819" y="619"/>
                    <a:pt x="1003" y="569"/>
                  </a:cubicBezTo>
                  <a:cubicBezTo>
                    <a:pt x="1337" y="452"/>
                    <a:pt x="1671" y="335"/>
                    <a:pt x="2005" y="218"/>
                  </a:cubicBezTo>
                  <a:cubicBezTo>
                    <a:pt x="2172" y="151"/>
                    <a:pt x="2356" y="101"/>
                    <a:pt x="2523" y="51"/>
                  </a:cubicBezTo>
                  <a:cubicBezTo>
                    <a:pt x="2640" y="1"/>
                    <a:pt x="2757" y="34"/>
                    <a:pt x="2857" y="101"/>
                  </a:cubicBezTo>
                  <a:cubicBezTo>
                    <a:pt x="2991" y="168"/>
                    <a:pt x="2991" y="335"/>
                    <a:pt x="2874" y="402"/>
                  </a:cubicBezTo>
                  <a:cubicBezTo>
                    <a:pt x="2757" y="468"/>
                    <a:pt x="2640" y="535"/>
                    <a:pt x="2523" y="569"/>
                  </a:cubicBezTo>
                  <a:cubicBezTo>
                    <a:pt x="2222" y="686"/>
                    <a:pt x="1905" y="803"/>
                    <a:pt x="1604" y="903"/>
                  </a:cubicBezTo>
                  <a:cubicBezTo>
                    <a:pt x="1270" y="1020"/>
                    <a:pt x="953" y="1070"/>
                    <a:pt x="602" y="1053"/>
                  </a:cubicBezTo>
                  <a:cubicBezTo>
                    <a:pt x="485" y="1053"/>
                    <a:pt x="351" y="1087"/>
                    <a:pt x="217" y="1087"/>
                  </a:cubicBezTo>
                  <a:cubicBezTo>
                    <a:pt x="167" y="1103"/>
                    <a:pt x="84" y="1103"/>
                    <a:pt x="0" y="1103"/>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2;p19">
              <a:extLst>
                <a:ext uri="{FF2B5EF4-FFF2-40B4-BE49-F238E27FC236}">
                  <a16:creationId xmlns:a16="http://schemas.microsoft.com/office/drawing/2014/main" id="{FE70110E-9306-26C9-2C7C-320043BFB4DC}"/>
                </a:ext>
              </a:extLst>
            </p:cNvPr>
            <p:cNvSpPr/>
            <p:nvPr/>
          </p:nvSpPr>
          <p:spPr>
            <a:xfrm>
              <a:off x="1540550" y="3863125"/>
              <a:ext cx="75625" cy="24675"/>
            </a:xfrm>
            <a:custGeom>
              <a:avLst/>
              <a:gdLst/>
              <a:ahLst/>
              <a:cxnLst/>
              <a:rect l="l" t="t" r="r" b="b"/>
              <a:pathLst>
                <a:path w="3025" h="987" extrusionOk="0">
                  <a:moveTo>
                    <a:pt x="0" y="34"/>
                  </a:moveTo>
                  <a:cubicBezTo>
                    <a:pt x="101" y="17"/>
                    <a:pt x="134" y="1"/>
                    <a:pt x="151" y="1"/>
                  </a:cubicBezTo>
                  <a:cubicBezTo>
                    <a:pt x="234" y="1"/>
                    <a:pt x="318" y="1"/>
                    <a:pt x="401" y="17"/>
                  </a:cubicBezTo>
                  <a:cubicBezTo>
                    <a:pt x="635" y="51"/>
                    <a:pt x="852" y="68"/>
                    <a:pt x="1086" y="68"/>
                  </a:cubicBezTo>
                  <a:cubicBezTo>
                    <a:pt x="1571" y="51"/>
                    <a:pt x="2039" y="118"/>
                    <a:pt x="2507" y="268"/>
                  </a:cubicBezTo>
                  <a:cubicBezTo>
                    <a:pt x="2624" y="318"/>
                    <a:pt x="2757" y="385"/>
                    <a:pt x="2874" y="452"/>
                  </a:cubicBezTo>
                  <a:cubicBezTo>
                    <a:pt x="2941" y="502"/>
                    <a:pt x="2991" y="569"/>
                    <a:pt x="2991" y="652"/>
                  </a:cubicBezTo>
                  <a:cubicBezTo>
                    <a:pt x="3025" y="836"/>
                    <a:pt x="2874" y="987"/>
                    <a:pt x="2674" y="953"/>
                  </a:cubicBezTo>
                  <a:cubicBezTo>
                    <a:pt x="2657" y="936"/>
                    <a:pt x="2624" y="936"/>
                    <a:pt x="2607" y="920"/>
                  </a:cubicBezTo>
                  <a:cubicBezTo>
                    <a:pt x="2373" y="803"/>
                    <a:pt x="2122" y="736"/>
                    <a:pt x="1872" y="686"/>
                  </a:cubicBezTo>
                  <a:cubicBezTo>
                    <a:pt x="1538" y="602"/>
                    <a:pt x="1220" y="502"/>
                    <a:pt x="919" y="302"/>
                  </a:cubicBezTo>
                  <a:cubicBezTo>
                    <a:pt x="786" y="201"/>
                    <a:pt x="619" y="168"/>
                    <a:pt x="451" y="151"/>
                  </a:cubicBezTo>
                  <a:cubicBezTo>
                    <a:pt x="318" y="151"/>
                    <a:pt x="184" y="151"/>
                    <a:pt x="0" y="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3;p19">
              <a:extLst>
                <a:ext uri="{FF2B5EF4-FFF2-40B4-BE49-F238E27FC236}">
                  <a16:creationId xmlns:a16="http://schemas.microsoft.com/office/drawing/2014/main" id="{BE32298D-0912-3758-F630-16ED7C71C60F}"/>
                </a:ext>
              </a:extLst>
            </p:cNvPr>
            <p:cNvSpPr/>
            <p:nvPr/>
          </p:nvSpPr>
          <p:spPr>
            <a:xfrm>
              <a:off x="1485825" y="3544825"/>
              <a:ext cx="56825" cy="33875"/>
            </a:xfrm>
            <a:custGeom>
              <a:avLst/>
              <a:gdLst/>
              <a:ahLst/>
              <a:cxnLst/>
              <a:rect l="l" t="t" r="r" b="b"/>
              <a:pathLst>
                <a:path w="2273" h="1355" extrusionOk="0">
                  <a:moveTo>
                    <a:pt x="2273" y="252"/>
                  </a:moveTo>
                  <a:cubicBezTo>
                    <a:pt x="2256" y="268"/>
                    <a:pt x="2239" y="335"/>
                    <a:pt x="2189" y="368"/>
                  </a:cubicBezTo>
                  <a:cubicBezTo>
                    <a:pt x="2139" y="419"/>
                    <a:pt x="2089" y="452"/>
                    <a:pt x="2022" y="485"/>
                  </a:cubicBezTo>
                  <a:cubicBezTo>
                    <a:pt x="1437" y="786"/>
                    <a:pt x="853" y="1070"/>
                    <a:pt x="251" y="1321"/>
                  </a:cubicBezTo>
                  <a:cubicBezTo>
                    <a:pt x="234" y="1321"/>
                    <a:pt x="218" y="1338"/>
                    <a:pt x="184" y="1338"/>
                  </a:cubicBezTo>
                  <a:cubicBezTo>
                    <a:pt x="134" y="1354"/>
                    <a:pt x="67" y="1321"/>
                    <a:pt x="34" y="1254"/>
                  </a:cubicBezTo>
                  <a:cubicBezTo>
                    <a:pt x="1" y="1204"/>
                    <a:pt x="17" y="1137"/>
                    <a:pt x="51" y="1104"/>
                  </a:cubicBezTo>
                  <a:cubicBezTo>
                    <a:pt x="251" y="886"/>
                    <a:pt x="452" y="669"/>
                    <a:pt x="736" y="536"/>
                  </a:cubicBezTo>
                  <a:cubicBezTo>
                    <a:pt x="1070" y="385"/>
                    <a:pt x="1404" y="218"/>
                    <a:pt x="1738" y="68"/>
                  </a:cubicBezTo>
                  <a:cubicBezTo>
                    <a:pt x="1872" y="1"/>
                    <a:pt x="1989" y="1"/>
                    <a:pt x="2122" y="51"/>
                  </a:cubicBezTo>
                  <a:cubicBezTo>
                    <a:pt x="2206" y="68"/>
                    <a:pt x="2273" y="151"/>
                    <a:pt x="2273" y="252"/>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4;p19">
              <a:extLst>
                <a:ext uri="{FF2B5EF4-FFF2-40B4-BE49-F238E27FC236}">
                  <a16:creationId xmlns:a16="http://schemas.microsoft.com/office/drawing/2014/main" id="{A578F7D8-14A3-FF7B-240A-CF9AE65AA955}"/>
                </a:ext>
              </a:extLst>
            </p:cNvPr>
            <p:cNvSpPr/>
            <p:nvPr/>
          </p:nvSpPr>
          <p:spPr>
            <a:xfrm>
              <a:off x="1479975" y="3945000"/>
              <a:ext cx="55575" cy="43050"/>
            </a:xfrm>
            <a:custGeom>
              <a:avLst/>
              <a:gdLst/>
              <a:ahLst/>
              <a:cxnLst/>
              <a:rect l="l" t="t" r="r" b="b"/>
              <a:pathLst>
                <a:path w="2223" h="1722" extrusionOk="0">
                  <a:moveTo>
                    <a:pt x="1889" y="1705"/>
                  </a:moveTo>
                  <a:cubicBezTo>
                    <a:pt x="1822" y="1671"/>
                    <a:pt x="1705" y="1621"/>
                    <a:pt x="1605" y="1555"/>
                  </a:cubicBezTo>
                  <a:cubicBezTo>
                    <a:pt x="1287" y="1354"/>
                    <a:pt x="1003" y="1103"/>
                    <a:pt x="736" y="836"/>
                  </a:cubicBezTo>
                  <a:cubicBezTo>
                    <a:pt x="535" y="636"/>
                    <a:pt x="301" y="418"/>
                    <a:pt x="101" y="218"/>
                  </a:cubicBezTo>
                  <a:cubicBezTo>
                    <a:pt x="67" y="184"/>
                    <a:pt x="17" y="151"/>
                    <a:pt x="1" y="118"/>
                  </a:cubicBezTo>
                  <a:cubicBezTo>
                    <a:pt x="1" y="84"/>
                    <a:pt x="1" y="51"/>
                    <a:pt x="17" y="17"/>
                  </a:cubicBezTo>
                  <a:cubicBezTo>
                    <a:pt x="34" y="1"/>
                    <a:pt x="67" y="1"/>
                    <a:pt x="84" y="1"/>
                  </a:cubicBezTo>
                  <a:cubicBezTo>
                    <a:pt x="118" y="17"/>
                    <a:pt x="151" y="34"/>
                    <a:pt x="184" y="67"/>
                  </a:cubicBezTo>
                  <a:cubicBezTo>
                    <a:pt x="351" y="251"/>
                    <a:pt x="585" y="335"/>
                    <a:pt x="803" y="435"/>
                  </a:cubicBezTo>
                  <a:cubicBezTo>
                    <a:pt x="1204" y="602"/>
                    <a:pt x="1554" y="803"/>
                    <a:pt x="1905" y="1053"/>
                  </a:cubicBezTo>
                  <a:cubicBezTo>
                    <a:pt x="2039" y="1154"/>
                    <a:pt x="2139" y="1287"/>
                    <a:pt x="2173" y="1438"/>
                  </a:cubicBezTo>
                  <a:cubicBezTo>
                    <a:pt x="2223" y="1605"/>
                    <a:pt x="2106" y="1722"/>
                    <a:pt x="1889" y="1705"/>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5;p19">
              <a:extLst>
                <a:ext uri="{FF2B5EF4-FFF2-40B4-BE49-F238E27FC236}">
                  <a16:creationId xmlns:a16="http://schemas.microsoft.com/office/drawing/2014/main" id="{73668C87-B888-9D64-0751-2F020036DE6D}"/>
                </a:ext>
              </a:extLst>
            </p:cNvPr>
            <p:cNvSpPr/>
            <p:nvPr/>
          </p:nvSpPr>
          <p:spPr>
            <a:xfrm>
              <a:off x="948225" y="3859800"/>
              <a:ext cx="50575" cy="28000"/>
            </a:xfrm>
            <a:custGeom>
              <a:avLst/>
              <a:gdLst/>
              <a:ahLst/>
              <a:cxnLst/>
              <a:rect l="l" t="t" r="r" b="b"/>
              <a:pathLst>
                <a:path w="2023" h="1120" extrusionOk="0">
                  <a:moveTo>
                    <a:pt x="301" y="1120"/>
                  </a:moveTo>
                  <a:cubicBezTo>
                    <a:pt x="168" y="1120"/>
                    <a:pt x="84" y="1086"/>
                    <a:pt x="51" y="1003"/>
                  </a:cubicBezTo>
                  <a:cubicBezTo>
                    <a:pt x="1" y="919"/>
                    <a:pt x="17" y="802"/>
                    <a:pt x="118" y="735"/>
                  </a:cubicBezTo>
                  <a:cubicBezTo>
                    <a:pt x="201" y="668"/>
                    <a:pt x="285" y="602"/>
                    <a:pt x="385" y="551"/>
                  </a:cubicBezTo>
                  <a:cubicBezTo>
                    <a:pt x="602" y="468"/>
                    <a:pt x="803" y="368"/>
                    <a:pt x="1020" y="284"/>
                  </a:cubicBezTo>
                  <a:cubicBezTo>
                    <a:pt x="1270" y="201"/>
                    <a:pt x="1538" y="117"/>
                    <a:pt x="1788" y="34"/>
                  </a:cubicBezTo>
                  <a:cubicBezTo>
                    <a:pt x="1872" y="0"/>
                    <a:pt x="1972" y="50"/>
                    <a:pt x="1989" y="117"/>
                  </a:cubicBezTo>
                  <a:cubicBezTo>
                    <a:pt x="2022" y="201"/>
                    <a:pt x="2006" y="301"/>
                    <a:pt x="1922" y="334"/>
                  </a:cubicBezTo>
                  <a:cubicBezTo>
                    <a:pt x="1638" y="451"/>
                    <a:pt x="1438" y="702"/>
                    <a:pt x="1153" y="819"/>
                  </a:cubicBezTo>
                  <a:cubicBezTo>
                    <a:pt x="953" y="902"/>
                    <a:pt x="752" y="1003"/>
                    <a:pt x="535" y="1086"/>
                  </a:cubicBezTo>
                  <a:cubicBezTo>
                    <a:pt x="452" y="1103"/>
                    <a:pt x="351" y="1120"/>
                    <a:pt x="301" y="1120"/>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6;p19">
              <a:extLst>
                <a:ext uri="{FF2B5EF4-FFF2-40B4-BE49-F238E27FC236}">
                  <a16:creationId xmlns:a16="http://schemas.microsoft.com/office/drawing/2014/main" id="{43CBB9ED-0ECC-F40B-813C-A6A8587E7F6D}"/>
                </a:ext>
              </a:extLst>
            </p:cNvPr>
            <p:cNvSpPr/>
            <p:nvPr/>
          </p:nvSpPr>
          <p:spPr>
            <a:xfrm>
              <a:off x="994600" y="3546100"/>
              <a:ext cx="43875" cy="39275"/>
            </a:xfrm>
            <a:custGeom>
              <a:avLst/>
              <a:gdLst/>
              <a:ahLst/>
              <a:cxnLst/>
              <a:rect l="l" t="t" r="r" b="b"/>
              <a:pathLst>
                <a:path w="1755" h="1571" extrusionOk="0">
                  <a:moveTo>
                    <a:pt x="1755" y="1487"/>
                  </a:moveTo>
                  <a:cubicBezTo>
                    <a:pt x="1705" y="1520"/>
                    <a:pt x="1671" y="1554"/>
                    <a:pt x="1638" y="1554"/>
                  </a:cubicBezTo>
                  <a:cubicBezTo>
                    <a:pt x="1604" y="1571"/>
                    <a:pt x="1571" y="1537"/>
                    <a:pt x="1537" y="1537"/>
                  </a:cubicBezTo>
                  <a:cubicBezTo>
                    <a:pt x="1420" y="1487"/>
                    <a:pt x="1320" y="1437"/>
                    <a:pt x="1203" y="1404"/>
                  </a:cubicBezTo>
                  <a:cubicBezTo>
                    <a:pt x="953" y="1320"/>
                    <a:pt x="769" y="1186"/>
                    <a:pt x="585" y="1003"/>
                  </a:cubicBezTo>
                  <a:cubicBezTo>
                    <a:pt x="435" y="835"/>
                    <a:pt x="284" y="668"/>
                    <a:pt x="134" y="485"/>
                  </a:cubicBezTo>
                  <a:cubicBezTo>
                    <a:pt x="117" y="451"/>
                    <a:pt x="84" y="418"/>
                    <a:pt x="67" y="384"/>
                  </a:cubicBezTo>
                  <a:cubicBezTo>
                    <a:pt x="0" y="284"/>
                    <a:pt x="17" y="167"/>
                    <a:pt x="100" y="100"/>
                  </a:cubicBezTo>
                  <a:cubicBezTo>
                    <a:pt x="167" y="17"/>
                    <a:pt x="284" y="0"/>
                    <a:pt x="401" y="67"/>
                  </a:cubicBezTo>
                  <a:cubicBezTo>
                    <a:pt x="451" y="84"/>
                    <a:pt x="501" y="134"/>
                    <a:pt x="535" y="184"/>
                  </a:cubicBezTo>
                  <a:cubicBezTo>
                    <a:pt x="635" y="284"/>
                    <a:pt x="735" y="401"/>
                    <a:pt x="836" y="501"/>
                  </a:cubicBezTo>
                  <a:cubicBezTo>
                    <a:pt x="1019" y="718"/>
                    <a:pt x="1203" y="952"/>
                    <a:pt x="1404" y="1170"/>
                  </a:cubicBezTo>
                  <a:cubicBezTo>
                    <a:pt x="1471" y="1236"/>
                    <a:pt x="1571" y="1303"/>
                    <a:pt x="1654" y="1370"/>
                  </a:cubicBezTo>
                  <a:cubicBezTo>
                    <a:pt x="1688" y="1404"/>
                    <a:pt x="1705" y="1437"/>
                    <a:pt x="1755" y="1487"/>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7;p19">
              <a:extLst>
                <a:ext uri="{FF2B5EF4-FFF2-40B4-BE49-F238E27FC236}">
                  <a16:creationId xmlns:a16="http://schemas.microsoft.com/office/drawing/2014/main" id="{5F833D17-06BD-7B58-6D37-DAC33D50E5C8}"/>
                </a:ext>
              </a:extLst>
            </p:cNvPr>
            <p:cNvSpPr/>
            <p:nvPr/>
          </p:nvSpPr>
          <p:spPr>
            <a:xfrm>
              <a:off x="1045975" y="3437825"/>
              <a:ext cx="442800" cy="508000"/>
            </a:xfrm>
            <a:custGeom>
              <a:avLst/>
              <a:gdLst/>
              <a:ahLst/>
              <a:cxnLst/>
              <a:rect l="l" t="t" r="r" b="b"/>
              <a:pathLst>
                <a:path w="17712" h="20320" extrusionOk="0">
                  <a:moveTo>
                    <a:pt x="7432" y="0"/>
                  </a:moveTo>
                  <a:cubicBezTo>
                    <a:pt x="6997" y="0"/>
                    <a:pt x="6573" y="52"/>
                    <a:pt x="6149" y="154"/>
                  </a:cubicBezTo>
                  <a:cubicBezTo>
                    <a:pt x="5882" y="237"/>
                    <a:pt x="5648" y="388"/>
                    <a:pt x="5431" y="572"/>
                  </a:cubicBezTo>
                  <a:cubicBezTo>
                    <a:pt x="5381" y="605"/>
                    <a:pt x="5347" y="672"/>
                    <a:pt x="5330" y="722"/>
                  </a:cubicBezTo>
                  <a:cubicBezTo>
                    <a:pt x="5230" y="1039"/>
                    <a:pt x="5130" y="1357"/>
                    <a:pt x="5130" y="1691"/>
                  </a:cubicBezTo>
                  <a:cubicBezTo>
                    <a:pt x="5130" y="1741"/>
                    <a:pt x="5130" y="1791"/>
                    <a:pt x="5113" y="1841"/>
                  </a:cubicBezTo>
                  <a:cubicBezTo>
                    <a:pt x="4996" y="2426"/>
                    <a:pt x="4762" y="2961"/>
                    <a:pt x="4495" y="3479"/>
                  </a:cubicBezTo>
                  <a:cubicBezTo>
                    <a:pt x="4395" y="3663"/>
                    <a:pt x="4278" y="3863"/>
                    <a:pt x="4194" y="4047"/>
                  </a:cubicBezTo>
                  <a:cubicBezTo>
                    <a:pt x="4010" y="4431"/>
                    <a:pt x="3793" y="4765"/>
                    <a:pt x="3526" y="5083"/>
                  </a:cubicBezTo>
                  <a:cubicBezTo>
                    <a:pt x="3075" y="5668"/>
                    <a:pt x="2607" y="6252"/>
                    <a:pt x="2139" y="6837"/>
                  </a:cubicBezTo>
                  <a:cubicBezTo>
                    <a:pt x="2039" y="6954"/>
                    <a:pt x="1939" y="7088"/>
                    <a:pt x="1822" y="7188"/>
                  </a:cubicBezTo>
                  <a:cubicBezTo>
                    <a:pt x="1554" y="7372"/>
                    <a:pt x="1370" y="7623"/>
                    <a:pt x="1153" y="7856"/>
                  </a:cubicBezTo>
                  <a:cubicBezTo>
                    <a:pt x="1036" y="7990"/>
                    <a:pt x="936" y="8141"/>
                    <a:pt x="853" y="8291"/>
                  </a:cubicBezTo>
                  <a:cubicBezTo>
                    <a:pt x="652" y="8642"/>
                    <a:pt x="485" y="8993"/>
                    <a:pt x="318" y="9360"/>
                  </a:cubicBezTo>
                  <a:cubicBezTo>
                    <a:pt x="251" y="9511"/>
                    <a:pt x="201" y="9694"/>
                    <a:pt x="167" y="9862"/>
                  </a:cubicBezTo>
                  <a:cubicBezTo>
                    <a:pt x="134" y="10179"/>
                    <a:pt x="34" y="10480"/>
                    <a:pt x="67" y="10814"/>
                  </a:cubicBezTo>
                  <a:cubicBezTo>
                    <a:pt x="67" y="10831"/>
                    <a:pt x="51" y="10864"/>
                    <a:pt x="51" y="10897"/>
                  </a:cubicBezTo>
                  <a:cubicBezTo>
                    <a:pt x="0" y="11065"/>
                    <a:pt x="0" y="11248"/>
                    <a:pt x="0" y="11432"/>
                  </a:cubicBezTo>
                  <a:cubicBezTo>
                    <a:pt x="0" y="11900"/>
                    <a:pt x="17" y="12385"/>
                    <a:pt x="17" y="12852"/>
                  </a:cubicBezTo>
                  <a:cubicBezTo>
                    <a:pt x="17" y="12936"/>
                    <a:pt x="17" y="13003"/>
                    <a:pt x="34" y="13070"/>
                  </a:cubicBezTo>
                  <a:cubicBezTo>
                    <a:pt x="101" y="13337"/>
                    <a:pt x="117" y="13604"/>
                    <a:pt x="134" y="13888"/>
                  </a:cubicBezTo>
                  <a:cubicBezTo>
                    <a:pt x="134" y="14089"/>
                    <a:pt x="167" y="14306"/>
                    <a:pt x="301" y="14490"/>
                  </a:cubicBezTo>
                  <a:cubicBezTo>
                    <a:pt x="435" y="14657"/>
                    <a:pt x="485" y="14857"/>
                    <a:pt x="552" y="15058"/>
                  </a:cubicBezTo>
                  <a:cubicBezTo>
                    <a:pt x="602" y="15242"/>
                    <a:pt x="669" y="15425"/>
                    <a:pt x="719" y="15609"/>
                  </a:cubicBezTo>
                  <a:cubicBezTo>
                    <a:pt x="752" y="15760"/>
                    <a:pt x="836" y="15893"/>
                    <a:pt x="936" y="16010"/>
                  </a:cubicBezTo>
                  <a:cubicBezTo>
                    <a:pt x="1036" y="16111"/>
                    <a:pt x="1103" y="16227"/>
                    <a:pt x="1153" y="16344"/>
                  </a:cubicBezTo>
                  <a:cubicBezTo>
                    <a:pt x="1237" y="16578"/>
                    <a:pt x="1370" y="16796"/>
                    <a:pt x="1504" y="16996"/>
                  </a:cubicBezTo>
                  <a:cubicBezTo>
                    <a:pt x="1738" y="17380"/>
                    <a:pt x="1989" y="17715"/>
                    <a:pt x="2340" y="17999"/>
                  </a:cubicBezTo>
                  <a:cubicBezTo>
                    <a:pt x="2724" y="18299"/>
                    <a:pt x="3158" y="18533"/>
                    <a:pt x="3543" y="18851"/>
                  </a:cubicBezTo>
                  <a:cubicBezTo>
                    <a:pt x="3593" y="18884"/>
                    <a:pt x="3643" y="18901"/>
                    <a:pt x="3693" y="18918"/>
                  </a:cubicBezTo>
                  <a:cubicBezTo>
                    <a:pt x="3994" y="19085"/>
                    <a:pt x="4294" y="19235"/>
                    <a:pt x="4579" y="19402"/>
                  </a:cubicBezTo>
                  <a:cubicBezTo>
                    <a:pt x="5046" y="19669"/>
                    <a:pt x="5548" y="19870"/>
                    <a:pt x="6066" y="20020"/>
                  </a:cubicBezTo>
                  <a:cubicBezTo>
                    <a:pt x="6183" y="20037"/>
                    <a:pt x="6316" y="20054"/>
                    <a:pt x="6450" y="20070"/>
                  </a:cubicBezTo>
                  <a:cubicBezTo>
                    <a:pt x="6751" y="20137"/>
                    <a:pt x="7051" y="20137"/>
                    <a:pt x="7369" y="20137"/>
                  </a:cubicBezTo>
                  <a:cubicBezTo>
                    <a:pt x="7519" y="20137"/>
                    <a:pt x="7686" y="20154"/>
                    <a:pt x="7820" y="20204"/>
                  </a:cubicBezTo>
                  <a:cubicBezTo>
                    <a:pt x="8020" y="20254"/>
                    <a:pt x="8221" y="20254"/>
                    <a:pt x="8422" y="20254"/>
                  </a:cubicBezTo>
                  <a:lnTo>
                    <a:pt x="9056" y="20254"/>
                  </a:lnTo>
                  <a:cubicBezTo>
                    <a:pt x="9157" y="20254"/>
                    <a:pt x="9257" y="20271"/>
                    <a:pt x="9357" y="20271"/>
                  </a:cubicBezTo>
                  <a:cubicBezTo>
                    <a:pt x="9588" y="20308"/>
                    <a:pt x="9824" y="20319"/>
                    <a:pt x="10060" y="20319"/>
                  </a:cubicBezTo>
                  <a:cubicBezTo>
                    <a:pt x="10250" y="20319"/>
                    <a:pt x="10440" y="20312"/>
                    <a:pt x="10627" y="20304"/>
                  </a:cubicBezTo>
                  <a:cubicBezTo>
                    <a:pt x="10811" y="20288"/>
                    <a:pt x="10995" y="20254"/>
                    <a:pt x="11145" y="20137"/>
                  </a:cubicBezTo>
                  <a:cubicBezTo>
                    <a:pt x="11212" y="20087"/>
                    <a:pt x="11279" y="20070"/>
                    <a:pt x="11346" y="20070"/>
                  </a:cubicBezTo>
                  <a:cubicBezTo>
                    <a:pt x="11412" y="20070"/>
                    <a:pt x="11479" y="20054"/>
                    <a:pt x="11529" y="20037"/>
                  </a:cubicBezTo>
                  <a:cubicBezTo>
                    <a:pt x="12081" y="19903"/>
                    <a:pt x="12599" y="19703"/>
                    <a:pt x="13066" y="19402"/>
                  </a:cubicBezTo>
                  <a:cubicBezTo>
                    <a:pt x="13133" y="19369"/>
                    <a:pt x="13200" y="19352"/>
                    <a:pt x="13267" y="19302"/>
                  </a:cubicBezTo>
                  <a:cubicBezTo>
                    <a:pt x="13568" y="19151"/>
                    <a:pt x="13868" y="18984"/>
                    <a:pt x="14186" y="18817"/>
                  </a:cubicBezTo>
                  <a:cubicBezTo>
                    <a:pt x="14236" y="18784"/>
                    <a:pt x="14270" y="18750"/>
                    <a:pt x="14320" y="18717"/>
                  </a:cubicBezTo>
                  <a:cubicBezTo>
                    <a:pt x="14470" y="18600"/>
                    <a:pt x="14620" y="18500"/>
                    <a:pt x="14771" y="18366"/>
                  </a:cubicBezTo>
                  <a:cubicBezTo>
                    <a:pt x="14854" y="18299"/>
                    <a:pt x="14938" y="18232"/>
                    <a:pt x="14988" y="18132"/>
                  </a:cubicBezTo>
                  <a:cubicBezTo>
                    <a:pt x="15055" y="17999"/>
                    <a:pt x="15155" y="17932"/>
                    <a:pt x="15289" y="17848"/>
                  </a:cubicBezTo>
                  <a:cubicBezTo>
                    <a:pt x="15556" y="17698"/>
                    <a:pt x="15757" y="17464"/>
                    <a:pt x="15907" y="17197"/>
                  </a:cubicBezTo>
                  <a:cubicBezTo>
                    <a:pt x="15957" y="17096"/>
                    <a:pt x="16024" y="17013"/>
                    <a:pt x="16091" y="16946"/>
                  </a:cubicBezTo>
                  <a:cubicBezTo>
                    <a:pt x="16224" y="16829"/>
                    <a:pt x="16291" y="16695"/>
                    <a:pt x="16375" y="16545"/>
                  </a:cubicBezTo>
                  <a:cubicBezTo>
                    <a:pt x="16475" y="16378"/>
                    <a:pt x="16575" y="16211"/>
                    <a:pt x="16709" y="16044"/>
                  </a:cubicBezTo>
                  <a:cubicBezTo>
                    <a:pt x="16826" y="15893"/>
                    <a:pt x="16926" y="15743"/>
                    <a:pt x="16976" y="15559"/>
                  </a:cubicBezTo>
                  <a:cubicBezTo>
                    <a:pt x="17077" y="15258"/>
                    <a:pt x="17160" y="14958"/>
                    <a:pt x="17260" y="14674"/>
                  </a:cubicBezTo>
                  <a:cubicBezTo>
                    <a:pt x="17277" y="14590"/>
                    <a:pt x="17294" y="14506"/>
                    <a:pt x="17344" y="14440"/>
                  </a:cubicBezTo>
                  <a:cubicBezTo>
                    <a:pt x="17511" y="14189"/>
                    <a:pt x="17595" y="13905"/>
                    <a:pt x="17611" y="13588"/>
                  </a:cubicBezTo>
                  <a:cubicBezTo>
                    <a:pt x="17611" y="13554"/>
                    <a:pt x="17611" y="13521"/>
                    <a:pt x="17628" y="13487"/>
                  </a:cubicBezTo>
                  <a:cubicBezTo>
                    <a:pt x="17711" y="13270"/>
                    <a:pt x="17711" y="13053"/>
                    <a:pt x="17695" y="12836"/>
                  </a:cubicBezTo>
                  <a:cubicBezTo>
                    <a:pt x="17695" y="12451"/>
                    <a:pt x="17661" y="12084"/>
                    <a:pt x="17678" y="11716"/>
                  </a:cubicBezTo>
                  <a:cubicBezTo>
                    <a:pt x="17711" y="11248"/>
                    <a:pt x="17595" y="10780"/>
                    <a:pt x="17595" y="10329"/>
                  </a:cubicBezTo>
                  <a:cubicBezTo>
                    <a:pt x="17595" y="10279"/>
                    <a:pt x="17561" y="10229"/>
                    <a:pt x="17561" y="10196"/>
                  </a:cubicBezTo>
                  <a:cubicBezTo>
                    <a:pt x="17544" y="10129"/>
                    <a:pt x="17528" y="10062"/>
                    <a:pt x="17528" y="9995"/>
                  </a:cubicBezTo>
                  <a:cubicBezTo>
                    <a:pt x="17511" y="9745"/>
                    <a:pt x="17444" y="9494"/>
                    <a:pt x="17327" y="9277"/>
                  </a:cubicBezTo>
                  <a:cubicBezTo>
                    <a:pt x="17194" y="9009"/>
                    <a:pt x="17060" y="8742"/>
                    <a:pt x="16943" y="8491"/>
                  </a:cubicBezTo>
                  <a:cubicBezTo>
                    <a:pt x="16709" y="8007"/>
                    <a:pt x="16358" y="7639"/>
                    <a:pt x="15974" y="7272"/>
                  </a:cubicBezTo>
                  <a:cubicBezTo>
                    <a:pt x="15823" y="7138"/>
                    <a:pt x="15673" y="7004"/>
                    <a:pt x="15556" y="6854"/>
                  </a:cubicBezTo>
                  <a:cubicBezTo>
                    <a:pt x="15105" y="6286"/>
                    <a:pt x="14654" y="5718"/>
                    <a:pt x="14203" y="5166"/>
                  </a:cubicBezTo>
                  <a:cubicBezTo>
                    <a:pt x="13902" y="4782"/>
                    <a:pt x="13635" y="4398"/>
                    <a:pt x="13451" y="3963"/>
                  </a:cubicBezTo>
                  <a:cubicBezTo>
                    <a:pt x="13401" y="3846"/>
                    <a:pt x="13334" y="3729"/>
                    <a:pt x="13267" y="3629"/>
                  </a:cubicBezTo>
                  <a:cubicBezTo>
                    <a:pt x="13033" y="3212"/>
                    <a:pt x="12833" y="2760"/>
                    <a:pt x="12682" y="2309"/>
                  </a:cubicBezTo>
                  <a:cubicBezTo>
                    <a:pt x="12632" y="2109"/>
                    <a:pt x="12565" y="1908"/>
                    <a:pt x="12549" y="1724"/>
                  </a:cubicBezTo>
                  <a:cubicBezTo>
                    <a:pt x="12549" y="1374"/>
                    <a:pt x="12448" y="1056"/>
                    <a:pt x="12365" y="739"/>
                  </a:cubicBezTo>
                  <a:cubicBezTo>
                    <a:pt x="12348" y="672"/>
                    <a:pt x="12315" y="622"/>
                    <a:pt x="12264" y="572"/>
                  </a:cubicBezTo>
                  <a:cubicBezTo>
                    <a:pt x="12081" y="404"/>
                    <a:pt x="11863" y="254"/>
                    <a:pt x="11613" y="187"/>
                  </a:cubicBezTo>
                  <a:cubicBezTo>
                    <a:pt x="11479" y="154"/>
                    <a:pt x="11346" y="120"/>
                    <a:pt x="11212" y="87"/>
                  </a:cubicBezTo>
                  <a:cubicBezTo>
                    <a:pt x="10928" y="20"/>
                    <a:pt x="10644" y="3"/>
                    <a:pt x="10343" y="3"/>
                  </a:cubicBezTo>
                  <a:lnTo>
                    <a:pt x="7619" y="3"/>
                  </a:lnTo>
                  <a:cubicBezTo>
                    <a:pt x="7557" y="1"/>
                    <a:pt x="7494" y="0"/>
                    <a:pt x="74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8;p19">
              <a:extLst>
                <a:ext uri="{FF2B5EF4-FFF2-40B4-BE49-F238E27FC236}">
                  <a16:creationId xmlns:a16="http://schemas.microsoft.com/office/drawing/2014/main" id="{85919DD3-8FE3-151E-861B-FD9FF6BDA638}"/>
                </a:ext>
              </a:extLst>
            </p:cNvPr>
            <p:cNvSpPr/>
            <p:nvPr/>
          </p:nvSpPr>
          <p:spPr>
            <a:xfrm>
              <a:off x="1059350" y="3446850"/>
              <a:ext cx="426500" cy="490650"/>
            </a:xfrm>
            <a:custGeom>
              <a:avLst/>
              <a:gdLst/>
              <a:ahLst/>
              <a:cxnLst/>
              <a:rect l="l" t="t" r="r" b="b"/>
              <a:pathLst>
                <a:path w="17060" h="19626" extrusionOk="0">
                  <a:moveTo>
                    <a:pt x="6207" y="0"/>
                  </a:moveTo>
                  <a:cubicBezTo>
                    <a:pt x="5842" y="0"/>
                    <a:pt x="5508" y="112"/>
                    <a:pt x="5213" y="495"/>
                  </a:cubicBezTo>
                  <a:cubicBezTo>
                    <a:pt x="4612" y="1280"/>
                    <a:pt x="4461" y="2316"/>
                    <a:pt x="4144" y="3218"/>
                  </a:cubicBezTo>
                  <a:cubicBezTo>
                    <a:pt x="3676" y="4521"/>
                    <a:pt x="2774" y="5557"/>
                    <a:pt x="1905" y="6593"/>
                  </a:cubicBezTo>
                  <a:cubicBezTo>
                    <a:pt x="1170" y="7462"/>
                    <a:pt x="835" y="8197"/>
                    <a:pt x="518" y="9283"/>
                  </a:cubicBezTo>
                  <a:cubicBezTo>
                    <a:pt x="201" y="10436"/>
                    <a:pt x="0" y="11422"/>
                    <a:pt x="0" y="12625"/>
                  </a:cubicBezTo>
                  <a:cubicBezTo>
                    <a:pt x="0" y="13761"/>
                    <a:pt x="334" y="14613"/>
                    <a:pt x="869" y="15616"/>
                  </a:cubicBezTo>
                  <a:cubicBezTo>
                    <a:pt x="1420" y="16635"/>
                    <a:pt x="2139" y="17387"/>
                    <a:pt x="3024" y="18122"/>
                  </a:cubicBezTo>
                  <a:cubicBezTo>
                    <a:pt x="3893" y="18841"/>
                    <a:pt x="4779" y="19492"/>
                    <a:pt x="5932" y="19592"/>
                  </a:cubicBezTo>
                  <a:cubicBezTo>
                    <a:pt x="6205" y="19615"/>
                    <a:pt x="6474" y="19626"/>
                    <a:pt x="6740" y="19626"/>
                  </a:cubicBezTo>
                  <a:cubicBezTo>
                    <a:pt x="7646" y="19626"/>
                    <a:pt x="8520" y="19502"/>
                    <a:pt x="9424" y="19308"/>
                  </a:cubicBezTo>
                  <a:cubicBezTo>
                    <a:pt x="10660" y="19058"/>
                    <a:pt x="11780" y="18907"/>
                    <a:pt x="12832" y="18156"/>
                  </a:cubicBezTo>
                  <a:cubicBezTo>
                    <a:pt x="14620" y="16886"/>
                    <a:pt x="15673" y="14931"/>
                    <a:pt x="16508" y="12942"/>
                  </a:cubicBezTo>
                  <a:cubicBezTo>
                    <a:pt x="16892" y="12040"/>
                    <a:pt x="17060" y="10854"/>
                    <a:pt x="16876" y="9885"/>
                  </a:cubicBezTo>
                  <a:cubicBezTo>
                    <a:pt x="16692" y="8916"/>
                    <a:pt x="16090" y="8314"/>
                    <a:pt x="15405" y="7646"/>
                  </a:cubicBezTo>
                  <a:cubicBezTo>
                    <a:pt x="14520" y="6794"/>
                    <a:pt x="13467" y="5925"/>
                    <a:pt x="13033" y="4739"/>
                  </a:cubicBezTo>
                  <a:cubicBezTo>
                    <a:pt x="12615" y="3586"/>
                    <a:pt x="12465" y="2383"/>
                    <a:pt x="11780" y="1347"/>
                  </a:cubicBezTo>
                  <a:cubicBezTo>
                    <a:pt x="11111" y="328"/>
                    <a:pt x="10092" y="94"/>
                    <a:pt x="8956" y="43"/>
                  </a:cubicBezTo>
                  <a:cubicBezTo>
                    <a:pt x="8890" y="40"/>
                    <a:pt x="8822" y="38"/>
                    <a:pt x="8753" y="38"/>
                  </a:cubicBezTo>
                  <a:cubicBezTo>
                    <a:pt x="8279" y="38"/>
                    <a:pt x="7739" y="116"/>
                    <a:pt x="7235" y="116"/>
                  </a:cubicBezTo>
                  <a:cubicBezTo>
                    <a:pt x="7162" y="116"/>
                    <a:pt x="7089" y="114"/>
                    <a:pt x="7018" y="110"/>
                  </a:cubicBezTo>
                  <a:cubicBezTo>
                    <a:pt x="6735" y="55"/>
                    <a:pt x="6464" y="0"/>
                    <a:pt x="6207" y="0"/>
                  </a:cubicBezTo>
                  <a:close/>
                </a:path>
              </a:pathLst>
            </a:custGeom>
            <a:solidFill>
              <a:srgbClr val="EEB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9;p19">
              <a:extLst>
                <a:ext uri="{FF2B5EF4-FFF2-40B4-BE49-F238E27FC236}">
                  <a16:creationId xmlns:a16="http://schemas.microsoft.com/office/drawing/2014/main" id="{7E9E6FCF-82D9-CE98-6B80-38E1267F5219}"/>
                </a:ext>
              </a:extLst>
            </p:cNvPr>
            <p:cNvSpPr/>
            <p:nvPr/>
          </p:nvSpPr>
          <p:spPr>
            <a:xfrm>
              <a:off x="1259850" y="2818850"/>
              <a:ext cx="11725" cy="467850"/>
            </a:xfrm>
            <a:custGeom>
              <a:avLst/>
              <a:gdLst/>
              <a:ahLst/>
              <a:cxnLst/>
              <a:rect l="l" t="t" r="r" b="b"/>
              <a:pathLst>
                <a:path w="469" h="18714" extrusionOk="0">
                  <a:moveTo>
                    <a:pt x="468" y="10460"/>
                  </a:moveTo>
                  <a:cubicBezTo>
                    <a:pt x="468" y="12749"/>
                    <a:pt x="468" y="15021"/>
                    <a:pt x="468" y="17310"/>
                  </a:cubicBezTo>
                  <a:cubicBezTo>
                    <a:pt x="468" y="17611"/>
                    <a:pt x="451" y="17912"/>
                    <a:pt x="435" y="18213"/>
                  </a:cubicBezTo>
                  <a:cubicBezTo>
                    <a:pt x="418" y="18346"/>
                    <a:pt x="368" y="18497"/>
                    <a:pt x="334" y="18630"/>
                  </a:cubicBezTo>
                  <a:cubicBezTo>
                    <a:pt x="318" y="18681"/>
                    <a:pt x="268" y="18714"/>
                    <a:pt x="217" y="18714"/>
                  </a:cubicBezTo>
                  <a:cubicBezTo>
                    <a:pt x="201" y="18697"/>
                    <a:pt x="151" y="18664"/>
                    <a:pt x="151" y="18630"/>
                  </a:cubicBezTo>
                  <a:cubicBezTo>
                    <a:pt x="100" y="18497"/>
                    <a:pt x="50" y="18346"/>
                    <a:pt x="34" y="18196"/>
                  </a:cubicBezTo>
                  <a:cubicBezTo>
                    <a:pt x="17" y="17812"/>
                    <a:pt x="0" y="17444"/>
                    <a:pt x="0" y="17060"/>
                  </a:cubicBezTo>
                  <a:cubicBezTo>
                    <a:pt x="0" y="14320"/>
                    <a:pt x="0" y="10009"/>
                    <a:pt x="0" y="7269"/>
                  </a:cubicBezTo>
                  <a:cubicBezTo>
                    <a:pt x="17" y="5447"/>
                    <a:pt x="34" y="2173"/>
                    <a:pt x="50" y="351"/>
                  </a:cubicBezTo>
                  <a:cubicBezTo>
                    <a:pt x="50" y="184"/>
                    <a:pt x="50" y="535"/>
                    <a:pt x="67" y="351"/>
                  </a:cubicBezTo>
                  <a:cubicBezTo>
                    <a:pt x="67" y="285"/>
                    <a:pt x="67" y="435"/>
                    <a:pt x="84" y="351"/>
                  </a:cubicBezTo>
                  <a:cubicBezTo>
                    <a:pt x="100" y="251"/>
                    <a:pt x="151" y="351"/>
                    <a:pt x="234" y="351"/>
                  </a:cubicBezTo>
                  <a:cubicBezTo>
                    <a:pt x="301" y="351"/>
                    <a:pt x="368" y="268"/>
                    <a:pt x="368" y="351"/>
                  </a:cubicBezTo>
                  <a:cubicBezTo>
                    <a:pt x="384" y="418"/>
                    <a:pt x="384" y="301"/>
                    <a:pt x="384" y="351"/>
                  </a:cubicBezTo>
                  <a:cubicBezTo>
                    <a:pt x="401" y="702"/>
                    <a:pt x="418" y="0"/>
                    <a:pt x="418" y="351"/>
                  </a:cubicBezTo>
                  <a:cubicBezTo>
                    <a:pt x="435" y="2557"/>
                    <a:pt x="451" y="8271"/>
                    <a:pt x="468" y="10460"/>
                  </a:cubicBezTo>
                  <a:cubicBezTo>
                    <a:pt x="468" y="10460"/>
                    <a:pt x="468" y="10460"/>
                    <a:pt x="468" y="10460"/>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0;p19">
              <a:extLst>
                <a:ext uri="{FF2B5EF4-FFF2-40B4-BE49-F238E27FC236}">
                  <a16:creationId xmlns:a16="http://schemas.microsoft.com/office/drawing/2014/main" id="{009F1865-4220-221C-9A71-DFA5439EEB64}"/>
                </a:ext>
              </a:extLst>
            </p:cNvPr>
            <p:cNvSpPr/>
            <p:nvPr/>
          </p:nvSpPr>
          <p:spPr>
            <a:xfrm>
              <a:off x="1194675" y="3396800"/>
              <a:ext cx="144150" cy="36950"/>
            </a:xfrm>
            <a:custGeom>
              <a:avLst/>
              <a:gdLst/>
              <a:ahLst/>
              <a:cxnLst/>
              <a:rect l="l" t="t" r="r" b="b"/>
              <a:pathLst>
                <a:path w="5766" h="1478" extrusionOk="0">
                  <a:moveTo>
                    <a:pt x="2739" y="0"/>
                  </a:moveTo>
                  <a:cubicBezTo>
                    <a:pt x="2455" y="0"/>
                    <a:pt x="2172" y="15"/>
                    <a:pt x="1889" y="24"/>
                  </a:cubicBezTo>
                  <a:cubicBezTo>
                    <a:pt x="1797" y="32"/>
                    <a:pt x="1705" y="36"/>
                    <a:pt x="1613" y="36"/>
                  </a:cubicBezTo>
                  <a:cubicBezTo>
                    <a:pt x="1521" y="36"/>
                    <a:pt x="1429" y="32"/>
                    <a:pt x="1337" y="24"/>
                  </a:cubicBezTo>
                  <a:cubicBezTo>
                    <a:pt x="1260" y="13"/>
                    <a:pt x="1183" y="9"/>
                    <a:pt x="1108" y="9"/>
                  </a:cubicBezTo>
                  <a:cubicBezTo>
                    <a:pt x="942" y="9"/>
                    <a:pt x="780" y="29"/>
                    <a:pt x="619" y="40"/>
                  </a:cubicBezTo>
                  <a:cubicBezTo>
                    <a:pt x="468" y="191"/>
                    <a:pt x="335" y="341"/>
                    <a:pt x="184" y="475"/>
                  </a:cubicBezTo>
                  <a:cubicBezTo>
                    <a:pt x="118" y="558"/>
                    <a:pt x="34" y="642"/>
                    <a:pt x="34" y="759"/>
                  </a:cubicBezTo>
                  <a:cubicBezTo>
                    <a:pt x="17" y="943"/>
                    <a:pt x="17" y="1127"/>
                    <a:pt x="1" y="1310"/>
                  </a:cubicBezTo>
                  <a:cubicBezTo>
                    <a:pt x="1" y="1360"/>
                    <a:pt x="34" y="1411"/>
                    <a:pt x="51" y="1477"/>
                  </a:cubicBezTo>
                  <a:cubicBezTo>
                    <a:pt x="134" y="1461"/>
                    <a:pt x="201" y="1461"/>
                    <a:pt x="268" y="1427"/>
                  </a:cubicBezTo>
                  <a:cubicBezTo>
                    <a:pt x="602" y="1327"/>
                    <a:pt x="953" y="1294"/>
                    <a:pt x="1287" y="1294"/>
                  </a:cubicBezTo>
                  <a:cubicBezTo>
                    <a:pt x="1627" y="1299"/>
                    <a:pt x="1967" y="1301"/>
                    <a:pt x="2306" y="1301"/>
                  </a:cubicBezTo>
                  <a:cubicBezTo>
                    <a:pt x="2984" y="1301"/>
                    <a:pt x="3660" y="1294"/>
                    <a:pt x="4328" y="1294"/>
                  </a:cubicBezTo>
                  <a:cubicBezTo>
                    <a:pt x="4746" y="1294"/>
                    <a:pt x="5147" y="1310"/>
                    <a:pt x="5548" y="1444"/>
                  </a:cubicBezTo>
                  <a:cubicBezTo>
                    <a:pt x="5573" y="1461"/>
                    <a:pt x="5602" y="1465"/>
                    <a:pt x="5636" y="1465"/>
                  </a:cubicBezTo>
                  <a:cubicBezTo>
                    <a:pt x="5669" y="1465"/>
                    <a:pt x="5707" y="1461"/>
                    <a:pt x="5748" y="1461"/>
                  </a:cubicBezTo>
                  <a:cubicBezTo>
                    <a:pt x="5748" y="1377"/>
                    <a:pt x="5765" y="1310"/>
                    <a:pt x="5765" y="1243"/>
                  </a:cubicBezTo>
                  <a:cubicBezTo>
                    <a:pt x="5765" y="1093"/>
                    <a:pt x="5748" y="943"/>
                    <a:pt x="5748" y="809"/>
                  </a:cubicBezTo>
                  <a:cubicBezTo>
                    <a:pt x="5732" y="592"/>
                    <a:pt x="5598" y="441"/>
                    <a:pt x="5398" y="375"/>
                  </a:cubicBezTo>
                  <a:cubicBezTo>
                    <a:pt x="5197" y="308"/>
                    <a:pt x="4980" y="241"/>
                    <a:pt x="4779" y="208"/>
                  </a:cubicBezTo>
                  <a:cubicBezTo>
                    <a:pt x="4328" y="141"/>
                    <a:pt x="3894" y="91"/>
                    <a:pt x="3443" y="40"/>
                  </a:cubicBezTo>
                  <a:cubicBezTo>
                    <a:pt x="3208" y="10"/>
                    <a:pt x="2973" y="0"/>
                    <a:pt x="27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p19">
              <a:extLst>
                <a:ext uri="{FF2B5EF4-FFF2-40B4-BE49-F238E27FC236}">
                  <a16:creationId xmlns:a16="http://schemas.microsoft.com/office/drawing/2014/main" id="{BCEC83FB-3589-AEA2-7110-494217FEDB8F}"/>
                </a:ext>
              </a:extLst>
            </p:cNvPr>
            <p:cNvSpPr/>
            <p:nvPr/>
          </p:nvSpPr>
          <p:spPr>
            <a:xfrm>
              <a:off x="1207625" y="3358600"/>
              <a:ext cx="118650" cy="37550"/>
            </a:xfrm>
            <a:custGeom>
              <a:avLst/>
              <a:gdLst/>
              <a:ahLst/>
              <a:cxnLst/>
              <a:rect l="l" t="t" r="r" b="b"/>
              <a:pathLst>
                <a:path w="4746" h="1502" extrusionOk="0">
                  <a:moveTo>
                    <a:pt x="1397" y="0"/>
                  </a:moveTo>
                  <a:cubicBezTo>
                    <a:pt x="1132" y="0"/>
                    <a:pt x="867" y="20"/>
                    <a:pt x="602" y="31"/>
                  </a:cubicBezTo>
                  <a:cubicBezTo>
                    <a:pt x="335" y="48"/>
                    <a:pt x="218" y="265"/>
                    <a:pt x="34" y="399"/>
                  </a:cubicBezTo>
                  <a:cubicBezTo>
                    <a:pt x="17" y="416"/>
                    <a:pt x="17" y="432"/>
                    <a:pt x="17" y="449"/>
                  </a:cubicBezTo>
                  <a:cubicBezTo>
                    <a:pt x="17" y="616"/>
                    <a:pt x="1" y="783"/>
                    <a:pt x="34" y="950"/>
                  </a:cubicBezTo>
                  <a:cubicBezTo>
                    <a:pt x="84" y="1117"/>
                    <a:pt x="134" y="1284"/>
                    <a:pt x="134" y="1502"/>
                  </a:cubicBezTo>
                  <a:cubicBezTo>
                    <a:pt x="251" y="1468"/>
                    <a:pt x="351" y="1452"/>
                    <a:pt x="435" y="1435"/>
                  </a:cubicBezTo>
                  <a:cubicBezTo>
                    <a:pt x="719" y="1368"/>
                    <a:pt x="1003" y="1284"/>
                    <a:pt x="1304" y="1234"/>
                  </a:cubicBezTo>
                  <a:cubicBezTo>
                    <a:pt x="1612" y="1199"/>
                    <a:pt x="1926" y="1178"/>
                    <a:pt x="2241" y="1178"/>
                  </a:cubicBezTo>
                  <a:cubicBezTo>
                    <a:pt x="2523" y="1178"/>
                    <a:pt x="2807" y="1195"/>
                    <a:pt x="3092" y="1234"/>
                  </a:cubicBezTo>
                  <a:cubicBezTo>
                    <a:pt x="3560" y="1301"/>
                    <a:pt x="4044" y="1335"/>
                    <a:pt x="4495" y="1452"/>
                  </a:cubicBezTo>
                  <a:lnTo>
                    <a:pt x="4579" y="1452"/>
                  </a:lnTo>
                  <a:cubicBezTo>
                    <a:pt x="4595" y="1318"/>
                    <a:pt x="4612" y="1201"/>
                    <a:pt x="4646" y="1101"/>
                  </a:cubicBezTo>
                  <a:cubicBezTo>
                    <a:pt x="4746" y="900"/>
                    <a:pt x="4729" y="683"/>
                    <a:pt x="4712" y="482"/>
                  </a:cubicBezTo>
                  <a:cubicBezTo>
                    <a:pt x="4679" y="466"/>
                    <a:pt x="4646" y="432"/>
                    <a:pt x="4612" y="416"/>
                  </a:cubicBezTo>
                  <a:cubicBezTo>
                    <a:pt x="4495" y="382"/>
                    <a:pt x="4395" y="332"/>
                    <a:pt x="4278" y="299"/>
                  </a:cubicBezTo>
                  <a:cubicBezTo>
                    <a:pt x="3576" y="115"/>
                    <a:pt x="2858" y="15"/>
                    <a:pt x="2139" y="15"/>
                  </a:cubicBezTo>
                  <a:lnTo>
                    <a:pt x="1755" y="15"/>
                  </a:lnTo>
                  <a:cubicBezTo>
                    <a:pt x="1636" y="4"/>
                    <a:pt x="1517" y="0"/>
                    <a:pt x="13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2;p19">
              <a:extLst>
                <a:ext uri="{FF2B5EF4-FFF2-40B4-BE49-F238E27FC236}">
                  <a16:creationId xmlns:a16="http://schemas.microsoft.com/office/drawing/2014/main" id="{08B3BC13-A45C-1699-51B8-00472029D172}"/>
                </a:ext>
              </a:extLst>
            </p:cNvPr>
            <p:cNvSpPr/>
            <p:nvPr/>
          </p:nvSpPr>
          <p:spPr>
            <a:xfrm>
              <a:off x="1218075" y="3307975"/>
              <a:ext cx="97775" cy="51000"/>
            </a:xfrm>
            <a:custGeom>
              <a:avLst/>
              <a:gdLst/>
              <a:ahLst/>
              <a:cxnLst/>
              <a:rect l="l" t="t" r="r" b="b"/>
              <a:pathLst>
                <a:path w="3911" h="2040" extrusionOk="0">
                  <a:moveTo>
                    <a:pt x="1880" y="0"/>
                  </a:moveTo>
                  <a:cubicBezTo>
                    <a:pt x="1706" y="0"/>
                    <a:pt x="1533" y="10"/>
                    <a:pt x="1370" y="85"/>
                  </a:cubicBezTo>
                  <a:cubicBezTo>
                    <a:pt x="1354" y="93"/>
                    <a:pt x="1333" y="93"/>
                    <a:pt x="1310" y="93"/>
                  </a:cubicBezTo>
                  <a:cubicBezTo>
                    <a:pt x="1287" y="93"/>
                    <a:pt x="1262" y="93"/>
                    <a:pt x="1237" y="101"/>
                  </a:cubicBezTo>
                  <a:cubicBezTo>
                    <a:pt x="986" y="168"/>
                    <a:pt x="719" y="218"/>
                    <a:pt x="535" y="419"/>
                  </a:cubicBezTo>
                  <a:cubicBezTo>
                    <a:pt x="451" y="519"/>
                    <a:pt x="351" y="603"/>
                    <a:pt x="251" y="669"/>
                  </a:cubicBezTo>
                  <a:cubicBezTo>
                    <a:pt x="84" y="786"/>
                    <a:pt x="34" y="937"/>
                    <a:pt x="34" y="1121"/>
                  </a:cubicBezTo>
                  <a:cubicBezTo>
                    <a:pt x="34" y="1338"/>
                    <a:pt x="34" y="1555"/>
                    <a:pt x="34" y="1772"/>
                  </a:cubicBezTo>
                  <a:cubicBezTo>
                    <a:pt x="34" y="1822"/>
                    <a:pt x="0" y="1889"/>
                    <a:pt x="67" y="1923"/>
                  </a:cubicBezTo>
                  <a:cubicBezTo>
                    <a:pt x="101" y="1923"/>
                    <a:pt x="151" y="1906"/>
                    <a:pt x="184" y="1906"/>
                  </a:cubicBezTo>
                  <a:cubicBezTo>
                    <a:pt x="451" y="1806"/>
                    <a:pt x="702" y="1789"/>
                    <a:pt x="969" y="1789"/>
                  </a:cubicBezTo>
                  <a:cubicBezTo>
                    <a:pt x="1220" y="1789"/>
                    <a:pt x="1471" y="1772"/>
                    <a:pt x="1705" y="1772"/>
                  </a:cubicBezTo>
                  <a:cubicBezTo>
                    <a:pt x="1766" y="1770"/>
                    <a:pt x="1828" y="1769"/>
                    <a:pt x="1889" y="1769"/>
                  </a:cubicBezTo>
                  <a:cubicBezTo>
                    <a:pt x="2295" y="1769"/>
                    <a:pt x="2702" y="1814"/>
                    <a:pt x="3108" y="1872"/>
                  </a:cubicBezTo>
                  <a:cubicBezTo>
                    <a:pt x="3359" y="1923"/>
                    <a:pt x="3626" y="1989"/>
                    <a:pt x="3910" y="2040"/>
                  </a:cubicBezTo>
                  <a:cubicBezTo>
                    <a:pt x="3893" y="1939"/>
                    <a:pt x="3877" y="1839"/>
                    <a:pt x="3877" y="1756"/>
                  </a:cubicBezTo>
                  <a:cubicBezTo>
                    <a:pt x="3893" y="1555"/>
                    <a:pt x="3776" y="1471"/>
                    <a:pt x="3626" y="1405"/>
                  </a:cubicBezTo>
                  <a:cubicBezTo>
                    <a:pt x="3559" y="1388"/>
                    <a:pt x="3509" y="1371"/>
                    <a:pt x="3442" y="1355"/>
                  </a:cubicBezTo>
                  <a:cubicBezTo>
                    <a:pt x="3075" y="1254"/>
                    <a:pt x="2724" y="1171"/>
                    <a:pt x="2340" y="1171"/>
                  </a:cubicBezTo>
                  <a:cubicBezTo>
                    <a:pt x="2223" y="1171"/>
                    <a:pt x="2101" y="1175"/>
                    <a:pt x="1982" y="1175"/>
                  </a:cubicBezTo>
                  <a:cubicBezTo>
                    <a:pt x="1863" y="1175"/>
                    <a:pt x="1746" y="1171"/>
                    <a:pt x="1638" y="1154"/>
                  </a:cubicBezTo>
                  <a:cubicBezTo>
                    <a:pt x="1442" y="1121"/>
                    <a:pt x="1246" y="1096"/>
                    <a:pt x="1050" y="1096"/>
                  </a:cubicBezTo>
                  <a:cubicBezTo>
                    <a:pt x="945" y="1096"/>
                    <a:pt x="840" y="1103"/>
                    <a:pt x="735" y="1121"/>
                  </a:cubicBezTo>
                  <a:cubicBezTo>
                    <a:pt x="713" y="1128"/>
                    <a:pt x="691" y="1136"/>
                    <a:pt x="670" y="1136"/>
                  </a:cubicBezTo>
                  <a:cubicBezTo>
                    <a:pt x="644" y="1136"/>
                    <a:pt x="620" y="1124"/>
                    <a:pt x="602" y="1087"/>
                  </a:cubicBezTo>
                  <a:cubicBezTo>
                    <a:pt x="619" y="1020"/>
                    <a:pt x="669" y="1020"/>
                    <a:pt x="719" y="1020"/>
                  </a:cubicBezTo>
                  <a:cubicBezTo>
                    <a:pt x="936" y="987"/>
                    <a:pt x="1136" y="954"/>
                    <a:pt x="1337" y="903"/>
                  </a:cubicBezTo>
                  <a:cubicBezTo>
                    <a:pt x="1504" y="870"/>
                    <a:pt x="1654" y="853"/>
                    <a:pt x="1805" y="853"/>
                  </a:cubicBezTo>
                  <a:cubicBezTo>
                    <a:pt x="1955" y="853"/>
                    <a:pt x="2089" y="837"/>
                    <a:pt x="2239" y="837"/>
                  </a:cubicBezTo>
                  <a:cubicBezTo>
                    <a:pt x="2284" y="835"/>
                    <a:pt x="2328" y="834"/>
                    <a:pt x="2372" y="834"/>
                  </a:cubicBezTo>
                  <a:cubicBezTo>
                    <a:pt x="2857" y="834"/>
                    <a:pt x="3317" y="919"/>
                    <a:pt x="3776" y="1087"/>
                  </a:cubicBezTo>
                  <a:cubicBezTo>
                    <a:pt x="3793" y="1104"/>
                    <a:pt x="3810" y="1104"/>
                    <a:pt x="3843" y="1104"/>
                  </a:cubicBezTo>
                  <a:cubicBezTo>
                    <a:pt x="3877" y="1004"/>
                    <a:pt x="3877" y="903"/>
                    <a:pt x="3810" y="837"/>
                  </a:cubicBezTo>
                  <a:cubicBezTo>
                    <a:pt x="3576" y="603"/>
                    <a:pt x="3359" y="369"/>
                    <a:pt x="3058" y="218"/>
                  </a:cubicBezTo>
                  <a:cubicBezTo>
                    <a:pt x="3041" y="202"/>
                    <a:pt x="3008" y="202"/>
                    <a:pt x="2974" y="185"/>
                  </a:cubicBezTo>
                  <a:cubicBezTo>
                    <a:pt x="2807" y="152"/>
                    <a:pt x="2624" y="118"/>
                    <a:pt x="2456" y="51"/>
                  </a:cubicBezTo>
                  <a:cubicBezTo>
                    <a:pt x="2323" y="18"/>
                    <a:pt x="2189" y="1"/>
                    <a:pt x="2055" y="1"/>
                  </a:cubicBezTo>
                  <a:cubicBezTo>
                    <a:pt x="1997" y="1"/>
                    <a:pt x="1939" y="0"/>
                    <a:pt x="18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3;p19">
              <a:extLst>
                <a:ext uri="{FF2B5EF4-FFF2-40B4-BE49-F238E27FC236}">
                  <a16:creationId xmlns:a16="http://schemas.microsoft.com/office/drawing/2014/main" id="{804F9FE4-6652-473D-A18D-5D31131C357C}"/>
                </a:ext>
              </a:extLst>
            </p:cNvPr>
            <p:cNvSpPr/>
            <p:nvPr/>
          </p:nvSpPr>
          <p:spPr>
            <a:xfrm>
              <a:off x="1237275" y="3285025"/>
              <a:ext cx="58925" cy="20475"/>
            </a:xfrm>
            <a:custGeom>
              <a:avLst/>
              <a:gdLst/>
              <a:ahLst/>
              <a:cxnLst/>
              <a:rect l="l" t="t" r="r" b="b"/>
              <a:pathLst>
                <a:path w="2357" h="819" extrusionOk="0">
                  <a:moveTo>
                    <a:pt x="1221" y="0"/>
                  </a:moveTo>
                  <a:cubicBezTo>
                    <a:pt x="1054" y="0"/>
                    <a:pt x="903" y="34"/>
                    <a:pt x="736" y="50"/>
                  </a:cubicBezTo>
                  <a:cubicBezTo>
                    <a:pt x="711" y="59"/>
                    <a:pt x="682" y="59"/>
                    <a:pt x="653" y="59"/>
                  </a:cubicBezTo>
                  <a:cubicBezTo>
                    <a:pt x="623" y="59"/>
                    <a:pt x="594" y="59"/>
                    <a:pt x="569" y="67"/>
                  </a:cubicBezTo>
                  <a:cubicBezTo>
                    <a:pt x="519" y="84"/>
                    <a:pt x="469" y="100"/>
                    <a:pt x="419" y="134"/>
                  </a:cubicBezTo>
                  <a:cubicBezTo>
                    <a:pt x="201" y="301"/>
                    <a:pt x="34" y="501"/>
                    <a:pt x="1" y="819"/>
                  </a:cubicBezTo>
                  <a:cubicBezTo>
                    <a:pt x="268" y="752"/>
                    <a:pt x="485" y="702"/>
                    <a:pt x="719" y="635"/>
                  </a:cubicBezTo>
                  <a:cubicBezTo>
                    <a:pt x="786" y="618"/>
                    <a:pt x="853" y="618"/>
                    <a:pt x="920" y="618"/>
                  </a:cubicBezTo>
                  <a:lnTo>
                    <a:pt x="1455" y="618"/>
                  </a:lnTo>
                  <a:cubicBezTo>
                    <a:pt x="1521" y="618"/>
                    <a:pt x="1572" y="618"/>
                    <a:pt x="1622" y="635"/>
                  </a:cubicBezTo>
                  <a:cubicBezTo>
                    <a:pt x="1839" y="685"/>
                    <a:pt x="2056" y="752"/>
                    <a:pt x="2290" y="802"/>
                  </a:cubicBezTo>
                  <a:cubicBezTo>
                    <a:pt x="2296" y="808"/>
                    <a:pt x="2303" y="810"/>
                    <a:pt x="2311" y="810"/>
                  </a:cubicBezTo>
                  <a:cubicBezTo>
                    <a:pt x="2327" y="810"/>
                    <a:pt x="2346" y="802"/>
                    <a:pt x="2357" y="802"/>
                  </a:cubicBezTo>
                  <a:cubicBezTo>
                    <a:pt x="2323" y="568"/>
                    <a:pt x="2223" y="368"/>
                    <a:pt x="2039" y="217"/>
                  </a:cubicBezTo>
                  <a:cubicBezTo>
                    <a:pt x="1956" y="117"/>
                    <a:pt x="1839" y="67"/>
                    <a:pt x="1705" y="50"/>
                  </a:cubicBezTo>
                  <a:cubicBezTo>
                    <a:pt x="1538" y="34"/>
                    <a:pt x="1388" y="0"/>
                    <a:pt x="12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4;p19">
              <a:extLst>
                <a:ext uri="{FF2B5EF4-FFF2-40B4-BE49-F238E27FC236}">
                  <a16:creationId xmlns:a16="http://schemas.microsoft.com/office/drawing/2014/main" id="{EAB7C165-74FB-6962-1A33-D811B7F43063}"/>
                </a:ext>
              </a:extLst>
            </p:cNvPr>
            <p:cNvSpPr/>
            <p:nvPr/>
          </p:nvSpPr>
          <p:spPr>
            <a:xfrm>
              <a:off x="1234725" y="3288325"/>
              <a:ext cx="58950" cy="22575"/>
            </a:xfrm>
            <a:custGeom>
              <a:avLst/>
              <a:gdLst/>
              <a:ahLst/>
              <a:cxnLst/>
              <a:rect l="l" t="t" r="r" b="b"/>
              <a:pathLst>
                <a:path w="2358" h="903" extrusionOk="0">
                  <a:moveTo>
                    <a:pt x="1376" y="0"/>
                  </a:moveTo>
                  <a:cubicBezTo>
                    <a:pt x="1283" y="0"/>
                    <a:pt x="1188" y="15"/>
                    <a:pt x="1105" y="35"/>
                  </a:cubicBezTo>
                  <a:cubicBezTo>
                    <a:pt x="788" y="85"/>
                    <a:pt x="487" y="202"/>
                    <a:pt x="237" y="386"/>
                  </a:cubicBezTo>
                  <a:cubicBezTo>
                    <a:pt x="1" y="552"/>
                    <a:pt x="145" y="903"/>
                    <a:pt x="363" y="903"/>
                  </a:cubicBezTo>
                  <a:cubicBezTo>
                    <a:pt x="408" y="903"/>
                    <a:pt x="456" y="888"/>
                    <a:pt x="504" y="854"/>
                  </a:cubicBezTo>
                  <a:cubicBezTo>
                    <a:pt x="738" y="687"/>
                    <a:pt x="988" y="570"/>
                    <a:pt x="1273" y="537"/>
                  </a:cubicBezTo>
                  <a:cubicBezTo>
                    <a:pt x="1293" y="534"/>
                    <a:pt x="1314" y="532"/>
                    <a:pt x="1335" y="532"/>
                  </a:cubicBezTo>
                  <a:cubicBezTo>
                    <a:pt x="1565" y="532"/>
                    <a:pt x="1795" y="688"/>
                    <a:pt x="2024" y="704"/>
                  </a:cubicBezTo>
                  <a:cubicBezTo>
                    <a:pt x="2039" y="706"/>
                    <a:pt x="2054" y="707"/>
                    <a:pt x="2067" y="707"/>
                  </a:cubicBezTo>
                  <a:cubicBezTo>
                    <a:pt x="2358" y="707"/>
                    <a:pt x="2344" y="218"/>
                    <a:pt x="2024" y="186"/>
                  </a:cubicBezTo>
                  <a:cubicBezTo>
                    <a:pt x="1857" y="169"/>
                    <a:pt x="1707" y="69"/>
                    <a:pt x="1540" y="19"/>
                  </a:cubicBezTo>
                  <a:cubicBezTo>
                    <a:pt x="1489" y="6"/>
                    <a:pt x="1433" y="0"/>
                    <a:pt x="1376"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5;p19">
              <a:extLst>
                <a:ext uri="{FF2B5EF4-FFF2-40B4-BE49-F238E27FC236}">
                  <a16:creationId xmlns:a16="http://schemas.microsoft.com/office/drawing/2014/main" id="{45B6D84A-ED3A-76EF-2AA5-34F937B49C21}"/>
                </a:ext>
              </a:extLst>
            </p:cNvPr>
            <p:cNvSpPr/>
            <p:nvPr/>
          </p:nvSpPr>
          <p:spPr>
            <a:xfrm>
              <a:off x="1221825" y="3313650"/>
              <a:ext cx="90750" cy="26675"/>
            </a:xfrm>
            <a:custGeom>
              <a:avLst/>
              <a:gdLst/>
              <a:ahLst/>
              <a:cxnLst/>
              <a:rect l="l" t="t" r="r" b="b"/>
              <a:pathLst>
                <a:path w="3630" h="1067" extrusionOk="0">
                  <a:moveTo>
                    <a:pt x="1493" y="1"/>
                  </a:moveTo>
                  <a:cubicBezTo>
                    <a:pt x="1043" y="1"/>
                    <a:pt x="232" y="213"/>
                    <a:pt x="51" y="576"/>
                  </a:cubicBezTo>
                  <a:cubicBezTo>
                    <a:pt x="1" y="676"/>
                    <a:pt x="1" y="827"/>
                    <a:pt x="84" y="910"/>
                  </a:cubicBezTo>
                  <a:cubicBezTo>
                    <a:pt x="101" y="910"/>
                    <a:pt x="101" y="910"/>
                    <a:pt x="101" y="927"/>
                  </a:cubicBezTo>
                  <a:cubicBezTo>
                    <a:pt x="157" y="968"/>
                    <a:pt x="217" y="986"/>
                    <a:pt x="274" y="986"/>
                  </a:cubicBezTo>
                  <a:cubicBezTo>
                    <a:pt x="403" y="986"/>
                    <a:pt x="517" y="897"/>
                    <a:pt x="552" y="793"/>
                  </a:cubicBezTo>
                  <a:cubicBezTo>
                    <a:pt x="738" y="638"/>
                    <a:pt x="1326" y="541"/>
                    <a:pt x="1571" y="541"/>
                  </a:cubicBezTo>
                  <a:cubicBezTo>
                    <a:pt x="1590" y="541"/>
                    <a:pt x="1607" y="542"/>
                    <a:pt x="1621" y="543"/>
                  </a:cubicBezTo>
                  <a:cubicBezTo>
                    <a:pt x="1905" y="576"/>
                    <a:pt x="2941" y="643"/>
                    <a:pt x="3075" y="927"/>
                  </a:cubicBezTo>
                  <a:cubicBezTo>
                    <a:pt x="3117" y="1026"/>
                    <a:pt x="3190" y="1066"/>
                    <a:pt x="3268" y="1066"/>
                  </a:cubicBezTo>
                  <a:cubicBezTo>
                    <a:pt x="3440" y="1066"/>
                    <a:pt x="3630" y="867"/>
                    <a:pt x="3526" y="660"/>
                  </a:cubicBezTo>
                  <a:cubicBezTo>
                    <a:pt x="3292" y="108"/>
                    <a:pt x="2123" y="75"/>
                    <a:pt x="1621" y="8"/>
                  </a:cubicBezTo>
                  <a:cubicBezTo>
                    <a:pt x="1583" y="3"/>
                    <a:pt x="1540" y="1"/>
                    <a:pt x="1493"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6;p19">
              <a:extLst>
                <a:ext uri="{FF2B5EF4-FFF2-40B4-BE49-F238E27FC236}">
                  <a16:creationId xmlns:a16="http://schemas.microsoft.com/office/drawing/2014/main" id="{3EACA799-F154-91A4-3C39-5D7372E45558}"/>
                </a:ext>
              </a:extLst>
            </p:cNvPr>
            <p:cNvSpPr/>
            <p:nvPr/>
          </p:nvSpPr>
          <p:spPr>
            <a:xfrm>
              <a:off x="1214725" y="3337450"/>
              <a:ext cx="95275" cy="20100"/>
            </a:xfrm>
            <a:custGeom>
              <a:avLst/>
              <a:gdLst/>
              <a:ahLst/>
              <a:cxnLst/>
              <a:rect l="l" t="t" r="r" b="b"/>
              <a:pathLst>
                <a:path w="3811" h="804" extrusionOk="0">
                  <a:moveTo>
                    <a:pt x="1705" y="1"/>
                  </a:moveTo>
                  <a:cubicBezTo>
                    <a:pt x="1201" y="1"/>
                    <a:pt x="705" y="71"/>
                    <a:pt x="201" y="242"/>
                  </a:cubicBezTo>
                  <a:cubicBezTo>
                    <a:pt x="101" y="276"/>
                    <a:pt x="1" y="376"/>
                    <a:pt x="17" y="510"/>
                  </a:cubicBezTo>
                  <a:cubicBezTo>
                    <a:pt x="17" y="510"/>
                    <a:pt x="17" y="526"/>
                    <a:pt x="17" y="543"/>
                  </a:cubicBezTo>
                  <a:cubicBezTo>
                    <a:pt x="39" y="712"/>
                    <a:pt x="187" y="801"/>
                    <a:pt x="323" y="801"/>
                  </a:cubicBezTo>
                  <a:cubicBezTo>
                    <a:pt x="401" y="801"/>
                    <a:pt x="476" y="771"/>
                    <a:pt x="519" y="710"/>
                  </a:cubicBezTo>
                  <a:cubicBezTo>
                    <a:pt x="909" y="593"/>
                    <a:pt x="1299" y="527"/>
                    <a:pt x="1705" y="527"/>
                  </a:cubicBezTo>
                  <a:cubicBezTo>
                    <a:pt x="1821" y="527"/>
                    <a:pt x="1937" y="532"/>
                    <a:pt x="2056" y="543"/>
                  </a:cubicBezTo>
                  <a:cubicBezTo>
                    <a:pt x="2306" y="577"/>
                    <a:pt x="3075" y="543"/>
                    <a:pt x="3309" y="693"/>
                  </a:cubicBezTo>
                  <a:cubicBezTo>
                    <a:pt x="3362" y="762"/>
                    <a:pt x="3455" y="803"/>
                    <a:pt x="3543" y="803"/>
                  </a:cubicBezTo>
                  <a:cubicBezTo>
                    <a:pt x="3649" y="803"/>
                    <a:pt x="3750" y="746"/>
                    <a:pt x="3777" y="610"/>
                  </a:cubicBezTo>
                  <a:cubicBezTo>
                    <a:pt x="3777" y="610"/>
                    <a:pt x="3777" y="610"/>
                    <a:pt x="3793" y="593"/>
                  </a:cubicBezTo>
                  <a:cubicBezTo>
                    <a:pt x="3810" y="510"/>
                    <a:pt x="3793" y="409"/>
                    <a:pt x="3727" y="343"/>
                  </a:cubicBezTo>
                  <a:cubicBezTo>
                    <a:pt x="3426" y="59"/>
                    <a:pt x="2774" y="92"/>
                    <a:pt x="2407" y="42"/>
                  </a:cubicBezTo>
                  <a:cubicBezTo>
                    <a:pt x="2170" y="16"/>
                    <a:pt x="1937" y="1"/>
                    <a:pt x="1705"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7;p19">
              <a:extLst>
                <a:ext uri="{FF2B5EF4-FFF2-40B4-BE49-F238E27FC236}">
                  <a16:creationId xmlns:a16="http://schemas.microsoft.com/office/drawing/2014/main" id="{8F6A0AE4-359D-A72C-486C-3D90682A0AB8}"/>
                </a:ext>
              </a:extLst>
            </p:cNvPr>
            <p:cNvSpPr/>
            <p:nvPr/>
          </p:nvSpPr>
          <p:spPr>
            <a:xfrm>
              <a:off x="1208875" y="3370575"/>
              <a:ext cx="112900" cy="30000"/>
            </a:xfrm>
            <a:custGeom>
              <a:avLst/>
              <a:gdLst/>
              <a:ahLst/>
              <a:cxnLst/>
              <a:rect l="l" t="t" r="r" b="b"/>
              <a:pathLst>
                <a:path w="4516" h="1200" extrusionOk="0">
                  <a:moveTo>
                    <a:pt x="2393" y="1"/>
                  </a:moveTo>
                  <a:cubicBezTo>
                    <a:pt x="1770" y="1"/>
                    <a:pt x="1152" y="51"/>
                    <a:pt x="535" y="137"/>
                  </a:cubicBezTo>
                  <a:lnTo>
                    <a:pt x="519" y="137"/>
                  </a:lnTo>
                  <a:cubicBezTo>
                    <a:pt x="502" y="137"/>
                    <a:pt x="469" y="137"/>
                    <a:pt x="452" y="154"/>
                  </a:cubicBezTo>
                  <a:cubicBezTo>
                    <a:pt x="301" y="171"/>
                    <a:pt x="251" y="271"/>
                    <a:pt x="251" y="388"/>
                  </a:cubicBezTo>
                  <a:cubicBezTo>
                    <a:pt x="1" y="471"/>
                    <a:pt x="34" y="906"/>
                    <a:pt x="335" y="906"/>
                  </a:cubicBezTo>
                  <a:cubicBezTo>
                    <a:pt x="987" y="889"/>
                    <a:pt x="1638" y="856"/>
                    <a:pt x="2290" y="839"/>
                  </a:cubicBezTo>
                  <a:cubicBezTo>
                    <a:pt x="2908" y="839"/>
                    <a:pt x="3510" y="1023"/>
                    <a:pt x="4111" y="1190"/>
                  </a:cubicBezTo>
                  <a:cubicBezTo>
                    <a:pt x="4135" y="1196"/>
                    <a:pt x="4159" y="1199"/>
                    <a:pt x="4181" y="1199"/>
                  </a:cubicBezTo>
                  <a:cubicBezTo>
                    <a:pt x="4391" y="1199"/>
                    <a:pt x="4516" y="938"/>
                    <a:pt x="4395" y="772"/>
                  </a:cubicBezTo>
                  <a:cubicBezTo>
                    <a:pt x="4445" y="672"/>
                    <a:pt x="4462" y="555"/>
                    <a:pt x="4362" y="455"/>
                  </a:cubicBezTo>
                  <a:cubicBezTo>
                    <a:pt x="4044" y="104"/>
                    <a:pt x="3510" y="37"/>
                    <a:pt x="3058" y="20"/>
                  </a:cubicBezTo>
                  <a:cubicBezTo>
                    <a:pt x="2836" y="7"/>
                    <a:pt x="2614" y="1"/>
                    <a:pt x="2393"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8;p19">
              <a:extLst>
                <a:ext uri="{FF2B5EF4-FFF2-40B4-BE49-F238E27FC236}">
                  <a16:creationId xmlns:a16="http://schemas.microsoft.com/office/drawing/2014/main" id="{EAC72AD5-3F0D-CE86-FE7B-413E32FE3ACF}"/>
                </a:ext>
              </a:extLst>
            </p:cNvPr>
            <p:cNvSpPr/>
            <p:nvPr/>
          </p:nvSpPr>
          <p:spPr>
            <a:xfrm>
              <a:off x="1200525" y="3399750"/>
              <a:ext cx="138550" cy="35150"/>
            </a:xfrm>
            <a:custGeom>
              <a:avLst/>
              <a:gdLst/>
              <a:ahLst/>
              <a:cxnLst/>
              <a:rect l="l" t="t" r="r" b="b"/>
              <a:pathLst>
                <a:path w="5542" h="1406" extrusionOk="0">
                  <a:moveTo>
                    <a:pt x="3363" y="0"/>
                  </a:moveTo>
                  <a:cubicBezTo>
                    <a:pt x="2944" y="0"/>
                    <a:pt x="2546" y="33"/>
                    <a:pt x="2273" y="39"/>
                  </a:cubicBezTo>
                  <a:cubicBezTo>
                    <a:pt x="2218" y="39"/>
                    <a:pt x="2123" y="38"/>
                    <a:pt x="2002" y="38"/>
                  </a:cubicBezTo>
                  <a:cubicBezTo>
                    <a:pt x="1384" y="38"/>
                    <a:pt x="106" y="84"/>
                    <a:pt x="301" y="658"/>
                  </a:cubicBezTo>
                  <a:cubicBezTo>
                    <a:pt x="251" y="674"/>
                    <a:pt x="218" y="691"/>
                    <a:pt x="184" y="724"/>
                  </a:cubicBezTo>
                  <a:cubicBezTo>
                    <a:pt x="17" y="825"/>
                    <a:pt x="1" y="1176"/>
                    <a:pt x="251" y="1209"/>
                  </a:cubicBezTo>
                  <a:cubicBezTo>
                    <a:pt x="1220" y="1343"/>
                    <a:pt x="2189" y="1376"/>
                    <a:pt x="3175" y="1393"/>
                  </a:cubicBezTo>
                  <a:cubicBezTo>
                    <a:pt x="3333" y="1399"/>
                    <a:pt x="3496" y="1405"/>
                    <a:pt x="3660" y="1405"/>
                  </a:cubicBezTo>
                  <a:cubicBezTo>
                    <a:pt x="3929" y="1405"/>
                    <a:pt x="4202" y="1388"/>
                    <a:pt x="4462" y="1326"/>
                  </a:cubicBezTo>
                  <a:lnTo>
                    <a:pt x="4796" y="1326"/>
                  </a:lnTo>
                  <a:cubicBezTo>
                    <a:pt x="4863" y="1326"/>
                    <a:pt x="4896" y="1309"/>
                    <a:pt x="4930" y="1293"/>
                  </a:cubicBezTo>
                  <a:cubicBezTo>
                    <a:pt x="4946" y="1293"/>
                    <a:pt x="4963" y="1309"/>
                    <a:pt x="4963" y="1309"/>
                  </a:cubicBezTo>
                  <a:cubicBezTo>
                    <a:pt x="5023" y="1362"/>
                    <a:pt x="5089" y="1384"/>
                    <a:pt x="5151" y="1384"/>
                  </a:cubicBezTo>
                  <a:cubicBezTo>
                    <a:pt x="5365" y="1384"/>
                    <a:pt x="5541" y="1123"/>
                    <a:pt x="5347" y="942"/>
                  </a:cubicBezTo>
                  <a:cubicBezTo>
                    <a:pt x="5314" y="908"/>
                    <a:pt x="5280" y="875"/>
                    <a:pt x="5230" y="858"/>
                  </a:cubicBezTo>
                  <a:cubicBezTo>
                    <a:pt x="5247" y="808"/>
                    <a:pt x="5230" y="741"/>
                    <a:pt x="5214" y="691"/>
                  </a:cubicBezTo>
                  <a:cubicBezTo>
                    <a:pt x="4944" y="110"/>
                    <a:pt x="4120" y="0"/>
                    <a:pt x="3363"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9;p19">
              <a:extLst>
                <a:ext uri="{FF2B5EF4-FFF2-40B4-BE49-F238E27FC236}">
                  <a16:creationId xmlns:a16="http://schemas.microsoft.com/office/drawing/2014/main" id="{6D574880-7A7B-4A88-903F-87735DF6AB17}"/>
                </a:ext>
              </a:extLst>
            </p:cNvPr>
            <p:cNvSpPr/>
            <p:nvPr/>
          </p:nvSpPr>
          <p:spPr>
            <a:xfrm>
              <a:off x="1035525" y="3275825"/>
              <a:ext cx="462450" cy="679225"/>
            </a:xfrm>
            <a:custGeom>
              <a:avLst/>
              <a:gdLst/>
              <a:ahLst/>
              <a:cxnLst/>
              <a:rect l="l" t="t" r="r" b="b"/>
              <a:pathLst>
                <a:path w="18498" h="27169" extrusionOk="0">
                  <a:moveTo>
                    <a:pt x="12415" y="6433"/>
                  </a:moveTo>
                  <a:cubicBezTo>
                    <a:pt x="12582" y="6483"/>
                    <a:pt x="12716" y="6600"/>
                    <a:pt x="12900" y="6617"/>
                  </a:cubicBezTo>
                  <a:cubicBezTo>
                    <a:pt x="12950" y="6617"/>
                    <a:pt x="13033" y="6651"/>
                    <a:pt x="13050" y="6701"/>
                  </a:cubicBezTo>
                  <a:cubicBezTo>
                    <a:pt x="13150" y="6868"/>
                    <a:pt x="13301" y="7018"/>
                    <a:pt x="13301" y="7235"/>
                  </a:cubicBezTo>
                  <a:cubicBezTo>
                    <a:pt x="13301" y="7302"/>
                    <a:pt x="13317" y="7386"/>
                    <a:pt x="13301" y="7453"/>
                  </a:cubicBezTo>
                  <a:cubicBezTo>
                    <a:pt x="13301" y="7586"/>
                    <a:pt x="13317" y="7703"/>
                    <a:pt x="13384" y="7820"/>
                  </a:cubicBezTo>
                  <a:cubicBezTo>
                    <a:pt x="13434" y="7887"/>
                    <a:pt x="13434" y="7971"/>
                    <a:pt x="13451" y="8054"/>
                  </a:cubicBezTo>
                  <a:cubicBezTo>
                    <a:pt x="13451" y="8121"/>
                    <a:pt x="13451" y="8188"/>
                    <a:pt x="13451" y="8255"/>
                  </a:cubicBezTo>
                  <a:cubicBezTo>
                    <a:pt x="13418" y="8555"/>
                    <a:pt x="13535" y="8839"/>
                    <a:pt x="13652" y="9107"/>
                  </a:cubicBezTo>
                  <a:cubicBezTo>
                    <a:pt x="13685" y="9174"/>
                    <a:pt x="13718" y="9240"/>
                    <a:pt x="13735" y="9307"/>
                  </a:cubicBezTo>
                  <a:cubicBezTo>
                    <a:pt x="13802" y="9458"/>
                    <a:pt x="13869" y="9608"/>
                    <a:pt x="13936" y="9758"/>
                  </a:cubicBezTo>
                  <a:cubicBezTo>
                    <a:pt x="13969" y="9842"/>
                    <a:pt x="14002" y="9925"/>
                    <a:pt x="14069" y="9959"/>
                  </a:cubicBezTo>
                  <a:cubicBezTo>
                    <a:pt x="14220" y="10076"/>
                    <a:pt x="14303" y="10243"/>
                    <a:pt x="14370" y="10410"/>
                  </a:cubicBezTo>
                  <a:cubicBezTo>
                    <a:pt x="14403" y="10494"/>
                    <a:pt x="14454" y="10560"/>
                    <a:pt x="14487" y="10627"/>
                  </a:cubicBezTo>
                  <a:cubicBezTo>
                    <a:pt x="14520" y="10677"/>
                    <a:pt x="14571" y="10711"/>
                    <a:pt x="14587" y="10761"/>
                  </a:cubicBezTo>
                  <a:cubicBezTo>
                    <a:pt x="14704" y="11012"/>
                    <a:pt x="14905" y="11195"/>
                    <a:pt x="15105" y="11396"/>
                  </a:cubicBezTo>
                  <a:cubicBezTo>
                    <a:pt x="15155" y="11446"/>
                    <a:pt x="15205" y="11513"/>
                    <a:pt x="15256" y="11580"/>
                  </a:cubicBezTo>
                  <a:cubicBezTo>
                    <a:pt x="15339" y="11713"/>
                    <a:pt x="15406" y="11847"/>
                    <a:pt x="15473" y="11997"/>
                  </a:cubicBezTo>
                  <a:cubicBezTo>
                    <a:pt x="15606" y="12215"/>
                    <a:pt x="15757" y="12398"/>
                    <a:pt x="15941" y="12582"/>
                  </a:cubicBezTo>
                  <a:cubicBezTo>
                    <a:pt x="16342" y="12966"/>
                    <a:pt x="16726" y="13367"/>
                    <a:pt x="17077" y="13785"/>
                  </a:cubicBezTo>
                  <a:cubicBezTo>
                    <a:pt x="17344" y="14103"/>
                    <a:pt x="17578" y="14470"/>
                    <a:pt x="17779" y="14854"/>
                  </a:cubicBezTo>
                  <a:cubicBezTo>
                    <a:pt x="17929" y="15088"/>
                    <a:pt x="17996" y="15372"/>
                    <a:pt x="18096" y="15623"/>
                  </a:cubicBezTo>
                  <a:cubicBezTo>
                    <a:pt x="18180" y="15840"/>
                    <a:pt x="18246" y="16041"/>
                    <a:pt x="18330" y="16241"/>
                  </a:cubicBezTo>
                  <a:cubicBezTo>
                    <a:pt x="18397" y="16425"/>
                    <a:pt x="18430" y="16609"/>
                    <a:pt x="18430" y="16809"/>
                  </a:cubicBezTo>
                  <a:cubicBezTo>
                    <a:pt x="18430" y="17060"/>
                    <a:pt x="18414" y="17327"/>
                    <a:pt x="18414" y="17578"/>
                  </a:cubicBezTo>
                  <a:cubicBezTo>
                    <a:pt x="18414" y="17778"/>
                    <a:pt x="18414" y="17979"/>
                    <a:pt x="18430" y="18179"/>
                  </a:cubicBezTo>
                  <a:cubicBezTo>
                    <a:pt x="18497" y="18681"/>
                    <a:pt x="18497" y="19182"/>
                    <a:pt x="18447" y="19683"/>
                  </a:cubicBezTo>
                  <a:cubicBezTo>
                    <a:pt x="18414" y="20068"/>
                    <a:pt x="18330" y="20452"/>
                    <a:pt x="18213" y="20819"/>
                  </a:cubicBezTo>
                  <a:cubicBezTo>
                    <a:pt x="18113" y="21154"/>
                    <a:pt x="17979" y="21471"/>
                    <a:pt x="17829" y="21788"/>
                  </a:cubicBezTo>
                  <a:cubicBezTo>
                    <a:pt x="17645" y="22173"/>
                    <a:pt x="17411" y="22507"/>
                    <a:pt x="17277" y="22908"/>
                  </a:cubicBezTo>
                  <a:cubicBezTo>
                    <a:pt x="17277" y="22925"/>
                    <a:pt x="17261" y="22941"/>
                    <a:pt x="17261" y="22958"/>
                  </a:cubicBezTo>
                  <a:cubicBezTo>
                    <a:pt x="17094" y="23209"/>
                    <a:pt x="16926" y="23459"/>
                    <a:pt x="16743" y="23710"/>
                  </a:cubicBezTo>
                  <a:cubicBezTo>
                    <a:pt x="16726" y="23760"/>
                    <a:pt x="16676" y="23794"/>
                    <a:pt x="16642" y="23844"/>
                  </a:cubicBezTo>
                  <a:cubicBezTo>
                    <a:pt x="16342" y="24378"/>
                    <a:pt x="15907" y="24779"/>
                    <a:pt x="15439" y="25164"/>
                  </a:cubicBezTo>
                  <a:cubicBezTo>
                    <a:pt x="15289" y="25264"/>
                    <a:pt x="15155" y="25381"/>
                    <a:pt x="15005" y="25498"/>
                  </a:cubicBezTo>
                  <a:cubicBezTo>
                    <a:pt x="14938" y="25548"/>
                    <a:pt x="14871" y="25598"/>
                    <a:pt x="14804" y="25631"/>
                  </a:cubicBezTo>
                  <a:cubicBezTo>
                    <a:pt x="14487" y="25815"/>
                    <a:pt x="14170" y="25982"/>
                    <a:pt x="13852" y="26166"/>
                  </a:cubicBezTo>
                  <a:cubicBezTo>
                    <a:pt x="13652" y="26266"/>
                    <a:pt x="13451" y="26367"/>
                    <a:pt x="13267" y="26467"/>
                  </a:cubicBezTo>
                  <a:cubicBezTo>
                    <a:pt x="12866" y="26684"/>
                    <a:pt x="12415" y="26801"/>
                    <a:pt x="11981" y="26918"/>
                  </a:cubicBezTo>
                  <a:cubicBezTo>
                    <a:pt x="11914" y="26935"/>
                    <a:pt x="11847" y="26935"/>
                    <a:pt x="11797" y="26951"/>
                  </a:cubicBezTo>
                  <a:cubicBezTo>
                    <a:pt x="11747" y="26951"/>
                    <a:pt x="11713" y="26951"/>
                    <a:pt x="11680" y="26968"/>
                  </a:cubicBezTo>
                  <a:cubicBezTo>
                    <a:pt x="11413" y="27135"/>
                    <a:pt x="11095" y="27152"/>
                    <a:pt x="10794" y="27152"/>
                  </a:cubicBezTo>
                  <a:cubicBezTo>
                    <a:pt x="10026" y="27169"/>
                    <a:pt x="9257" y="27152"/>
                    <a:pt x="8489" y="27152"/>
                  </a:cubicBezTo>
                  <a:cubicBezTo>
                    <a:pt x="8322" y="27152"/>
                    <a:pt x="8154" y="27135"/>
                    <a:pt x="8004" y="27085"/>
                  </a:cubicBezTo>
                  <a:cubicBezTo>
                    <a:pt x="7820" y="27035"/>
                    <a:pt x="7636" y="27002"/>
                    <a:pt x="7436" y="26985"/>
                  </a:cubicBezTo>
                  <a:cubicBezTo>
                    <a:pt x="7336" y="26985"/>
                    <a:pt x="7219" y="26968"/>
                    <a:pt x="7119" y="26951"/>
                  </a:cubicBezTo>
                  <a:cubicBezTo>
                    <a:pt x="7035" y="26951"/>
                    <a:pt x="6951" y="26935"/>
                    <a:pt x="6868" y="26951"/>
                  </a:cubicBezTo>
                  <a:cubicBezTo>
                    <a:pt x="6684" y="26968"/>
                    <a:pt x="6517" y="26918"/>
                    <a:pt x="6333" y="26885"/>
                  </a:cubicBezTo>
                  <a:cubicBezTo>
                    <a:pt x="5815" y="26734"/>
                    <a:pt x="5314" y="26534"/>
                    <a:pt x="4846" y="26266"/>
                  </a:cubicBezTo>
                  <a:cubicBezTo>
                    <a:pt x="4529" y="26083"/>
                    <a:pt x="4211" y="25932"/>
                    <a:pt x="3910" y="25765"/>
                  </a:cubicBezTo>
                  <a:cubicBezTo>
                    <a:pt x="3743" y="25682"/>
                    <a:pt x="3593" y="25581"/>
                    <a:pt x="3443" y="25464"/>
                  </a:cubicBezTo>
                  <a:cubicBezTo>
                    <a:pt x="3326" y="25364"/>
                    <a:pt x="3209" y="25264"/>
                    <a:pt x="3075" y="25180"/>
                  </a:cubicBezTo>
                  <a:cubicBezTo>
                    <a:pt x="2691" y="24896"/>
                    <a:pt x="2373" y="24562"/>
                    <a:pt x="2073" y="24178"/>
                  </a:cubicBezTo>
                  <a:cubicBezTo>
                    <a:pt x="1989" y="24094"/>
                    <a:pt x="1939" y="23994"/>
                    <a:pt x="1872" y="23894"/>
                  </a:cubicBezTo>
                  <a:cubicBezTo>
                    <a:pt x="1855" y="23860"/>
                    <a:pt x="1855" y="23844"/>
                    <a:pt x="1839" y="23827"/>
                  </a:cubicBezTo>
                  <a:cubicBezTo>
                    <a:pt x="1621" y="23626"/>
                    <a:pt x="1504" y="23359"/>
                    <a:pt x="1337" y="23125"/>
                  </a:cubicBezTo>
                  <a:cubicBezTo>
                    <a:pt x="1287" y="23042"/>
                    <a:pt x="1237" y="22958"/>
                    <a:pt x="1204" y="22875"/>
                  </a:cubicBezTo>
                  <a:cubicBezTo>
                    <a:pt x="1137" y="22674"/>
                    <a:pt x="1020" y="22507"/>
                    <a:pt x="936" y="22323"/>
                  </a:cubicBezTo>
                  <a:cubicBezTo>
                    <a:pt x="585" y="21672"/>
                    <a:pt x="268" y="21003"/>
                    <a:pt x="134" y="20268"/>
                  </a:cubicBezTo>
                  <a:cubicBezTo>
                    <a:pt x="34" y="19783"/>
                    <a:pt x="1" y="19299"/>
                    <a:pt x="17" y="18798"/>
                  </a:cubicBezTo>
                  <a:cubicBezTo>
                    <a:pt x="17" y="18564"/>
                    <a:pt x="51" y="18313"/>
                    <a:pt x="68" y="18062"/>
                  </a:cubicBezTo>
                  <a:cubicBezTo>
                    <a:pt x="84" y="17929"/>
                    <a:pt x="84" y="17795"/>
                    <a:pt x="84" y="17661"/>
                  </a:cubicBezTo>
                  <a:cubicBezTo>
                    <a:pt x="84" y="17411"/>
                    <a:pt x="68" y="17144"/>
                    <a:pt x="68" y="16893"/>
                  </a:cubicBezTo>
                  <a:cubicBezTo>
                    <a:pt x="68" y="16642"/>
                    <a:pt x="101" y="16408"/>
                    <a:pt x="201" y="16174"/>
                  </a:cubicBezTo>
                  <a:cubicBezTo>
                    <a:pt x="335" y="15824"/>
                    <a:pt x="452" y="15473"/>
                    <a:pt x="585" y="15122"/>
                  </a:cubicBezTo>
                  <a:cubicBezTo>
                    <a:pt x="619" y="15038"/>
                    <a:pt x="652" y="14971"/>
                    <a:pt x="686" y="14905"/>
                  </a:cubicBezTo>
                  <a:cubicBezTo>
                    <a:pt x="920" y="14487"/>
                    <a:pt x="1170" y="14086"/>
                    <a:pt x="1471" y="13718"/>
                  </a:cubicBezTo>
                  <a:cubicBezTo>
                    <a:pt x="1805" y="13351"/>
                    <a:pt x="2139" y="13017"/>
                    <a:pt x="2474" y="12666"/>
                  </a:cubicBezTo>
                  <a:cubicBezTo>
                    <a:pt x="2507" y="12632"/>
                    <a:pt x="2524" y="12582"/>
                    <a:pt x="2574" y="12565"/>
                  </a:cubicBezTo>
                  <a:cubicBezTo>
                    <a:pt x="2758" y="12448"/>
                    <a:pt x="2858" y="12265"/>
                    <a:pt x="2958" y="12081"/>
                  </a:cubicBezTo>
                  <a:cubicBezTo>
                    <a:pt x="3058" y="11930"/>
                    <a:pt x="3142" y="11747"/>
                    <a:pt x="3242" y="11596"/>
                  </a:cubicBezTo>
                  <a:cubicBezTo>
                    <a:pt x="3309" y="11496"/>
                    <a:pt x="3376" y="11413"/>
                    <a:pt x="3459" y="11346"/>
                  </a:cubicBezTo>
                  <a:cubicBezTo>
                    <a:pt x="3777" y="11028"/>
                    <a:pt x="4027" y="10661"/>
                    <a:pt x="4211" y="10243"/>
                  </a:cubicBezTo>
                  <a:cubicBezTo>
                    <a:pt x="4228" y="10193"/>
                    <a:pt x="4261" y="10126"/>
                    <a:pt x="4311" y="10093"/>
                  </a:cubicBezTo>
                  <a:cubicBezTo>
                    <a:pt x="4529" y="9925"/>
                    <a:pt x="4629" y="9675"/>
                    <a:pt x="4729" y="9424"/>
                  </a:cubicBezTo>
                  <a:cubicBezTo>
                    <a:pt x="4813" y="9207"/>
                    <a:pt x="4896" y="8973"/>
                    <a:pt x="4997" y="8739"/>
                  </a:cubicBezTo>
                  <a:cubicBezTo>
                    <a:pt x="5030" y="8639"/>
                    <a:pt x="5047" y="8555"/>
                    <a:pt x="5047" y="8455"/>
                  </a:cubicBezTo>
                  <a:cubicBezTo>
                    <a:pt x="5047" y="8338"/>
                    <a:pt x="5047" y="8204"/>
                    <a:pt x="5047" y="8088"/>
                  </a:cubicBezTo>
                  <a:cubicBezTo>
                    <a:pt x="5063" y="8004"/>
                    <a:pt x="5063" y="7904"/>
                    <a:pt x="5113" y="7837"/>
                  </a:cubicBezTo>
                  <a:cubicBezTo>
                    <a:pt x="5180" y="7720"/>
                    <a:pt x="5197" y="7586"/>
                    <a:pt x="5180" y="7469"/>
                  </a:cubicBezTo>
                  <a:cubicBezTo>
                    <a:pt x="5147" y="7202"/>
                    <a:pt x="5281" y="6985"/>
                    <a:pt x="5398" y="6768"/>
                  </a:cubicBezTo>
                  <a:cubicBezTo>
                    <a:pt x="5431" y="6684"/>
                    <a:pt x="5514" y="6634"/>
                    <a:pt x="5615" y="6634"/>
                  </a:cubicBezTo>
                  <a:cubicBezTo>
                    <a:pt x="5782" y="6617"/>
                    <a:pt x="5916" y="6483"/>
                    <a:pt x="6099" y="6450"/>
                  </a:cubicBezTo>
                  <a:cubicBezTo>
                    <a:pt x="6016" y="6166"/>
                    <a:pt x="6016" y="5882"/>
                    <a:pt x="5999" y="5598"/>
                  </a:cubicBezTo>
                  <a:cubicBezTo>
                    <a:pt x="5966" y="5364"/>
                    <a:pt x="6049" y="5164"/>
                    <a:pt x="6216" y="4996"/>
                  </a:cubicBezTo>
                  <a:cubicBezTo>
                    <a:pt x="6317" y="4896"/>
                    <a:pt x="6433" y="4813"/>
                    <a:pt x="6484" y="4679"/>
                  </a:cubicBezTo>
                  <a:cubicBezTo>
                    <a:pt x="6484" y="4646"/>
                    <a:pt x="6484" y="4629"/>
                    <a:pt x="6484" y="4612"/>
                  </a:cubicBezTo>
                  <a:cubicBezTo>
                    <a:pt x="6317" y="4311"/>
                    <a:pt x="6333" y="3977"/>
                    <a:pt x="6350" y="3660"/>
                  </a:cubicBezTo>
                  <a:cubicBezTo>
                    <a:pt x="6350" y="3509"/>
                    <a:pt x="6433" y="3376"/>
                    <a:pt x="6550" y="3292"/>
                  </a:cubicBezTo>
                  <a:cubicBezTo>
                    <a:pt x="6584" y="3275"/>
                    <a:pt x="6617" y="3242"/>
                    <a:pt x="6651" y="3225"/>
                  </a:cubicBezTo>
                  <a:cubicBezTo>
                    <a:pt x="6734" y="3175"/>
                    <a:pt x="6768" y="3092"/>
                    <a:pt x="6768" y="2991"/>
                  </a:cubicBezTo>
                  <a:cubicBezTo>
                    <a:pt x="6768" y="2858"/>
                    <a:pt x="6768" y="2724"/>
                    <a:pt x="6768" y="2590"/>
                  </a:cubicBezTo>
                  <a:cubicBezTo>
                    <a:pt x="6768" y="2473"/>
                    <a:pt x="6751" y="2340"/>
                    <a:pt x="6768" y="2223"/>
                  </a:cubicBezTo>
                  <a:cubicBezTo>
                    <a:pt x="6801" y="1939"/>
                    <a:pt x="6918" y="1705"/>
                    <a:pt x="7169" y="1554"/>
                  </a:cubicBezTo>
                  <a:cubicBezTo>
                    <a:pt x="7352" y="1454"/>
                    <a:pt x="7536" y="1354"/>
                    <a:pt x="7737" y="1254"/>
                  </a:cubicBezTo>
                  <a:cubicBezTo>
                    <a:pt x="7753" y="1153"/>
                    <a:pt x="7787" y="1037"/>
                    <a:pt x="7804" y="920"/>
                  </a:cubicBezTo>
                  <a:cubicBezTo>
                    <a:pt x="7870" y="552"/>
                    <a:pt x="8104" y="301"/>
                    <a:pt x="8422" y="118"/>
                  </a:cubicBezTo>
                  <a:cubicBezTo>
                    <a:pt x="8539" y="51"/>
                    <a:pt x="8656" y="17"/>
                    <a:pt x="8806" y="17"/>
                  </a:cubicBezTo>
                  <a:cubicBezTo>
                    <a:pt x="8956" y="34"/>
                    <a:pt x="9090" y="34"/>
                    <a:pt x="9241" y="17"/>
                  </a:cubicBezTo>
                  <a:cubicBezTo>
                    <a:pt x="9508" y="1"/>
                    <a:pt x="9742" y="51"/>
                    <a:pt x="9992" y="134"/>
                  </a:cubicBezTo>
                  <a:cubicBezTo>
                    <a:pt x="10360" y="235"/>
                    <a:pt x="10560" y="485"/>
                    <a:pt x="10677" y="819"/>
                  </a:cubicBezTo>
                  <a:cubicBezTo>
                    <a:pt x="10711" y="953"/>
                    <a:pt x="10744" y="1103"/>
                    <a:pt x="10778" y="1254"/>
                  </a:cubicBezTo>
                  <a:cubicBezTo>
                    <a:pt x="10928" y="1337"/>
                    <a:pt x="11095" y="1438"/>
                    <a:pt x="11262" y="1521"/>
                  </a:cubicBezTo>
                  <a:cubicBezTo>
                    <a:pt x="11580" y="1688"/>
                    <a:pt x="11713" y="1989"/>
                    <a:pt x="11730" y="2323"/>
                  </a:cubicBezTo>
                  <a:cubicBezTo>
                    <a:pt x="11747" y="2473"/>
                    <a:pt x="11730" y="2607"/>
                    <a:pt x="11730" y="2741"/>
                  </a:cubicBezTo>
                  <a:cubicBezTo>
                    <a:pt x="11730" y="2808"/>
                    <a:pt x="11730" y="2874"/>
                    <a:pt x="11730" y="2925"/>
                  </a:cubicBezTo>
                  <a:cubicBezTo>
                    <a:pt x="11713" y="3075"/>
                    <a:pt x="11764" y="3192"/>
                    <a:pt x="11914" y="3275"/>
                  </a:cubicBezTo>
                  <a:cubicBezTo>
                    <a:pt x="12081" y="3376"/>
                    <a:pt x="12148" y="3526"/>
                    <a:pt x="12148" y="3727"/>
                  </a:cubicBezTo>
                  <a:cubicBezTo>
                    <a:pt x="12148" y="3844"/>
                    <a:pt x="12148" y="3944"/>
                    <a:pt x="12148" y="4061"/>
                  </a:cubicBezTo>
                  <a:cubicBezTo>
                    <a:pt x="12148" y="4228"/>
                    <a:pt x="12131" y="4395"/>
                    <a:pt x="12048" y="4529"/>
                  </a:cubicBezTo>
                  <a:cubicBezTo>
                    <a:pt x="11997" y="4646"/>
                    <a:pt x="12014" y="4729"/>
                    <a:pt x="12098" y="4813"/>
                  </a:cubicBezTo>
                  <a:cubicBezTo>
                    <a:pt x="12165" y="4879"/>
                    <a:pt x="12248" y="4963"/>
                    <a:pt x="12315" y="5047"/>
                  </a:cubicBezTo>
                  <a:cubicBezTo>
                    <a:pt x="12465" y="5197"/>
                    <a:pt x="12532" y="5381"/>
                    <a:pt x="12499" y="5598"/>
                  </a:cubicBezTo>
                  <a:cubicBezTo>
                    <a:pt x="12482" y="5865"/>
                    <a:pt x="12449" y="6133"/>
                    <a:pt x="12415" y="6433"/>
                  </a:cubicBezTo>
                  <a:close/>
                  <a:moveTo>
                    <a:pt x="9257" y="6483"/>
                  </a:moveTo>
                  <a:cubicBezTo>
                    <a:pt x="9257" y="6483"/>
                    <a:pt x="9257" y="6483"/>
                    <a:pt x="9257" y="6483"/>
                  </a:cubicBezTo>
                  <a:cubicBezTo>
                    <a:pt x="8856" y="6483"/>
                    <a:pt x="8438" y="6483"/>
                    <a:pt x="8021" y="6483"/>
                  </a:cubicBezTo>
                  <a:cubicBezTo>
                    <a:pt x="7536" y="6467"/>
                    <a:pt x="7052" y="6517"/>
                    <a:pt x="6567" y="6634"/>
                  </a:cubicBezTo>
                  <a:cubicBezTo>
                    <a:pt x="6283" y="6717"/>
                    <a:pt x="6049" y="6868"/>
                    <a:pt x="5832" y="7052"/>
                  </a:cubicBezTo>
                  <a:cubicBezTo>
                    <a:pt x="5799" y="7085"/>
                    <a:pt x="5748" y="7152"/>
                    <a:pt x="5732" y="7202"/>
                  </a:cubicBezTo>
                  <a:cubicBezTo>
                    <a:pt x="5648" y="7519"/>
                    <a:pt x="5548" y="7837"/>
                    <a:pt x="5548" y="8171"/>
                  </a:cubicBezTo>
                  <a:cubicBezTo>
                    <a:pt x="5548" y="8221"/>
                    <a:pt x="5531" y="8271"/>
                    <a:pt x="5531" y="8321"/>
                  </a:cubicBezTo>
                  <a:cubicBezTo>
                    <a:pt x="5398" y="8906"/>
                    <a:pt x="5180" y="9441"/>
                    <a:pt x="4913" y="9959"/>
                  </a:cubicBezTo>
                  <a:cubicBezTo>
                    <a:pt x="4813" y="10143"/>
                    <a:pt x="4696" y="10343"/>
                    <a:pt x="4596" y="10527"/>
                  </a:cubicBezTo>
                  <a:cubicBezTo>
                    <a:pt x="4428" y="10911"/>
                    <a:pt x="4195" y="11245"/>
                    <a:pt x="3944" y="11563"/>
                  </a:cubicBezTo>
                  <a:cubicBezTo>
                    <a:pt x="3476" y="12148"/>
                    <a:pt x="3008" y="12732"/>
                    <a:pt x="2540" y="13317"/>
                  </a:cubicBezTo>
                  <a:cubicBezTo>
                    <a:pt x="2440" y="13434"/>
                    <a:pt x="2357" y="13568"/>
                    <a:pt x="2223" y="13668"/>
                  </a:cubicBezTo>
                  <a:cubicBezTo>
                    <a:pt x="1972" y="13852"/>
                    <a:pt x="1772" y="14103"/>
                    <a:pt x="1555" y="14336"/>
                  </a:cubicBezTo>
                  <a:cubicBezTo>
                    <a:pt x="1438" y="14470"/>
                    <a:pt x="1337" y="14604"/>
                    <a:pt x="1254" y="14771"/>
                  </a:cubicBezTo>
                  <a:cubicBezTo>
                    <a:pt x="1070" y="15122"/>
                    <a:pt x="886" y="15473"/>
                    <a:pt x="719" y="15840"/>
                  </a:cubicBezTo>
                  <a:cubicBezTo>
                    <a:pt x="652" y="15991"/>
                    <a:pt x="602" y="16174"/>
                    <a:pt x="585" y="16342"/>
                  </a:cubicBezTo>
                  <a:cubicBezTo>
                    <a:pt x="535" y="16659"/>
                    <a:pt x="452" y="16960"/>
                    <a:pt x="469" y="17294"/>
                  </a:cubicBezTo>
                  <a:cubicBezTo>
                    <a:pt x="469" y="17311"/>
                    <a:pt x="469" y="17344"/>
                    <a:pt x="469" y="17361"/>
                  </a:cubicBezTo>
                  <a:cubicBezTo>
                    <a:pt x="402" y="17545"/>
                    <a:pt x="418" y="17728"/>
                    <a:pt x="418" y="17912"/>
                  </a:cubicBezTo>
                  <a:cubicBezTo>
                    <a:pt x="418" y="18380"/>
                    <a:pt x="418" y="18865"/>
                    <a:pt x="435" y="19332"/>
                  </a:cubicBezTo>
                  <a:cubicBezTo>
                    <a:pt x="435" y="19399"/>
                    <a:pt x="418" y="19483"/>
                    <a:pt x="452" y="19550"/>
                  </a:cubicBezTo>
                  <a:cubicBezTo>
                    <a:pt x="519" y="19817"/>
                    <a:pt x="535" y="20084"/>
                    <a:pt x="535" y="20368"/>
                  </a:cubicBezTo>
                  <a:cubicBezTo>
                    <a:pt x="552" y="20569"/>
                    <a:pt x="585" y="20786"/>
                    <a:pt x="702" y="20970"/>
                  </a:cubicBezTo>
                  <a:cubicBezTo>
                    <a:pt x="836" y="21137"/>
                    <a:pt x="903" y="21337"/>
                    <a:pt x="953" y="21538"/>
                  </a:cubicBezTo>
                  <a:cubicBezTo>
                    <a:pt x="1020" y="21722"/>
                    <a:pt x="1070" y="21905"/>
                    <a:pt x="1120" y="22089"/>
                  </a:cubicBezTo>
                  <a:cubicBezTo>
                    <a:pt x="1170" y="22240"/>
                    <a:pt x="1237" y="22373"/>
                    <a:pt x="1354" y="22490"/>
                  </a:cubicBezTo>
                  <a:cubicBezTo>
                    <a:pt x="1454" y="22591"/>
                    <a:pt x="1521" y="22707"/>
                    <a:pt x="1571" y="22824"/>
                  </a:cubicBezTo>
                  <a:cubicBezTo>
                    <a:pt x="1655" y="23058"/>
                    <a:pt x="1772" y="23276"/>
                    <a:pt x="1905" y="23476"/>
                  </a:cubicBezTo>
                  <a:cubicBezTo>
                    <a:pt x="2139" y="23860"/>
                    <a:pt x="2407" y="24195"/>
                    <a:pt x="2758" y="24479"/>
                  </a:cubicBezTo>
                  <a:cubicBezTo>
                    <a:pt x="3142" y="24779"/>
                    <a:pt x="3576" y="25013"/>
                    <a:pt x="3961" y="25331"/>
                  </a:cubicBezTo>
                  <a:cubicBezTo>
                    <a:pt x="3994" y="25364"/>
                    <a:pt x="4044" y="25381"/>
                    <a:pt x="4094" y="25398"/>
                  </a:cubicBezTo>
                  <a:cubicBezTo>
                    <a:pt x="4395" y="25565"/>
                    <a:pt x="4696" y="25715"/>
                    <a:pt x="4997" y="25882"/>
                  </a:cubicBezTo>
                  <a:cubicBezTo>
                    <a:pt x="5464" y="26149"/>
                    <a:pt x="5949" y="26350"/>
                    <a:pt x="6484" y="26500"/>
                  </a:cubicBezTo>
                  <a:cubicBezTo>
                    <a:pt x="6601" y="26517"/>
                    <a:pt x="6734" y="26534"/>
                    <a:pt x="6851" y="26550"/>
                  </a:cubicBezTo>
                  <a:cubicBezTo>
                    <a:pt x="7152" y="26617"/>
                    <a:pt x="7469" y="26617"/>
                    <a:pt x="7770" y="26617"/>
                  </a:cubicBezTo>
                  <a:cubicBezTo>
                    <a:pt x="7937" y="26617"/>
                    <a:pt x="8088" y="26634"/>
                    <a:pt x="8238" y="26684"/>
                  </a:cubicBezTo>
                  <a:cubicBezTo>
                    <a:pt x="8438" y="26734"/>
                    <a:pt x="8639" y="26734"/>
                    <a:pt x="8840" y="26734"/>
                  </a:cubicBezTo>
                  <a:cubicBezTo>
                    <a:pt x="9040" y="26734"/>
                    <a:pt x="9257" y="26734"/>
                    <a:pt x="9458" y="26734"/>
                  </a:cubicBezTo>
                  <a:cubicBezTo>
                    <a:pt x="9558" y="26734"/>
                    <a:pt x="9658" y="26751"/>
                    <a:pt x="9758" y="26751"/>
                  </a:cubicBezTo>
                  <a:cubicBezTo>
                    <a:pt x="10193" y="26818"/>
                    <a:pt x="10611" y="26801"/>
                    <a:pt x="11045" y="26784"/>
                  </a:cubicBezTo>
                  <a:cubicBezTo>
                    <a:pt x="11229" y="26768"/>
                    <a:pt x="11413" y="26734"/>
                    <a:pt x="11563" y="26617"/>
                  </a:cubicBezTo>
                  <a:cubicBezTo>
                    <a:pt x="11613" y="26567"/>
                    <a:pt x="11680" y="26550"/>
                    <a:pt x="11764" y="26550"/>
                  </a:cubicBezTo>
                  <a:cubicBezTo>
                    <a:pt x="11814" y="26550"/>
                    <a:pt x="11880" y="26534"/>
                    <a:pt x="11947" y="26517"/>
                  </a:cubicBezTo>
                  <a:cubicBezTo>
                    <a:pt x="12482" y="26383"/>
                    <a:pt x="13000" y="26183"/>
                    <a:pt x="13484" y="25882"/>
                  </a:cubicBezTo>
                  <a:cubicBezTo>
                    <a:pt x="13551" y="25849"/>
                    <a:pt x="13618" y="25832"/>
                    <a:pt x="13685" y="25782"/>
                  </a:cubicBezTo>
                  <a:cubicBezTo>
                    <a:pt x="13986" y="25631"/>
                    <a:pt x="14286" y="25464"/>
                    <a:pt x="14587" y="25297"/>
                  </a:cubicBezTo>
                  <a:cubicBezTo>
                    <a:pt x="14637" y="25264"/>
                    <a:pt x="14688" y="25230"/>
                    <a:pt x="14721" y="25197"/>
                  </a:cubicBezTo>
                  <a:cubicBezTo>
                    <a:pt x="14871" y="25080"/>
                    <a:pt x="15038" y="24980"/>
                    <a:pt x="15172" y="24846"/>
                  </a:cubicBezTo>
                  <a:cubicBezTo>
                    <a:pt x="15256" y="24779"/>
                    <a:pt x="15356" y="24712"/>
                    <a:pt x="15406" y="24612"/>
                  </a:cubicBezTo>
                  <a:cubicBezTo>
                    <a:pt x="15473" y="24479"/>
                    <a:pt x="15573" y="24412"/>
                    <a:pt x="15690" y="24328"/>
                  </a:cubicBezTo>
                  <a:cubicBezTo>
                    <a:pt x="15957" y="24178"/>
                    <a:pt x="16175" y="23944"/>
                    <a:pt x="16325" y="23677"/>
                  </a:cubicBezTo>
                  <a:cubicBezTo>
                    <a:pt x="16375" y="23576"/>
                    <a:pt x="16425" y="23493"/>
                    <a:pt x="16509" y="23426"/>
                  </a:cubicBezTo>
                  <a:cubicBezTo>
                    <a:pt x="16626" y="23309"/>
                    <a:pt x="16709" y="23175"/>
                    <a:pt x="16793" y="23025"/>
                  </a:cubicBezTo>
                  <a:cubicBezTo>
                    <a:pt x="16893" y="22858"/>
                    <a:pt x="16993" y="22691"/>
                    <a:pt x="17110" y="22524"/>
                  </a:cubicBezTo>
                  <a:cubicBezTo>
                    <a:pt x="17244" y="22373"/>
                    <a:pt x="17344" y="22223"/>
                    <a:pt x="17394" y="22039"/>
                  </a:cubicBezTo>
                  <a:cubicBezTo>
                    <a:pt x="17478" y="21738"/>
                    <a:pt x="17578" y="21438"/>
                    <a:pt x="17662" y="21154"/>
                  </a:cubicBezTo>
                  <a:cubicBezTo>
                    <a:pt x="17695" y="21070"/>
                    <a:pt x="17712" y="20986"/>
                    <a:pt x="17762" y="20920"/>
                  </a:cubicBezTo>
                  <a:cubicBezTo>
                    <a:pt x="17929" y="20669"/>
                    <a:pt x="18013" y="20385"/>
                    <a:pt x="18029" y="20068"/>
                  </a:cubicBezTo>
                  <a:cubicBezTo>
                    <a:pt x="18029" y="20034"/>
                    <a:pt x="18029" y="20001"/>
                    <a:pt x="18046" y="19967"/>
                  </a:cubicBezTo>
                  <a:cubicBezTo>
                    <a:pt x="18129" y="19750"/>
                    <a:pt x="18113" y="19533"/>
                    <a:pt x="18113" y="19316"/>
                  </a:cubicBezTo>
                  <a:cubicBezTo>
                    <a:pt x="18113" y="18948"/>
                    <a:pt x="18079" y="18564"/>
                    <a:pt x="18096" y="18196"/>
                  </a:cubicBezTo>
                  <a:cubicBezTo>
                    <a:pt x="18113" y="17728"/>
                    <a:pt x="18013" y="17277"/>
                    <a:pt x="17996" y="16809"/>
                  </a:cubicBezTo>
                  <a:cubicBezTo>
                    <a:pt x="17996" y="16759"/>
                    <a:pt x="17979" y="16726"/>
                    <a:pt x="17979" y="16676"/>
                  </a:cubicBezTo>
                  <a:cubicBezTo>
                    <a:pt x="17962" y="16609"/>
                    <a:pt x="17946" y="16559"/>
                    <a:pt x="17946" y="16492"/>
                  </a:cubicBezTo>
                  <a:cubicBezTo>
                    <a:pt x="17929" y="16225"/>
                    <a:pt x="17845" y="15991"/>
                    <a:pt x="17745" y="15757"/>
                  </a:cubicBezTo>
                  <a:cubicBezTo>
                    <a:pt x="17612" y="15489"/>
                    <a:pt x="17478" y="15239"/>
                    <a:pt x="17344" y="14971"/>
                  </a:cubicBezTo>
                  <a:cubicBezTo>
                    <a:pt x="17127" y="14487"/>
                    <a:pt x="16759" y="14119"/>
                    <a:pt x="16375" y="13768"/>
                  </a:cubicBezTo>
                  <a:cubicBezTo>
                    <a:pt x="16241" y="13635"/>
                    <a:pt x="16091" y="13484"/>
                    <a:pt x="15974" y="13334"/>
                  </a:cubicBezTo>
                  <a:cubicBezTo>
                    <a:pt x="15506" y="12783"/>
                    <a:pt x="15072" y="12215"/>
                    <a:pt x="14621" y="11646"/>
                  </a:cubicBezTo>
                  <a:cubicBezTo>
                    <a:pt x="14320" y="11279"/>
                    <a:pt x="14053" y="10895"/>
                    <a:pt x="13852" y="10443"/>
                  </a:cubicBezTo>
                  <a:cubicBezTo>
                    <a:pt x="13802" y="10326"/>
                    <a:pt x="13752" y="10226"/>
                    <a:pt x="13685" y="10109"/>
                  </a:cubicBezTo>
                  <a:cubicBezTo>
                    <a:pt x="13434" y="9692"/>
                    <a:pt x="13234" y="9257"/>
                    <a:pt x="13100" y="8789"/>
                  </a:cubicBezTo>
                  <a:cubicBezTo>
                    <a:pt x="13050" y="8605"/>
                    <a:pt x="12967" y="8405"/>
                    <a:pt x="12967" y="8204"/>
                  </a:cubicBezTo>
                  <a:cubicBezTo>
                    <a:pt x="12950" y="7870"/>
                    <a:pt x="12866" y="7553"/>
                    <a:pt x="12783" y="7219"/>
                  </a:cubicBezTo>
                  <a:cubicBezTo>
                    <a:pt x="12766" y="7169"/>
                    <a:pt x="12716" y="7102"/>
                    <a:pt x="12682" y="7068"/>
                  </a:cubicBezTo>
                  <a:cubicBezTo>
                    <a:pt x="12482" y="6884"/>
                    <a:pt x="12281" y="6751"/>
                    <a:pt x="12031" y="6667"/>
                  </a:cubicBezTo>
                  <a:cubicBezTo>
                    <a:pt x="11897" y="6634"/>
                    <a:pt x="11764" y="6600"/>
                    <a:pt x="11630" y="6584"/>
                  </a:cubicBezTo>
                  <a:cubicBezTo>
                    <a:pt x="11346" y="6500"/>
                    <a:pt x="11045" y="6500"/>
                    <a:pt x="10761" y="6483"/>
                  </a:cubicBezTo>
                  <a:cubicBezTo>
                    <a:pt x="10260" y="6483"/>
                    <a:pt x="9758" y="6483"/>
                    <a:pt x="9257" y="6483"/>
                  </a:cubicBezTo>
                  <a:close/>
                  <a:moveTo>
                    <a:pt x="6985" y="4879"/>
                  </a:moveTo>
                  <a:cubicBezTo>
                    <a:pt x="6834" y="5030"/>
                    <a:pt x="6701" y="5180"/>
                    <a:pt x="6550" y="5314"/>
                  </a:cubicBezTo>
                  <a:cubicBezTo>
                    <a:pt x="6484" y="5397"/>
                    <a:pt x="6400" y="5481"/>
                    <a:pt x="6400" y="5598"/>
                  </a:cubicBezTo>
                  <a:cubicBezTo>
                    <a:pt x="6383" y="5782"/>
                    <a:pt x="6383" y="5966"/>
                    <a:pt x="6367" y="6149"/>
                  </a:cubicBezTo>
                  <a:cubicBezTo>
                    <a:pt x="6367" y="6199"/>
                    <a:pt x="6400" y="6250"/>
                    <a:pt x="6417" y="6316"/>
                  </a:cubicBezTo>
                  <a:cubicBezTo>
                    <a:pt x="6500" y="6300"/>
                    <a:pt x="6567" y="6300"/>
                    <a:pt x="6634" y="6266"/>
                  </a:cubicBezTo>
                  <a:cubicBezTo>
                    <a:pt x="6968" y="6166"/>
                    <a:pt x="7302" y="6133"/>
                    <a:pt x="7653" y="6133"/>
                  </a:cubicBezTo>
                  <a:cubicBezTo>
                    <a:pt x="8672" y="6133"/>
                    <a:pt x="9675" y="6133"/>
                    <a:pt x="10694" y="6133"/>
                  </a:cubicBezTo>
                  <a:cubicBezTo>
                    <a:pt x="11112" y="6133"/>
                    <a:pt x="11513" y="6133"/>
                    <a:pt x="11897" y="6283"/>
                  </a:cubicBezTo>
                  <a:cubicBezTo>
                    <a:pt x="11964" y="6300"/>
                    <a:pt x="12031" y="6300"/>
                    <a:pt x="12098" y="6300"/>
                  </a:cubicBezTo>
                  <a:cubicBezTo>
                    <a:pt x="12114" y="6216"/>
                    <a:pt x="12131" y="6149"/>
                    <a:pt x="12131" y="6082"/>
                  </a:cubicBezTo>
                  <a:cubicBezTo>
                    <a:pt x="12131" y="5932"/>
                    <a:pt x="12114" y="5782"/>
                    <a:pt x="12098" y="5631"/>
                  </a:cubicBezTo>
                  <a:cubicBezTo>
                    <a:pt x="12098" y="5414"/>
                    <a:pt x="11964" y="5280"/>
                    <a:pt x="11764" y="5214"/>
                  </a:cubicBezTo>
                  <a:cubicBezTo>
                    <a:pt x="11563" y="5147"/>
                    <a:pt x="11346" y="5080"/>
                    <a:pt x="11129" y="5047"/>
                  </a:cubicBezTo>
                  <a:cubicBezTo>
                    <a:pt x="10694" y="4980"/>
                    <a:pt x="10260" y="4930"/>
                    <a:pt x="9809" y="4879"/>
                  </a:cubicBezTo>
                  <a:cubicBezTo>
                    <a:pt x="9291" y="4813"/>
                    <a:pt x="8773" y="4846"/>
                    <a:pt x="8255" y="4863"/>
                  </a:cubicBezTo>
                  <a:cubicBezTo>
                    <a:pt x="8071" y="4879"/>
                    <a:pt x="7887" y="4879"/>
                    <a:pt x="7703" y="4863"/>
                  </a:cubicBezTo>
                  <a:cubicBezTo>
                    <a:pt x="7469" y="4829"/>
                    <a:pt x="7219" y="4863"/>
                    <a:pt x="6985" y="4879"/>
                  </a:cubicBezTo>
                  <a:close/>
                  <a:moveTo>
                    <a:pt x="11596" y="3793"/>
                  </a:moveTo>
                  <a:cubicBezTo>
                    <a:pt x="11563" y="3777"/>
                    <a:pt x="11530" y="3743"/>
                    <a:pt x="11496" y="3727"/>
                  </a:cubicBezTo>
                  <a:cubicBezTo>
                    <a:pt x="11379" y="3693"/>
                    <a:pt x="11279" y="3643"/>
                    <a:pt x="11162" y="3610"/>
                  </a:cubicBezTo>
                  <a:cubicBezTo>
                    <a:pt x="10460" y="3426"/>
                    <a:pt x="9742" y="3326"/>
                    <a:pt x="9023" y="3326"/>
                  </a:cubicBezTo>
                  <a:cubicBezTo>
                    <a:pt x="8890" y="3326"/>
                    <a:pt x="8773" y="3326"/>
                    <a:pt x="8639" y="3326"/>
                  </a:cubicBezTo>
                  <a:cubicBezTo>
                    <a:pt x="8255" y="3292"/>
                    <a:pt x="7870" y="3326"/>
                    <a:pt x="7503" y="3342"/>
                  </a:cubicBezTo>
                  <a:cubicBezTo>
                    <a:pt x="7219" y="3359"/>
                    <a:pt x="7102" y="3576"/>
                    <a:pt x="6918" y="3727"/>
                  </a:cubicBezTo>
                  <a:cubicBezTo>
                    <a:pt x="6901" y="3727"/>
                    <a:pt x="6901" y="3760"/>
                    <a:pt x="6901" y="3777"/>
                  </a:cubicBezTo>
                  <a:cubicBezTo>
                    <a:pt x="6901" y="3927"/>
                    <a:pt x="6885" y="4111"/>
                    <a:pt x="6918" y="4261"/>
                  </a:cubicBezTo>
                  <a:cubicBezTo>
                    <a:pt x="6968" y="4428"/>
                    <a:pt x="7018" y="4612"/>
                    <a:pt x="7018" y="4813"/>
                  </a:cubicBezTo>
                  <a:cubicBezTo>
                    <a:pt x="7135" y="4779"/>
                    <a:pt x="7235" y="4763"/>
                    <a:pt x="7319" y="4746"/>
                  </a:cubicBezTo>
                  <a:cubicBezTo>
                    <a:pt x="7603" y="4679"/>
                    <a:pt x="7887" y="4595"/>
                    <a:pt x="8171" y="4562"/>
                  </a:cubicBezTo>
                  <a:cubicBezTo>
                    <a:pt x="8773" y="4478"/>
                    <a:pt x="9374" y="4462"/>
                    <a:pt x="9976" y="4545"/>
                  </a:cubicBezTo>
                  <a:cubicBezTo>
                    <a:pt x="10444" y="4612"/>
                    <a:pt x="10911" y="4646"/>
                    <a:pt x="11379" y="4763"/>
                  </a:cubicBezTo>
                  <a:cubicBezTo>
                    <a:pt x="11413" y="4763"/>
                    <a:pt x="11429" y="4763"/>
                    <a:pt x="11463" y="4763"/>
                  </a:cubicBezTo>
                  <a:cubicBezTo>
                    <a:pt x="11479" y="4629"/>
                    <a:pt x="11496" y="4512"/>
                    <a:pt x="11530" y="4412"/>
                  </a:cubicBezTo>
                  <a:cubicBezTo>
                    <a:pt x="11630" y="4211"/>
                    <a:pt x="11613" y="4011"/>
                    <a:pt x="11596" y="3793"/>
                  </a:cubicBezTo>
                  <a:close/>
                  <a:moveTo>
                    <a:pt x="11212" y="3326"/>
                  </a:moveTo>
                  <a:cubicBezTo>
                    <a:pt x="11195" y="3209"/>
                    <a:pt x="11179" y="3125"/>
                    <a:pt x="11179" y="3042"/>
                  </a:cubicBezTo>
                  <a:cubicBezTo>
                    <a:pt x="11195" y="2841"/>
                    <a:pt x="11078" y="2757"/>
                    <a:pt x="10928" y="2691"/>
                  </a:cubicBezTo>
                  <a:cubicBezTo>
                    <a:pt x="10861" y="2674"/>
                    <a:pt x="10811" y="2641"/>
                    <a:pt x="10744" y="2624"/>
                  </a:cubicBezTo>
                  <a:cubicBezTo>
                    <a:pt x="10377" y="2540"/>
                    <a:pt x="10026" y="2457"/>
                    <a:pt x="9642" y="2457"/>
                  </a:cubicBezTo>
                  <a:cubicBezTo>
                    <a:pt x="9408" y="2457"/>
                    <a:pt x="9157" y="2473"/>
                    <a:pt x="8940" y="2440"/>
                  </a:cubicBezTo>
                  <a:cubicBezTo>
                    <a:pt x="8639" y="2390"/>
                    <a:pt x="8338" y="2356"/>
                    <a:pt x="8037" y="2407"/>
                  </a:cubicBezTo>
                  <a:cubicBezTo>
                    <a:pt x="7987" y="2423"/>
                    <a:pt x="7937" y="2440"/>
                    <a:pt x="7904" y="2373"/>
                  </a:cubicBezTo>
                  <a:cubicBezTo>
                    <a:pt x="7921" y="2290"/>
                    <a:pt x="7971" y="2306"/>
                    <a:pt x="8021" y="2306"/>
                  </a:cubicBezTo>
                  <a:cubicBezTo>
                    <a:pt x="8238" y="2273"/>
                    <a:pt x="8438" y="2240"/>
                    <a:pt x="8639" y="2189"/>
                  </a:cubicBezTo>
                  <a:cubicBezTo>
                    <a:pt x="8806" y="2156"/>
                    <a:pt x="8956" y="2123"/>
                    <a:pt x="9107" y="2123"/>
                  </a:cubicBezTo>
                  <a:cubicBezTo>
                    <a:pt x="9257" y="2123"/>
                    <a:pt x="9391" y="2123"/>
                    <a:pt x="9541" y="2123"/>
                  </a:cubicBezTo>
                  <a:cubicBezTo>
                    <a:pt x="10076" y="2106"/>
                    <a:pt x="10577" y="2189"/>
                    <a:pt x="11078" y="2373"/>
                  </a:cubicBezTo>
                  <a:cubicBezTo>
                    <a:pt x="11095" y="2390"/>
                    <a:pt x="11112" y="2373"/>
                    <a:pt x="11145" y="2390"/>
                  </a:cubicBezTo>
                  <a:cubicBezTo>
                    <a:pt x="11179" y="2290"/>
                    <a:pt x="11179" y="2189"/>
                    <a:pt x="11112" y="2123"/>
                  </a:cubicBezTo>
                  <a:cubicBezTo>
                    <a:pt x="10878" y="1889"/>
                    <a:pt x="10661" y="1655"/>
                    <a:pt x="10360" y="1504"/>
                  </a:cubicBezTo>
                  <a:cubicBezTo>
                    <a:pt x="10343" y="1488"/>
                    <a:pt x="10310" y="1471"/>
                    <a:pt x="10276" y="1471"/>
                  </a:cubicBezTo>
                  <a:cubicBezTo>
                    <a:pt x="10109" y="1421"/>
                    <a:pt x="9926" y="1387"/>
                    <a:pt x="9758" y="1337"/>
                  </a:cubicBezTo>
                  <a:cubicBezTo>
                    <a:pt x="9625" y="1304"/>
                    <a:pt x="9491" y="1287"/>
                    <a:pt x="9357" y="1287"/>
                  </a:cubicBezTo>
                  <a:cubicBezTo>
                    <a:pt x="9124" y="1287"/>
                    <a:pt x="8890" y="1270"/>
                    <a:pt x="8672" y="1371"/>
                  </a:cubicBezTo>
                  <a:cubicBezTo>
                    <a:pt x="8639" y="1387"/>
                    <a:pt x="8589" y="1371"/>
                    <a:pt x="8539" y="1387"/>
                  </a:cubicBezTo>
                  <a:cubicBezTo>
                    <a:pt x="8288" y="1438"/>
                    <a:pt x="8021" y="1504"/>
                    <a:pt x="7837" y="1705"/>
                  </a:cubicBezTo>
                  <a:cubicBezTo>
                    <a:pt x="7753" y="1805"/>
                    <a:pt x="7653" y="1889"/>
                    <a:pt x="7553" y="1955"/>
                  </a:cubicBezTo>
                  <a:cubicBezTo>
                    <a:pt x="7386" y="2072"/>
                    <a:pt x="7336" y="2223"/>
                    <a:pt x="7336" y="2407"/>
                  </a:cubicBezTo>
                  <a:cubicBezTo>
                    <a:pt x="7336" y="2624"/>
                    <a:pt x="7336" y="2841"/>
                    <a:pt x="7336" y="3058"/>
                  </a:cubicBezTo>
                  <a:cubicBezTo>
                    <a:pt x="7336" y="3108"/>
                    <a:pt x="7302" y="3175"/>
                    <a:pt x="7369" y="3209"/>
                  </a:cubicBezTo>
                  <a:cubicBezTo>
                    <a:pt x="7403" y="3209"/>
                    <a:pt x="7453" y="3192"/>
                    <a:pt x="7486" y="3175"/>
                  </a:cubicBezTo>
                  <a:cubicBezTo>
                    <a:pt x="7753" y="3092"/>
                    <a:pt x="8004" y="3075"/>
                    <a:pt x="8271" y="3075"/>
                  </a:cubicBezTo>
                  <a:cubicBezTo>
                    <a:pt x="8522" y="3058"/>
                    <a:pt x="8773" y="3058"/>
                    <a:pt x="9007" y="3058"/>
                  </a:cubicBezTo>
                  <a:cubicBezTo>
                    <a:pt x="9474" y="3042"/>
                    <a:pt x="9942" y="3092"/>
                    <a:pt x="10410" y="3158"/>
                  </a:cubicBezTo>
                  <a:cubicBezTo>
                    <a:pt x="10661" y="3209"/>
                    <a:pt x="10928" y="3275"/>
                    <a:pt x="11212" y="3326"/>
                  </a:cubicBezTo>
                  <a:close/>
                  <a:moveTo>
                    <a:pt x="8071" y="1187"/>
                  </a:moveTo>
                  <a:cubicBezTo>
                    <a:pt x="8338" y="1120"/>
                    <a:pt x="8572" y="1070"/>
                    <a:pt x="8789" y="1003"/>
                  </a:cubicBezTo>
                  <a:cubicBezTo>
                    <a:pt x="8856" y="986"/>
                    <a:pt x="8923" y="986"/>
                    <a:pt x="8990" y="986"/>
                  </a:cubicBezTo>
                  <a:cubicBezTo>
                    <a:pt x="9174" y="986"/>
                    <a:pt x="9357" y="986"/>
                    <a:pt x="9541" y="986"/>
                  </a:cubicBezTo>
                  <a:cubicBezTo>
                    <a:pt x="9591" y="986"/>
                    <a:pt x="9642" y="986"/>
                    <a:pt x="9692" y="1003"/>
                  </a:cubicBezTo>
                  <a:cubicBezTo>
                    <a:pt x="9926" y="1053"/>
                    <a:pt x="10126" y="1120"/>
                    <a:pt x="10360" y="1170"/>
                  </a:cubicBezTo>
                  <a:cubicBezTo>
                    <a:pt x="10377" y="1187"/>
                    <a:pt x="10410" y="1170"/>
                    <a:pt x="10427" y="1170"/>
                  </a:cubicBezTo>
                  <a:cubicBezTo>
                    <a:pt x="10393" y="936"/>
                    <a:pt x="10293" y="736"/>
                    <a:pt x="10126" y="585"/>
                  </a:cubicBezTo>
                  <a:cubicBezTo>
                    <a:pt x="10026" y="485"/>
                    <a:pt x="9909" y="435"/>
                    <a:pt x="9775" y="418"/>
                  </a:cubicBezTo>
                  <a:cubicBezTo>
                    <a:pt x="9625" y="402"/>
                    <a:pt x="9458" y="368"/>
                    <a:pt x="9291" y="368"/>
                  </a:cubicBezTo>
                  <a:cubicBezTo>
                    <a:pt x="9124" y="368"/>
                    <a:pt x="8973" y="402"/>
                    <a:pt x="8806" y="418"/>
                  </a:cubicBezTo>
                  <a:cubicBezTo>
                    <a:pt x="8756" y="435"/>
                    <a:pt x="8689" y="418"/>
                    <a:pt x="8639" y="435"/>
                  </a:cubicBezTo>
                  <a:cubicBezTo>
                    <a:pt x="8589" y="452"/>
                    <a:pt x="8539" y="468"/>
                    <a:pt x="8489" y="502"/>
                  </a:cubicBezTo>
                  <a:cubicBezTo>
                    <a:pt x="8271" y="669"/>
                    <a:pt x="8104" y="869"/>
                    <a:pt x="8071" y="1187"/>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90;p19">
              <a:extLst>
                <a:ext uri="{FF2B5EF4-FFF2-40B4-BE49-F238E27FC236}">
                  <a16:creationId xmlns:a16="http://schemas.microsoft.com/office/drawing/2014/main" id="{068E17B4-3D29-6CA0-430A-1ABBE4561677}"/>
                </a:ext>
              </a:extLst>
            </p:cNvPr>
            <p:cNvSpPr/>
            <p:nvPr/>
          </p:nvSpPr>
          <p:spPr>
            <a:xfrm>
              <a:off x="1146350" y="3481650"/>
              <a:ext cx="232150" cy="313950"/>
            </a:xfrm>
            <a:custGeom>
              <a:avLst/>
              <a:gdLst/>
              <a:ahLst/>
              <a:cxnLst/>
              <a:rect l="l" t="t" r="r" b="b"/>
              <a:pathLst>
                <a:path w="9286" h="12558" extrusionOk="0">
                  <a:moveTo>
                    <a:pt x="3157" y="8363"/>
                  </a:moveTo>
                  <a:cubicBezTo>
                    <a:pt x="3303" y="8363"/>
                    <a:pt x="3481" y="8506"/>
                    <a:pt x="3688" y="8794"/>
                  </a:cubicBezTo>
                  <a:cubicBezTo>
                    <a:pt x="3688" y="8944"/>
                    <a:pt x="3688" y="9078"/>
                    <a:pt x="3655" y="9211"/>
                  </a:cubicBezTo>
                  <a:cubicBezTo>
                    <a:pt x="3604" y="9713"/>
                    <a:pt x="3488" y="10097"/>
                    <a:pt x="3153" y="10481"/>
                  </a:cubicBezTo>
                  <a:cubicBezTo>
                    <a:pt x="3103" y="10531"/>
                    <a:pt x="3053" y="10598"/>
                    <a:pt x="2986" y="10665"/>
                  </a:cubicBezTo>
                  <a:cubicBezTo>
                    <a:pt x="2669" y="10030"/>
                    <a:pt x="2585" y="9278"/>
                    <a:pt x="2853" y="8677"/>
                  </a:cubicBezTo>
                  <a:cubicBezTo>
                    <a:pt x="2930" y="8468"/>
                    <a:pt x="3032" y="8363"/>
                    <a:pt x="3157" y="8363"/>
                  </a:cubicBezTo>
                  <a:close/>
                  <a:moveTo>
                    <a:pt x="5867" y="8862"/>
                  </a:moveTo>
                  <a:cubicBezTo>
                    <a:pt x="5973" y="8862"/>
                    <a:pt x="6055" y="8950"/>
                    <a:pt x="6111" y="9128"/>
                  </a:cubicBezTo>
                  <a:cubicBezTo>
                    <a:pt x="6261" y="9378"/>
                    <a:pt x="6295" y="9646"/>
                    <a:pt x="6295" y="9930"/>
                  </a:cubicBezTo>
                  <a:cubicBezTo>
                    <a:pt x="6311" y="10297"/>
                    <a:pt x="6144" y="10698"/>
                    <a:pt x="5960" y="11033"/>
                  </a:cubicBezTo>
                  <a:cubicBezTo>
                    <a:pt x="5726" y="10682"/>
                    <a:pt x="5593" y="10247"/>
                    <a:pt x="5543" y="9896"/>
                  </a:cubicBezTo>
                  <a:cubicBezTo>
                    <a:pt x="5509" y="9612"/>
                    <a:pt x="5509" y="9312"/>
                    <a:pt x="5576" y="9027"/>
                  </a:cubicBezTo>
                  <a:cubicBezTo>
                    <a:pt x="5687" y="8917"/>
                    <a:pt x="5784" y="8862"/>
                    <a:pt x="5867" y="8862"/>
                  </a:cubicBezTo>
                  <a:close/>
                  <a:moveTo>
                    <a:pt x="6242" y="1"/>
                  </a:moveTo>
                  <a:cubicBezTo>
                    <a:pt x="6141" y="1"/>
                    <a:pt x="6043" y="57"/>
                    <a:pt x="6011" y="189"/>
                  </a:cubicBezTo>
                  <a:cubicBezTo>
                    <a:pt x="5860" y="840"/>
                    <a:pt x="5944" y="1459"/>
                    <a:pt x="6044" y="2110"/>
                  </a:cubicBezTo>
                  <a:cubicBezTo>
                    <a:pt x="6178" y="2879"/>
                    <a:pt x="6211" y="3681"/>
                    <a:pt x="6328" y="4449"/>
                  </a:cubicBezTo>
                  <a:cubicBezTo>
                    <a:pt x="6512" y="5786"/>
                    <a:pt x="6946" y="7006"/>
                    <a:pt x="7798" y="8042"/>
                  </a:cubicBezTo>
                  <a:cubicBezTo>
                    <a:pt x="8366" y="8743"/>
                    <a:pt x="8801" y="9228"/>
                    <a:pt x="8567" y="10180"/>
                  </a:cubicBezTo>
                  <a:cubicBezTo>
                    <a:pt x="8417" y="10882"/>
                    <a:pt x="7882" y="11634"/>
                    <a:pt x="7113" y="11701"/>
                  </a:cubicBezTo>
                  <a:cubicBezTo>
                    <a:pt x="7091" y="11702"/>
                    <a:pt x="7070" y="11703"/>
                    <a:pt x="7048" y="11703"/>
                  </a:cubicBezTo>
                  <a:cubicBezTo>
                    <a:pt x="6774" y="11703"/>
                    <a:pt x="6529" y="11605"/>
                    <a:pt x="6328" y="11450"/>
                  </a:cubicBezTo>
                  <a:cubicBezTo>
                    <a:pt x="6696" y="10849"/>
                    <a:pt x="6929" y="10130"/>
                    <a:pt x="6796" y="9428"/>
                  </a:cubicBezTo>
                  <a:cubicBezTo>
                    <a:pt x="6679" y="8894"/>
                    <a:pt x="6311" y="8259"/>
                    <a:pt x="5710" y="8242"/>
                  </a:cubicBezTo>
                  <a:cubicBezTo>
                    <a:pt x="5706" y="8242"/>
                    <a:pt x="5702" y="8242"/>
                    <a:pt x="5698" y="8242"/>
                  </a:cubicBezTo>
                  <a:cubicBezTo>
                    <a:pt x="4378" y="8242"/>
                    <a:pt x="5160" y="10950"/>
                    <a:pt x="5593" y="11434"/>
                  </a:cubicBezTo>
                  <a:cubicBezTo>
                    <a:pt x="5610" y="11467"/>
                    <a:pt x="5643" y="11484"/>
                    <a:pt x="5660" y="11500"/>
                  </a:cubicBezTo>
                  <a:cubicBezTo>
                    <a:pt x="5387" y="11860"/>
                    <a:pt x="5076" y="12022"/>
                    <a:pt x="4734" y="12022"/>
                  </a:cubicBezTo>
                  <a:cubicBezTo>
                    <a:pt x="4489" y="12022"/>
                    <a:pt x="4228" y="11938"/>
                    <a:pt x="3955" y="11784"/>
                  </a:cubicBezTo>
                  <a:cubicBezTo>
                    <a:pt x="3688" y="11634"/>
                    <a:pt x="3454" y="11400"/>
                    <a:pt x="3254" y="11133"/>
                  </a:cubicBezTo>
                  <a:cubicBezTo>
                    <a:pt x="3588" y="10849"/>
                    <a:pt x="3855" y="10498"/>
                    <a:pt x="3989" y="10164"/>
                  </a:cubicBezTo>
                  <a:cubicBezTo>
                    <a:pt x="4189" y="9629"/>
                    <a:pt x="4457" y="8526"/>
                    <a:pt x="4022" y="8042"/>
                  </a:cubicBezTo>
                  <a:cubicBezTo>
                    <a:pt x="3831" y="7811"/>
                    <a:pt x="3610" y="7713"/>
                    <a:pt x="3384" y="7713"/>
                  </a:cubicBezTo>
                  <a:cubicBezTo>
                    <a:pt x="3135" y="7713"/>
                    <a:pt x="2880" y="7832"/>
                    <a:pt x="2652" y="8025"/>
                  </a:cubicBezTo>
                  <a:cubicBezTo>
                    <a:pt x="1967" y="8626"/>
                    <a:pt x="2151" y="9829"/>
                    <a:pt x="2385" y="10581"/>
                  </a:cubicBezTo>
                  <a:cubicBezTo>
                    <a:pt x="2435" y="10715"/>
                    <a:pt x="2485" y="10849"/>
                    <a:pt x="2552" y="10982"/>
                  </a:cubicBezTo>
                  <a:cubicBezTo>
                    <a:pt x="2272" y="11153"/>
                    <a:pt x="1949" y="11281"/>
                    <a:pt x="1646" y="11281"/>
                  </a:cubicBezTo>
                  <a:cubicBezTo>
                    <a:pt x="1443" y="11281"/>
                    <a:pt x="1249" y="11223"/>
                    <a:pt x="1081" y="11083"/>
                  </a:cubicBezTo>
                  <a:cubicBezTo>
                    <a:pt x="731" y="10782"/>
                    <a:pt x="664" y="10231"/>
                    <a:pt x="630" y="9813"/>
                  </a:cubicBezTo>
                  <a:cubicBezTo>
                    <a:pt x="564" y="8911"/>
                    <a:pt x="714" y="7992"/>
                    <a:pt x="948" y="7123"/>
                  </a:cubicBezTo>
                  <a:cubicBezTo>
                    <a:pt x="1148" y="6337"/>
                    <a:pt x="1650" y="5669"/>
                    <a:pt x="2017" y="4934"/>
                  </a:cubicBezTo>
                  <a:cubicBezTo>
                    <a:pt x="2585" y="3764"/>
                    <a:pt x="3003" y="2093"/>
                    <a:pt x="2752" y="790"/>
                  </a:cubicBezTo>
                  <a:cubicBezTo>
                    <a:pt x="2725" y="655"/>
                    <a:pt x="2625" y="597"/>
                    <a:pt x="2519" y="597"/>
                  </a:cubicBezTo>
                  <a:cubicBezTo>
                    <a:pt x="2363" y="597"/>
                    <a:pt x="2195" y="725"/>
                    <a:pt x="2234" y="924"/>
                  </a:cubicBezTo>
                  <a:cubicBezTo>
                    <a:pt x="2485" y="2194"/>
                    <a:pt x="1984" y="3798"/>
                    <a:pt x="1432" y="4917"/>
                  </a:cubicBezTo>
                  <a:cubicBezTo>
                    <a:pt x="864" y="6070"/>
                    <a:pt x="363" y="6939"/>
                    <a:pt x="179" y="8242"/>
                  </a:cubicBezTo>
                  <a:cubicBezTo>
                    <a:pt x="0" y="9510"/>
                    <a:pt x="74" y="11842"/>
                    <a:pt x="1636" y="11842"/>
                  </a:cubicBezTo>
                  <a:cubicBezTo>
                    <a:pt x="1824" y="11842"/>
                    <a:pt x="2034" y="11808"/>
                    <a:pt x="2268" y="11734"/>
                  </a:cubicBezTo>
                  <a:cubicBezTo>
                    <a:pt x="2452" y="11667"/>
                    <a:pt x="2652" y="11567"/>
                    <a:pt x="2853" y="11450"/>
                  </a:cubicBezTo>
                  <a:cubicBezTo>
                    <a:pt x="3331" y="12081"/>
                    <a:pt x="4057" y="12557"/>
                    <a:pt x="4764" y="12557"/>
                  </a:cubicBezTo>
                  <a:cubicBezTo>
                    <a:pt x="5217" y="12557"/>
                    <a:pt x="5662" y="12361"/>
                    <a:pt x="6027" y="11885"/>
                  </a:cubicBezTo>
                  <a:cubicBezTo>
                    <a:pt x="6044" y="11885"/>
                    <a:pt x="6044" y="11868"/>
                    <a:pt x="6044" y="11851"/>
                  </a:cubicBezTo>
                  <a:cubicBezTo>
                    <a:pt x="6372" y="12077"/>
                    <a:pt x="6715" y="12181"/>
                    <a:pt x="7049" y="12181"/>
                  </a:cubicBezTo>
                  <a:cubicBezTo>
                    <a:pt x="7803" y="12181"/>
                    <a:pt x="8513" y="11650"/>
                    <a:pt x="8918" y="10782"/>
                  </a:cubicBezTo>
                  <a:cubicBezTo>
                    <a:pt x="9135" y="10331"/>
                    <a:pt x="9285" y="9662"/>
                    <a:pt x="9152" y="9161"/>
                  </a:cubicBezTo>
                  <a:cubicBezTo>
                    <a:pt x="8935" y="8359"/>
                    <a:pt x="8249" y="7824"/>
                    <a:pt x="7782" y="7156"/>
                  </a:cubicBezTo>
                  <a:cubicBezTo>
                    <a:pt x="7113" y="6187"/>
                    <a:pt x="6913" y="4934"/>
                    <a:pt x="6762" y="3798"/>
                  </a:cubicBezTo>
                  <a:cubicBezTo>
                    <a:pt x="6629" y="2745"/>
                    <a:pt x="6278" y="1358"/>
                    <a:pt x="6528" y="339"/>
                  </a:cubicBezTo>
                  <a:cubicBezTo>
                    <a:pt x="6569" y="136"/>
                    <a:pt x="6400" y="1"/>
                    <a:pt x="6242" y="1"/>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91;p19">
            <a:extLst>
              <a:ext uri="{FF2B5EF4-FFF2-40B4-BE49-F238E27FC236}">
                <a16:creationId xmlns:a16="http://schemas.microsoft.com/office/drawing/2014/main" id="{57A66CF2-3DC9-45FD-E113-371990EEEBD6}"/>
              </a:ext>
            </a:extLst>
          </p:cNvPr>
          <p:cNvGrpSpPr/>
          <p:nvPr/>
        </p:nvGrpSpPr>
        <p:grpSpPr>
          <a:xfrm>
            <a:off x="-2466078" y="2865220"/>
            <a:ext cx="1293422" cy="2321639"/>
            <a:chOff x="2052675" y="2828450"/>
            <a:chExt cx="618225" cy="1100275"/>
          </a:xfrm>
        </p:grpSpPr>
        <p:sp>
          <p:nvSpPr>
            <p:cNvPr id="34" name="Google Shape;92;p19">
              <a:extLst>
                <a:ext uri="{FF2B5EF4-FFF2-40B4-BE49-F238E27FC236}">
                  <a16:creationId xmlns:a16="http://schemas.microsoft.com/office/drawing/2014/main" id="{B4B7D6F9-A4F3-D538-88E3-C37A56704181}"/>
                </a:ext>
              </a:extLst>
            </p:cNvPr>
            <p:cNvSpPr/>
            <p:nvPr/>
          </p:nvSpPr>
          <p:spPr>
            <a:xfrm>
              <a:off x="2355500" y="2828450"/>
              <a:ext cx="12150" cy="330850"/>
            </a:xfrm>
            <a:custGeom>
              <a:avLst/>
              <a:gdLst/>
              <a:ahLst/>
              <a:cxnLst/>
              <a:rect l="l" t="t" r="r" b="b"/>
              <a:pathLst>
                <a:path w="486" h="13234" extrusionOk="0">
                  <a:moveTo>
                    <a:pt x="485" y="8522"/>
                  </a:moveTo>
                  <a:lnTo>
                    <a:pt x="469" y="8522"/>
                  </a:lnTo>
                  <a:cubicBezTo>
                    <a:pt x="469" y="6317"/>
                    <a:pt x="452" y="5899"/>
                    <a:pt x="435" y="3693"/>
                  </a:cubicBezTo>
                  <a:cubicBezTo>
                    <a:pt x="435" y="3342"/>
                    <a:pt x="418" y="535"/>
                    <a:pt x="402" y="185"/>
                  </a:cubicBezTo>
                  <a:cubicBezTo>
                    <a:pt x="402" y="118"/>
                    <a:pt x="402" y="251"/>
                    <a:pt x="385" y="185"/>
                  </a:cubicBezTo>
                  <a:cubicBezTo>
                    <a:pt x="368" y="84"/>
                    <a:pt x="302" y="185"/>
                    <a:pt x="235" y="185"/>
                  </a:cubicBezTo>
                  <a:cubicBezTo>
                    <a:pt x="168" y="185"/>
                    <a:pt x="118" y="84"/>
                    <a:pt x="101" y="185"/>
                  </a:cubicBezTo>
                  <a:cubicBezTo>
                    <a:pt x="84" y="251"/>
                    <a:pt x="84" y="118"/>
                    <a:pt x="68" y="185"/>
                  </a:cubicBezTo>
                  <a:cubicBezTo>
                    <a:pt x="68" y="368"/>
                    <a:pt x="51" y="1"/>
                    <a:pt x="51" y="185"/>
                  </a:cubicBezTo>
                  <a:cubicBezTo>
                    <a:pt x="51" y="2006"/>
                    <a:pt x="17" y="5080"/>
                    <a:pt x="17" y="6901"/>
                  </a:cubicBezTo>
                  <a:cubicBezTo>
                    <a:pt x="1" y="9642"/>
                    <a:pt x="1" y="8840"/>
                    <a:pt x="1" y="11580"/>
                  </a:cubicBezTo>
                  <a:cubicBezTo>
                    <a:pt x="1" y="11947"/>
                    <a:pt x="17" y="12332"/>
                    <a:pt x="51" y="12699"/>
                  </a:cubicBezTo>
                  <a:cubicBezTo>
                    <a:pt x="51" y="12850"/>
                    <a:pt x="118" y="13000"/>
                    <a:pt x="151" y="13150"/>
                  </a:cubicBezTo>
                  <a:cubicBezTo>
                    <a:pt x="168" y="13184"/>
                    <a:pt x="201" y="13217"/>
                    <a:pt x="235" y="13217"/>
                  </a:cubicBezTo>
                  <a:cubicBezTo>
                    <a:pt x="285" y="13234"/>
                    <a:pt x="318" y="13200"/>
                    <a:pt x="335" y="13150"/>
                  </a:cubicBezTo>
                  <a:cubicBezTo>
                    <a:pt x="368" y="13000"/>
                    <a:pt x="435" y="12866"/>
                    <a:pt x="435" y="12733"/>
                  </a:cubicBezTo>
                  <a:cubicBezTo>
                    <a:pt x="469" y="12432"/>
                    <a:pt x="485" y="12131"/>
                    <a:pt x="485" y="11830"/>
                  </a:cubicBezTo>
                  <a:cubicBezTo>
                    <a:pt x="485" y="9541"/>
                    <a:pt x="485" y="10794"/>
                    <a:pt x="485" y="8522"/>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93;p19">
              <a:extLst>
                <a:ext uri="{FF2B5EF4-FFF2-40B4-BE49-F238E27FC236}">
                  <a16:creationId xmlns:a16="http://schemas.microsoft.com/office/drawing/2014/main" id="{CF6A31EE-BBEB-0153-7DF7-5D85BD83531D}"/>
                </a:ext>
              </a:extLst>
            </p:cNvPr>
            <p:cNvSpPr/>
            <p:nvPr/>
          </p:nvSpPr>
          <p:spPr>
            <a:xfrm>
              <a:off x="2141625" y="3310075"/>
              <a:ext cx="443225" cy="508350"/>
            </a:xfrm>
            <a:custGeom>
              <a:avLst/>
              <a:gdLst/>
              <a:ahLst/>
              <a:cxnLst/>
              <a:rect l="l" t="t" r="r" b="b"/>
              <a:pathLst>
                <a:path w="17729" h="20334" extrusionOk="0">
                  <a:moveTo>
                    <a:pt x="7620" y="1"/>
                  </a:moveTo>
                  <a:cubicBezTo>
                    <a:pt x="7136" y="1"/>
                    <a:pt x="6634" y="34"/>
                    <a:pt x="6166" y="168"/>
                  </a:cubicBezTo>
                  <a:cubicBezTo>
                    <a:pt x="5882" y="235"/>
                    <a:pt x="5648" y="385"/>
                    <a:pt x="5431" y="585"/>
                  </a:cubicBezTo>
                  <a:cubicBezTo>
                    <a:pt x="5381" y="619"/>
                    <a:pt x="5348" y="669"/>
                    <a:pt x="5331" y="736"/>
                  </a:cubicBezTo>
                  <a:cubicBezTo>
                    <a:pt x="5231" y="1053"/>
                    <a:pt x="5130" y="1354"/>
                    <a:pt x="5147" y="1688"/>
                  </a:cubicBezTo>
                  <a:cubicBezTo>
                    <a:pt x="5147" y="1755"/>
                    <a:pt x="5130" y="1805"/>
                    <a:pt x="5114" y="1855"/>
                  </a:cubicBezTo>
                  <a:cubicBezTo>
                    <a:pt x="4997" y="2423"/>
                    <a:pt x="4780" y="2975"/>
                    <a:pt x="4496" y="3493"/>
                  </a:cubicBezTo>
                  <a:cubicBezTo>
                    <a:pt x="4395" y="3677"/>
                    <a:pt x="4295" y="3860"/>
                    <a:pt x="4195" y="4061"/>
                  </a:cubicBezTo>
                  <a:cubicBezTo>
                    <a:pt x="4028" y="4445"/>
                    <a:pt x="3794" y="4779"/>
                    <a:pt x="3543" y="5097"/>
                  </a:cubicBezTo>
                  <a:cubicBezTo>
                    <a:pt x="3075" y="5682"/>
                    <a:pt x="2608" y="6266"/>
                    <a:pt x="2140" y="6851"/>
                  </a:cubicBezTo>
                  <a:cubicBezTo>
                    <a:pt x="2039" y="6968"/>
                    <a:pt x="1939" y="7102"/>
                    <a:pt x="1822" y="7185"/>
                  </a:cubicBezTo>
                  <a:cubicBezTo>
                    <a:pt x="1572" y="7386"/>
                    <a:pt x="1371" y="7636"/>
                    <a:pt x="1154" y="7870"/>
                  </a:cubicBezTo>
                  <a:cubicBezTo>
                    <a:pt x="1037" y="8004"/>
                    <a:pt x="937" y="8138"/>
                    <a:pt x="853" y="8288"/>
                  </a:cubicBezTo>
                  <a:cubicBezTo>
                    <a:pt x="669" y="8656"/>
                    <a:pt x="486" y="9007"/>
                    <a:pt x="318" y="9374"/>
                  </a:cubicBezTo>
                  <a:cubicBezTo>
                    <a:pt x="252" y="9525"/>
                    <a:pt x="201" y="9708"/>
                    <a:pt x="185" y="9875"/>
                  </a:cubicBezTo>
                  <a:cubicBezTo>
                    <a:pt x="135" y="10176"/>
                    <a:pt x="51" y="10494"/>
                    <a:pt x="68" y="10811"/>
                  </a:cubicBezTo>
                  <a:cubicBezTo>
                    <a:pt x="68" y="10845"/>
                    <a:pt x="68" y="10878"/>
                    <a:pt x="68" y="10895"/>
                  </a:cubicBezTo>
                  <a:cubicBezTo>
                    <a:pt x="1" y="11078"/>
                    <a:pt x="1" y="11262"/>
                    <a:pt x="18" y="11446"/>
                  </a:cubicBezTo>
                  <a:cubicBezTo>
                    <a:pt x="18" y="11914"/>
                    <a:pt x="18" y="12382"/>
                    <a:pt x="18" y="12866"/>
                  </a:cubicBezTo>
                  <a:cubicBezTo>
                    <a:pt x="18" y="12933"/>
                    <a:pt x="18" y="13017"/>
                    <a:pt x="34" y="13083"/>
                  </a:cubicBezTo>
                  <a:cubicBezTo>
                    <a:pt x="118" y="13351"/>
                    <a:pt x="118" y="13618"/>
                    <a:pt x="135" y="13885"/>
                  </a:cubicBezTo>
                  <a:cubicBezTo>
                    <a:pt x="151" y="14103"/>
                    <a:pt x="185" y="14320"/>
                    <a:pt x="302" y="14487"/>
                  </a:cubicBezTo>
                  <a:cubicBezTo>
                    <a:pt x="435" y="14671"/>
                    <a:pt x="486" y="14871"/>
                    <a:pt x="552" y="15072"/>
                  </a:cubicBezTo>
                  <a:cubicBezTo>
                    <a:pt x="602" y="15239"/>
                    <a:pt x="669" y="15423"/>
                    <a:pt x="719" y="15606"/>
                  </a:cubicBezTo>
                  <a:cubicBezTo>
                    <a:pt x="770" y="15757"/>
                    <a:pt x="836" y="15907"/>
                    <a:pt x="953" y="16007"/>
                  </a:cubicBezTo>
                  <a:cubicBezTo>
                    <a:pt x="1054" y="16108"/>
                    <a:pt x="1120" y="16225"/>
                    <a:pt x="1171" y="16358"/>
                  </a:cubicBezTo>
                  <a:cubicBezTo>
                    <a:pt x="1254" y="16592"/>
                    <a:pt x="1371" y="16793"/>
                    <a:pt x="1505" y="17010"/>
                  </a:cubicBezTo>
                  <a:cubicBezTo>
                    <a:pt x="1739" y="17378"/>
                    <a:pt x="2006" y="17728"/>
                    <a:pt x="2357" y="17996"/>
                  </a:cubicBezTo>
                  <a:cubicBezTo>
                    <a:pt x="2741" y="18313"/>
                    <a:pt x="3176" y="18547"/>
                    <a:pt x="3560" y="18848"/>
                  </a:cubicBezTo>
                  <a:cubicBezTo>
                    <a:pt x="3593" y="18881"/>
                    <a:pt x="3643" y="18915"/>
                    <a:pt x="3694" y="18931"/>
                  </a:cubicBezTo>
                  <a:cubicBezTo>
                    <a:pt x="3994" y="19082"/>
                    <a:pt x="4295" y="19232"/>
                    <a:pt x="4596" y="19399"/>
                  </a:cubicBezTo>
                  <a:cubicBezTo>
                    <a:pt x="5064" y="19683"/>
                    <a:pt x="5548" y="19884"/>
                    <a:pt x="6083" y="20017"/>
                  </a:cubicBezTo>
                  <a:cubicBezTo>
                    <a:pt x="6200" y="20051"/>
                    <a:pt x="6334" y="20068"/>
                    <a:pt x="6450" y="20084"/>
                  </a:cubicBezTo>
                  <a:cubicBezTo>
                    <a:pt x="6751" y="20151"/>
                    <a:pt x="7069" y="20151"/>
                    <a:pt x="7369" y="20151"/>
                  </a:cubicBezTo>
                  <a:cubicBezTo>
                    <a:pt x="7537" y="20151"/>
                    <a:pt x="7687" y="20168"/>
                    <a:pt x="7837" y="20218"/>
                  </a:cubicBezTo>
                  <a:cubicBezTo>
                    <a:pt x="8038" y="20268"/>
                    <a:pt x="8238" y="20268"/>
                    <a:pt x="8439" y="20268"/>
                  </a:cubicBezTo>
                  <a:lnTo>
                    <a:pt x="9057" y="20268"/>
                  </a:lnTo>
                  <a:cubicBezTo>
                    <a:pt x="9157" y="20268"/>
                    <a:pt x="9258" y="20285"/>
                    <a:pt x="9358" y="20285"/>
                  </a:cubicBezTo>
                  <a:cubicBezTo>
                    <a:pt x="9598" y="20322"/>
                    <a:pt x="9833" y="20333"/>
                    <a:pt x="10069" y="20333"/>
                  </a:cubicBezTo>
                  <a:cubicBezTo>
                    <a:pt x="10259" y="20333"/>
                    <a:pt x="10450" y="20326"/>
                    <a:pt x="10644" y="20318"/>
                  </a:cubicBezTo>
                  <a:cubicBezTo>
                    <a:pt x="10828" y="20302"/>
                    <a:pt x="11012" y="20268"/>
                    <a:pt x="11162" y="20151"/>
                  </a:cubicBezTo>
                  <a:cubicBezTo>
                    <a:pt x="11212" y="20101"/>
                    <a:pt x="11279" y="20084"/>
                    <a:pt x="11363" y="20084"/>
                  </a:cubicBezTo>
                  <a:cubicBezTo>
                    <a:pt x="11413" y="20084"/>
                    <a:pt x="11480" y="20068"/>
                    <a:pt x="11547" y="20051"/>
                  </a:cubicBezTo>
                  <a:cubicBezTo>
                    <a:pt x="12081" y="19901"/>
                    <a:pt x="12599" y="19717"/>
                    <a:pt x="13084" y="19416"/>
                  </a:cubicBezTo>
                  <a:cubicBezTo>
                    <a:pt x="13151" y="19383"/>
                    <a:pt x="13217" y="19349"/>
                    <a:pt x="13284" y="19316"/>
                  </a:cubicBezTo>
                  <a:cubicBezTo>
                    <a:pt x="13585" y="19165"/>
                    <a:pt x="13886" y="18998"/>
                    <a:pt x="14187" y="18831"/>
                  </a:cubicBezTo>
                  <a:cubicBezTo>
                    <a:pt x="14237" y="18798"/>
                    <a:pt x="14287" y="18764"/>
                    <a:pt x="14320" y="18731"/>
                  </a:cubicBezTo>
                  <a:cubicBezTo>
                    <a:pt x="14471" y="18614"/>
                    <a:pt x="14638" y="18514"/>
                    <a:pt x="14771" y="18380"/>
                  </a:cubicBezTo>
                  <a:cubicBezTo>
                    <a:pt x="14855" y="18313"/>
                    <a:pt x="14955" y="18246"/>
                    <a:pt x="15005" y="18146"/>
                  </a:cubicBezTo>
                  <a:cubicBezTo>
                    <a:pt x="15072" y="18012"/>
                    <a:pt x="15172" y="17929"/>
                    <a:pt x="15289" y="17862"/>
                  </a:cubicBezTo>
                  <a:cubicBezTo>
                    <a:pt x="15557" y="17695"/>
                    <a:pt x="15774" y="17478"/>
                    <a:pt x="15924" y="17194"/>
                  </a:cubicBezTo>
                  <a:cubicBezTo>
                    <a:pt x="15974" y="17110"/>
                    <a:pt x="16024" y="17027"/>
                    <a:pt x="16108" y="16960"/>
                  </a:cubicBezTo>
                  <a:cubicBezTo>
                    <a:pt x="16225" y="16843"/>
                    <a:pt x="16309" y="16709"/>
                    <a:pt x="16392" y="16559"/>
                  </a:cubicBezTo>
                  <a:cubicBezTo>
                    <a:pt x="16492" y="16392"/>
                    <a:pt x="16593" y="16225"/>
                    <a:pt x="16710" y="16058"/>
                  </a:cubicBezTo>
                  <a:cubicBezTo>
                    <a:pt x="16843" y="15907"/>
                    <a:pt x="16943" y="15757"/>
                    <a:pt x="16994" y="15573"/>
                  </a:cubicBezTo>
                  <a:cubicBezTo>
                    <a:pt x="17077" y="15272"/>
                    <a:pt x="17177" y="14972"/>
                    <a:pt x="17261" y="14687"/>
                  </a:cubicBezTo>
                  <a:cubicBezTo>
                    <a:pt x="17294" y="14604"/>
                    <a:pt x="17311" y="14520"/>
                    <a:pt x="17361" y="14454"/>
                  </a:cubicBezTo>
                  <a:cubicBezTo>
                    <a:pt x="17528" y="14203"/>
                    <a:pt x="17612" y="13919"/>
                    <a:pt x="17629" y="13601"/>
                  </a:cubicBezTo>
                  <a:cubicBezTo>
                    <a:pt x="17629" y="13568"/>
                    <a:pt x="17629" y="13535"/>
                    <a:pt x="17645" y="13501"/>
                  </a:cubicBezTo>
                  <a:cubicBezTo>
                    <a:pt x="17729" y="13284"/>
                    <a:pt x="17712" y="13067"/>
                    <a:pt x="17712" y="12850"/>
                  </a:cubicBezTo>
                  <a:cubicBezTo>
                    <a:pt x="17712" y="12465"/>
                    <a:pt x="17679" y="12098"/>
                    <a:pt x="17695" y="11713"/>
                  </a:cubicBezTo>
                  <a:cubicBezTo>
                    <a:pt x="17712" y="11246"/>
                    <a:pt x="17595" y="10794"/>
                    <a:pt x="17595" y="10327"/>
                  </a:cubicBezTo>
                  <a:cubicBezTo>
                    <a:pt x="17595" y="10293"/>
                    <a:pt x="17578" y="10243"/>
                    <a:pt x="17562" y="10193"/>
                  </a:cubicBezTo>
                  <a:cubicBezTo>
                    <a:pt x="17562" y="10143"/>
                    <a:pt x="17545" y="10076"/>
                    <a:pt x="17545" y="10009"/>
                  </a:cubicBezTo>
                  <a:cubicBezTo>
                    <a:pt x="17528" y="9742"/>
                    <a:pt x="17445" y="9508"/>
                    <a:pt x="17328" y="9274"/>
                  </a:cubicBezTo>
                  <a:cubicBezTo>
                    <a:pt x="17211" y="9007"/>
                    <a:pt x="17077" y="8756"/>
                    <a:pt x="16943" y="8489"/>
                  </a:cubicBezTo>
                  <a:cubicBezTo>
                    <a:pt x="16726" y="8004"/>
                    <a:pt x="16359" y="7636"/>
                    <a:pt x="15974" y="7286"/>
                  </a:cubicBezTo>
                  <a:cubicBezTo>
                    <a:pt x="15841" y="7152"/>
                    <a:pt x="15690" y="7002"/>
                    <a:pt x="15557" y="6851"/>
                  </a:cubicBezTo>
                  <a:cubicBezTo>
                    <a:pt x="15106" y="6300"/>
                    <a:pt x="14671" y="5732"/>
                    <a:pt x="14220" y="5164"/>
                  </a:cubicBezTo>
                  <a:cubicBezTo>
                    <a:pt x="13919" y="4796"/>
                    <a:pt x="13652" y="4412"/>
                    <a:pt x="13451" y="3977"/>
                  </a:cubicBezTo>
                  <a:cubicBezTo>
                    <a:pt x="13401" y="3860"/>
                    <a:pt x="13351" y="3743"/>
                    <a:pt x="13284" y="3626"/>
                  </a:cubicBezTo>
                  <a:cubicBezTo>
                    <a:pt x="13034" y="3209"/>
                    <a:pt x="12833" y="2774"/>
                    <a:pt x="12699" y="2306"/>
                  </a:cubicBezTo>
                  <a:cubicBezTo>
                    <a:pt x="12633" y="2123"/>
                    <a:pt x="12566" y="1922"/>
                    <a:pt x="12566" y="1722"/>
                  </a:cubicBezTo>
                  <a:cubicBezTo>
                    <a:pt x="12549" y="1387"/>
                    <a:pt x="12466" y="1070"/>
                    <a:pt x="12365" y="736"/>
                  </a:cubicBezTo>
                  <a:cubicBezTo>
                    <a:pt x="12349" y="686"/>
                    <a:pt x="12315" y="619"/>
                    <a:pt x="12265" y="585"/>
                  </a:cubicBezTo>
                  <a:cubicBezTo>
                    <a:pt x="12081" y="402"/>
                    <a:pt x="11864" y="268"/>
                    <a:pt x="11613" y="184"/>
                  </a:cubicBezTo>
                  <a:cubicBezTo>
                    <a:pt x="11496" y="151"/>
                    <a:pt x="11363" y="134"/>
                    <a:pt x="11229" y="101"/>
                  </a:cubicBezTo>
                  <a:cubicBezTo>
                    <a:pt x="10945" y="34"/>
                    <a:pt x="10644" y="17"/>
                    <a:pt x="10360" y="17"/>
                  </a:cubicBezTo>
                  <a:cubicBezTo>
                    <a:pt x="9859" y="1"/>
                    <a:pt x="9358" y="1"/>
                    <a:pt x="8857" y="1"/>
                  </a:cubicBezTo>
                  <a:cubicBezTo>
                    <a:pt x="8578" y="1"/>
                    <a:pt x="8307" y="8"/>
                    <a:pt x="8033" y="8"/>
                  </a:cubicBezTo>
                  <a:cubicBezTo>
                    <a:pt x="7897" y="8"/>
                    <a:pt x="7759" y="6"/>
                    <a:pt x="76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94;p19">
              <a:extLst>
                <a:ext uri="{FF2B5EF4-FFF2-40B4-BE49-F238E27FC236}">
                  <a16:creationId xmlns:a16="http://schemas.microsoft.com/office/drawing/2014/main" id="{370DF14C-D623-3771-0232-817659CDB47F}"/>
                </a:ext>
              </a:extLst>
            </p:cNvPr>
            <p:cNvSpPr/>
            <p:nvPr/>
          </p:nvSpPr>
          <p:spPr>
            <a:xfrm>
              <a:off x="2290750" y="3269400"/>
              <a:ext cx="144150" cy="36950"/>
            </a:xfrm>
            <a:custGeom>
              <a:avLst/>
              <a:gdLst/>
              <a:ahLst/>
              <a:cxnLst/>
              <a:rect l="l" t="t" r="r" b="b"/>
              <a:pathLst>
                <a:path w="5766" h="1478" extrusionOk="0">
                  <a:moveTo>
                    <a:pt x="2728" y="0"/>
                  </a:moveTo>
                  <a:cubicBezTo>
                    <a:pt x="2447" y="0"/>
                    <a:pt x="2165" y="15"/>
                    <a:pt x="1872" y="24"/>
                  </a:cubicBezTo>
                  <a:cubicBezTo>
                    <a:pt x="1780" y="32"/>
                    <a:pt x="1688" y="36"/>
                    <a:pt x="1599" y="36"/>
                  </a:cubicBezTo>
                  <a:cubicBezTo>
                    <a:pt x="1509" y="36"/>
                    <a:pt x="1421" y="32"/>
                    <a:pt x="1338" y="24"/>
                  </a:cubicBezTo>
                  <a:cubicBezTo>
                    <a:pt x="1260" y="13"/>
                    <a:pt x="1184" y="9"/>
                    <a:pt x="1109" y="9"/>
                  </a:cubicBezTo>
                  <a:cubicBezTo>
                    <a:pt x="942" y="9"/>
                    <a:pt x="781" y="29"/>
                    <a:pt x="619" y="40"/>
                  </a:cubicBezTo>
                  <a:cubicBezTo>
                    <a:pt x="469" y="191"/>
                    <a:pt x="318" y="341"/>
                    <a:pt x="185" y="475"/>
                  </a:cubicBezTo>
                  <a:cubicBezTo>
                    <a:pt x="101" y="558"/>
                    <a:pt x="34" y="642"/>
                    <a:pt x="18" y="759"/>
                  </a:cubicBezTo>
                  <a:cubicBezTo>
                    <a:pt x="18" y="943"/>
                    <a:pt x="1" y="1126"/>
                    <a:pt x="1" y="1310"/>
                  </a:cubicBezTo>
                  <a:cubicBezTo>
                    <a:pt x="1" y="1360"/>
                    <a:pt x="18" y="1410"/>
                    <a:pt x="34" y="1477"/>
                  </a:cubicBezTo>
                  <a:cubicBezTo>
                    <a:pt x="135" y="1461"/>
                    <a:pt x="201" y="1461"/>
                    <a:pt x="268" y="1427"/>
                  </a:cubicBezTo>
                  <a:cubicBezTo>
                    <a:pt x="602" y="1327"/>
                    <a:pt x="937" y="1294"/>
                    <a:pt x="1287" y="1294"/>
                  </a:cubicBezTo>
                  <a:lnTo>
                    <a:pt x="4328" y="1294"/>
                  </a:lnTo>
                  <a:cubicBezTo>
                    <a:pt x="4729" y="1294"/>
                    <a:pt x="5147" y="1294"/>
                    <a:pt x="5531" y="1444"/>
                  </a:cubicBezTo>
                  <a:cubicBezTo>
                    <a:pt x="5582" y="1461"/>
                    <a:pt x="5648" y="1461"/>
                    <a:pt x="5732" y="1461"/>
                  </a:cubicBezTo>
                  <a:cubicBezTo>
                    <a:pt x="5749" y="1377"/>
                    <a:pt x="5765" y="1310"/>
                    <a:pt x="5765" y="1227"/>
                  </a:cubicBezTo>
                  <a:cubicBezTo>
                    <a:pt x="5749" y="1093"/>
                    <a:pt x="5749" y="943"/>
                    <a:pt x="5732" y="792"/>
                  </a:cubicBezTo>
                  <a:cubicBezTo>
                    <a:pt x="5715" y="575"/>
                    <a:pt x="5598" y="441"/>
                    <a:pt x="5398" y="375"/>
                  </a:cubicBezTo>
                  <a:cubicBezTo>
                    <a:pt x="5181" y="308"/>
                    <a:pt x="4980" y="241"/>
                    <a:pt x="4763" y="207"/>
                  </a:cubicBezTo>
                  <a:cubicBezTo>
                    <a:pt x="4312" y="141"/>
                    <a:pt x="3877" y="91"/>
                    <a:pt x="3426" y="40"/>
                  </a:cubicBezTo>
                  <a:cubicBezTo>
                    <a:pt x="3192" y="10"/>
                    <a:pt x="2960" y="0"/>
                    <a:pt x="27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95;p19">
              <a:extLst>
                <a:ext uri="{FF2B5EF4-FFF2-40B4-BE49-F238E27FC236}">
                  <a16:creationId xmlns:a16="http://schemas.microsoft.com/office/drawing/2014/main" id="{00329C86-B276-2B11-8CC8-E4A782397E48}"/>
                </a:ext>
              </a:extLst>
            </p:cNvPr>
            <p:cNvSpPr/>
            <p:nvPr/>
          </p:nvSpPr>
          <p:spPr>
            <a:xfrm>
              <a:off x="2303300" y="3231200"/>
              <a:ext cx="118650" cy="37125"/>
            </a:xfrm>
            <a:custGeom>
              <a:avLst/>
              <a:gdLst/>
              <a:ahLst/>
              <a:cxnLst/>
              <a:rect l="l" t="t" r="r" b="b"/>
              <a:pathLst>
                <a:path w="4746" h="1485" extrusionOk="0">
                  <a:moveTo>
                    <a:pt x="1414" y="0"/>
                  </a:moveTo>
                  <a:cubicBezTo>
                    <a:pt x="1149" y="0"/>
                    <a:pt x="884" y="20"/>
                    <a:pt x="618" y="31"/>
                  </a:cubicBezTo>
                  <a:cubicBezTo>
                    <a:pt x="334" y="48"/>
                    <a:pt x="234" y="265"/>
                    <a:pt x="50" y="399"/>
                  </a:cubicBezTo>
                  <a:cubicBezTo>
                    <a:pt x="34" y="415"/>
                    <a:pt x="34" y="432"/>
                    <a:pt x="34" y="449"/>
                  </a:cubicBezTo>
                  <a:cubicBezTo>
                    <a:pt x="34" y="616"/>
                    <a:pt x="0" y="783"/>
                    <a:pt x="50" y="950"/>
                  </a:cubicBezTo>
                  <a:cubicBezTo>
                    <a:pt x="100" y="1117"/>
                    <a:pt x="151" y="1284"/>
                    <a:pt x="134" y="1485"/>
                  </a:cubicBezTo>
                  <a:cubicBezTo>
                    <a:pt x="251" y="1468"/>
                    <a:pt x="351" y="1451"/>
                    <a:pt x="451" y="1418"/>
                  </a:cubicBezTo>
                  <a:cubicBezTo>
                    <a:pt x="735" y="1368"/>
                    <a:pt x="1019" y="1284"/>
                    <a:pt x="1303" y="1234"/>
                  </a:cubicBezTo>
                  <a:cubicBezTo>
                    <a:pt x="1604" y="1192"/>
                    <a:pt x="1905" y="1172"/>
                    <a:pt x="2206" y="1172"/>
                  </a:cubicBezTo>
                  <a:cubicBezTo>
                    <a:pt x="2506" y="1172"/>
                    <a:pt x="2807" y="1192"/>
                    <a:pt x="3108" y="1234"/>
                  </a:cubicBezTo>
                  <a:cubicBezTo>
                    <a:pt x="3576" y="1301"/>
                    <a:pt x="4044" y="1334"/>
                    <a:pt x="4511" y="1435"/>
                  </a:cubicBezTo>
                  <a:cubicBezTo>
                    <a:pt x="4517" y="1440"/>
                    <a:pt x="4524" y="1442"/>
                    <a:pt x="4533" y="1442"/>
                  </a:cubicBezTo>
                  <a:cubicBezTo>
                    <a:pt x="4549" y="1442"/>
                    <a:pt x="4567" y="1435"/>
                    <a:pt x="4578" y="1435"/>
                  </a:cubicBezTo>
                  <a:cubicBezTo>
                    <a:pt x="4612" y="1318"/>
                    <a:pt x="4612" y="1201"/>
                    <a:pt x="4662" y="1101"/>
                  </a:cubicBezTo>
                  <a:cubicBezTo>
                    <a:pt x="4745" y="883"/>
                    <a:pt x="4729" y="683"/>
                    <a:pt x="4712" y="482"/>
                  </a:cubicBezTo>
                  <a:cubicBezTo>
                    <a:pt x="4679" y="449"/>
                    <a:pt x="4645" y="432"/>
                    <a:pt x="4612" y="415"/>
                  </a:cubicBezTo>
                  <a:cubicBezTo>
                    <a:pt x="4511" y="382"/>
                    <a:pt x="4395" y="332"/>
                    <a:pt x="4278" y="299"/>
                  </a:cubicBezTo>
                  <a:cubicBezTo>
                    <a:pt x="3593" y="115"/>
                    <a:pt x="2874" y="14"/>
                    <a:pt x="2156" y="14"/>
                  </a:cubicBezTo>
                  <a:lnTo>
                    <a:pt x="1771" y="14"/>
                  </a:lnTo>
                  <a:cubicBezTo>
                    <a:pt x="1652" y="4"/>
                    <a:pt x="1533" y="0"/>
                    <a:pt x="14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96;p19">
              <a:extLst>
                <a:ext uri="{FF2B5EF4-FFF2-40B4-BE49-F238E27FC236}">
                  <a16:creationId xmlns:a16="http://schemas.microsoft.com/office/drawing/2014/main" id="{DF7CC1FA-8D3F-A26F-5EBE-E4D75969B505}"/>
                </a:ext>
              </a:extLst>
            </p:cNvPr>
            <p:cNvSpPr/>
            <p:nvPr/>
          </p:nvSpPr>
          <p:spPr>
            <a:xfrm>
              <a:off x="2314150" y="3180550"/>
              <a:ext cx="97775" cy="51025"/>
            </a:xfrm>
            <a:custGeom>
              <a:avLst/>
              <a:gdLst/>
              <a:ahLst/>
              <a:cxnLst/>
              <a:rect l="l" t="t" r="r" b="b"/>
              <a:pathLst>
                <a:path w="3911" h="2041" extrusionOk="0">
                  <a:moveTo>
                    <a:pt x="1850" y="1"/>
                  </a:moveTo>
                  <a:cubicBezTo>
                    <a:pt x="1690" y="1"/>
                    <a:pt x="1526" y="9"/>
                    <a:pt x="1371" y="69"/>
                  </a:cubicBezTo>
                  <a:cubicBezTo>
                    <a:pt x="1321" y="86"/>
                    <a:pt x="1270" y="86"/>
                    <a:pt x="1237" y="86"/>
                  </a:cubicBezTo>
                  <a:cubicBezTo>
                    <a:pt x="970" y="152"/>
                    <a:pt x="719" y="219"/>
                    <a:pt x="519" y="420"/>
                  </a:cubicBezTo>
                  <a:cubicBezTo>
                    <a:pt x="435" y="520"/>
                    <a:pt x="335" y="604"/>
                    <a:pt x="235" y="670"/>
                  </a:cubicBezTo>
                  <a:cubicBezTo>
                    <a:pt x="84" y="787"/>
                    <a:pt x="17" y="921"/>
                    <a:pt x="34" y="1122"/>
                  </a:cubicBezTo>
                  <a:cubicBezTo>
                    <a:pt x="34" y="1339"/>
                    <a:pt x="17" y="1556"/>
                    <a:pt x="17" y="1773"/>
                  </a:cubicBezTo>
                  <a:cubicBezTo>
                    <a:pt x="17" y="1823"/>
                    <a:pt x="1" y="1873"/>
                    <a:pt x="67" y="1924"/>
                  </a:cubicBezTo>
                  <a:cubicBezTo>
                    <a:pt x="101" y="1924"/>
                    <a:pt x="134" y="1907"/>
                    <a:pt x="184" y="1890"/>
                  </a:cubicBezTo>
                  <a:cubicBezTo>
                    <a:pt x="435" y="1807"/>
                    <a:pt x="702" y="1790"/>
                    <a:pt x="970" y="1790"/>
                  </a:cubicBezTo>
                  <a:cubicBezTo>
                    <a:pt x="1204" y="1773"/>
                    <a:pt x="1454" y="1773"/>
                    <a:pt x="1705" y="1773"/>
                  </a:cubicBezTo>
                  <a:cubicBezTo>
                    <a:pt x="1791" y="1767"/>
                    <a:pt x="1877" y="1764"/>
                    <a:pt x="1962" y="1764"/>
                  </a:cubicBezTo>
                  <a:cubicBezTo>
                    <a:pt x="2344" y="1764"/>
                    <a:pt x="2723" y="1819"/>
                    <a:pt x="3092" y="1873"/>
                  </a:cubicBezTo>
                  <a:cubicBezTo>
                    <a:pt x="3359" y="1924"/>
                    <a:pt x="3610" y="1990"/>
                    <a:pt x="3910" y="2040"/>
                  </a:cubicBezTo>
                  <a:cubicBezTo>
                    <a:pt x="3894" y="1924"/>
                    <a:pt x="3860" y="1840"/>
                    <a:pt x="3860" y="1756"/>
                  </a:cubicBezTo>
                  <a:cubicBezTo>
                    <a:pt x="3877" y="1556"/>
                    <a:pt x="3777" y="1472"/>
                    <a:pt x="3610" y="1406"/>
                  </a:cubicBezTo>
                  <a:cubicBezTo>
                    <a:pt x="3560" y="1389"/>
                    <a:pt x="3493" y="1355"/>
                    <a:pt x="3443" y="1339"/>
                  </a:cubicBezTo>
                  <a:cubicBezTo>
                    <a:pt x="3075" y="1255"/>
                    <a:pt x="2707" y="1172"/>
                    <a:pt x="2323" y="1172"/>
                  </a:cubicBezTo>
                  <a:cubicBezTo>
                    <a:pt x="2206" y="1172"/>
                    <a:pt x="2089" y="1176"/>
                    <a:pt x="1972" y="1176"/>
                  </a:cubicBezTo>
                  <a:cubicBezTo>
                    <a:pt x="1855" y="1176"/>
                    <a:pt x="1738" y="1172"/>
                    <a:pt x="1621" y="1155"/>
                  </a:cubicBezTo>
                  <a:cubicBezTo>
                    <a:pt x="1425" y="1122"/>
                    <a:pt x="1237" y="1097"/>
                    <a:pt x="1046" y="1097"/>
                  </a:cubicBezTo>
                  <a:cubicBezTo>
                    <a:pt x="943" y="1097"/>
                    <a:pt x="841" y="1104"/>
                    <a:pt x="736" y="1122"/>
                  </a:cubicBezTo>
                  <a:cubicBezTo>
                    <a:pt x="717" y="1128"/>
                    <a:pt x="697" y="1132"/>
                    <a:pt x="676" y="1132"/>
                  </a:cubicBezTo>
                  <a:cubicBezTo>
                    <a:pt x="641" y="1132"/>
                    <a:pt x="607" y="1120"/>
                    <a:pt x="585" y="1088"/>
                  </a:cubicBezTo>
                  <a:cubicBezTo>
                    <a:pt x="602" y="1005"/>
                    <a:pt x="669" y="1021"/>
                    <a:pt x="719" y="1005"/>
                  </a:cubicBezTo>
                  <a:cubicBezTo>
                    <a:pt x="920" y="971"/>
                    <a:pt x="1137" y="954"/>
                    <a:pt x="1337" y="904"/>
                  </a:cubicBezTo>
                  <a:cubicBezTo>
                    <a:pt x="1488" y="871"/>
                    <a:pt x="1638" y="837"/>
                    <a:pt x="1788" y="837"/>
                  </a:cubicBezTo>
                  <a:lnTo>
                    <a:pt x="2223" y="837"/>
                  </a:lnTo>
                  <a:cubicBezTo>
                    <a:pt x="2267" y="836"/>
                    <a:pt x="2312" y="835"/>
                    <a:pt x="2356" y="835"/>
                  </a:cubicBezTo>
                  <a:cubicBezTo>
                    <a:pt x="2841" y="835"/>
                    <a:pt x="3301" y="920"/>
                    <a:pt x="3760" y="1088"/>
                  </a:cubicBezTo>
                  <a:lnTo>
                    <a:pt x="3844" y="1088"/>
                  </a:lnTo>
                  <a:cubicBezTo>
                    <a:pt x="3860" y="988"/>
                    <a:pt x="3860" y="904"/>
                    <a:pt x="3793" y="837"/>
                  </a:cubicBezTo>
                  <a:cubicBezTo>
                    <a:pt x="3576" y="587"/>
                    <a:pt x="3342" y="370"/>
                    <a:pt x="3058" y="203"/>
                  </a:cubicBezTo>
                  <a:cubicBezTo>
                    <a:pt x="3025" y="203"/>
                    <a:pt x="2991" y="186"/>
                    <a:pt x="2975" y="186"/>
                  </a:cubicBezTo>
                  <a:cubicBezTo>
                    <a:pt x="2791" y="136"/>
                    <a:pt x="2624" y="102"/>
                    <a:pt x="2440" y="52"/>
                  </a:cubicBezTo>
                  <a:cubicBezTo>
                    <a:pt x="2306" y="2"/>
                    <a:pt x="2189" y="2"/>
                    <a:pt x="2039" y="2"/>
                  </a:cubicBezTo>
                  <a:cubicBezTo>
                    <a:pt x="1977" y="2"/>
                    <a:pt x="1914" y="1"/>
                    <a:pt x="18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97;p19">
              <a:extLst>
                <a:ext uri="{FF2B5EF4-FFF2-40B4-BE49-F238E27FC236}">
                  <a16:creationId xmlns:a16="http://schemas.microsoft.com/office/drawing/2014/main" id="{AD917F8C-03D5-AA75-6516-5C741842C9C9}"/>
                </a:ext>
              </a:extLst>
            </p:cNvPr>
            <p:cNvSpPr/>
            <p:nvPr/>
          </p:nvSpPr>
          <p:spPr>
            <a:xfrm>
              <a:off x="2333375" y="3157200"/>
              <a:ext cx="58925" cy="20900"/>
            </a:xfrm>
            <a:custGeom>
              <a:avLst/>
              <a:gdLst/>
              <a:ahLst/>
              <a:cxnLst/>
              <a:rect l="l" t="t" r="r" b="b"/>
              <a:pathLst>
                <a:path w="2357" h="836" extrusionOk="0">
                  <a:moveTo>
                    <a:pt x="1220" y="0"/>
                  </a:moveTo>
                  <a:cubicBezTo>
                    <a:pt x="1053" y="0"/>
                    <a:pt x="886" y="50"/>
                    <a:pt x="735" y="67"/>
                  </a:cubicBezTo>
                  <a:cubicBezTo>
                    <a:pt x="669" y="67"/>
                    <a:pt x="618" y="67"/>
                    <a:pt x="568" y="84"/>
                  </a:cubicBezTo>
                  <a:cubicBezTo>
                    <a:pt x="518" y="101"/>
                    <a:pt x="451" y="101"/>
                    <a:pt x="418" y="134"/>
                  </a:cubicBezTo>
                  <a:cubicBezTo>
                    <a:pt x="201" y="301"/>
                    <a:pt x="34" y="518"/>
                    <a:pt x="0" y="836"/>
                  </a:cubicBezTo>
                  <a:cubicBezTo>
                    <a:pt x="268" y="769"/>
                    <a:pt x="485" y="702"/>
                    <a:pt x="719" y="652"/>
                  </a:cubicBezTo>
                  <a:cubicBezTo>
                    <a:pt x="786" y="635"/>
                    <a:pt x="836" y="635"/>
                    <a:pt x="902" y="635"/>
                  </a:cubicBezTo>
                  <a:lnTo>
                    <a:pt x="1454" y="635"/>
                  </a:lnTo>
                  <a:cubicBezTo>
                    <a:pt x="1504" y="635"/>
                    <a:pt x="1571" y="635"/>
                    <a:pt x="1621" y="652"/>
                  </a:cubicBezTo>
                  <a:cubicBezTo>
                    <a:pt x="1838" y="702"/>
                    <a:pt x="2055" y="769"/>
                    <a:pt x="2273" y="819"/>
                  </a:cubicBezTo>
                  <a:cubicBezTo>
                    <a:pt x="2284" y="825"/>
                    <a:pt x="2293" y="827"/>
                    <a:pt x="2302" y="827"/>
                  </a:cubicBezTo>
                  <a:cubicBezTo>
                    <a:pt x="2319" y="827"/>
                    <a:pt x="2334" y="819"/>
                    <a:pt x="2356" y="819"/>
                  </a:cubicBezTo>
                  <a:cubicBezTo>
                    <a:pt x="2323" y="568"/>
                    <a:pt x="2206" y="385"/>
                    <a:pt x="2039" y="218"/>
                  </a:cubicBezTo>
                  <a:cubicBezTo>
                    <a:pt x="1938" y="134"/>
                    <a:pt x="1838" y="84"/>
                    <a:pt x="1704" y="67"/>
                  </a:cubicBezTo>
                  <a:cubicBezTo>
                    <a:pt x="1537" y="50"/>
                    <a:pt x="1370" y="0"/>
                    <a:pt x="12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98;p19">
              <a:extLst>
                <a:ext uri="{FF2B5EF4-FFF2-40B4-BE49-F238E27FC236}">
                  <a16:creationId xmlns:a16="http://schemas.microsoft.com/office/drawing/2014/main" id="{025C375A-2DCA-D1EA-B854-9D822A8C3271}"/>
                </a:ext>
              </a:extLst>
            </p:cNvPr>
            <p:cNvSpPr/>
            <p:nvPr/>
          </p:nvSpPr>
          <p:spPr>
            <a:xfrm>
              <a:off x="2155425" y="3319225"/>
              <a:ext cx="426100" cy="490525"/>
            </a:xfrm>
            <a:custGeom>
              <a:avLst/>
              <a:gdLst/>
              <a:ahLst/>
              <a:cxnLst/>
              <a:rect l="l" t="t" r="r" b="b"/>
              <a:pathLst>
                <a:path w="17044" h="19621" extrusionOk="0">
                  <a:moveTo>
                    <a:pt x="6201" y="1"/>
                  </a:moveTo>
                  <a:cubicBezTo>
                    <a:pt x="5834" y="1"/>
                    <a:pt x="5498" y="114"/>
                    <a:pt x="5213" y="487"/>
                  </a:cubicBezTo>
                  <a:cubicBezTo>
                    <a:pt x="4612" y="1289"/>
                    <a:pt x="4445" y="2308"/>
                    <a:pt x="4127" y="3227"/>
                  </a:cubicBezTo>
                  <a:cubicBezTo>
                    <a:pt x="3676" y="4530"/>
                    <a:pt x="2774" y="5566"/>
                    <a:pt x="1888" y="6602"/>
                  </a:cubicBezTo>
                  <a:cubicBezTo>
                    <a:pt x="1153" y="7471"/>
                    <a:pt x="819" y="8189"/>
                    <a:pt x="518" y="9292"/>
                  </a:cubicBezTo>
                  <a:cubicBezTo>
                    <a:pt x="201" y="10445"/>
                    <a:pt x="0" y="11431"/>
                    <a:pt x="0" y="12617"/>
                  </a:cubicBezTo>
                  <a:cubicBezTo>
                    <a:pt x="0" y="13770"/>
                    <a:pt x="318" y="14622"/>
                    <a:pt x="852" y="15625"/>
                  </a:cubicBezTo>
                  <a:cubicBezTo>
                    <a:pt x="1404" y="16644"/>
                    <a:pt x="2122" y="17396"/>
                    <a:pt x="3025" y="18131"/>
                  </a:cubicBezTo>
                  <a:cubicBezTo>
                    <a:pt x="3877" y="18833"/>
                    <a:pt x="4779" y="19484"/>
                    <a:pt x="5915" y="19585"/>
                  </a:cubicBezTo>
                  <a:cubicBezTo>
                    <a:pt x="6206" y="19609"/>
                    <a:pt x="6493" y="19620"/>
                    <a:pt x="6776" y="19620"/>
                  </a:cubicBezTo>
                  <a:cubicBezTo>
                    <a:pt x="7664" y="19620"/>
                    <a:pt x="8525" y="19507"/>
                    <a:pt x="9424" y="19317"/>
                  </a:cubicBezTo>
                  <a:cubicBezTo>
                    <a:pt x="10660" y="19050"/>
                    <a:pt x="11763" y="18916"/>
                    <a:pt x="12833" y="18164"/>
                  </a:cubicBezTo>
                  <a:cubicBezTo>
                    <a:pt x="14620" y="16895"/>
                    <a:pt x="15673" y="14923"/>
                    <a:pt x="16508" y="12951"/>
                  </a:cubicBezTo>
                  <a:cubicBezTo>
                    <a:pt x="16893" y="12049"/>
                    <a:pt x="17043" y="10863"/>
                    <a:pt x="16876" y="9894"/>
                  </a:cubicBezTo>
                  <a:cubicBezTo>
                    <a:pt x="16692" y="8908"/>
                    <a:pt x="16074" y="8323"/>
                    <a:pt x="15389" y="7655"/>
                  </a:cubicBezTo>
                  <a:cubicBezTo>
                    <a:pt x="14520" y="6786"/>
                    <a:pt x="13451" y="5934"/>
                    <a:pt x="13016" y="4747"/>
                  </a:cubicBezTo>
                  <a:cubicBezTo>
                    <a:pt x="12599" y="3578"/>
                    <a:pt x="12465" y="2392"/>
                    <a:pt x="11780" y="1339"/>
                  </a:cubicBezTo>
                  <a:cubicBezTo>
                    <a:pt x="11112" y="320"/>
                    <a:pt x="10092" y="103"/>
                    <a:pt x="8956" y="36"/>
                  </a:cubicBezTo>
                  <a:cubicBezTo>
                    <a:pt x="8897" y="32"/>
                    <a:pt x="8836" y="31"/>
                    <a:pt x="8774" y="31"/>
                  </a:cubicBezTo>
                  <a:cubicBezTo>
                    <a:pt x="8286" y="31"/>
                    <a:pt x="7719" y="124"/>
                    <a:pt x="7209" y="124"/>
                  </a:cubicBezTo>
                  <a:cubicBezTo>
                    <a:pt x="7144" y="124"/>
                    <a:pt x="7080" y="123"/>
                    <a:pt x="7018" y="119"/>
                  </a:cubicBezTo>
                  <a:cubicBezTo>
                    <a:pt x="6735" y="57"/>
                    <a:pt x="6460" y="1"/>
                    <a:pt x="62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99;p19">
              <a:extLst>
                <a:ext uri="{FF2B5EF4-FFF2-40B4-BE49-F238E27FC236}">
                  <a16:creationId xmlns:a16="http://schemas.microsoft.com/office/drawing/2014/main" id="{C49C6053-A77F-83DB-E259-9913B33D7900}"/>
                </a:ext>
              </a:extLst>
            </p:cNvPr>
            <p:cNvSpPr/>
            <p:nvPr/>
          </p:nvSpPr>
          <p:spPr>
            <a:xfrm>
              <a:off x="2330700" y="3160900"/>
              <a:ext cx="59075" cy="22450"/>
            </a:xfrm>
            <a:custGeom>
              <a:avLst/>
              <a:gdLst/>
              <a:ahLst/>
              <a:cxnLst/>
              <a:rect l="l" t="t" r="r" b="b"/>
              <a:pathLst>
                <a:path w="2363" h="898" extrusionOk="0">
                  <a:moveTo>
                    <a:pt x="1353" y="0"/>
                  </a:moveTo>
                  <a:cubicBezTo>
                    <a:pt x="1267" y="0"/>
                    <a:pt x="1180" y="10"/>
                    <a:pt x="1093" y="19"/>
                  </a:cubicBezTo>
                  <a:cubicBezTo>
                    <a:pt x="792" y="86"/>
                    <a:pt x="491" y="203"/>
                    <a:pt x="224" y="387"/>
                  </a:cubicBezTo>
                  <a:cubicBezTo>
                    <a:pt x="0" y="555"/>
                    <a:pt x="151" y="898"/>
                    <a:pt x="363" y="898"/>
                  </a:cubicBezTo>
                  <a:cubicBezTo>
                    <a:pt x="404" y="898"/>
                    <a:pt x="448" y="885"/>
                    <a:pt x="491" y="855"/>
                  </a:cubicBezTo>
                  <a:cubicBezTo>
                    <a:pt x="725" y="688"/>
                    <a:pt x="993" y="571"/>
                    <a:pt x="1277" y="537"/>
                  </a:cubicBezTo>
                  <a:cubicBezTo>
                    <a:pt x="1296" y="535"/>
                    <a:pt x="1316" y="533"/>
                    <a:pt x="1335" y="533"/>
                  </a:cubicBezTo>
                  <a:cubicBezTo>
                    <a:pt x="1552" y="533"/>
                    <a:pt x="1782" y="689"/>
                    <a:pt x="2012" y="705"/>
                  </a:cubicBezTo>
                  <a:cubicBezTo>
                    <a:pt x="2023" y="706"/>
                    <a:pt x="2033" y="706"/>
                    <a:pt x="2043" y="706"/>
                  </a:cubicBezTo>
                  <a:cubicBezTo>
                    <a:pt x="2363" y="706"/>
                    <a:pt x="2352" y="202"/>
                    <a:pt x="2012" y="170"/>
                  </a:cubicBezTo>
                  <a:cubicBezTo>
                    <a:pt x="1845" y="153"/>
                    <a:pt x="1695" y="70"/>
                    <a:pt x="1544" y="19"/>
                  </a:cubicBezTo>
                  <a:cubicBezTo>
                    <a:pt x="1481" y="5"/>
                    <a:pt x="1417" y="0"/>
                    <a:pt x="1353"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0;p19">
              <a:extLst>
                <a:ext uri="{FF2B5EF4-FFF2-40B4-BE49-F238E27FC236}">
                  <a16:creationId xmlns:a16="http://schemas.microsoft.com/office/drawing/2014/main" id="{F1AD4BD2-E5F3-5EA5-2399-CC3381C37B82}"/>
                </a:ext>
              </a:extLst>
            </p:cNvPr>
            <p:cNvSpPr/>
            <p:nvPr/>
          </p:nvSpPr>
          <p:spPr>
            <a:xfrm>
              <a:off x="2317500" y="3186250"/>
              <a:ext cx="90875" cy="26475"/>
            </a:xfrm>
            <a:custGeom>
              <a:avLst/>
              <a:gdLst/>
              <a:ahLst/>
              <a:cxnLst/>
              <a:rect l="l" t="t" r="r" b="b"/>
              <a:pathLst>
                <a:path w="3635" h="1059" extrusionOk="0">
                  <a:moveTo>
                    <a:pt x="1505" y="1"/>
                  </a:moveTo>
                  <a:cubicBezTo>
                    <a:pt x="1043" y="1"/>
                    <a:pt x="232" y="213"/>
                    <a:pt x="50" y="576"/>
                  </a:cubicBezTo>
                  <a:cubicBezTo>
                    <a:pt x="0" y="676"/>
                    <a:pt x="0" y="810"/>
                    <a:pt x="101" y="894"/>
                  </a:cubicBezTo>
                  <a:cubicBezTo>
                    <a:pt x="101" y="910"/>
                    <a:pt x="117" y="910"/>
                    <a:pt x="117" y="910"/>
                  </a:cubicBezTo>
                  <a:cubicBezTo>
                    <a:pt x="172" y="960"/>
                    <a:pt x="234" y="980"/>
                    <a:pt x="295" y="980"/>
                  </a:cubicBezTo>
                  <a:cubicBezTo>
                    <a:pt x="418" y="980"/>
                    <a:pt x="535" y="894"/>
                    <a:pt x="568" y="793"/>
                  </a:cubicBezTo>
                  <a:cubicBezTo>
                    <a:pt x="743" y="633"/>
                    <a:pt x="1261" y="536"/>
                    <a:pt x="1535" y="536"/>
                  </a:cubicBezTo>
                  <a:cubicBezTo>
                    <a:pt x="1575" y="536"/>
                    <a:pt x="1610" y="538"/>
                    <a:pt x="1638" y="543"/>
                  </a:cubicBezTo>
                  <a:cubicBezTo>
                    <a:pt x="1905" y="559"/>
                    <a:pt x="2958" y="643"/>
                    <a:pt x="3075" y="927"/>
                  </a:cubicBezTo>
                  <a:cubicBezTo>
                    <a:pt x="3121" y="1020"/>
                    <a:pt x="3197" y="1059"/>
                    <a:pt x="3275" y="1059"/>
                  </a:cubicBezTo>
                  <a:cubicBezTo>
                    <a:pt x="3448" y="1059"/>
                    <a:pt x="3635" y="867"/>
                    <a:pt x="3542" y="660"/>
                  </a:cubicBezTo>
                  <a:cubicBezTo>
                    <a:pt x="3292" y="108"/>
                    <a:pt x="2122" y="58"/>
                    <a:pt x="1638" y="8"/>
                  </a:cubicBezTo>
                  <a:cubicBezTo>
                    <a:pt x="1598" y="3"/>
                    <a:pt x="1553" y="1"/>
                    <a:pt x="1505"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1;p19">
              <a:extLst>
                <a:ext uri="{FF2B5EF4-FFF2-40B4-BE49-F238E27FC236}">
                  <a16:creationId xmlns:a16="http://schemas.microsoft.com/office/drawing/2014/main" id="{887D5428-FAC2-B637-B948-652F21037C94}"/>
                </a:ext>
              </a:extLst>
            </p:cNvPr>
            <p:cNvSpPr/>
            <p:nvPr/>
          </p:nvSpPr>
          <p:spPr>
            <a:xfrm>
              <a:off x="2310800" y="3210050"/>
              <a:ext cx="95275" cy="20100"/>
            </a:xfrm>
            <a:custGeom>
              <a:avLst/>
              <a:gdLst/>
              <a:ahLst/>
              <a:cxnLst/>
              <a:rect l="l" t="t" r="r" b="b"/>
              <a:pathLst>
                <a:path w="3811" h="804" extrusionOk="0">
                  <a:moveTo>
                    <a:pt x="1693" y="1"/>
                  </a:moveTo>
                  <a:cubicBezTo>
                    <a:pt x="1193" y="1"/>
                    <a:pt x="705" y="71"/>
                    <a:pt x="201" y="242"/>
                  </a:cubicBezTo>
                  <a:cubicBezTo>
                    <a:pt x="101" y="276"/>
                    <a:pt x="1" y="376"/>
                    <a:pt x="1" y="493"/>
                  </a:cubicBezTo>
                  <a:cubicBezTo>
                    <a:pt x="18" y="510"/>
                    <a:pt x="18" y="526"/>
                    <a:pt x="18" y="543"/>
                  </a:cubicBezTo>
                  <a:cubicBezTo>
                    <a:pt x="28" y="712"/>
                    <a:pt x="172" y="794"/>
                    <a:pt x="306" y="794"/>
                  </a:cubicBezTo>
                  <a:cubicBezTo>
                    <a:pt x="384" y="794"/>
                    <a:pt x="459" y="766"/>
                    <a:pt x="502" y="710"/>
                  </a:cubicBezTo>
                  <a:cubicBezTo>
                    <a:pt x="881" y="584"/>
                    <a:pt x="1269" y="524"/>
                    <a:pt x="1659" y="524"/>
                  </a:cubicBezTo>
                  <a:cubicBezTo>
                    <a:pt x="1786" y="524"/>
                    <a:pt x="1912" y="531"/>
                    <a:pt x="2039" y="543"/>
                  </a:cubicBezTo>
                  <a:cubicBezTo>
                    <a:pt x="2307" y="560"/>
                    <a:pt x="3075" y="543"/>
                    <a:pt x="3309" y="693"/>
                  </a:cubicBezTo>
                  <a:cubicBezTo>
                    <a:pt x="3363" y="762"/>
                    <a:pt x="3451" y="803"/>
                    <a:pt x="3538" y="803"/>
                  </a:cubicBezTo>
                  <a:cubicBezTo>
                    <a:pt x="3641" y="803"/>
                    <a:pt x="3741" y="746"/>
                    <a:pt x="3777" y="610"/>
                  </a:cubicBezTo>
                  <a:cubicBezTo>
                    <a:pt x="3777" y="610"/>
                    <a:pt x="3777" y="593"/>
                    <a:pt x="3777" y="593"/>
                  </a:cubicBezTo>
                  <a:cubicBezTo>
                    <a:pt x="3810" y="510"/>
                    <a:pt x="3777" y="409"/>
                    <a:pt x="3710" y="343"/>
                  </a:cubicBezTo>
                  <a:cubicBezTo>
                    <a:pt x="3426" y="58"/>
                    <a:pt x="2775" y="92"/>
                    <a:pt x="2390" y="42"/>
                  </a:cubicBezTo>
                  <a:cubicBezTo>
                    <a:pt x="2154" y="15"/>
                    <a:pt x="1922" y="1"/>
                    <a:pt x="1693"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02;p19">
              <a:extLst>
                <a:ext uri="{FF2B5EF4-FFF2-40B4-BE49-F238E27FC236}">
                  <a16:creationId xmlns:a16="http://schemas.microsoft.com/office/drawing/2014/main" id="{892242F2-5260-0618-AC23-E17294F08410}"/>
                </a:ext>
              </a:extLst>
            </p:cNvPr>
            <p:cNvSpPr/>
            <p:nvPr/>
          </p:nvSpPr>
          <p:spPr>
            <a:xfrm>
              <a:off x="2305075" y="3243175"/>
              <a:ext cx="112375" cy="29975"/>
            </a:xfrm>
            <a:custGeom>
              <a:avLst/>
              <a:gdLst/>
              <a:ahLst/>
              <a:cxnLst/>
              <a:rect l="l" t="t" r="r" b="b"/>
              <a:pathLst>
                <a:path w="4495" h="1199" extrusionOk="0">
                  <a:moveTo>
                    <a:pt x="2382" y="1"/>
                  </a:moveTo>
                  <a:cubicBezTo>
                    <a:pt x="1764" y="1"/>
                    <a:pt x="1143" y="51"/>
                    <a:pt x="514" y="137"/>
                  </a:cubicBezTo>
                  <a:lnTo>
                    <a:pt x="430" y="137"/>
                  </a:lnTo>
                  <a:cubicBezTo>
                    <a:pt x="297" y="154"/>
                    <a:pt x="247" y="271"/>
                    <a:pt x="247" y="388"/>
                  </a:cubicBezTo>
                  <a:cubicBezTo>
                    <a:pt x="1" y="453"/>
                    <a:pt x="12" y="889"/>
                    <a:pt x="313" y="889"/>
                  </a:cubicBezTo>
                  <a:cubicBezTo>
                    <a:pt x="319" y="889"/>
                    <a:pt x="324" y="889"/>
                    <a:pt x="330" y="889"/>
                  </a:cubicBezTo>
                  <a:cubicBezTo>
                    <a:pt x="982" y="889"/>
                    <a:pt x="1633" y="839"/>
                    <a:pt x="2285" y="839"/>
                  </a:cubicBezTo>
                  <a:cubicBezTo>
                    <a:pt x="2309" y="838"/>
                    <a:pt x="2334" y="838"/>
                    <a:pt x="2358" y="838"/>
                  </a:cubicBezTo>
                  <a:cubicBezTo>
                    <a:pt x="2951" y="838"/>
                    <a:pt x="3528" y="1029"/>
                    <a:pt x="4090" y="1190"/>
                  </a:cubicBezTo>
                  <a:cubicBezTo>
                    <a:pt x="4113" y="1196"/>
                    <a:pt x="4135" y="1199"/>
                    <a:pt x="4157" y="1199"/>
                  </a:cubicBezTo>
                  <a:cubicBezTo>
                    <a:pt x="4369" y="1199"/>
                    <a:pt x="4495" y="923"/>
                    <a:pt x="4374" y="772"/>
                  </a:cubicBezTo>
                  <a:cubicBezTo>
                    <a:pt x="4440" y="672"/>
                    <a:pt x="4457" y="555"/>
                    <a:pt x="4357" y="438"/>
                  </a:cubicBezTo>
                  <a:cubicBezTo>
                    <a:pt x="4039" y="104"/>
                    <a:pt x="3488" y="37"/>
                    <a:pt x="3037" y="20"/>
                  </a:cubicBezTo>
                  <a:cubicBezTo>
                    <a:pt x="2819" y="7"/>
                    <a:pt x="2600" y="1"/>
                    <a:pt x="2382"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03;p19">
              <a:extLst>
                <a:ext uri="{FF2B5EF4-FFF2-40B4-BE49-F238E27FC236}">
                  <a16:creationId xmlns:a16="http://schemas.microsoft.com/office/drawing/2014/main" id="{B1E3398A-21F2-947E-CDB0-834A5812B6CE}"/>
                </a:ext>
              </a:extLst>
            </p:cNvPr>
            <p:cNvSpPr/>
            <p:nvPr/>
          </p:nvSpPr>
          <p:spPr>
            <a:xfrm>
              <a:off x="2296600" y="3271650"/>
              <a:ext cx="138500" cy="35750"/>
            </a:xfrm>
            <a:custGeom>
              <a:avLst/>
              <a:gdLst/>
              <a:ahLst/>
              <a:cxnLst/>
              <a:rect l="l" t="t" r="r" b="b"/>
              <a:pathLst>
                <a:path w="5540" h="1430" extrusionOk="0">
                  <a:moveTo>
                    <a:pt x="3307" y="23"/>
                  </a:moveTo>
                  <a:cubicBezTo>
                    <a:pt x="2906" y="23"/>
                    <a:pt x="2525" y="51"/>
                    <a:pt x="2257" y="51"/>
                  </a:cubicBezTo>
                  <a:cubicBezTo>
                    <a:pt x="1922" y="67"/>
                    <a:pt x="68" y="1"/>
                    <a:pt x="285" y="686"/>
                  </a:cubicBezTo>
                  <a:cubicBezTo>
                    <a:pt x="251" y="702"/>
                    <a:pt x="218" y="719"/>
                    <a:pt x="185" y="736"/>
                  </a:cubicBezTo>
                  <a:cubicBezTo>
                    <a:pt x="1" y="853"/>
                    <a:pt x="1" y="1187"/>
                    <a:pt x="235" y="1220"/>
                  </a:cubicBezTo>
                  <a:cubicBezTo>
                    <a:pt x="1221" y="1371"/>
                    <a:pt x="2173" y="1404"/>
                    <a:pt x="3159" y="1421"/>
                  </a:cubicBezTo>
                  <a:cubicBezTo>
                    <a:pt x="3288" y="1426"/>
                    <a:pt x="3422" y="1429"/>
                    <a:pt x="3557" y="1429"/>
                  </a:cubicBezTo>
                  <a:cubicBezTo>
                    <a:pt x="3861" y="1429"/>
                    <a:pt x="4173" y="1412"/>
                    <a:pt x="4462" y="1354"/>
                  </a:cubicBezTo>
                  <a:lnTo>
                    <a:pt x="4796" y="1354"/>
                  </a:lnTo>
                  <a:cubicBezTo>
                    <a:pt x="4846" y="1354"/>
                    <a:pt x="4896" y="1337"/>
                    <a:pt x="4930" y="1304"/>
                  </a:cubicBezTo>
                  <a:cubicBezTo>
                    <a:pt x="4930" y="1320"/>
                    <a:pt x="4947" y="1320"/>
                    <a:pt x="4963" y="1337"/>
                  </a:cubicBezTo>
                  <a:cubicBezTo>
                    <a:pt x="5018" y="1388"/>
                    <a:pt x="5079" y="1410"/>
                    <a:pt x="5139" y="1410"/>
                  </a:cubicBezTo>
                  <a:cubicBezTo>
                    <a:pt x="5351" y="1410"/>
                    <a:pt x="5540" y="1136"/>
                    <a:pt x="5331" y="953"/>
                  </a:cubicBezTo>
                  <a:cubicBezTo>
                    <a:pt x="5297" y="919"/>
                    <a:pt x="5264" y="903"/>
                    <a:pt x="5231" y="869"/>
                  </a:cubicBezTo>
                  <a:cubicBezTo>
                    <a:pt x="5231" y="819"/>
                    <a:pt x="5231" y="769"/>
                    <a:pt x="5197" y="719"/>
                  </a:cubicBezTo>
                  <a:cubicBezTo>
                    <a:pt x="4933" y="125"/>
                    <a:pt x="4082" y="23"/>
                    <a:pt x="3307" y="23"/>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4;p19">
              <a:extLst>
                <a:ext uri="{FF2B5EF4-FFF2-40B4-BE49-F238E27FC236}">
                  <a16:creationId xmlns:a16="http://schemas.microsoft.com/office/drawing/2014/main" id="{266C004D-229E-0463-B5E5-FA8C20B34CB8}"/>
                </a:ext>
              </a:extLst>
            </p:cNvPr>
            <p:cNvSpPr/>
            <p:nvPr/>
          </p:nvSpPr>
          <p:spPr>
            <a:xfrm>
              <a:off x="2131600" y="3148425"/>
              <a:ext cx="462450" cy="678800"/>
            </a:xfrm>
            <a:custGeom>
              <a:avLst/>
              <a:gdLst/>
              <a:ahLst/>
              <a:cxnLst/>
              <a:rect l="l" t="t" r="r" b="b"/>
              <a:pathLst>
                <a:path w="18498" h="27152" extrusionOk="0">
                  <a:moveTo>
                    <a:pt x="12415" y="6433"/>
                  </a:moveTo>
                  <a:cubicBezTo>
                    <a:pt x="12566" y="6483"/>
                    <a:pt x="12699" y="6584"/>
                    <a:pt x="12883" y="6617"/>
                  </a:cubicBezTo>
                  <a:cubicBezTo>
                    <a:pt x="12950" y="6617"/>
                    <a:pt x="13017" y="6650"/>
                    <a:pt x="13050" y="6701"/>
                  </a:cubicBezTo>
                  <a:cubicBezTo>
                    <a:pt x="13151" y="6868"/>
                    <a:pt x="13284" y="7018"/>
                    <a:pt x="13301" y="7235"/>
                  </a:cubicBezTo>
                  <a:cubicBezTo>
                    <a:pt x="13301" y="7302"/>
                    <a:pt x="13301" y="7386"/>
                    <a:pt x="13301" y="7452"/>
                  </a:cubicBezTo>
                  <a:cubicBezTo>
                    <a:pt x="13301" y="7586"/>
                    <a:pt x="13301" y="7703"/>
                    <a:pt x="13385" y="7820"/>
                  </a:cubicBezTo>
                  <a:cubicBezTo>
                    <a:pt x="13418" y="7887"/>
                    <a:pt x="13435" y="7970"/>
                    <a:pt x="13435" y="8054"/>
                  </a:cubicBezTo>
                  <a:cubicBezTo>
                    <a:pt x="13451" y="8121"/>
                    <a:pt x="13451" y="8188"/>
                    <a:pt x="13435" y="8238"/>
                  </a:cubicBezTo>
                  <a:cubicBezTo>
                    <a:pt x="13401" y="8555"/>
                    <a:pt x="13535" y="8823"/>
                    <a:pt x="13652" y="9107"/>
                  </a:cubicBezTo>
                  <a:cubicBezTo>
                    <a:pt x="13685" y="9173"/>
                    <a:pt x="13702" y="9240"/>
                    <a:pt x="13735" y="9307"/>
                  </a:cubicBezTo>
                  <a:cubicBezTo>
                    <a:pt x="13802" y="9458"/>
                    <a:pt x="13852" y="9608"/>
                    <a:pt x="13936" y="9758"/>
                  </a:cubicBezTo>
                  <a:cubicBezTo>
                    <a:pt x="13969" y="9825"/>
                    <a:pt x="14003" y="9909"/>
                    <a:pt x="14070" y="9959"/>
                  </a:cubicBezTo>
                  <a:cubicBezTo>
                    <a:pt x="14220" y="10076"/>
                    <a:pt x="14303" y="10243"/>
                    <a:pt x="14370" y="10410"/>
                  </a:cubicBezTo>
                  <a:cubicBezTo>
                    <a:pt x="14387" y="10477"/>
                    <a:pt x="14437" y="10544"/>
                    <a:pt x="14487" y="10627"/>
                  </a:cubicBezTo>
                  <a:cubicBezTo>
                    <a:pt x="14521" y="10661"/>
                    <a:pt x="14554" y="10711"/>
                    <a:pt x="14588" y="10744"/>
                  </a:cubicBezTo>
                  <a:cubicBezTo>
                    <a:pt x="14705" y="11011"/>
                    <a:pt x="14905" y="11195"/>
                    <a:pt x="15106" y="11379"/>
                  </a:cubicBezTo>
                  <a:cubicBezTo>
                    <a:pt x="15156" y="11446"/>
                    <a:pt x="15206" y="11513"/>
                    <a:pt x="15239" y="11579"/>
                  </a:cubicBezTo>
                  <a:cubicBezTo>
                    <a:pt x="15323" y="11713"/>
                    <a:pt x="15390" y="11847"/>
                    <a:pt x="15473" y="11980"/>
                  </a:cubicBezTo>
                  <a:cubicBezTo>
                    <a:pt x="15607" y="12198"/>
                    <a:pt x="15757" y="12398"/>
                    <a:pt x="15941" y="12582"/>
                  </a:cubicBezTo>
                  <a:cubicBezTo>
                    <a:pt x="16342" y="12950"/>
                    <a:pt x="16710" y="13351"/>
                    <a:pt x="17060" y="13768"/>
                  </a:cubicBezTo>
                  <a:cubicBezTo>
                    <a:pt x="17344" y="14102"/>
                    <a:pt x="17562" y="14470"/>
                    <a:pt x="17779" y="14838"/>
                  </a:cubicBezTo>
                  <a:cubicBezTo>
                    <a:pt x="17913" y="15088"/>
                    <a:pt x="17996" y="15356"/>
                    <a:pt x="18096" y="15623"/>
                  </a:cubicBezTo>
                  <a:cubicBezTo>
                    <a:pt x="18180" y="15823"/>
                    <a:pt x="18247" y="16041"/>
                    <a:pt x="18330" y="16241"/>
                  </a:cubicBezTo>
                  <a:cubicBezTo>
                    <a:pt x="18397" y="16425"/>
                    <a:pt x="18431" y="16609"/>
                    <a:pt x="18431" y="16809"/>
                  </a:cubicBezTo>
                  <a:cubicBezTo>
                    <a:pt x="18431" y="17060"/>
                    <a:pt x="18414" y="17311"/>
                    <a:pt x="18414" y="17561"/>
                  </a:cubicBezTo>
                  <a:cubicBezTo>
                    <a:pt x="18414" y="17762"/>
                    <a:pt x="18414" y="17979"/>
                    <a:pt x="18431" y="18163"/>
                  </a:cubicBezTo>
                  <a:cubicBezTo>
                    <a:pt x="18497" y="18664"/>
                    <a:pt x="18497" y="19165"/>
                    <a:pt x="18447" y="19666"/>
                  </a:cubicBezTo>
                  <a:cubicBezTo>
                    <a:pt x="18414" y="20067"/>
                    <a:pt x="18330" y="20435"/>
                    <a:pt x="18213" y="20819"/>
                  </a:cubicBezTo>
                  <a:cubicBezTo>
                    <a:pt x="18113" y="21153"/>
                    <a:pt x="17979" y="21471"/>
                    <a:pt x="17829" y="21788"/>
                  </a:cubicBezTo>
                  <a:cubicBezTo>
                    <a:pt x="17645" y="22156"/>
                    <a:pt x="17411" y="22507"/>
                    <a:pt x="17278" y="22908"/>
                  </a:cubicBezTo>
                  <a:cubicBezTo>
                    <a:pt x="17278" y="22925"/>
                    <a:pt x="17261" y="22941"/>
                    <a:pt x="17261" y="22958"/>
                  </a:cubicBezTo>
                  <a:cubicBezTo>
                    <a:pt x="17094" y="23209"/>
                    <a:pt x="16927" y="23459"/>
                    <a:pt x="16743" y="23710"/>
                  </a:cubicBezTo>
                  <a:cubicBezTo>
                    <a:pt x="16726" y="23743"/>
                    <a:pt x="16676" y="23777"/>
                    <a:pt x="16643" y="23827"/>
                  </a:cubicBezTo>
                  <a:cubicBezTo>
                    <a:pt x="16342" y="24362"/>
                    <a:pt x="15908" y="24779"/>
                    <a:pt x="15440" y="25147"/>
                  </a:cubicBezTo>
                  <a:cubicBezTo>
                    <a:pt x="15289" y="25264"/>
                    <a:pt x="15156" y="25381"/>
                    <a:pt x="15005" y="25481"/>
                  </a:cubicBezTo>
                  <a:cubicBezTo>
                    <a:pt x="14938" y="25531"/>
                    <a:pt x="14872" y="25598"/>
                    <a:pt x="14805" y="25631"/>
                  </a:cubicBezTo>
                  <a:cubicBezTo>
                    <a:pt x="14487" y="25815"/>
                    <a:pt x="14170" y="25982"/>
                    <a:pt x="13852" y="26149"/>
                  </a:cubicBezTo>
                  <a:cubicBezTo>
                    <a:pt x="13652" y="26250"/>
                    <a:pt x="13451" y="26350"/>
                    <a:pt x="13268" y="26450"/>
                  </a:cubicBezTo>
                  <a:cubicBezTo>
                    <a:pt x="12867" y="26667"/>
                    <a:pt x="12415" y="26801"/>
                    <a:pt x="11981" y="26918"/>
                  </a:cubicBezTo>
                  <a:cubicBezTo>
                    <a:pt x="11914" y="26935"/>
                    <a:pt x="11847" y="26935"/>
                    <a:pt x="11797" y="26935"/>
                  </a:cubicBezTo>
                  <a:cubicBezTo>
                    <a:pt x="11764" y="26951"/>
                    <a:pt x="11714" y="26951"/>
                    <a:pt x="11680" y="26968"/>
                  </a:cubicBezTo>
                  <a:cubicBezTo>
                    <a:pt x="11413" y="27118"/>
                    <a:pt x="11095" y="27152"/>
                    <a:pt x="10795" y="27152"/>
                  </a:cubicBezTo>
                  <a:cubicBezTo>
                    <a:pt x="10026" y="27152"/>
                    <a:pt x="9258" y="27152"/>
                    <a:pt x="8489" y="27152"/>
                  </a:cubicBezTo>
                  <a:cubicBezTo>
                    <a:pt x="8322" y="27152"/>
                    <a:pt x="8155" y="27135"/>
                    <a:pt x="8004" y="27085"/>
                  </a:cubicBezTo>
                  <a:cubicBezTo>
                    <a:pt x="7821" y="27018"/>
                    <a:pt x="7637" y="26985"/>
                    <a:pt x="7436" y="26985"/>
                  </a:cubicBezTo>
                  <a:cubicBezTo>
                    <a:pt x="7336" y="26985"/>
                    <a:pt x="7219" y="26968"/>
                    <a:pt x="7119" y="26951"/>
                  </a:cubicBezTo>
                  <a:cubicBezTo>
                    <a:pt x="7035" y="26951"/>
                    <a:pt x="6952" y="26935"/>
                    <a:pt x="6868" y="26935"/>
                  </a:cubicBezTo>
                  <a:cubicBezTo>
                    <a:pt x="6684" y="26951"/>
                    <a:pt x="6501" y="26918"/>
                    <a:pt x="6334" y="26868"/>
                  </a:cubicBezTo>
                  <a:cubicBezTo>
                    <a:pt x="5816" y="26734"/>
                    <a:pt x="5314" y="26517"/>
                    <a:pt x="4846" y="26250"/>
                  </a:cubicBezTo>
                  <a:cubicBezTo>
                    <a:pt x="4529" y="26082"/>
                    <a:pt x="4212" y="25915"/>
                    <a:pt x="3911" y="25748"/>
                  </a:cubicBezTo>
                  <a:cubicBezTo>
                    <a:pt x="3744" y="25665"/>
                    <a:pt x="3593" y="25581"/>
                    <a:pt x="3443" y="25464"/>
                  </a:cubicBezTo>
                  <a:cubicBezTo>
                    <a:pt x="3326" y="25364"/>
                    <a:pt x="3209" y="25264"/>
                    <a:pt x="3075" y="25180"/>
                  </a:cubicBezTo>
                  <a:cubicBezTo>
                    <a:pt x="2691" y="24896"/>
                    <a:pt x="2357" y="24545"/>
                    <a:pt x="2073" y="24178"/>
                  </a:cubicBezTo>
                  <a:cubicBezTo>
                    <a:pt x="1989" y="24094"/>
                    <a:pt x="1939" y="23977"/>
                    <a:pt x="1872" y="23877"/>
                  </a:cubicBezTo>
                  <a:cubicBezTo>
                    <a:pt x="1856" y="23860"/>
                    <a:pt x="1856" y="23827"/>
                    <a:pt x="1839" y="23810"/>
                  </a:cubicBezTo>
                  <a:cubicBezTo>
                    <a:pt x="1622" y="23610"/>
                    <a:pt x="1521" y="23342"/>
                    <a:pt x="1338" y="23125"/>
                  </a:cubicBezTo>
                  <a:cubicBezTo>
                    <a:pt x="1288" y="23042"/>
                    <a:pt x="1237" y="22958"/>
                    <a:pt x="1204" y="22858"/>
                  </a:cubicBezTo>
                  <a:cubicBezTo>
                    <a:pt x="1137" y="22674"/>
                    <a:pt x="1020" y="22507"/>
                    <a:pt x="937" y="22323"/>
                  </a:cubicBezTo>
                  <a:cubicBezTo>
                    <a:pt x="586" y="21671"/>
                    <a:pt x="268" y="21003"/>
                    <a:pt x="135" y="20268"/>
                  </a:cubicBezTo>
                  <a:cubicBezTo>
                    <a:pt x="34" y="19783"/>
                    <a:pt x="1" y="19299"/>
                    <a:pt x="18" y="18798"/>
                  </a:cubicBezTo>
                  <a:cubicBezTo>
                    <a:pt x="18" y="18547"/>
                    <a:pt x="51" y="18313"/>
                    <a:pt x="68" y="18062"/>
                  </a:cubicBezTo>
                  <a:cubicBezTo>
                    <a:pt x="85" y="17929"/>
                    <a:pt x="85" y="17795"/>
                    <a:pt x="85" y="17661"/>
                  </a:cubicBezTo>
                  <a:cubicBezTo>
                    <a:pt x="85" y="17394"/>
                    <a:pt x="68" y="17143"/>
                    <a:pt x="68" y="16893"/>
                  </a:cubicBezTo>
                  <a:cubicBezTo>
                    <a:pt x="68" y="16642"/>
                    <a:pt x="101" y="16408"/>
                    <a:pt x="201" y="16174"/>
                  </a:cubicBezTo>
                  <a:cubicBezTo>
                    <a:pt x="335" y="15823"/>
                    <a:pt x="452" y="15473"/>
                    <a:pt x="586" y="15122"/>
                  </a:cubicBezTo>
                  <a:cubicBezTo>
                    <a:pt x="619" y="15038"/>
                    <a:pt x="653" y="14955"/>
                    <a:pt x="686" y="14888"/>
                  </a:cubicBezTo>
                  <a:cubicBezTo>
                    <a:pt x="920" y="14487"/>
                    <a:pt x="1171" y="14069"/>
                    <a:pt x="1471" y="13718"/>
                  </a:cubicBezTo>
                  <a:cubicBezTo>
                    <a:pt x="1789" y="13351"/>
                    <a:pt x="2140" y="13016"/>
                    <a:pt x="2474" y="12649"/>
                  </a:cubicBezTo>
                  <a:cubicBezTo>
                    <a:pt x="2507" y="12615"/>
                    <a:pt x="2524" y="12582"/>
                    <a:pt x="2557" y="12565"/>
                  </a:cubicBezTo>
                  <a:cubicBezTo>
                    <a:pt x="2758" y="12448"/>
                    <a:pt x="2858" y="12265"/>
                    <a:pt x="2958" y="12081"/>
                  </a:cubicBezTo>
                  <a:cubicBezTo>
                    <a:pt x="3059" y="11914"/>
                    <a:pt x="3142" y="11747"/>
                    <a:pt x="3242" y="11579"/>
                  </a:cubicBezTo>
                  <a:cubicBezTo>
                    <a:pt x="3309" y="11496"/>
                    <a:pt x="3376" y="11412"/>
                    <a:pt x="3460" y="11329"/>
                  </a:cubicBezTo>
                  <a:cubicBezTo>
                    <a:pt x="3777" y="11011"/>
                    <a:pt x="4028" y="10661"/>
                    <a:pt x="4195" y="10243"/>
                  </a:cubicBezTo>
                  <a:cubicBezTo>
                    <a:pt x="4228" y="10176"/>
                    <a:pt x="4262" y="10126"/>
                    <a:pt x="4312" y="10076"/>
                  </a:cubicBezTo>
                  <a:cubicBezTo>
                    <a:pt x="4529" y="9909"/>
                    <a:pt x="4613" y="9658"/>
                    <a:pt x="4729" y="9424"/>
                  </a:cubicBezTo>
                  <a:cubicBezTo>
                    <a:pt x="4813" y="9190"/>
                    <a:pt x="4897" y="8956"/>
                    <a:pt x="4980" y="8739"/>
                  </a:cubicBezTo>
                  <a:cubicBezTo>
                    <a:pt x="5030" y="8639"/>
                    <a:pt x="5047" y="8539"/>
                    <a:pt x="5047" y="8438"/>
                  </a:cubicBezTo>
                  <a:cubicBezTo>
                    <a:pt x="5047" y="8321"/>
                    <a:pt x="5047" y="8204"/>
                    <a:pt x="5047" y="8087"/>
                  </a:cubicBezTo>
                  <a:cubicBezTo>
                    <a:pt x="5064" y="8004"/>
                    <a:pt x="5064" y="7904"/>
                    <a:pt x="5114" y="7820"/>
                  </a:cubicBezTo>
                  <a:cubicBezTo>
                    <a:pt x="5181" y="7703"/>
                    <a:pt x="5197" y="7586"/>
                    <a:pt x="5181" y="7452"/>
                  </a:cubicBezTo>
                  <a:cubicBezTo>
                    <a:pt x="5147" y="7185"/>
                    <a:pt x="5281" y="6985"/>
                    <a:pt x="5398" y="6767"/>
                  </a:cubicBezTo>
                  <a:cubicBezTo>
                    <a:pt x="5431" y="6684"/>
                    <a:pt x="5515" y="6634"/>
                    <a:pt x="5615" y="6617"/>
                  </a:cubicBezTo>
                  <a:cubicBezTo>
                    <a:pt x="5799" y="6600"/>
                    <a:pt x="5933" y="6483"/>
                    <a:pt x="6100" y="6433"/>
                  </a:cubicBezTo>
                  <a:cubicBezTo>
                    <a:pt x="6033" y="6149"/>
                    <a:pt x="6016" y="5865"/>
                    <a:pt x="5999" y="5581"/>
                  </a:cubicBezTo>
                  <a:cubicBezTo>
                    <a:pt x="5983" y="5347"/>
                    <a:pt x="6049" y="5163"/>
                    <a:pt x="6217" y="4996"/>
                  </a:cubicBezTo>
                  <a:cubicBezTo>
                    <a:pt x="6317" y="4896"/>
                    <a:pt x="6434" y="4796"/>
                    <a:pt x="6484" y="4679"/>
                  </a:cubicBezTo>
                  <a:cubicBezTo>
                    <a:pt x="6484" y="4645"/>
                    <a:pt x="6501" y="4629"/>
                    <a:pt x="6484" y="4612"/>
                  </a:cubicBezTo>
                  <a:cubicBezTo>
                    <a:pt x="6317" y="4311"/>
                    <a:pt x="6334" y="3977"/>
                    <a:pt x="6350" y="3643"/>
                  </a:cubicBezTo>
                  <a:cubicBezTo>
                    <a:pt x="6367" y="3493"/>
                    <a:pt x="6434" y="3376"/>
                    <a:pt x="6567" y="3275"/>
                  </a:cubicBezTo>
                  <a:cubicBezTo>
                    <a:pt x="6584" y="3259"/>
                    <a:pt x="6618" y="3242"/>
                    <a:pt x="6651" y="3225"/>
                  </a:cubicBezTo>
                  <a:cubicBezTo>
                    <a:pt x="6735" y="3158"/>
                    <a:pt x="6768" y="3092"/>
                    <a:pt x="6768" y="2991"/>
                  </a:cubicBezTo>
                  <a:cubicBezTo>
                    <a:pt x="6768" y="2858"/>
                    <a:pt x="6768" y="2707"/>
                    <a:pt x="6768" y="2574"/>
                  </a:cubicBezTo>
                  <a:cubicBezTo>
                    <a:pt x="6768" y="2457"/>
                    <a:pt x="6751" y="2340"/>
                    <a:pt x="6768" y="2223"/>
                  </a:cubicBezTo>
                  <a:cubicBezTo>
                    <a:pt x="6801" y="1939"/>
                    <a:pt x="6918" y="1688"/>
                    <a:pt x="7186" y="1538"/>
                  </a:cubicBezTo>
                  <a:cubicBezTo>
                    <a:pt x="7353" y="1437"/>
                    <a:pt x="7537" y="1337"/>
                    <a:pt x="7737" y="1237"/>
                  </a:cubicBezTo>
                  <a:cubicBezTo>
                    <a:pt x="7754" y="1137"/>
                    <a:pt x="7787" y="1020"/>
                    <a:pt x="7804" y="903"/>
                  </a:cubicBezTo>
                  <a:cubicBezTo>
                    <a:pt x="7871" y="535"/>
                    <a:pt x="8105" y="301"/>
                    <a:pt x="8422" y="117"/>
                  </a:cubicBezTo>
                  <a:cubicBezTo>
                    <a:pt x="8539" y="34"/>
                    <a:pt x="8656" y="0"/>
                    <a:pt x="8806" y="17"/>
                  </a:cubicBezTo>
                  <a:cubicBezTo>
                    <a:pt x="8957" y="17"/>
                    <a:pt x="9090" y="17"/>
                    <a:pt x="9241" y="17"/>
                  </a:cubicBezTo>
                  <a:cubicBezTo>
                    <a:pt x="9508" y="0"/>
                    <a:pt x="9742" y="51"/>
                    <a:pt x="9993" y="117"/>
                  </a:cubicBezTo>
                  <a:cubicBezTo>
                    <a:pt x="10360" y="234"/>
                    <a:pt x="10561" y="485"/>
                    <a:pt x="10678" y="819"/>
                  </a:cubicBezTo>
                  <a:cubicBezTo>
                    <a:pt x="10711" y="953"/>
                    <a:pt x="10745" y="1103"/>
                    <a:pt x="10778" y="1237"/>
                  </a:cubicBezTo>
                  <a:cubicBezTo>
                    <a:pt x="10928" y="1337"/>
                    <a:pt x="11095" y="1421"/>
                    <a:pt x="11263" y="1504"/>
                  </a:cubicBezTo>
                  <a:cubicBezTo>
                    <a:pt x="11580" y="1688"/>
                    <a:pt x="11714" y="1972"/>
                    <a:pt x="11730" y="2323"/>
                  </a:cubicBezTo>
                  <a:cubicBezTo>
                    <a:pt x="11747" y="2457"/>
                    <a:pt x="11730" y="2590"/>
                    <a:pt x="11730" y="2724"/>
                  </a:cubicBezTo>
                  <a:cubicBezTo>
                    <a:pt x="11730" y="2791"/>
                    <a:pt x="11730" y="2858"/>
                    <a:pt x="11730" y="2924"/>
                  </a:cubicBezTo>
                  <a:cubicBezTo>
                    <a:pt x="11730" y="3075"/>
                    <a:pt x="11781" y="3192"/>
                    <a:pt x="11914" y="3259"/>
                  </a:cubicBezTo>
                  <a:cubicBezTo>
                    <a:pt x="12081" y="3359"/>
                    <a:pt x="12148" y="3526"/>
                    <a:pt x="12148" y="3726"/>
                  </a:cubicBezTo>
                  <a:cubicBezTo>
                    <a:pt x="12148" y="3827"/>
                    <a:pt x="12148" y="3944"/>
                    <a:pt x="12148" y="4044"/>
                  </a:cubicBezTo>
                  <a:cubicBezTo>
                    <a:pt x="12148" y="4211"/>
                    <a:pt x="12131" y="4378"/>
                    <a:pt x="12048" y="4528"/>
                  </a:cubicBezTo>
                  <a:cubicBezTo>
                    <a:pt x="11998" y="4629"/>
                    <a:pt x="12014" y="4712"/>
                    <a:pt x="12098" y="4796"/>
                  </a:cubicBezTo>
                  <a:cubicBezTo>
                    <a:pt x="12165" y="4879"/>
                    <a:pt x="12248" y="4963"/>
                    <a:pt x="12315" y="5030"/>
                  </a:cubicBezTo>
                  <a:cubicBezTo>
                    <a:pt x="12466" y="5180"/>
                    <a:pt x="12532" y="5364"/>
                    <a:pt x="12516" y="5581"/>
                  </a:cubicBezTo>
                  <a:cubicBezTo>
                    <a:pt x="12466" y="5848"/>
                    <a:pt x="12449" y="6133"/>
                    <a:pt x="12415" y="6433"/>
                  </a:cubicBezTo>
                  <a:close/>
                  <a:moveTo>
                    <a:pt x="9258" y="6467"/>
                  </a:moveTo>
                  <a:cubicBezTo>
                    <a:pt x="9258" y="6483"/>
                    <a:pt x="9258" y="6483"/>
                    <a:pt x="9258" y="6467"/>
                  </a:cubicBezTo>
                  <a:cubicBezTo>
                    <a:pt x="8840" y="6467"/>
                    <a:pt x="8422" y="6483"/>
                    <a:pt x="8021" y="6467"/>
                  </a:cubicBezTo>
                  <a:cubicBezTo>
                    <a:pt x="7520" y="6467"/>
                    <a:pt x="7035" y="6500"/>
                    <a:pt x="6567" y="6634"/>
                  </a:cubicBezTo>
                  <a:cubicBezTo>
                    <a:pt x="6283" y="6701"/>
                    <a:pt x="6049" y="6851"/>
                    <a:pt x="5832" y="7051"/>
                  </a:cubicBezTo>
                  <a:cubicBezTo>
                    <a:pt x="5782" y="7085"/>
                    <a:pt x="5749" y="7135"/>
                    <a:pt x="5732" y="7202"/>
                  </a:cubicBezTo>
                  <a:cubicBezTo>
                    <a:pt x="5632" y="7519"/>
                    <a:pt x="5531" y="7820"/>
                    <a:pt x="5531" y="8154"/>
                  </a:cubicBezTo>
                  <a:cubicBezTo>
                    <a:pt x="5531" y="8221"/>
                    <a:pt x="5531" y="8271"/>
                    <a:pt x="5515" y="8321"/>
                  </a:cubicBezTo>
                  <a:cubicBezTo>
                    <a:pt x="5398" y="8889"/>
                    <a:pt x="5181" y="9424"/>
                    <a:pt x="4897" y="9959"/>
                  </a:cubicBezTo>
                  <a:cubicBezTo>
                    <a:pt x="4796" y="10143"/>
                    <a:pt x="4679" y="10326"/>
                    <a:pt x="4596" y="10527"/>
                  </a:cubicBezTo>
                  <a:cubicBezTo>
                    <a:pt x="4412" y="10911"/>
                    <a:pt x="4195" y="11245"/>
                    <a:pt x="3927" y="11563"/>
                  </a:cubicBezTo>
                  <a:cubicBezTo>
                    <a:pt x="3476" y="12148"/>
                    <a:pt x="3009" y="12732"/>
                    <a:pt x="2541" y="13317"/>
                  </a:cubicBezTo>
                  <a:cubicBezTo>
                    <a:pt x="2440" y="13434"/>
                    <a:pt x="2340" y="13568"/>
                    <a:pt x="2223" y="13651"/>
                  </a:cubicBezTo>
                  <a:cubicBezTo>
                    <a:pt x="1956" y="13852"/>
                    <a:pt x="1772" y="14102"/>
                    <a:pt x="1555" y="14336"/>
                  </a:cubicBezTo>
                  <a:cubicBezTo>
                    <a:pt x="1438" y="14470"/>
                    <a:pt x="1338" y="14604"/>
                    <a:pt x="1254" y="14754"/>
                  </a:cubicBezTo>
                  <a:cubicBezTo>
                    <a:pt x="1070" y="15122"/>
                    <a:pt x="887" y="15473"/>
                    <a:pt x="719" y="15840"/>
                  </a:cubicBezTo>
                  <a:cubicBezTo>
                    <a:pt x="653" y="15991"/>
                    <a:pt x="602" y="16158"/>
                    <a:pt x="586" y="16341"/>
                  </a:cubicBezTo>
                  <a:cubicBezTo>
                    <a:pt x="536" y="16642"/>
                    <a:pt x="435" y="16960"/>
                    <a:pt x="469" y="17277"/>
                  </a:cubicBezTo>
                  <a:cubicBezTo>
                    <a:pt x="469" y="17311"/>
                    <a:pt x="469" y="17344"/>
                    <a:pt x="452" y="17361"/>
                  </a:cubicBezTo>
                  <a:cubicBezTo>
                    <a:pt x="402" y="17544"/>
                    <a:pt x="402" y="17728"/>
                    <a:pt x="402" y="17912"/>
                  </a:cubicBezTo>
                  <a:cubicBezTo>
                    <a:pt x="419" y="18380"/>
                    <a:pt x="419" y="18848"/>
                    <a:pt x="419" y="19332"/>
                  </a:cubicBezTo>
                  <a:cubicBezTo>
                    <a:pt x="419" y="19399"/>
                    <a:pt x="419" y="19483"/>
                    <a:pt x="435" y="19549"/>
                  </a:cubicBezTo>
                  <a:cubicBezTo>
                    <a:pt x="519" y="19817"/>
                    <a:pt x="519" y="20084"/>
                    <a:pt x="536" y="20351"/>
                  </a:cubicBezTo>
                  <a:cubicBezTo>
                    <a:pt x="552" y="20569"/>
                    <a:pt x="586" y="20786"/>
                    <a:pt x="703" y="20953"/>
                  </a:cubicBezTo>
                  <a:cubicBezTo>
                    <a:pt x="836" y="21137"/>
                    <a:pt x="887" y="21337"/>
                    <a:pt x="953" y="21538"/>
                  </a:cubicBezTo>
                  <a:cubicBezTo>
                    <a:pt x="1003" y="21705"/>
                    <a:pt x="1070" y="21889"/>
                    <a:pt x="1120" y="22072"/>
                  </a:cubicBezTo>
                  <a:cubicBezTo>
                    <a:pt x="1171" y="22223"/>
                    <a:pt x="1237" y="22373"/>
                    <a:pt x="1354" y="22473"/>
                  </a:cubicBezTo>
                  <a:cubicBezTo>
                    <a:pt x="1455" y="22574"/>
                    <a:pt x="1521" y="22691"/>
                    <a:pt x="1555" y="22824"/>
                  </a:cubicBezTo>
                  <a:cubicBezTo>
                    <a:pt x="1655" y="23058"/>
                    <a:pt x="1772" y="23259"/>
                    <a:pt x="1906" y="23476"/>
                  </a:cubicBezTo>
                  <a:cubicBezTo>
                    <a:pt x="2140" y="23844"/>
                    <a:pt x="2407" y="24194"/>
                    <a:pt x="2758" y="24462"/>
                  </a:cubicBezTo>
                  <a:cubicBezTo>
                    <a:pt x="3142" y="24779"/>
                    <a:pt x="3577" y="25013"/>
                    <a:pt x="3944" y="25314"/>
                  </a:cubicBezTo>
                  <a:cubicBezTo>
                    <a:pt x="3994" y="25347"/>
                    <a:pt x="4044" y="25381"/>
                    <a:pt x="4095" y="25397"/>
                  </a:cubicBezTo>
                  <a:cubicBezTo>
                    <a:pt x="4395" y="25548"/>
                    <a:pt x="4696" y="25698"/>
                    <a:pt x="4997" y="25865"/>
                  </a:cubicBezTo>
                  <a:cubicBezTo>
                    <a:pt x="5465" y="26149"/>
                    <a:pt x="5949" y="26350"/>
                    <a:pt x="6467" y="26483"/>
                  </a:cubicBezTo>
                  <a:cubicBezTo>
                    <a:pt x="6601" y="26517"/>
                    <a:pt x="6718" y="26534"/>
                    <a:pt x="6851" y="26550"/>
                  </a:cubicBezTo>
                  <a:cubicBezTo>
                    <a:pt x="7152" y="26617"/>
                    <a:pt x="7470" y="26617"/>
                    <a:pt x="7770" y="26617"/>
                  </a:cubicBezTo>
                  <a:cubicBezTo>
                    <a:pt x="7938" y="26617"/>
                    <a:pt x="8088" y="26634"/>
                    <a:pt x="8238" y="26684"/>
                  </a:cubicBezTo>
                  <a:cubicBezTo>
                    <a:pt x="8439" y="26734"/>
                    <a:pt x="8623" y="26734"/>
                    <a:pt x="8823" y="26734"/>
                  </a:cubicBezTo>
                  <a:cubicBezTo>
                    <a:pt x="9040" y="26734"/>
                    <a:pt x="9258" y="26734"/>
                    <a:pt x="9458" y="26734"/>
                  </a:cubicBezTo>
                  <a:cubicBezTo>
                    <a:pt x="9558" y="26734"/>
                    <a:pt x="9659" y="26751"/>
                    <a:pt x="9759" y="26751"/>
                  </a:cubicBezTo>
                  <a:cubicBezTo>
                    <a:pt x="10176" y="26818"/>
                    <a:pt x="10611" y="26801"/>
                    <a:pt x="11045" y="26784"/>
                  </a:cubicBezTo>
                  <a:cubicBezTo>
                    <a:pt x="11229" y="26768"/>
                    <a:pt x="11396" y="26734"/>
                    <a:pt x="11547" y="26617"/>
                  </a:cubicBezTo>
                  <a:cubicBezTo>
                    <a:pt x="11613" y="26567"/>
                    <a:pt x="11680" y="26550"/>
                    <a:pt x="11764" y="26550"/>
                  </a:cubicBezTo>
                  <a:cubicBezTo>
                    <a:pt x="11814" y="26550"/>
                    <a:pt x="11881" y="26534"/>
                    <a:pt x="11948" y="26517"/>
                  </a:cubicBezTo>
                  <a:cubicBezTo>
                    <a:pt x="12482" y="26367"/>
                    <a:pt x="13000" y="26183"/>
                    <a:pt x="13485" y="25882"/>
                  </a:cubicBezTo>
                  <a:cubicBezTo>
                    <a:pt x="13552" y="25849"/>
                    <a:pt x="13618" y="25815"/>
                    <a:pt x="13669" y="25782"/>
                  </a:cubicBezTo>
                  <a:cubicBezTo>
                    <a:pt x="13986" y="25631"/>
                    <a:pt x="14287" y="25464"/>
                    <a:pt x="14588" y="25297"/>
                  </a:cubicBezTo>
                  <a:cubicBezTo>
                    <a:pt x="14638" y="25264"/>
                    <a:pt x="14688" y="25230"/>
                    <a:pt x="14721" y="25197"/>
                  </a:cubicBezTo>
                  <a:cubicBezTo>
                    <a:pt x="14872" y="25080"/>
                    <a:pt x="15039" y="24980"/>
                    <a:pt x="15172" y="24846"/>
                  </a:cubicBezTo>
                  <a:cubicBezTo>
                    <a:pt x="15256" y="24779"/>
                    <a:pt x="15356" y="24712"/>
                    <a:pt x="15406" y="24612"/>
                  </a:cubicBezTo>
                  <a:cubicBezTo>
                    <a:pt x="15473" y="24478"/>
                    <a:pt x="15573" y="24395"/>
                    <a:pt x="15690" y="24328"/>
                  </a:cubicBezTo>
                  <a:cubicBezTo>
                    <a:pt x="15958" y="24161"/>
                    <a:pt x="16158" y="23944"/>
                    <a:pt x="16325" y="23660"/>
                  </a:cubicBezTo>
                  <a:cubicBezTo>
                    <a:pt x="16375" y="23576"/>
                    <a:pt x="16425" y="23493"/>
                    <a:pt x="16509" y="23426"/>
                  </a:cubicBezTo>
                  <a:cubicBezTo>
                    <a:pt x="16626" y="23309"/>
                    <a:pt x="16710" y="23175"/>
                    <a:pt x="16793" y="23025"/>
                  </a:cubicBezTo>
                  <a:cubicBezTo>
                    <a:pt x="16893" y="22858"/>
                    <a:pt x="16994" y="22691"/>
                    <a:pt x="17111" y="22524"/>
                  </a:cubicBezTo>
                  <a:cubicBezTo>
                    <a:pt x="17244" y="22373"/>
                    <a:pt x="17344" y="22223"/>
                    <a:pt x="17395" y="22039"/>
                  </a:cubicBezTo>
                  <a:cubicBezTo>
                    <a:pt x="17478" y="21738"/>
                    <a:pt x="17578" y="21438"/>
                    <a:pt x="17662" y="21153"/>
                  </a:cubicBezTo>
                  <a:cubicBezTo>
                    <a:pt x="17695" y="21070"/>
                    <a:pt x="17712" y="20986"/>
                    <a:pt x="17762" y="20920"/>
                  </a:cubicBezTo>
                  <a:cubicBezTo>
                    <a:pt x="17929" y="20669"/>
                    <a:pt x="18013" y="20385"/>
                    <a:pt x="18013" y="20067"/>
                  </a:cubicBezTo>
                  <a:cubicBezTo>
                    <a:pt x="18030" y="20034"/>
                    <a:pt x="18030" y="20001"/>
                    <a:pt x="18030" y="19967"/>
                  </a:cubicBezTo>
                  <a:cubicBezTo>
                    <a:pt x="18130" y="19750"/>
                    <a:pt x="18113" y="19533"/>
                    <a:pt x="18113" y="19316"/>
                  </a:cubicBezTo>
                  <a:cubicBezTo>
                    <a:pt x="18113" y="18948"/>
                    <a:pt x="18080" y="18564"/>
                    <a:pt x="18096" y="18196"/>
                  </a:cubicBezTo>
                  <a:cubicBezTo>
                    <a:pt x="18113" y="17728"/>
                    <a:pt x="18013" y="17277"/>
                    <a:pt x="17996" y="16809"/>
                  </a:cubicBezTo>
                  <a:cubicBezTo>
                    <a:pt x="17996" y="16759"/>
                    <a:pt x="17979" y="16726"/>
                    <a:pt x="17979" y="16676"/>
                  </a:cubicBezTo>
                  <a:cubicBezTo>
                    <a:pt x="17963" y="16609"/>
                    <a:pt x="17946" y="16542"/>
                    <a:pt x="17946" y="16492"/>
                  </a:cubicBezTo>
                  <a:cubicBezTo>
                    <a:pt x="17929" y="16224"/>
                    <a:pt x="17846" y="15991"/>
                    <a:pt x="17745" y="15757"/>
                  </a:cubicBezTo>
                  <a:cubicBezTo>
                    <a:pt x="17612" y="15489"/>
                    <a:pt x="17478" y="15239"/>
                    <a:pt x="17344" y="14971"/>
                  </a:cubicBezTo>
                  <a:cubicBezTo>
                    <a:pt x="17127" y="14487"/>
                    <a:pt x="16760" y="14119"/>
                    <a:pt x="16375" y="13768"/>
                  </a:cubicBezTo>
                  <a:cubicBezTo>
                    <a:pt x="16242" y="13618"/>
                    <a:pt x="16091" y="13484"/>
                    <a:pt x="15974" y="13334"/>
                  </a:cubicBezTo>
                  <a:cubicBezTo>
                    <a:pt x="15507" y="12766"/>
                    <a:pt x="15072" y="12198"/>
                    <a:pt x="14621" y="11646"/>
                  </a:cubicBezTo>
                  <a:cubicBezTo>
                    <a:pt x="14320" y="11279"/>
                    <a:pt x="14053" y="10878"/>
                    <a:pt x="13852" y="10443"/>
                  </a:cubicBezTo>
                  <a:cubicBezTo>
                    <a:pt x="13802" y="10326"/>
                    <a:pt x="13752" y="10209"/>
                    <a:pt x="13685" y="10109"/>
                  </a:cubicBezTo>
                  <a:cubicBezTo>
                    <a:pt x="13435" y="9691"/>
                    <a:pt x="13234" y="9257"/>
                    <a:pt x="13100" y="8789"/>
                  </a:cubicBezTo>
                  <a:cubicBezTo>
                    <a:pt x="13034" y="8589"/>
                    <a:pt x="12967" y="8405"/>
                    <a:pt x="12967" y="8204"/>
                  </a:cubicBezTo>
                  <a:cubicBezTo>
                    <a:pt x="12950" y="7853"/>
                    <a:pt x="12867" y="7536"/>
                    <a:pt x="12766" y="7219"/>
                  </a:cubicBezTo>
                  <a:cubicBezTo>
                    <a:pt x="12766" y="7152"/>
                    <a:pt x="12716" y="7102"/>
                    <a:pt x="12666" y="7051"/>
                  </a:cubicBezTo>
                  <a:cubicBezTo>
                    <a:pt x="12482" y="6884"/>
                    <a:pt x="12265" y="6734"/>
                    <a:pt x="12031" y="6667"/>
                  </a:cubicBezTo>
                  <a:cubicBezTo>
                    <a:pt x="11897" y="6634"/>
                    <a:pt x="11764" y="6600"/>
                    <a:pt x="11630" y="6567"/>
                  </a:cubicBezTo>
                  <a:cubicBezTo>
                    <a:pt x="11346" y="6500"/>
                    <a:pt x="11045" y="6483"/>
                    <a:pt x="10761" y="6483"/>
                  </a:cubicBezTo>
                  <a:cubicBezTo>
                    <a:pt x="10260" y="6467"/>
                    <a:pt x="9759" y="6467"/>
                    <a:pt x="9258" y="6467"/>
                  </a:cubicBezTo>
                  <a:close/>
                  <a:moveTo>
                    <a:pt x="6985" y="4879"/>
                  </a:moveTo>
                  <a:cubicBezTo>
                    <a:pt x="6835" y="5030"/>
                    <a:pt x="6684" y="5180"/>
                    <a:pt x="6551" y="5314"/>
                  </a:cubicBezTo>
                  <a:cubicBezTo>
                    <a:pt x="6467" y="5397"/>
                    <a:pt x="6400" y="5481"/>
                    <a:pt x="6400" y="5598"/>
                  </a:cubicBezTo>
                  <a:cubicBezTo>
                    <a:pt x="6384" y="5782"/>
                    <a:pt x="6367" y="5965"/>
                    <a:pt x="6367" y="6133"/>
                  </a:cubicBezTo>
                  <a:cubicBezTo>
                    <a:pt x="6367" y="6183"/>
                    <a:pt x="6400" y="6233"/>
                    <a:pt x="6417" y="6300"/>
                  </a:cubicBezTo>
                  <a:cubicBezTo>
                    <a:pt x="6484" y="6300"/>
                    <a:pt x="6567" y="6283"/>
                    <a:pt x="6634" y="6266"/>
                  </a:cubicBezTo>
                  <a:cubicBezTo>
                    <a:pt x="6968" y="6166"/>
                    <a:pt x="7303" y="6133"/>
                    <a:pt x="7653" y="6133"/>
                  </a:cubicBezTo>
                  <a:cubicBezTo>
                    <a:pt x="8656" y="6133"/>
                    <a:pt x="9675" y="6133"/>
                    <a:pt x="10678" y="6133"/>
                  </a:cubicBezTo>
                  <a:cubicBezTo>
                    <a:pt x="11095" y="6133"/>
                    <a:pt x="11513" y="6133"/>
                    <a:pt x="11897" y="6283"/>
                  </a:cubicBezTo>
                  <a:cubicBezTo>
                    <a:pt x="11948" y="6300"/>
                    <a:pt x="12014" y="6283"/>
                    <a:pt x="12098" y="6300"/>
                  </a:cubicBezTo>
                  <a:cubicBezTo>
                    <a:pt x="12115" y="6216"/>
                    <a:pt x="12131" y="6133"/>
                    <a:pt x="12115" y="6066"/>
                  </a:cubicBezTo>
                  <a:cubicBezTo>
                    <a:pt x="12115" y="5932"/>
                    <a:pt x="12098" y="5782"/>
                    <a:pt x="12098" y="5631"/>
                  </a:cubicBezTo>
                  <a:cubicBezTo>
                    <a:pt x="12081" y="5414"/>
                    <a:pt x="11948" y="5280"/>
                    <a:pt x="11764" y="5214"/>
                  </a:cubicBezTo>
                  <a:cubicBezTo>
                    <a:pt x="11547" y="5147"/>
                    <a:pt x="11346" y="5080"/>
                    <a:pt x="11129" y="5046"/>
                  </a:cubicBezTo>
                  <a:cubicBezTo>
                    <a:pt x="10678" y="4980"/>
                    <a:pt x="10243" y="4930"/>
                    <a:pt x="9792" y="4879"/>
                  </a:cubicBezTo>
                  <a:cubicBezTo>
                    <a:pt x="9274" y="4813"/>
                    <a:pt x="8756" y="4846"/>
                    <a:pt x="8238" y="4863"/>
                  </a:cubicBezTo>
                  <a:cubicBezTo>
                    <a:pt x="8054" y="4879"/>
                    <a:pt x="7871" y="4879"/>
                    <a:pt x="7704" y="4846"/>
                  </a:cubicBezTo>
                  <a:cubicBezTo>
                    <a:pt x="7453" y="4829"/>
                    <a:pt x="7219" y="4846"/>
                    <a:pt x="6985" y="4879"/>
                  </a:cubicBezTo>
                  <a:close/>
                  <a:moveTo>
                    <a:pt x="11580" y="3793"/>
                  </a:moveTo>
                  <a:cubicBezTo>
                    <a:pt x="11547" y="3760"/>
                    <a:pt x="11513" y="3743"/>
                    <a:pt x="11480" y="3726"/>
                  </a:cubicBezTo>
                  <a:cubicBezTo>
                    <a:pt x="11379" y="3693"/>
                    <a:pt x="11263" y="3643"/>
                    <a:pt x="11146" y="3610"/>
                  </a:cubicBezTo>
                  <a:cubicBezTo>
                    <a:pt x="10461" y="3426"/>
                    <a:pt x="9742" y="3325"/>
                    <a:pt x="9024" y="3325"/>
                  </a:cubicBezTo>
                  <a:cubicBezTo>
                    <a:pt x="8890" y="3325"/>
                    <a:pt x="8773" y="3325"/>
                    <a:pt x="8639" y="3325"/>
                  </a:cubicBezTo>
                  <a:cubicBezTo>
                    <a:pt x="8255" y="3292"/>
                    <a:pt x="7871" y="3325"/>
                    <a:pt x="7486" y="3342"/>
                  </a:cubicBezTo>
                  <a:cubicBezTo>
                    <a:pt x="7202" y="3359"/>
                    <a:pt x="7102" y="3576"/>
                    <a:pt x="6918" y="3710"/>
                  </a:cubicBezTo>
                  <a:cubicBezTo>
                    <a:pt x="6902" y="3726"/>
                    <a:pt x="6902" y="3743"/>
                    <a:pt x="6902" y="3760"/>
                  </a:cubicBezTo>
                  <a:cubicBezTo>
                    <a:pt x="6902" y="3927"/>
                    <a:pt x="6868" y="4094"/>
                    <a:pt x="6918" y="4261"/>
                  </a:cubicBezTo>
                  <a:cubicBezTo>
                    <a:pt x="6968" y="4428"/>
                    <a:pt x="7019" y="4595"/>
                    <a:pt x="7019" y="4796"/>
                  </a:cubicBezTo>
                  <a:cubicBezTo>
                    <a:pt x="7136" y="4779"/>
                    <a:pt x="7219" y="4762"/>
                    <a:pt x="7319" y="4729"/>
                  </a:cubicBezTo>
                  <a:cubicBezTo>
                    <a:pt x="7603" y="4679"/>
                    <a:pt x="7887" y="4595"/>
                    <a:pt x="8171" y="4545"/>
                  </a:cubicBezTo>
                  <a:cubicBezTo>
                    <a:pt x="8773" y="4462"/>
                    <a:pt x="9374" y="4462"/>
                    <a:pt x="9976" y="4545"/>
                  </a:cubicBezTo>
                  <a:cubicBezTo>
                    <a:pt x="10444" y="4612"/>
                    <a:pt x="10912" y="4645"/>
                    <a:pt x="11379" y="4762"/>
                  </a:cubicBezTo>
                  <a:cubicBezTo>
                    <a:pt x="11396" y="4762"/>
                    <a:pt x="11430" y="4762"/>
                    <a:pt x="11463" y="4762"/>
                  </a:cubicBezTo>
                  <a:cubicBezTo>
                    <a:pt x="11480" y="4629"/>
                    <a:pt x="11480" y="4512"/>
                    <a:pt x="11530" y="4412"/>
                  </a:cubicBezTo>
                  <a:cubicBezTo>
                    <a:pt x="11613" y="4211"/>
                    <a:pt x="11597" y="3994"/>
                    <a:pt x="11580" y="3793"/>
                  </a:cubicBezTo>
                  <a:close/>
                  <a:moveTo>
                    <a:pt x="11212" y="3325"/>
                  </a:moveTo>
                  <a:cubicBezTo>
                    <a:pt x="11196" y="3209"/>
                    <a:pt x="11162" y="3125"/>
                    <a:pt x="11162" y="3041"/>
                  </a:cubicBezTo>
                  <a:cubicBezTo>
                    <a:pt x="11179" y="2841"/>
                    <a:pt x="11079" y="2757"/>
                    <a:pt x="10912" y="2691"/>
                  </a:cubicBezTo>
                  <a:cubicBezTo>
                    <a:pt x="10862" y="2674"/>
                    <a:pt x="10795" y="2640"/>
                    <a:pt x="10745" y="2624"/>
                  </a:cubicBezTo>
                  <a:cubicBezTo>
                    <a:pt x="10377" y="2540"/>
                    <a:pt x="10009" y="2457"/>
                    <a:pt x="9625" y="2457"/>
                  </a:cubicBezTo>
                  <a:cubicBezTo>
                    <a:pt x="9391" y="2457"/>
                    <a:pt x="9157" y="2473"/>
                    <a:pt x="8923" y="2423"/>
                  </a:cubicBezTo>
                  <a:cubicBezTo>
                    <a:pt x="8623" y="2390"/>
                    <a:pt x="8339" y="2340"/>
                    <a:pt x="8038" y="2407"/>
                  </a:cubicBezTo>
                  <a:cubicBezTo>
                    <a:pt x="7988" y="2407"/>
                    <a:pt x="7921" y="2423"/>
                    <a:pt x="7887" y="2373"/>
                  </a:cubicBezTo>
                  <a:cubicBezTo>
                    <a:pt x="7904" y="2290"/>
                    <a:pt x="7971" y="2306"/>
                    <a:pt x="8021" y="2290"/>
                  </a:cubicBezTo>
                  <a:cubicBezTo>
                    <a:pt x="8222" y="2256"/>
                    <a:pt x="8439" y="2239"/>
                    <a:pt x="8639" y="2189"/>
                  </a:cubicBezTo>
                  <a:cubicBezTo>
                    <a:pt x="8790" y="2156"/>
                    <a:pt x="8940" y="2122"/>
                    <a:pt x="9090" y="2122"/>
                  </a:cubicBezTo>
                  <a:cubicBezTo>
                    <a:pt x="9241" y="2122"/>
                    <a:pt x="9391" y="2122"/>
                    <a:pt x="9525" y="2122"/>
                  </a:cubicBezTo>
                  <a:cubicBezTo>
                    <a:pt x="10060" y="2106"/>
                    <a:pt x="10561" y="2189"/>
                    <a:pt x="11062" y="2373"/>
                  </a:cubicBezTo>
                  <a:cubicBezTo>
                    <a:pt x="11079" y="2373"/>
                    <a:pt x="11112" y="2373"/>
                    <a:pt x="11146" y="2373"/>
                  </a:cubicBezTo>
                  <a:cubicBezTo>
                    <a:pt x="11162" y="2273"/>
                    <a:pt x="11162" y="2189"/>
                    <a:pt x="11095" y="2106"/>
                  </a:cubicBezTo>
                  <a:cubicBezTo>
                    <a:pt x="10878" y="1872"/>
                    <a:pt x="10644" y="1638"/>
                    <a:pt x="10360" y="1488"/>
                  </a:cubicBezTo>
                  <a:cubicBezTo>
                    <a:pt x="10327" y="1488"/>
                    <a:pt x="10293" y="1471"/>
                    <a:pt x="10277" y="1471"/>
                  </a:cubicBezTo>
                  <a:cubicBezTo>
                    <a:pt x="10093" y="1421"/>
                    <a:pt x="9926" y="1387"/>
                    <a:pt x="9742" y="1337"/>
                  </a:cubicBezTo>
                  <a:cubicBezTo>
                    <a:pt x="9608" y="1287"/>
                    <a:pt x="9491" y="1287"/>
                    <a:pt x="9341" y="1287"/>
                  </a:cubicBezTo>
                  <a:cubicBezTo>
                    <a:pt x="9124" y="1287"/>
                    <a:pt x="8890" y="1270"/>
                    <a:pt x="8673" y="1354"/>
                  </a:cubicBezTo>
                  <a:cubicBezTo>
                    <a:pt x="8623" y="1371"/>
                    <a:pt x="8572" y="1371"/>
                    <a:pt x="8539" y="1371"/>
                  </a:cubicBezTo>
                  <a:cubicBezTo>
                    <a:pt x="8272" y="1437"/>
                    <a:pt x="8021" y="1488"/>
                    <a:pt x="7821" y="1705"/>
                  </a:cubicBezTo>
                  <a:cubicBezTo>
                    <a:pt x="7737" y="1788"/>
                    <a:pt x="7637" y="1872"/>
                    <a:pt x="7537" y="1955"/>
                  </a:cubicBezTo>
                  <a:cubicBezTo>
                    <a:pt x="7386" y="2072"/>
                    <a:pt x="7319" y="2206"/>
                    <a:pt x="7336" y="2407"/>
                  </a:cubicBezTo>
                  <a:cubicBezTo>
                    <a:pt x="7336" y="2624"/>
                    <a:pt x="7319" y="2841"/>
                    <a:pt x="7319" y="3058"/>
                  </a:cubicBezTo>
                  <a:cubicBezTo>
                    <a:pt x="7319" y="3108"/>
                    <a:pt x="7303" y="3158"/>
                    <a:pt x="7369" y="3209"/>
                  </a:cubicBezTo>
                  <a:cubicBezTo>
                    <a:pt x="7403" y="3192"/>
                    <a:pt x="7453" y="3192"/>
                    <a:pt x="7486" y="3175"/>
                  </a:cubicBezTo>
                  <a:cubicBezTo>
                    <a:pt x="7737" y="3092"/>
                    <a:pt x="8004" y="3075"/>
                    <a:pt x="8272" y="3058"/>
                  </a:cubicBezTo>
                  <a:cubicBezTo>
                    <a:pt x="8522" y="3058"/>
                    <a:pt x="8756" y="3058"/>
                    <a:pt x="9007" y="3041"/>
                  </a:cubicBezTo>
                  <a:cubicBezTo>
                    <a:pt x="9475" y="3025"/>
                    <a:pt x="9943" y="3075"/>
                    <a:pt x="10394" y="3158"/>
                  </a:cubicBezTo>
                  <a:cubicBezTo>
                    <a:pt x="10661" y="3209"/>
                    <a:pt x="10912" y="3259"/>
                    <a:pt x="11212" y="3325"/>
                  </a:cubicBezTo>
                  <a:close/>
                  <a:moveTo>
                    <a:pt x="8071" y="1187"/>
                  </a:moveTo>
                  <a:cubicBezTo>
                    <a:pt x="8339" y="1120"/>
                    <a:pt x="8556" y="1053"/>
                    <a:pt x="8790" y="1003"/>
                  </a:cubicBezTo>
                  <a:cubicBezTo>
                    <a:pt x="8857" y="986"/>
                    <a:pt x="8907" y="986"/>
                    <a:pt x="8973" y="986"/>
                  </a:cubicBezTo>
                  <a:cubicBezTo>
                    <a:pt x="9157" y="986"/>
                    <a:pt x="9341" y="986"/>
                    <a:pt x="9525" y="986"/>
                  </a:cubicBezTo>
                  <a:cubicBezTo>
                    <a:pt x="9575" y="986"/>
                    <a:pt x="9642" y="986"/>
                    <a:pt x="9692" y="1003"/>
                  </a:cubicBezTo>
                  <a:cubicBezTo>
                    <a:pt x="9909" y="1053"/>
                    <a:pt x="10126" y="1120"/>
                    <a:pt x="10344" y="1170"/>
                  </a:cubicBezTo>
                  <a:cubicBezTo>
                    <a:pt x="10377" y="1187"/>
                    <a:pt x="10394" y="1170"/>
                    <a:pt x="10427" y="1170"/>
                  </a:cubicBezTo>
                  <a:cubicBezTo>
                    <a:pt x="10394" y="919"/>
                    <a:pt x="10277" y="736"/>
                    <a:pt x="10110" y="569"/>
                  </a:cubicBezTo>
                  <a:cubicBezTo>
                    <a:pt x="10009" y="485"/>
                    <a:pt x="9909" y="435"/>
                    <a:pt x="9775" y="418"/>
                  </a:cubicBezTo>
                  <a:cubicBezTo>
                    <a:pt x="9608" y="401"/>
                    <a:pt x="9458" y="351"/>
                    <a:pt x="9291" y="351"/>
                  </a:cubicBezTo>
                  <a:cubicBezTo>
                    <a:pt x="9124" y="351"/>
                    <a:pt x="8957" y="401"/>
                    <a:pt x="8806" y="418"/>
                  </a:cubicBezTo>
                  <a:cubicBezTo>
                    <a:pt x="8756" y="418"/>
                    <a:pt x="8689" y="418"/>
                    <a:pt x="8639" y="435"/>
                  </a:cubicBezTo>
                  <a:cubicBezTo>
                    <a:pt x="8589" y="452"/>
                    <a:pt x="8539" y="452"/>
                    <a:pt x="8489" y="485"/>
                  </a:cubicBezTo>
                  <a:cubicBezTo>
                    <a:pt x="8255" y="669"/>
                    <a:pt x="8105" y="869"/>
                    <a:pt x="8071" y="1187"/>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05;p19">
              <a:extLst>
                <a:ext uri="{FF2B5EF4-FFF2-40B4-BE49-F238E27FC236}">
                  <a16:creationId xmlns:a16="http://schemas.microsoft.com/office/drawing/2014/main" id="{7D74FBA5-D35D-36B9-D747-BA40FFDA614B}"/>
                </a:ext>
              </a:extLst>
            </p:cNvPr>
            <p:cNvSpPr/>
            <p:nvPr/>
          </p:nvSpPr>
          <p:spPr>
            <a:xfrm>
              <a:off x="2076900" y="3729875"/>
              <a:ext cx="59750" cy="34275"/>
            </a:xfrm>
            <a:custGeom>
              <a:avLst/>
              <a:gdLst/>
              <a:ahLst/>
              <a:cxnLst/>
              <a:rect l="l" t="t" r="r" b="b"/>
              <a:pathLst>
                <a:path w="2390" h="1371" extrusionOk="0">
                  <a:moveTo>
                    <a:pt x="2139" y="17"/>
                  </a:moveTo>
                  <a:cubicBezTo>
                    <a:pt x="1437" y="151"/>
                    <a:pt x="836" y="669"/>
                    <a:pt x="217" y="970"/>
                  </a:cubicBezTo>
                  <a:cubicBezTo>
                    <a:pt x="0" y="1070"/>
                    <a:pt x="167" y="1371"/>
                    <a:pt x="368" y="1321"/>
                  </a:cubicBezTo>
                  <a:cubicBezTo>
                    <a:pt x="1053" y="1204"/>
                    <a:pt x="1738" y="703"/>
                    <a:pt x="2273" y="268"/>
                  </a:cubicBezTo>
                  <a:cubicBezTo>
                    <a:pt x="2389" y="168"/>
                    <a:pt x="2256" y="1"/>
                    <a:pt x="2139" y="17"/>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6;p19">
              <a:extLst>
                <a:ext uri="{FF2B5EF4-FFF2-40B4-BE49-F238E27FC236}">
                  <a16:creationId xmlns:a16="http://schemas.microsoft.com/office/drawing/2014/main" id="{F68C9C5B-A50A-C319-7E3D-A2FEC604273A}"/>
                </a:ext>
              </a:extLst>
            </p:cNvPr>
            <p:cNvSpPr/>
            <p:nvPr/>
          </p:nvSpPr>
          <p:spPr>
            <a:xfrm>
              <a:off x="2195950" y="3826375"/>
              <a:ext cx="28425" cy="50575"/>
            </a:xfrm>
            <a:custGeom>
              <a:avLst/>
              <a:gdLst/>
              <a:ahLst/>
              <a:cxnLst/>
              <a:rect l="l" t="t" r="r" b="b"/>
              <a:pathLst>
                <a:path w="1137" h="2023" extrusionOk="0">
                  <a:moveTo>
                    <a:pt x="836" y="84"/>
                  </a:moveTo>
                  <a:cubicBezTo>
                    <a:pt x="602" y="301"/>
                    <a:pt x="451" y="569"/>
                    <a:pt x="334" y="869"/>
                  </a:cubicBezTo>
                  <a:cubicBezTo>
                    <a:pt x="201" y="1170"/>
                    <a:pt x="0" y="1538"/>
                    <a:pt x="33" y="1872"/>
                  </a:cubicBezTo>
                  <a:cubicBezTo>
                    <a:pt x="50" y="1955"/>
                    <a:pt x="134" y="2022"/>
                    <a:pt x="201" y="1972"/>
                  </a:cubicBezTo>
                  <a:cubicBezTo>
                    <a:pt x="451" y="1822"/>
                    <a:pt x="568" y="1521"/>
                    <a:pt x="668" y="1270"/>
                  </a:cubicBezTo>
                  <a:cubicBezTo>
                    <a:pt x="819" y="919"/>
                    <a:pt x="986" y="585"/>
                    <a:pt x="1086" y="234"/>
                  </a:cubicBezTo>
                  <a:cubicBezTo>
                    <a:pt x="1136" y="84"/>
                    <a:pt x="952" y="0"/>
                    <a:pt x="836" y="8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07;p19">
              <a:extLst>
                <a:ext uri="{FF2B5EF4-FFF2-40B4-BE49-F238E27FC236}">
                  <a16:creationId xmlns:a16="http://schemas.microsoft.com/office/drawing/2014/main" id="{14594800-FFE0-734E-DC1C-D5B9CBF1F6C1}"/>
                </a:ext>
              </a:extLst>
            </p:cNvPr>
            <p:cNvSpPr/>
            <p:nvPr/>
          </p:nvSpPr>
          <p:spPr>
            <a:xfrm>
              <a:off x="2375975" y="3863550"/>
              <a:ext cx="17150" cy="65175"/>
            </a:xfrm>
            <a:custGeom>
              <a:avLst/>
              <a:gdLst/>
              <a:ahLst/>
              <a:cxnLst/>
              <a:rect l="l" t="t" r="r" b="b"/>
              <a:pathLst>
                <a:path w="686" h="2607" extrusionOk="0">
                  <a:moveTo>
                    <a:pt x="335" y="134"/>
                  </a:moveTo>
                  <a:cubicBezTo>
                    <a:pt x="251" y="0"/>
                    <a:pt x="67" y="67"/>
                    <a:pt x="51" y="218"/>
                  </a:cubicBezTo>
                  <a:cubicBezTo>
                    <a:pt x="17" y="819"/>
                    <a:pt x="0" y="1454"/>
                    <a:pt x="51" y="2072"/>
                  </a:cubicBezTo>
                  <a:cubicBezTo>
                    <a:pt x="17" y="2122"/>
                    <a:pt x="17" y="2189"/>
                    <a:pt x="51" y="2256"/>
                  </a:cubicBezTo>
                  <a:cubicBezTo>
                    <a:pt x="67" y="2490"/>
                    <a:pt x="485" y="2607"/>
                    <a:pt x="535" y="2256"/>
                  </a:cubicBezTo>
                  <a:cubicBezTo>
                    <a:pt x="619" y="1571"/>
                    <a:pt x="686" y="769"/>
                    <a:pt x="335" y="1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08;p19">
              <a:extLst>
                <a:ext uri="{FF2B5EF4-FFF2-40B4-BE49-F238E27FC236}">
                  <a16:creationId xmlns:a16="http://schemas.microsoft.com/office/drawing/2014/main" id="{6132ECE2-D7F8-79BF-C05F-4CFC7ADB803E}"/>
                </a:ext>
              </a:extLst>
            </p:cNvPr>
            <p:cNvSpPr/>
            <p:nvPr/>
          </p:nvSpPr>
          <p:spPr>
            <a:xfrm>
              <a:off x="2515500" y="3826375"/>
              <a:ext cx="49300" cy="39700"/>
            </a:xfrm>
            <a:custGeom>
              <a:avLst/>
              <a:gdLst/>
              <a:ahLst/>
              <a:cxnLst/>
              <a:rect l="l" t="t" r="r" b="b"/>
              <a:pathLst>
                <a:path w="1972" h="1588" extrusionOk="0">
                  <a:moveTo>
                    <a:pt x="1270" y="569"/>
                  </a:moveTo>
                  <a:cubicBezTo>
                    <a:pt x="969" y="351"/>
                    <a:pt x="618" y="151"/>
                    <a:pt x="234" y="51"/>
                  </a:cubicBezTo>
                  <a:cubicBezTo>
                    <a:pt x="84" y="0"/>
                    <a:pt x="0" y="184"/>
                    <a:pt x="84" y="301"/>
                  </a:cubicBezTo>
                  <a:cubicBezTo>
                    <a:pt x="267" y="535"/>
                    <a:pt x="518" y="685"/>
                    <a:pt x="752" y="853"/>
                  </a:cubicBezTo>
                  <a:cubicBezTo>
                    <a:pt x="902" y="953"/>
                    <a:pt x="1053" y="1053"/>
                    <a:pt x="1203" y="1153"/>
                  </a:cubicBezTo>
                  <a:cubicBezTo>
                    <a:pt x="1253" y="1187"/>
                    <a:pt x="1287" y="1237"/>
                    <a:pt x="1337" y="1270"/>
                  </a:cubicBezTo>
                  <a:cubicBezTo>
                    <a:pt x="1454" y="1371"/>
                    <a:pt x="1370" y="1354"/>
                    <a:pt x="1387" y="1203"/>
                  </a:cubicBezTo>
                  <a:cubicBezTo>
                    <a:pt x="1354" y="1487"/>
                    <a:pt x="1721" y="1588"/>
                    <a:pt x="1838" y="1320"/>
                  </a:cubicBezTo>
                  <a:cubicBezTo>
                    <a:pt x="1972" y="1003"/>
                    <a:pt x="1470" y="719"/>
                    <a:pt x="1270" y="569"/>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9;p19">
              <a:extLst>
                <a:ext uri="{FF2B5EF4-FFF2-40B4-BE49-F238E27FC236}">
                  <a16:creationId xmlns:a16="http://schemas.microsoft.com/office/drawing/2014/main" id="{BAADD32E-D00E-E3F2-C715-5B53D66C4910}"/>
                </a:ext>
              </a:extLst>
            </p:cNvPr>
            <p:cNvSpPr/>
            <p:nvPr/>
          </p:nvSpPr>
          <p:spPr>
            <a:xfrm>
              <a:off x="2620750" y="3664725"/>
              <a:ext cx="50150" cy="17150"/>
            </a:xfrm>
            <a:custGeom>
              <a:avLst/>
              <a:gdLst/>
              <a:ahLst/>
              <a:cxnLst/>
              <a:rect l="l" t="t" r="r" b="b"/>
              <a:pathLst>
                <a:path w="2006" h="686" extrusionOk="0">
                  <a:moveTo>
                    <a:pt x="1872" y="334"/>
                  </a:moveTo>
                  <a:cubicBezTo>
                    <a:pt x="1571" y="268"/>
                    <a:pt x="1271" y="234"/>
                    <a:pt x="987" y="167"/>
                  </a:cubicBezTo>
                  <a:cubicBezTo>
                    <a:pt x="702" y="100"/>
                    <a:pt x="435" y="0"/>
                    <a:pt x="151" y="0"/>
                  </a:cubicBezTo>
                  <a:cubicBezTo>
                    <a:pt x="17" y="0"/>
                    <a:pt x="1" y="151"/>
                    <a:pt x="84" y="217"/>
                  </a:cubicBezTo>
                  <a:cubicBezTo>
                    <a:pt x="535" y="535"/>
                    <a:pt x="1321" y="685"/>
                    <a:pt x="1872" y="602"/>
                  </a:cubicBezTo>
                  <a:cubicBezTo>
                    <a:pt x="2006" y="585"/>
                    <a:pt x="1989" y="368"/>
                    <a:pt x="1872" y="3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10;p19">
              <a:extLst>
                <a:ext uri="{FF2B5EF4-FFF2-40B4-BE49-F238E27FC236}">
                  <a16:creationId xmlns:a16="http://schemas.microsoft.com/office/drawing/2014/main" id="{D252638F-82C4-FCB3-C719-35D98FA2B68E}"/>
                </a:ext>
              </a:extLst>
            </p:cNvPr>
            <p:cNvSpPr/>
            <p:nvPr/>
          </p:nvSpPr>
          <p:spPr>
            <a:xfrm>
              <a:off x="2576050" y="3445000"/>
              <a:ext cx="40975" cy="33850"/>
            </a:xfrm>
            <a:custGeom>
              <a:avLst/>
              <a:gdLst/>
              <a:ahLst/>
              <a:cxnLst/>
              <a:rect l="l" t="t" r="r" b="b"/>
              <a:pathLst>
                <a:path w="1639" h="1354" extrusionOk="0">
                  <a:moveTo>
                    <a:pt x="1505" y="134"/>
                  </a:moveTo>
                  <a:cubicBezTo>
                    <a:pt x="1371" y="1"/>
                    <a:pt x="1120" y="51"/>
                    <a:pt x="1070" y="251"/>
                  </a:cubicBezTo>
                  <a:cubicBezTo>
                    <a:pt x="1054" y="285"/>
                    <a:pt x="903" y="402"/>
                    <a:pt x="853" y="435"/>
                  </a:cubicBezTo>
                  <a:cubicBezTo>
                    <a:pt x="753" y="519"/>
                    <a:pt x="636" y="585"/>
                    <a:pt x="536" y="669"/>
                  </a:cubicBezTo>
                  <a:cubicBezTo>
                    <a:pt x="352" y="786"/>
                    <a:pt x="101" y="869"/>
                    <a:pt x="34" y="1087"/>
                  </a:cubicBezTo>
                  <a:cubicBezTo>
                    <a:pt x="1" y="1137"/>
                    <a:pt x="34" y="1220"/>
                    <a:pt x="101" y="1237"/>
                  </a:cubicBezTo>
                  <a:cubicBezTo>
                    <a:pt x="335" y="1354"/>
                    <a:pt x="569" y="1187"/>
                    <a:pt x="769" y="1070"/>
                  </a:cubicBezTo>
                  <a:cubicBezTo>
                    <a:pt x="886" y="986"/>
                    <a:pt x="1003" y="886"/>
                    <a:pt x="1120" y="803"/>
                  </a:cubicBezTo>
                  <a:cubicBezTo>
                    <a:pt x="1187" y="752"/>
                    <a:pt x="1321" y="585"/>
                    <a:pt x="1388" y="569"/>
                  </a:cubicBezTo>
                  <a:cubicBezTo>
                    <a:pt x="1588" y="535"/>
                    <a:pt x="1638" y="268"/>
                    <a:pt x="1505" y="1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11;p19">
              <a:extLst>
                <a:ext uri="{FF2B5EF4-FFF2-40B4-BE49-F238E27FC236}">
                  <a16:creationId xmlns:a16="http://schemas.microsoft.com/office/drawing/2014/main" id="{9C3C0A7F-B87A-1ACD-3749-861830ADAC41}"/>
                </a:ext>
              </a:extLst>
            </p:cNvPr>
            <p:cNvSpPr/>
            <p:nvPr/>
          </p:nvSpPr>
          <p:spPr>
            <a:xfrm>
              <a:off x="2111150" y="3445825"/>
              <a:ext cx="30100" cy="26350"/>
            </a:xfrm>
            <a:custGeom>
              <a:avLst/>
              <a:gdLst/>
              <a:ahLst/>
              <a:cxnLst/>
              <a:rect l="l" t="t" r="r" b="b"/>
              <a:pathLst>
                <a:path w="1204" h="1054" extrusionOk="0">
                  <a:moveTo>
                    <a:pt x="719" y="302"/>
                  </a:moveTo>
                  <a:cubicBezTo>
                    <a:pt x="568" y="185"/>
                    <a:pt x="334" y="1"/>
                    <a:pt x="134" y="151"/>
                  </a:cubicBezTo>
                  <a:cubicBezTo>
                    <a:pt x="0" y="268"/>
                    <a:pt x="117" y="452"/>
                    <a:pt x="268" y="469"/>
                  </a:cubicBezTo>
                  <a:cubicBezTo>
                    <a:pt x="268" y="469"/>
                    <a:pt x="284" y="469"/>
                    <a:pt x="284" y="486"/>
                  </a:cubicBezTo>
                  <a:cubicBezTo>
                    <a:pt x="318" y="502"/>
                    <a:pt x="334" y="519"/>
                    <a:pt x="368" y="552"/>
                  </a:cubicBezTo>
                  <a:cubicBezTo>
                    <a:pt x="435" y="602"/>
                    <a:pt x="501" y="653"/>
                    <a:pt x="568" y="719"/>
                  </a:cubicBezTo>
                  <a:cubicBezTo>
                    <a:pt x="702" y="836"/>
                    <a:pt x="852" y="1003"/>
                    <a:pt x="1036" y="1037"/>
                  </a:cubicBezTo>
                  <a:cubicBezTo>
                    <a:pt x="1136" y="1054"/>
                    <a:pt x="1203" y="970"/>
                    <a:pt x="1187" y="870"/>
                  </a:cubicBezTo>
                  <a:cubicBezTo>
                    <a:pt x="1153" y="636"/>
                    <a:pt x="886" y="452"/>
                    <a:pt x="719" y="302"/>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12;p19">
              <a:extLst>
                <a:ext uri="{FF2B5EF4-FFF2-40B4-BE49-F238E27FC236}">
                  <a16:creationId xmlns:a16="http://schemas.microsoft.com/office/drawing/2014/main" id="{5413F119-A706-40E5-8517-BD676793EC8C}"/>
                </a:ext>
              </a:extLst>
            </p:cNvPr>
            <p:cNvSpPr/>
            <p:nvPr/>
          </p:nvSpPr>
          <p:spPr>
            <a:xfrm>
              <a:off x="2052675" y="3553600"/>
              <a:ext cx="44300" cy="18000"/>
            </a:xfrm>
            <a:custGeom>
              <a:avLst/>
              <a:gdLst/>
              <a:ahLst/>
              <a:cxnLst/>
              <a:rect l="l" t="t" r="r" b="b"/>
              <a:pathLst>
                <a:path w="1772" h="720" extrusionOk="0">
                  <a:moveTo>
                    <a:pt x="1721" y="218"/>
                  </a:moveTo>
                  <a:cubicBezTo>
                    <a:pt x="1571" y="101"/>
                    <a:pt x="1303" y="118"/>
                    <a:pt x="1120" y="101"/>
                  </a:cubicBezTo>
                  <a:cubicBezTo>
                    <a:pt x="1003" y="101"/>
                    <a:pt x="869" y="101"/>
                    <a:pt x="752" y="101"/>
                  </a:cubicBezTo>
                  <a:cubicBezTo>
                    <a:pt x="702" y="101"/>
                    <a:pt x="635" y="101"/>
                    <a:pt x="568" y="101"/>
                  </a:cubicBezTo>
                  <a:cubicBezTo>
                    <a:pt x="568" y="101"/>
                    <a:pt x="551" y="101"/>
                    <a:pt x="535" y="101"/>
                  </a:cubicBezTo>
                  <a:cubicBezTo>
                    <a:pt x="451" y="1"/>
                    <a:pt x="267" y="17"/>
                    <a:pt x="201" y="168"/>
                  </a:cubicBezTo>
                  <a:cubicBezTo>
                    <a:pt x="0" y="719"/>
                    <a:pt x="1487" y="586"/>
                    <a:pt x="1721" y="402"/>
                  </a:cubicBezTo>
                  <a:cubicBezTo>
                    <a:pt x="1771" y="352"/>
                    <a:pt x="1771" y="268"/>
                    <a:pt x="1721" y="218"/>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13;p19">
              <a:extLst>
                <a:ext uri="{FF2B5EF4-FFF2-40B4-BE49-F238E27FC236}">
                  <a16:creationId xmlns:a16="http://schemas.microsoft.com/office/drawing/2014/main" id="{81BF7BBA-042E-52EE-9562-12A5128A3F5E}"/>
                </a:ext>
              </a:extLst>
            </p:cNvPr>
            <p:cNvSpPr/>
            <p:nvPr/>
          </p:nvSpPr>
          <p:spPr>
            <a:xfrm>
              <a:off x="2242425" y="3354125"/>
              <a:ext cx="232150" cy="313650"/>
            </a:xfrm>
            <a:custGeom>
              <a:avLst/>
              <a:gdLst/>
              <a:ahLst/>
              <a:cxnLst/>
              <a:rect l="l" t="t" r="r" b="b"/>
              <a:pathLst>
                <a:path w="9286" h="12546" extrusionOk="0">
                  <a:moveTo>
                    <a:pt x="3155" y="8368"/>
                  </a:moveTo>
                  <a:cubicBezTo>
                    <a:pt x="3304" y="8368"/>
                    <a:pt x="3482" y="8511"/>
                    <a:pt x="3688" y="8798"/>
                  </a:cubicBezTo>
                  <a:cubicBezTo>
                    <a:pt x="3688" y="8932"/>
                    <a:pt x="3672" y="9083"/>
                    <a:pt x="3655" y="9216"/>
                  </a:cubicBezTo>
                  <a:cubicBezTo>
                    <a:pt x="3605" y="9701"/>
                    <a:pt x="3471" y="10102"/>
                    <a:pt x="3154" y="10486"/>
                  </a:cubicBezTo>
                  <a:cubicBezTo>
                    <a:pt x="3104" y="10536"/>
                    <a:pt x="3037" y="10603"/>
                    <a:pt x="2970" y="10670"/>
                  </a:cubicBezTo>
                  <a:cubicBezTo>
                    <a:pt x="2669" y="10035"/>
                    <a:pt x="2586" y="9283"/>
                    <a:pt x="2836" y="8682"/>
                  </a:cubicBezTo>
                  <a:cubicBezTo>
                    <a:pt x="2921" y="8473"/>
                    <a:pt x="3027" y="8368"/>
                    <a:pt x="3155" y="8368"/>
                  </a:cubicBezTo>
                  <a:close/>
                  <a:moveTo>
                    <a:pt x="5866" y="8859"/>
                  </a:moveTo>
                  <a:cubicBezTo>
                    <a:pt x="5965" y="8859"/>
                    <a:pt x="6040" y="8943"/>
                    <a:pt x="6094" y="9116"/>
                  </a:cubicBezTo>
                  <a:cubicBezTo>
                    <a:pt x="6245" y="9383"/>
                    <a:pt x="6295" y="9651"/>
                    <a:pt x="6295" y="9935"/>
                  </a:cubicBezTo>
                  <a:cubicBezTo>
                    <a:pt x="6295" y="10302"/>
                    <a:pt x="6144" y="10687"/>
                    <a:pt x="5944" y="11037"/>
                  </a:cubicBezTo>
                  <a:cubicBezTo>
                    <a:pt x="5727" y="10687"/>
                    <a:pt x="5576" y="10252"/>
                    <a:pt x="5543" y="9901"/>
                  </a:cubicBezTo>
                  <a:cubicBezTo>
                    <a:pt x="5510" y="9600"/>
                    <a:pt x="5510" y="9316"/>
                    <a:pt x="5560" y="9032"/>
                  </a:cubicBezTo>
                  <a:cubicBezTo>
                    <a:pt x="5682" y="8918"/>
                    <a:pt x="5783" y="8859"/>
                    <a:pt x="5866" y="8859"/>
                  </a:cubicBezTo>
                  <a:close/>
                  <a:moveTo>
                    <a:pt x="6240" y="0"/>
                  </a:moveTo>
                  <a:cubicBezTo>
                    <a:pt x="6132" y="0"/>
                    <a:pt x="6028" y="59"/>
                    <a:pt x="5994" y="194"/>
                  </a:cubicBezTo>
                  <a:cubicBezTo>
                    <a:pt x="5844" y="845"/>
                    <a:pt x="5944" y="1447"/>
                    <a:pt x="6044" y="2098"/>
                  </a:cubicBezTo>
                  <a:cubicBezTo>
                    <a:pt x="6161" y="2884"/>
                    <a:pt x="6211" y="3669"/>
                    <a:pt x="6312" y="4454"/>
                  </a:cubicBezTo>
                  <a:cubicBezTo>
                    <a:pt x="6495" y="5791"/>
                    <a:pt x="6930" y="6994"/>
                    <a:pt x="7782" y="8047"/>
                  </a:cubicBezTo>
                  <a:cubicBezTo>
                    <a:pt x="8367" y="8748"/>
                    <a:pt x="8784" y="9216"/>
                    <a:pt x="8567" y="10169"/>
                  </a:cubicBezTo>
                  <a:cubicBezTo>
                    <a:pt x="8400" y="10887"/>
                    <a:pt x="7865" y="11639"/>
                    <a:pt x="7097" y="11689"/>
                  </a:cubicBezTo>
                  <a:cubicBezTo>
                    <a:pt x="7058" y="11693"/>
                    <a:pt x="7020" y="11695"/>
                    <a:pt x="6982" y="11695"/>
                  </a:cubicBezTo>
                  <a:cubicBezTo>
                    <a:pt x="6728" y="11695"/>
                    <a:pt x="6501" y="11601"/>
                    <a:pt x="6312" y="11455"/>
                  </a:cubicBezTo>
                  <a:cubicBezTo>
                    <a:pt x="6679" y="10837"/>
                    <a:pt x="6913" y="10135"/>
                    <a:pt x="6779" y="9433"/>
                  </a:cubicBezTo>
                  <a:cubicBezTo>
                    <a:pt x="6662" y="8882"/>
                    <a:pt x="6312" y="8247"/>
                    <a:pt x="5710" y="8247"/>
                  </a:cubicBezTo>
                  <a:cubicBezTo>
                    <a:pt x="5706" y="8247"/>
                    <a:pt x="5702" y="8247"/>
                    <a:pt x="5698" y="8247"/>
                  </a:cubicBezTo>
                  <a:cubicBezTo>
                    <a:pt x="4378" y="8247"/>
                    <a:pt x="5160" y="10939"/>
                    <a:pt x="5576" y="11438"/>
                  </a:cubicBezTo>
                  <a:cubicBezTo>
                    <a:pt x="5610" y="11455"/>
                    <a:pt x="5627" y="11472"/>
                    <a:pt x="5643" y="11505"/>
                  </a:cubicBezTo>
                  <a:cubicBezTo>
                    <a:pt x="5373" y="11853"/>
                    <a:pt x="5068" y="12011"/>
                    <a:pt x="4734" y="12011"/>
                  </a:cubicBezTo>
                  <a:cubicBezTo>
                    <a:pt x="4490" y="12011"/>
                    <a:pt x="4230" y="11927"/>
                    <a:pt x="3956" y="11773"/>
                  </a:cubicBezTo>
                  <a:cubicBezTo>
                    <a:pt x="3688" y="11622"/>
                    <a:pt x="3438" y="11405"/>
                    <a:pt x="3254" y="11138"/>
                  </a:cubicBezTo>
                  <a:cubicBezTo>
                    <a:pt x="3571" y="10854"/>
                    <a:pt x="3855" y="10503"/>
                    <a:pt x="3972" y="10152"/>
                  </a:cubicBezTo>
                  <a:cubicBezTo>
                    <a:pt x="4173" y="9617"/>
                    <a:pt x="4440" y="8531"/>
                    <a:pt x="4022" y="8030"/>
                  </a:cubicBezTo>
                  <a:cubicBezTo>
                    <a:pt x="3826" y="7801"/>
                    <a:pt x="3606" y="7703"/>
                    <a:pt x="3384" y="7703"/>
                  </a:cubicBezTo>
                  <a:cubicBezTo>
                    <a:pt x="3135" y="7703"/>
                    <a:pt x="2882" y="7827"/>
                    <a:pt x="2652" y="8030"/>
                  </a:cubicBezTo>
                  <a:cubicBezTo>
                    <a:pt x="1967" y="8615"/>
                    <a:pt x="2134" y="9818"/>
                    <a:pt x="2368" y="10570"/>
                  </a:cubicBezTo>
                  <a:cubicBezTo>
                    <a:pt x="2418" y="10703"/>
                    <a:pt x="2469" y="10854"/>
                    <a:pt x="2535" y="10987"/>
                  </a:cubicBezTo>
                  <a:cubicBezTo>
                    <a:pt x="2261" y="11154"/>
                    <a:pt x="1945" y="11275"/>
                    <a:pt x="1647" y="11275"/>
                  </a:cubicBezTo>
                  <a:cubicBezTo>
                    <a:pt x="1438" y="11275"/>
                    <a:pt x="1237" y="11216"/>
                    <a:pt x="1065" y="11071"/>
                  </a:cubicBezTo>
                  <a:cubicBezTo>
                    <a:pt x="714" y="10787"/>
                    <a:pt x="647" y="10219"/>
                    <a:pt x="631" y="9801"/>
                  </a:cubicBezTo>
                  <a:cubicBezTo>
                    <a:pt x="564" y="8899"/>
                    <a:pt x="714" y="7980"/>
                    <a:pt x="931" y="7111"/>
                  </a:cubicBezTo>
                  <a:cubicBezTo>
                    <a:pt x="1132" y="6326"/>
                    <a:pt x="1650" y="5657"/>
                    <a:pt x="2001" y="4939"/>
                  </a:cubicBezTo>
                  <a:cubicBezTo>
                    <a:pt x="2569" y="3752"/>
                    <a:pt x="3003" y="2082"/>
                    <a:pt x="2736" y="778"/>
                  </a:cubicBezTo>
                  <a:cubicBezTo>
                    <a:pt x="2710" y="647"/>
                    <a:pt x="2614" y="591"/>
                    <a:pt x="2511" y="591"/>
                  </a:cubicBezTo>
                  <a:cubicBezTo>
                    <a:pt x="2352" y="591"/>
                    <a:pt x="2177" y="726"/>
                    <a:pt x="2218" y="929"/>
                  </a:cubicBezTo>
                  <a:cubicBezTo>
                    <a:pt x="2469" y="2182"/>
                    <a:pt x="1984" y="3786"/>
                    <a:pt x="1416" y="4905"/>
                  </a:cubicBezTo>
                  <a:cubicBezTo>
                    <a:pt x="865" y="6058"/>
                    <a:pt x="347" y="6927"/>
                    <a:pt x="180" y="8230"/>
                  </a:cubicBezTo>
                  <a:cubicBezTo>
                    <a:pt x="1" y="9512"/>
                    <a:pt x="61" y="11831"/>
                    <a:pt x="1629" y="11831"/>
                  </a:cubicBezTo>
                  <a:cubicBezTo>
                    <a:pt x="1819" y="11831"/>
                    <a:pt x="2032" y="11796"/>
                    <a:pt x="2268" y="11722"/>
                  </a:cubicBezTo>
                  <a:cubicBezTo>
                    <a:pt x="2452" y="11656"/>
                    <a:pt x="2652" y="11555"/>
                    <a:pt x="2836" y="11438"/>
                  </a:cubicBezTo>
                  <a:cubicBezTo>
                    <a:pt x="3325" y="12069"/>
                    <a:pt x="4049" y="12546"/>
                    <a:pt x="4752" y="12546"/>
                  </a:cubicBezTo>
                  <a:cubicBezTo>
                    <a:pt x="5203" y="12546"/>
                    <a:pt x="5645" y="12350"/>
                    <a:pt x="6011" y="11873"/>
                  </a:cubicBezTo>
                  <a:cubicBezTo>
                    <a:pt x="6028" y="11873"/>
                    <a:pt x="6028" y="11856"/>
                    <a:pt x="6044" y="11856"/>
                  </a:cubicBezTo>
                  <a:cubicBezTo>
                    <a:pt x="6364" y="12080"/>
                    <a:pt x="6701" y="12183"/>
                    <a:pt x="7032" y="12183"/>
                  </a:cubicBezTo>
                  <a:cubicBezTo>
                    <a:pt x="7788" y="12183"/>
                    <a:pt x="8511" y="11642"/>
                    <a:pt x="8918" y="10770"/>
                  </a:cubicBezTo>
                  <a:cubicBezTo>
                    <a:pt x="9119" y="10336"/>
                    <a:pt x="9286" y="9651"/>
                    <a:pt x="9152" y="9149"/>
                  </a:cubicBezTo>
                  <a:cubicBezTo>
                    <a:pt x="8935" y="8347"/>
                    <a:pt x="8233" y="7829"/>
                    <a:pt x="7782" y="7161"/>
                  </a:cubicBezTo>
                  <a:cubicBezTo>
                    <a:pt x="7097" y="6192"/>
                    <a:pt x="6896" y="4939"/>
                    <a:pt x="6763" y="3786"/>
                  </a:cubicBezTo>
                  <a:cubicBezTo>
                    <a:pt x="6629" y="2733"/>
                    <a:pt x="6261" y="1363"/>
                    <a:pt x="6512" y="327"/>
                  </a:cubicBezTo>
                  <a:cubicBezTo>
                    <a:pt x="6562" y="128"/>
                    <a:pt x="6398" y="0"/>
                    <a:pt x="6240" y="0"/>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 name="Google Shape;114;p19">
            <a:extLst>
              <a:ext uri="{FF2B5EF4-FFF2-40B4-BE49-F238E27FC236}">
                <a16:creationId xmlns:a16="http://schemas.microsoft.com/office/drawing/2014/main" id="{6E88E755-DDCB-D014-3E4A-2AA9A1B31380}"/>
              </a:ext>
            </a:extLst>
          </p:cNvPr>
          <p:cNvGrpSpPr/>
          <p:nvPr/>
        </p:nvGrpSpPr>
        <p:grpSpPr>
          <a:xfrm>
            <a:off x="10537672" y="-509640"/>
            <a:ext cx="1293475" cy="3985812"/>
            <a:chOff x="1569775" y="2825125"/>
            <a:chExt cx="618250" cy="1893100"/>
          </a:xfrm>
        </p:grpSpPr>
        <p:sp>
          <p:nvSpPr>
            <p:cNvPr id="57" name="Google Shape;115;p19">
              <a:extLst>
                <a:ext uri="{FF2B5EF4-FFF2-40B4-BE49-F238E27FC236}">
                  <a16:creationId xmlns:a16="http://schemas.microsoft.com/office/drawing/2014/main" id="{46A42F81-EBCE-D16C-BCBB-54CBD69EF26A}"/>
                </a:ext>
              </a:extLst>
            </p:cNvPr>
            <p:cNvSpPr/>
            <p:nvPr/>
          </p:nvSpPr>
          <p:spPr>
            <a:xfrm>
              <a:off x="1658750" y="4099550"/>
              <a:ext cx="442800" cy="508350"/>
            </a:xfrm>
            <a:custGeom>
              <a:avLst/>
              <a:gdLst/>
              <a:ahLst/>
              <a:cxnLst/>
              <a:rect l="l" t="t" r="r" b="b"/>
              <a:pathLst>
                <a:path w="17712" h="20334" extrusionOk="0">
                  <a:moveTo>
                    <a:pt x="7620" y="1"/>
                  </a:moveTo>
                  <a:cubicBezTo>
                    <a:pt x="7119" y="1"/>
                    <a:pt x="6634" y="34"/>
                    <a:pt x="6166" y="168"/>
                  </a:cubicBezTo>
                  <a:cubicBezTo>
                    <a:pt x="5882" y="235"/>
                    <a:pt x="5648" y="385"/>
                    <a:pt x="5431" y="569"/>
                  </a:cubicBezTo>
                  <a:cubicBezTo>
                    <a:pt x="5381" y="619"/>
                    <a:pt x="5348" y="669"/>
                    <a:pt x="5331" y="736"/>
                  </a:cubicBezTo>
                  <a:cubicBezTo>
                    <a:pt x="5231" y="1053"/>
                    <a:pt x="5130" y="1354"/>
                    <a:pt x="5147" y="1688"/>
                  </a:cubicBezTo>
                  <a:cubicBezTo>
                    <a:pt x="5147" y="1738"/>
                    <a:pt x="5130" y="1805"/>
                    <a:pt x="5114" y="1855"/>
                  </a:cubicBezTo>
                  <a:cubicBezTo>
                    <a:pt x="4997" y="2424"/>
                    <a:pt x="4780" y="2958"/>
                    <a:pt x="4495" y="3476"/>
                  </a:cubicBezTo>
                  <a:cubicBezTo>
                    <a:pt x="4395" y="3677"/>
                    <a:pt x="4295" y="3860"/>
                    <a:pt x="4195" y="4061"/>
                  </a:cubicBezTo>
                  <a:cubicBezTo>
                    <a:pt x="4028" y="4429"/>
                    <a:pt x="3794" y="4779"/>
                    <a:pt x="3543" y="5097"/>
                  </a:cubicBezTo>
                  <a:cubicBezTo>
                    <a:pt x="3075" y="5682"/>
                    <a:pt x="2607" y="6266"/>
                    <a:pt x="2140" y="6851"/>
                  </a:cubicBezTo>
                  <a:cubicBezTo>
                    <a:pt x="2039" y="6968"/>
                    <a:pt x="1939" y="7102"/>
                    <a:pt x="1822" y="7185"/>
                  </a:cubicBezTo>
                  <a:cubicBezTo>
                    <a:pt x="1571" y="7386"/>
                    <a:pt x="1371" y="7637"/>
                    <a:pt x="1154" y="7871"/>
                  </a:cubicBezTo>
                  <a:cubicBezTo>
                    <a:pt x="1037" y="8004"/>
                    <a:pt x="937" y="8138"/>
                    <a:pt x="853" y="8288"/>
                  </a:cubicBezTo>
                  <a:cubicBezTo>
                    <a:pt x="669" y="8639"/>
                    <a:pt x="485" y="9007"/>
                    <a:pt x="318" y="9374"/>
                  </a:cubicBezTo>
                  <a:cubicBezTo>
                    <a:pt x="251" y="9525"/>
                    <a:pt x="201" y="9692"/>
                    <a:pt x="185" y="9859"/>
                  </a:cubicBezTo>
                  <a:cubicBezTo>
                    <a:pt x="135" y="10176"/>
                    <a:pt x="51" y="10494"/>
                    <a:pt x="68" y="10811"/>
                  </a:cubicBezTo>
                  <a:cubicBezTo>
                    <a:pt x="68" y="10845"/>
                    <a:pt x="68" y="10861"/>
                    <a:pt x="68" y="10895"/>
                  </a:cubicBezTo>
                  <a:cubicBezTo>
                    <a:pt x="1" y="11079"/>
                    <a:pt x="1" y="11262"/>
                    <a:pt x="18" y="11446"/>
                  </a:cubicBezTo>
                  <a:lnTo>
                    <a:pt x="18" y="12866"/>
                  </a:lnTo>
                  <a:cubicBezTo>
                    <a:pt x="18" y="12933"/>
                    <a:pt x="18" y="13017"/>
                    <a:pt x="34" y="13084"/>
                  </a:cubicBezTo>
                  <a:cubicBezTo>
                    <a:pt x="118" y="13351"/>
                    <a:pt x="118" y="13618"/>
                    <a:pt x="135" y="13886"/>
                  </a:cubicBezTo>
                  <a:cubicBezTo>
                    <a:pt x="151" y="14103"/>
                    <a:pt x="185" y="14320"/>
                    <a:pt x="302" y="14487"/>
                  </a:cubicBezTo>
                  <a:cubicBezTo>
                    <a:pt x="435" y="14671"/>
                    <a:pt x="485" y="14855"/>
                    <a:pt x="552" y="15055"/>
                  </a:cubicBezTo>
                  <a:cubicBezTo>
                    <a:pt x="602" y="15239"/>
                    <a:pt x="669" y="15423"/>
                    <a:pt x="719" y="15607"/>
                  </a:cubicBezTo>
                  <a:cubicBezTo>
                    <a:pt x="769" y="15757"/>
                    <a:pt x="836" y="15891"/>
                    <a:pt x="953" y="16008"/>
                  </a:cubicBezTo>
                  <a:cubicBezTo>
                    <a:pt x="1053" y="16108"/>
                    <a:pt x="1120" y="16225"/>
                    <a:pt x="1154" y="16358"/>
                  </a:cubicBezTo>
                  <a:cubicBezTo>
                    <a:pt x="1254" y="16592"/>
                    <a:pt x="1371" y="16793"/>
                    <a:pt x="1505" y="17010"/>
                  </a:cubicBezTo>
                  <a:cubicBezTo>
                    <a:pt x="1739" y="17378"/>
                    <a:pt x="2006" y="17712"/>
                    <a:pt x="2357" y="17996"/>
                  </a:cubicBezTo>
                  <a:cubicBezTo>
                    <a:pt x="2741" y="18297"/>
                    <a:pt x="3175" y="18547"/>
                    <a:pt x="3543" y="18848"/>
                  </a:cubicBezTo>
                  <a:cubicBezTo>
                    <a:pt x="3593" y="18881"/>
                    <a:pt x="3643" y="18898"/>
                    <a:pt x="3693" y="18932"/>
                  </a:cubicBezTo>
                  <a:cubicBezTo>
                    <a:pt x="3994" y="19082"/>
                    <a:pt x="4295" y="19232"/>
                    <a:pt x="4596" y="19399"/>
                  </a:cubicBezTo>
                  <a:cubicBezTo>
                    <a:pt x="5064" y="19683"/>
                    <a:pt x="5548" y="19884"/>
                    <a:pt x="6066" y="20018"/>
                  </a:cubicBezTo>
                  <a:cubicBezTo>
                    <a:pt x="6200" y="20051"/>
                    <a:pt x="6317" y="20068"/>
                    <a:pt x="6450" y="20084"/>
                  </a:cubicBezTo>
                  <a:cubicBezTo>
                    <a:pt x="6751" y="20135"/>
                    <a:pt x="7069" y="20151"/>
                    <a:pt x="7369" y="20151"/>
                  </a:cubicBezTo>
                  <a:cubicBezTo>
                    <a:pt x="7520" y="20151"/>
                    <a:pt x="7687" y="20168"/>
                    <a:pt x="7837" y="20201"/>
                  </a:cubicBezTo>
                  <a:cubicBezTo>
                    <a:pt x="8038" y="20252"/>
                    <a:pt x="8221" y="20268"/>
                    <a:pt x="8422" y="20268"/>
                  </a:cubicBezTo>
                  <a:lnTo>
                    <a:pt x="9057" y="20268"/>
                  </a:lnTo>
                  <a:cubicBezTo>
                    <a:pt x="9157" y="20268"/>
                    <a:pt x="9257" y="20268"/>
                    <a:pt x="9358" y="20285"/>
                  </a:cubicBezTo>
                  <a:cubicBezTo>
                    <a:pt x="9589" y="20322"/>
                    <a:pt x="9825" y="20333"/>
                    <a:pt x="10063" y="20333"/>
                  </a:cubicBezTo>
                  <a:cubicBezTo>
                    <a:pt x="10256" y="20333"/>
                    <a:pt x="10450" y="20326"/>
                    <a:pt x="10644" y="20318"/>
                  </a:cubicBezTo>
                  <a:cubicBezTo>
                    <a:pt x="10828" y="20302"/>
                    <a:pt x="10995" y="20268"/>
                    <a:pt x="11145" y="20151"/>
                  </a:cubicBezTo>
                  <a:cubicBezTo>
                    <a:pt x="11212" y="20101"/>
                    <a:pt x="11279" y="20084"/>
                    <a:pt x="11346" y="20084"/>
                  </a:cubicBezTo>
                  <a:cubicBezTo>
                    <a:pt x="11413" y="20084"/>
                    <a:pt x="11480" y="20051"/>
                    <a:pt x="11546" y="20051"/>
                  </a:cubicBezTo>
                  <a:cubicBezTo>
                    <a:pt x="12081" y="19901"/>
                    <a:pt x="12599" y="19700"/>
                    <a:pt x="13084" y="19416"/>
                  </a:cubicBezTo>
                  <a:cubicBezTo>
                    <a:pt x="13134" y="19383"/>
                    <a:pt x="13201" y="19349"/>
                    <a:pt x="13267" y="19316"/>
                  </a:cubicBezTo>
                  <a:cubicBezTo>
                    <a:pt x="13585" y="19149"/>
                    <a:pt x="13886" y="18998"/>
                    <a:pt x="14186" y="18831"/>
                  </a:cubicBezTo>
                  <a:cubicBezTo>
                    <a:pt x="14237" y="18798"/>
                    <a:pt x="14287" y="18764"/>
                    <a:pt x="14320" y="18731"/>
                  </a:cubicBezTo>
                  <a:cubicBezTo>
                    <a:pt x="14470" y="18614"/>
                    <a:pt x="14621" y="18497"/>
                    <a:pt x="14771" y="18380"/>
                  </a:cubicBezTo>
                  <a:cubicBezTo>
                    <a:pt x="14855" y="18313"/>
                    <a:pt x="14955" y="18230"/>
                    <a:pt x="15005" y="18146"/>
                  </a:cubicBezTo>
                  <a:cubicBezTo>
                    <a:pt x="15072" y="18013"/>
                    <a:pt x="15172" y="17929"/>
                    <a:pt x="15289" y="17862"/>
                  </a:cubicBezTo>
                  <a:cubicBezTo>
                    <a:pt x="15557" y="17695"/>
                    <a:pt x="15757" y="17461"/>
                    <a:pt x="15924" y="17194"/>
                  </a:cubicBezTo>
                  <a:cubicBezTo>
                    <a:pt x="15974" y="17110"/>
                    <a:pt x="16024" y="17027"/>
                    <a:pt x="16091" y="16960"/>
                  </a:cubicBezTo>
                  <a:cubicBezTo>
                    <a:pt x="16225" y="16843"/>
                    <a:pt x="16308" y="16709"/>
                    <a:pt x="16392" y="16559"/>
                  </a:cubicBezTo>
                  <a:cubicBezTo>
                    <a:pt x="16492" y="16392"/>
                    <a:pt x="16592" y="16208"/>
                    <a:pt x="16709" y="16058"/>
                  </a:cubicBezTo>
                  <a:cubicBezTo>
                    <a:pt x="16826" y="15907"/>
                    <a:pt x="16927" y="15757"/>
                    <a:pt x="16993" y="15556"/>
                  </a:cubicBezTo>
                  <a:cubicBezTo>
                    <a:pt x="17077" y="15272"/>
                    <a:pt x="17177" y="14972"/>
                    <a:pt x="17261" y="14671"/>
                  </a:cubicBezTo>
                  <a:cubicBezTo>
                    <a:pt x="17294" y="14604"/>
                    <a:pt x="17311" y="14520"/>
                    <a:pt x="17344" y="14454"/>
                  </a:cubicBezTo>
                  <a:cubicBezTo>
                    <a:pt x="17528" y="14186"/>
                    <a:pt x="17612" y="13902"/>
                    <a:pt x="17612" y="13602"/>
                  </a:cubicBezTo>
                  <a:cubicBezTo>
                    <a:pt x="17628" y="13568"/>
                    <a:pt x="17628" y="13535"/>
                    <a:pt x="17628" y="13501"/>
                  </a:cubicBezTo>
                  <a:cubicBezTo>
                    <a:pt x="17712" y="13284"/>
                    <a:pt x="17712" y="13067"/>
                    <a:pt x="17712" y="12850"/>
                  </a:cubicBezTo>
                  <a:cubicBezTo>
                    <a:pt x="17695" y="12465"/>
                    <a:pt x="17679" y="12081"/>
                    <a:pt x="17695" y="11713"/>
                  </a:cubicBezTo>
                  <a:cubicBezTo>
                    <a:pt x="17712" y="11246"/>
                    <a:pt x="17595" y="10794"/>
                    <a:pt x="17595" y="10327"/>
                  </a:cubicBezTo>
                  <a:cubicBezTo>
                    <a:pt x="17595" y="10277"/>
                    <a:pt x="17578" y="10243"/>
                    <a:pt x="17562" y="10193"/>
                  </a:cubicBezTo>
                  <a:cubicBezTo>
                    <a:pt x="17545" y="10126"/>
                    <a:pt x="17528" y="10076"/>
                    <a:pt x="17528" y="10009"/>
                  </a:cubicBezTo>
                  <a:cubicBezTo>
                    <a:pt x="17528" y="9742"/>
                    <a:pt x="17445" y="9508"/>
                    <a:pt x="17328" y="9274"/>
                  </a:cubicBezTo>
                  <a:cubicBezTo>
                    <a:pt x="17211" y="9007"/>
                    <a:pt x="17060" y="8756"/>
                    <a:pt x="16943" y="8489"/>
                  </a:cubicBezTo>
                  <a:cubicBezTo>
                    <a:pt x="16726" y="8004"/>
                    <a:pt x="16359" y="7637"/>
                    <a:pt x="15974" y="7286"/>
                  </a:cubicBezTo>
                  <a:cubicBezTo>
                    <a:pt x="15824" y="7152"/>
                    <a:pt x="15690" y="7002"/>
                    <a:pt x="15557" y="6851"/>
                  </a:cubicBezTo>
                  <a:cubicBezTo>
                    <a:pt x="15105" y="6300"/>
                    <a:pt x="14654" y="5732"/>
                    <a:pt x="14203" y="5164"/>
                  </a:cubicBezTo>
                  <a:cubicBezTo>
                    <a:pt x="13919" y="4796"/>
                    <a:pt x="13652" y="4412"/>
                    <a:pt x="13451" y="3961"/>
                  </a:cubicBezTo>
                  <a:cubicBezTo>
                    <a:pt x="13401" y="3844"/>
                    <a:pt x="13334" y="3743"/>
                    <a:pt x="13284" y="3627"/>
                  </a:cubicBezTo>
                  <a:cubicBezTo>
                    <a:pt x="13034" y="3209"/>
                    <a:pt x="12833" y="2774"/>
                    <a:pt x="12699" y="2307"/>
                  </a:cubicBezTo>
                  <a:cubicBezTo>
                    <a:pt x="12633" y="2123"/>
                    <a:pt x="12566" y="1922"/>
                    <a:pt x="12566" y="1722"/>
                  </a:cubicBezTo>
                  <a:cubicBezTo>
                    <a:pt x="12549" y="1388"/>
                    <a:pt x="12465" y="1070"/>
                    <a:pt x="12365" y="736"/>
                  </a:cubicBezTo>
                  <a:cubicBezTo>
                    <a:pt x="12348" y="686"/>
                    <a:pt x="12315" y="619"/>
                    <a:pt x="12265" y="586"/>
                  </a:cubicBezTo>
                  <a:cubicBezTo>
                    <a:pt x="12081" y="402"/>
                    <a:pt x="11864" y="268"/>
                    <a:pt x="11613" y="185"/>
                  </a:cubicBezTo>
                  <a:cubicBezTo>
                    <a:pt x="11480" y="151"/>
                    <a:pt x="11346" y="118"/>
                    <a:pt x="11229" y="101"/>
                  </a:cubicBezTo>
                  <a:cubicBezTo>
                    <a:pt x="10928" y="17"/>
                    <a:pt x="10644" y="17"/>
                    <a:pt x="10360" y="1"/>
                  </a:cubicBezTo>
                  <a:lnTo>
                    <a:pt x="8856" y="1"/>
                  </a:lnTo>
                  <a:cubicBezTo>
                    <a:pt x="8578" y="1"/>
                    <a:pt x="8299" y="8"/>
                    <a:pt x="8026" y="8"/>
                  </a:cubicBezTo>
                  <a:cubicBezTo>
                    <a:pt x="7889" y="8"/>
                    <a:pt x="7754" y="6"/>
                    <a:pt x="76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16;p19">
              <a:extLst>
                <a:ext uri="{FF2B5EF4-FFF2-40B4-BE49-F238E27FC236}">
                  <a16:creationId xmlns:a16="http://schemas.microsoft.com/office/drawing/2014/main" id="{A56A632F-AEDE-C164-8A9A-89FBA7D2A42F}"/>
                </a:ext>
              </a:extLst>
            </p:cNvPr>
            <p:cNvSpPr/>
            <p:nvPr/>
          </p:nvSpPr>
          <p:spPr>
            <a:xfrm>
              <a:off x="1672550" y="4108625"/>
              <a:ext cx="426075" cy="490550"/>
            </a:xfrm>
            <a:custGeom>
              <a:avLst/>
              <a:gdLst/>
              <a:ahLst/>
              <a:cxnLst/>
              <a:rect l="l" t="t" r="r" b="b"/>
              <a:pathLst>
                <a:path w="17043" h="19622" extrusionOk="0">
                  <a:moveTo>
                    <a:pt x="6215" y="0"/>
                  </a:moveTo>
                  <a:cubicBezTo>
                    <a:pt x="5844" y="0"/>
                    <a:pt x="5502" y="112"/>
                    <a:pt x="5213" y="490"/>
                  </a:cubicBezTo>
                  <a:cubicBezTo>
                    <a:pt x="4612" y="1275"/>
                    <a:pt x="4445" y="2311"/>
                    <a:pt x="4127" y="3230"/>
                  </a:cubicBezTo>
                  <a:cubicBezTo>
                    <a:pt x="3659" y="4517"/>
                    <a:pt x="2757" y="5569"/>
                    <a:pt x="1888" y="6589"/>
                  </a:cubicBezTo>
                  <a:cubicBezTo>
                    <a:pt x="1153" y="7457"/>
                    <a:pt x="819" y="8193"/>
                    <a:pt x="518" y="9295"/>
                  </a:cubicBezTo>
                  <a:cubicBezTo>
                    <a:pt x="201" y="10431"/>
                    <a:pt x="0" y="11434"/>
                    <a:pt x="0" y="12620"/>
                  </a:cubicBezTo>
                  <a:cubicBezTo>
                    <a:pt x="0" y="13773"/>
                    <a:pt x="318" y="14625"/>
                    <a:pt x="852" y="15611"/>
                  </a:cubicBezTo>
                  <a:cubicBezTo>
                    <a:pt x="1404" y="16647"/>
                    <a:pt x="2122" y="17382"/>
                    <a:pt x="3024" y="18117"/>
                  </a:cubicBezTo>
                  <a:cubicBezTo>
                    <a:pt x="3877" y="18836"/>
                    <a:pt x="4779" y="19488"/>
                    <a:pt x="5915" y="19588"/>
                  </a:cubicBezTo>
                  <a:cubicBezTo>
                    <a:pt x="6191" y="19611"/>
                    <a:pt x="6462" y="19621"/>
                    <a:pt x="6731" y="19621"/>
                  </a:cubicBezTo>
                  <a:cubicBezTo>
                    <a:pt x="7635" y="19621"/>
                    <a:pt x="8510" y="19501"/>
                    <a:pt x="9424" y="19320"/>
                  </a:cubicBezTo>
                  <a:cubicBezTo>
                    <a:pt x="10660" y="19053"/>
                    <a:pt x="11763" y="18919"/>
                    <a:pt x="12816" y="18168"/>
                  </a:cubicBezTo>
                  <a:cubicBezTo>
                    <a:pt x="14604" y="16881"/>
                    <a:pt x="15673" y="14926"/>
                    <a:pt x="16508" y="12954"/>
                  </a:cubicBezTo>
                  <a:cubicBezTo>
                    <a:pt x="16893" y="12052"/>
                    <a:pt x="17043" y="10849"/>
                    <a:pt x="16859" y="9880"/>
                  </a:cubicBezTo>
                  <a:cubicBezTo>
                    <a:pt x="16692" y="8911"/>
                    <a:pt x="16074" y="8310"/>
                    <a:pt x="15389" y="7641"/>
                  </a:cubicBezTo>
                  <a:cubicBezTo>
                    <a:pt x="14520" y="6789"/>
                    <a:pt x="13451" y="5920"/>
                    <a:pt x="13016" y="4734"/>
                  </a:cubicBezTo>
                  <a:cubicBezTo>
                    <a:pt x="12599" y="3581"/>
                    <a:pt x="12465" y="2395"/>
                    <a:pt x="11780" y="1342"/>
                  </a:cubicBezTo>
                  <a:cubicBezTo>
                    <a:pt x="11111" y="323"/>
                    <a:pt x="10092" y="106"/>
                    <a:pt x="8956" y="39"/>
                  </a:cubicBezTo>
                  <a:cubicBezTo>
                    <a:pt x="8895" y="35"/>
                    <a:pt x="8832" y="34"/>
                    <a:pt x="8769" y="34"/>
                  </a:cubicBezTo>
                  <a:cubicBezTo>
                    <a:pt x="8300" y="34"/>
                    <a:pt x="7776" y="116"/>
                    <a:pt x="7282" y="116"/>
                  </a:cubicBezTo>
                  <a:cubicBezTo>
                    <a:pt x="7187" y="116"/>
                    <a:pt x="7093" y="113"/>
                    <a:pt x="7001" y="106"/>
                  </a:cubicBezTo>
                  <a:cubicBezTo>
                    <a:pt x="6731" y="52"/>
                    <a:pt x="6466" y="0"/>
                    <a:pt x="6215" y="0"/>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17;p19">
              <a:extLst>
                <a:ext uri="{FF2B5EF4-FFF2-40B4-BE49-F238E27FC236}">
                  <a16:creationId xmlns:a16="http://schemas.microsoft.com/office/drawing/2014/main" id="{8010F829-4024-0B92-D010-ACD85EF84B8A}"/>
                </a:ext>
              </a:extLst>
            </p:cNvPr>
            <p:cNvSpPr/>
            <p:nvPr/>
          </p:nvSpPr>
          <p:spPr>
            <a:xfrm>
              <a:off x="1872625" y="2825125"/>
              <a:ext cx="12150" cy="1123650"/>
            </a:xfrm>
            <a:custGeom>
              <a:avLst/>
              <a:gdLst/>
              <a:ahLst/>
              <a:cxnLst/>
              <a:rect l="l" t="t" r="r" b="b"/>
              <a:pathLst>
                <a:path w="486" h="44946" extrusionOk="0">
                  <a:moveTo>
                    <a:pt x="485" y="21136"/>
                  </a:moveTo>
                  <a:lnTo>
                    <a:pt x="468" y="21136"/>
                  </a:lnTo>
                  <a:cubicBezTo>
                    <a:pt x="452" y="18948"/>
                    <a:pt x="452" y="2556"/>
                    <a:pt x="435" y="368"/>
                  </a:cubicBezTo>
                  <a:cubicBezTo>
                    <a:pt x="435" y="0"/>
                    <a:pt x="418" y="719"/>
                    <a:pt x="402" y="368"/>
                  </a:cubicBezTo>
                  <a:cubicBezTo>
                    <a:pt x="402" y="301"/>
                    <a:pt x="385" y="418"/>
                    <a:pt x="385" y="368"/>
                  </a:cubicBezTo>
                  <a:cubicBezTo>
                    <a:pt x="368" y="267"/>
                    <a:pt x="301" y="351"/>
                    <a:pt x="235" y="368"/>
                  </a:cubicBezTo>
                  <a:cubicBezTo>
                    <a:pt x="168" y="368"/>
                    <a:pt x="118" y="267"/>
                    <a:pt x="101" y="368"/>
                  </a:cubicBezTo>
                  <a:cubicBezTo>
                    <a:pt x="84" y="435"/>
                    <a:pt x="84" y="284"/>
                    <a:pt x="67" y="368"/>
                  </a:cubicBezTo>
                  <a:cubicBezTo>
                    <a:pt x="67" y="535"/>
                    <a:pt x="51" y="184"/>
                    <a:pt x="51" y="368"/>
                  </a:cubicBezTo>
                  <a:cubicBezTo>
                    <a:pt x="34" y="2189"/>
                    <a:pt x="17" y="17711"/>
                    <a:pt x="17" y="19532"/>
                  </a:cubicBezTo>
                  <a:cubicBezTo>
                    <a:pt x="1" y="22256"/>
                    <a:pt x="1" y="37678"/>
                    <a:pt x="1" y="40418"/>
                  </a:cubicBezTo>
                  <a:cubicBezTo>
                    <a:pt x="1" y="40786"/>
                    <a:pt x="17" y="44044"/>
                    <a:pt x="51" y="44411"/>
                  </a:cubicBezTo>
                  <a:cubicBezTo>
                    <a:pt x="51" y="44562"/>
                    <a:pt x="101" y="44712"/>
                    <a:pt x="151" y="44862"/>
                  </a:cubicBezTo>
                  <a:cubicBezTo>
                    <a:pt x="151" y="44896"/>
                    <a:pt x="201" y="44913"/>
                    <a:pt x="235" y="44929"/>
                  </a:cubicBezTo>
                  <a:cubicBezTo>
                    <a:pt x="285" y="44946"/>
                    <a:pt x="318" y="44913"/>
                    <a:pt x="335" y="44846"/>
                  </a:cubicBezTo>
                  <a:cubicBezTo>
                    <a:pt x="368" y="44712"/>
                    <a:pt x="418" y="44578"/>
                    <a:pt x="435" y="44428"/>
                  </a:cubicBezTo>
                  <a:cubicBezTo>
                    <a:pt x="468" y="44127"/>
                    <a:pt x="485" y="40969"/>
                    <a:pt x="485" y="40669"/>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18;p19">
              <a:extLst>
                <a:ext uri="{FF2B5EF4-FFF2-40B4-BE49-F238E27FC236}">
                  <a16:creationId xmlns:a16="http://schemas.microsoft.com/office/drawing/2014/main" id="{12AC706E-6366-89E2-901D-1AD319FD699E}"/>
                </a:ext>
              </a:extLst>
            </p:cNvPr>
            <p:cNvSpPr/>
            <p:nvPr/>
          </p:nvSpPr>
          <p:spPr>
            <a:xfrm>
              <a:off x="1807875" y="4058675"/>
              <a:ext cx="143725" cy="36725"/>
            </a:xfrm>
            <a:custGeom>
              <a:avLst/>
              <a:gdLst/>
              <a:ahLst/>
              <a:cxnLst/>
              <a:rect l="l" t="t" r="r" b="b"/>
              <a:pathLst>
                <a:path w="5749" h="1469" extrusionOk="0">
                  <a:moveTo>
                    <a:pt x="2725" y="0"/>
                  </a:moveTo>
                  <a:cubicBezTo>
                    <a:pt x="2440" y="0"/>
                    <a:pt x="2156" y="13"/>
                    <a:pt x="1872" y="32"/>
                  </a:cubicBezTo>
                  <a:cubicBezTo>
                    <a:pt x="1780" y="32"/>
                    <a:pt x="1688" y="36"/>
                    <a:pt x="1596" y="36"/>
                  </a:cubicBezTo>
                  <a:cubicBezTo>
                    <a:pt x="1505" y="36"/>
                    <a:pt x="1413" y="32"/>
                    <a:pt x="1321" y="15"/>
                  </a:cubicBezTo>
                  <a:cubicBezTo>
                    <a:pt x="1258" y="11"/>
                    <a:pt x="1194" y="9"/>
                    <a:pt x="1130" y="9"/>
                  </a:cubicBezTo>
                  <a:cubicBezTo>
                    <a:pt x="954" y="9"/>
                    <a:pt x="774" y="24"/>
                    <a:pt x="602" y="48"/>
                  </a:cubicBezTo>
                  <a:cubicBezTo>
                    <a:pt x="452" y="199"/>
                    <a:pt x="318" y="349"/>
                    <a:pt x="168" y="483"/>
                  </a:cubicBezTo>
                  <a:cubicBezTo>
                    <a:pt x="101" y="566"/>
                    <a:pt x="34" y="650"/>
                    <a:pt x="18" y="767"/>
                  </a:cubicBezTo>
                  <a:cubicBezTo>
                    <a:pt x="1" y="951"/>
                    <a:pt x="1" y="1135"/>
                    <a:pt x="1" y="1302"/>
                  </a:cubicBezTo>
                  <a:cubicBezTo>
                    <a:pt x="1" y="1352"/>
                    <a:pt x="18" y="1419"/>
                    <a:pt x="34" y="1469"/>
                  </a:cubicBezTo>
                  <a:cubicBezTo>
                    <a:pt x="118" y="1452"/>
                    <a:pt x="201" y="1452"/>
                    <a:pt x="268" y="1435"/>
                  </a:cubicBezTo>
                  <a:cubicBezTo>
                    <a:pt x="535" y="1337"/>
                    <a:pt x="826" y="1298"/>
                    <a:pt x="1121" y="1298"/>
                  </a:cubicBezTo>
                  <a:cubicBezTo>
                    <a:pt x="1176" y="1298"/>
                    <a:pt x="1232" y="1299"/>
                    <a:pt x="1287" y="1302"/>
                  </a:cubicBezTo>
                  <a:lnTo>
                    <a:pt x="4312" y="1302"/>
                  </a:lnTo>
                  <a:cubicBezTo>
                    <a:pt x="4393" y="1298"/>
                    <a:pt x="4473" y="1296"/>
                    <a:pt x="4553" y="1296"/>
                  </a:cubicBezTo>
                  <a:cubicBezTo>
                    <a:pt x="4885" y="1296"/>
                    <a:pt x="5208" y="1331"/>
                    <a:pt x="5531" y="1452"/>
                  </a:cubicBezTo>
                  <a:cubicBezTo>
                    <a:pt x="5556" y="1460"/>
                    <a:pt x="5586" y="1460"/>
                    <a:pt x="5619" y="1460"/>
                  </a:cubicBezTo>
                  <a:cubicBezTo>
                    <a:pt x="5652" y="1460"/>
                    <a:pt x="5690" y="1460"/>
                    <a:pt x="5732" y="1469"/>
                  </a:cubicBezTo>
                  <a:cubicBezTo>
                    <a:pt x="5732" y="1385"/>
                    <a:pt x="5749" y="1302"/>
                    <a:pt x="5749" y="1235"/>
                  </a:cubicBezTo>
                  <a:cubicBezTo>
                    <a:pt x="5749" y="1084"/>
                    <a:pt x="5732" y="951"/>
                    <a:pt x="5732" y="800"/>
                  </a:cubicBezTo>
                  <a:cubicBezTo>
                    <a:pt x="5715" y="583"/>
                    <a:pt x="5581" y="449"/>
                    <a:pt x="5381" y="383"/>
                  </a:cubicBezTo>
                  <a:cubicBezTo>
                    <a:pt x="5180" y="316"/>
                    <a:pt x="4963" y="249"/>
                    <a:pt x="4763" y="216"/>
                  </a:cubicBezTo>
                  <a:cubicBezTo>
                    <a:pt x="4312" y="149"/>
                    <a:pt x="3877" y="99"/>
                    <a:pt x="3426" y="32"/>
                  </a:cubicBezTo>
                  <a:cubicBezTo>
                    <a:pt x="3192" y="9"/>
                    <a:pt x="2958" y="0"/>
                    <a:pt x="27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9;p19">
              <a:extLst>
                <a:ext uri="{FF2B5EF4-FFF2-40B4-BE49-F238E27FC236}">
                  <a16:creationId xmlns:a16="http://schemas.microsoft.com/office/drawing/2014/main" id="{98306855-239B-D342-DD43-46086BA22CB3}"/>
                </a:ext>
              </a:extLst>
            </p:cNvPr>
            <p:cNvSpPr/>
            <p:nvPr/>
          </p:nvSpPr>
          <p:spPr>
            <a:xfrm>
              <a:off x="1820425" y="4020325"/>
              <a:ext cx="118650" cy="37475"/>
            </a:xfrm>
            <a:custGeom>
              <a:avLst/>
              <a:gdLst/>
              <a:ahLst/>
              <a:cxnLst/>
              <a:rect l="l" t="t" r="r" b="b"/>
              <a:pathLst>
                <a:path w="4746" h="1499" extrusionOk="0">
                  <a:moveTo>
                    <a:pt x="1494" y="1"/>
                  </a:moveTo>
                  <a:cubicBezTo>
                    <a:pt x="1202" y="1"/>
                    <a:pt x="910" y="33"/>
                    <a:pt x="618" y="45"/>
                  </a:cubicBezTo>
                  <a:cubicBezTo>
                    <a:pt x="334" y="45"/>
                    <a:pt x="217" y="279"/>
                    <a:pt x="50" y="413"/>
                  </a:cubicBezTo>
                  <a:cubicBezTo>
                    <a:pt x="33" y="413"/>
                    <a:pt x="17" y="446"/>
                    <a:pt x="17" y="463"/>
                  </a:cubicBezTo>
                  <a:cubicBezTo>
                    <a:pt x="33" y="630"/>
                    <a:pt x="0" y="797"/>
                    <a:pt x="50" y="948"/>
                  </a:cubicBezTo>
                  <a:cubicBezTo>
                    <a:pt x="84" y="1115"/>
                    <a:pt x="150" y="1298"/>
                    <a:pt x="134" y="1499"/>
                  </a:cubicBezTo>
                  <a:cubicBezTo>
                    <a:pt x="251" y="1482"/>
                    <a:pt x="351" y="1449"/>
                    <a:pt x="451" y="1432"/>
                  </a:cubicBezTo>
                  <a:cubicBezTo>
                    <a:pt x="735" y="1365"/>
                    <a:pt x="1019" y="1282"/>
                    <a:pt x="1303" y="1248"/>
                  </a:cubicBezTo>
                  <a:cubicBezTo>
                    <a:pt x="1634" y="1202"/>
                    <a:pt x="1964" y="1177"/>
                    <a:pt x="2292" y="1177"/>
                  </a:cubicBezTo>
                  <a:cubicBezTo>
                    <a:pt x="2561" y="1177"/>
                    <a:pt x="2828" y="1194"/>
                    <a:pt x="3091" y="1232"/>
                  </a:cubicBezTo>
                  <a:cubicBezTo>
                    <a:pt x="3559" y="1298"/>
                    <a:pt x="4044" y="1332"/>
                    <a:pt x="4495" y="1449"/>
                  </a:cubicBezTo>
                  <a:lnTo>
                    <a:pt x="4578" y="1449"/>
                  </a:lnTo>
                  <a:cubicBezTo>
                    <a:pt x="4612" y="1332"/>
                    <a:pt x="4612" y="1215"/>
                    <a:pt x="4662" y="1098"/>
                  </a:cubicBezTo>
                  <a:cubicBezTo>
                    <a:pt x="4745" y="897"/>
                    <a:pt x="4729" y="697"/>
                    <a:pt x="4712" y="480"/>
                  </a:cubicBezTo>
                  <a:cubicBezTo>
                    <a:pt x="4678" y="463"/>
                    <a:pt x="4645" y="446"/>
                    <a:pt x="4612" y="430"/>
                  </a:cubicBezTo>
                  <a:cubicBezTo>
                    <a:pt x="4495" y="379"/>
                    <a:pt x="4394" y="346"/>
                    <a:pt x="4277" y="313"/>
                  </a:cubicBezTo>
                  <a:cubicBezTo>
                    <a:pt x="3576" y="112"/>
                    <a:pt x="2874" y="29"/>
                    <a:pt x="2139" y="12"/>
                  </a:cubicBezTo>
                  <a:cubicBezTo>
                    <a:pt x="2061" y="12"/>
                    <a:pt x="1975" y="19"/>
                    <a:pt x="1892" y="19"/>
                  </a:cubicBezTo>
                  <a:cubicBezTo>
                    <a:pt x="1851" y="19"/>
                    <a:pt x="1810" y="17"/>
                    <a:pt x="1771" y="12"/>
                  </a:cubicBezTo>
                  <a:cubicBezTo>
                    <a:pt x="1679" y="4"/>
                    <a:pt x="1586" y="1"/>
                    <a:pt x="14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20;p19">
              <a:extLst>
                <a:ext uri="{FF2B5EF4-FFF2-40B4-BE49-F238E27FC236}">
                  <a16:creationId xmlns:a16="http://schemas.microsoft.com/office/drawing/2014/main" id="{DB4B584F-04E4-1AA9-7E8F-F128B5DB9416}"/>
                </a:ext>
              </a:extLst>
            </p:cNvPr>
            <p:cNvSpPr/>
            <p:nvPr/>
          </p:nvSpPr>
          <p:spPr>
            <a:xfrm>
              <a:off x="1830850" y="3970025"/>
              <a:ext cx="97775" cy="51025"/>
            </a:xfrm>
            <a:custGeom>
              <a:avLst/>
              <a:gdLst/>
              <a:ahLst/>
              <a:cxnLst/>
              <a:rect l="l" t="t" r="r" b="b"/>
              <a:pathLst>
                <a:path w="3911" h="2041" extrusionOk="0">
                  <a:moveTo>
                    <a:pt x="1866" y="1"/>
                  </a:moveTo>
                  <a:cubicBezTo>
                    <a:pt x="1706" y="1"/>
                    <a:pt x="1543" y="9"/>
                    <a:pt x="1388" y="69"/>
                  </a:cubicBezTo>
                  <a:cubicBezTo>
                    <a:pt x="1337" y="86"/>
                    <a:pt x="1287" y="86"/>
                    <a:pt x="1254" y="86"/>
                  </a:cubicBezTo>
                  <a:cubicBezTo>
                    <a:pt x="987" y="153"/>
                    <a:pt x="736" y="203"/>
                    <a:pt x="535" y="420"/>
                  </a:cubicBezTo>
                  <a:cubicBezTo>
                    <a:pt x="452" y="503"/>
                    <a:pt x="352" y="587"/>
                    <a:pt x="251" y="670"/>
                  </a:cubicBezTo>
                  <a:cubicBezTo>
                    <a:pt x="101" y="771"/>
                    <a:pt x="34" y="921"/>
                    <a:pt x="34" y="1105"/>
                  </a:cubicBezTo>
                  <a:cubicBezTo>
                    <a:pt x="51" y="1339"/>
                    <a:pt x="34" y="1556"/>
                    <a:pt x="34" y="1773"/>
                  </a:cubicBezTo>
                  <a:cubicBezTo>
                    <a:pt x="34" y="1823"/>
                    <a:pt x="1" y="1874"/>
                    <a:pt x="68" y="1924"/>
                  </a:cubicBezTo>
                  <a:cubicBezTo>
                    <a:pt x="118" y="1907"/>
                    <a:pt x="151" y="1907"/>
                    <a:pt x="201" y="1890"/>
                  </a:cubicBezTo>
                  <a:cubicBezTo>
                    <a:pt x="452" y="1807"/>
                    <a:pt x="719" y="1790"/>
                    <a:pt x="970" y="1773"/>
                  </a:cubicBezTo>
                  <a:cubicBezTo>
                    <a:pt x="1221" y="1773"/>
                    <a:pt x="1471" y="1773"/>
                    <a:pt x="1722" y="1757"/>
                  </a:cubicBezTo>
                  <a:cubicBezTo>
                    <a:pt x="1782" y="1754"/>
                    <a:pt x="1842" y="1753"/>
                    <a:pt x="1902" y="1753"/>
                  </a:cubicBezTo>
                  <a:cubicBezTo>
                    <a:pt x="2306" y="1753"/>
                    <a:pt x="2701" y="1801"/>
                    <a:pt x="3109" y="1874"/>
                  </a:cubicBezTo>
                  <a:cubicBezTo>
                    <a:pt x="3359" y="1924"/>
                    <a:pt x="3627" y="1974"/>
                    <a:pt x="3911" y="2041"/>
                  </a:cubicBezTo>
                  <a:cubicBezTo>
                    <a:pt x="3894" y="1924"/>
                    <a:pt x="3877" y="1840"/>
                    <a:pt x="3877" y="1740"/>
                  </a:cubicBezTo>
                  <a:cubicBezTo>
                    <a:pt x="3894" y="1556"/>
                    <a:pt x="3777" y="1456"/>
                    <a:pt x="3627" y="1406"/>
                  </a:cubicBezTo>
                  <a:cubicBezTo>
                    <a:pt x="3576" y="1389"/>
                    <a:pt x="3510" y="1356"/>
                    <a:pt x="3443" y="1339"/>
                  </a:cubicBezTo>
                  <a:cubicBezTo>
                    <a:pt x="3092" y="1255"/>
                    <a:pt x="2724" y="1172"/>
                    <a:pt x="2340" y="1172"/>
                  </a:cubicBezTo>
                  <a:cubicBezTo>
                    <a:pt x="2106" y="1172"/>
                    <a:pt x="1872" y="1172"/>
                    <a:pt x="1638" y="1138"/>
                  </a:cubicBezTo>
                  <a:cubicBezTo>
                    <a:pt x="1446" y="1117"/>
                    <a:pt x="1253" y="1089"/>
                    <a:pt x="1060" y="1089"/>
                  </a:cubicBezTo>
                  <a:cubicBezTo>
                    <a:pt x="952" y="1089"/>
                    <a:pt x="844" y="1098"/>
                    <a:pt x="736" y="1122"/>
                  </a:cubicBezTo>
                  <a:cubicBezTo>
                    <a:pt x="719" y="1122"/>
                    <a:pt x="703" y="1123"/>
                    <a:pt x="686" y="1123"/>
                  </a:cubicBezTo>
                  <a:cubicBezTo>
                    <a:pt x="654" y="1123"/>
                    <a:pt x="625" y="1116"/>
                    <a:pt x="602" y="1071"/>
                  </a:cubicBezTo>
                  <a:cubicBezTo>
                    <a:pt x="619" y="1005"/>
                    <a:pt x="686" y="1021"/>
                    <a:pt x="736" y="1005"/>
                  </a:cubicBezTo>
                  <a:cubicBezTo>
                    <a:pt x="936" y="971"/>
                    <a:pt x="1154" y="955"/>
                    <a:pt x="1354" y="904"/>
                  </a:cubicBezTo>
                  <a:cubicBezTo>
                    <a:pt x="1505" y="871"/>
                    <a:pt x="1655" y="838"/>
                    <a:pt x="1805" y="838"/>
                  </a:cubicBezTo>
                  <a:lnTo>
                    <a:pt x="2240" y="838"/>
                  </a:lnTo>
                  <a:cubicBezTo>
                    <a:pt x="2284" y="836"/>
                    <a:pt x="2329" y="835"/>
                    <a:pt x="2373" y="835"/>
                  </a:cubicBezTo>
                  <a:cubicBezTo>
                    <a:pt x="2858" y="835"/>
                    <a:pt x="3317" y="920"/>
                    <a:pt x="3777" y="1088"/>
                  </a:cubicBezTo>
                  <a:lnTo>
                    <a:pt x="3860" y="1088"/>
                  </a:lnTo>
                  <a:cubicBezTo>
                    <a:pt x="3877" y="988"/>
                    <a:pt x="3877" y="888"/>
                    <a:pt x="3810" y="821"/>
                  </a:cubicBezTo>
                  <a:cubicBezTo>
                    <a:pt x="3593" y="587"/>
                    <a:pt x="3359" y="353"/>
                    <a:pt x="3058" y="203"/>
                  </a:cubicBezTo>
                  <a:cubicBezTo>
                    <a:pt x="3042" y="186"/>
                    <a:pt x="3008" y="186"/>
                    <a:pt x="2992" y="186"/>
                  </a:cubicBezTo>
                  <a:cubicBezTo>
                    <a:pt x="2808" y="136"/>
                    <a:pt x="2641" y="102"/>
                    <a:pt x="2457" y="52"/>
                  </a:cubicBezTo>
                  <a:cubicBezTo>
                    <a:pt x="2323" y="2"/>
                    <a:pt x="2190" y="2"/>
                    <a:pt x="2056" y="2"/>
                  </a:cubicBezTo>
                  <a:cubicBezTo>
                    <a:pt x="1994" y="2"/>
                    <a:pt x="1930" y="1"/>
                    <a:pt x="18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21;p19">
              <a:extLst>
                <a:ext uri="{FF2B5EF4-FFF2-40B4-BE49-F238E27FC236}">
                  <a16:creationId xmlns:a16="http://schemas.microsoft.com/office/drawing/2014/main" id="{564FD6F2-E6BA-78DA-092F-EEB68606FD3C}"/>
                </a:ext>
              </a:extLst>
            </p:cNvPr>
            <p:cNvSpPr/>
            <p:nvPr/>
          </p:nvSpPr>
          <p:spPr>
            <a:xfrm>
              <a:off x="1834625" y="3975400"/>
              <a:ext cx="90850" cy="26650"/>
            </a:xfrm>
            <a:custGeom>
              <a:avLst/>
              <a:gdLst/>
              <a:ahLst/>
              <a:cxnLst/>
              <a:rect l="l" t="t" r="r" b="b"/>
              <a:pathLst>
                <a:path w="3634" h="1066" extrusionOk="0">
                  <a:moveTo>
                    <a:pt x="1546" y="1"/>
                  </a:moveTo>
                  <a:cubicBezTo>
                    <a:pt x="1093" y="1"/>
                    <a:pt x="237" y="215"/>
                    <a:pt x="50" y="589"/>
                  </a:cubicBezTo>
                  <a:cubicBezTo>
                    <a:pt x="0" y="689"/>
                    <a:pt x="0" y="823"/>
                    <a:pt x="100" y="907"/>
                  </a:cubicBezTo>
                  <a:cubicBezTo>
                    <a:pt x="100" y="907"/>
                    <a:pt x="100" y="907"/>
                    <a:pt x="117" y="923"/>
                  </a:cubicBezTo>
                  <a:cubicBezTo>
                    <a:pt x="171" y="972"/>
                    <a:pt x="231" y="993"/>
                    <a:pt x="288" y="993"/>
                  </a:cubicBezTo>
                  <a:cubicBezTo>
                    <a:pt x="409" y="993"/>
                    <a:pt x="523" y="903"/>
                    <a:pt x="568" y="790"/>
                  </a:cubicBezTo>
                  <a:cubicBezTo>
                    <a:pt x="754" y="635"/>
                    <a:pt x="1328" y="537"/>
                    <a:pt x="1570" y="537"/>
                  </a:cubicBezTo>
                  <a:cubicBezTo>
                    <a:pt x="1589" y="537"/>
                    <a:pt x="1606" y="538"/>
                    <a:pt x="1621" y="539"/>
                  </a:cubicBezTo>
                  <a:cubicBezTo>
                    <a:pt x="1905" y="572"/>
                    <a:pt x="2958" y="639"/>
                    <a:pt x="3075" y="923"/>
                  </a:cubicBezTo>
                  <a:cubicBezTo>
                    <a:pt x="3122" y="1024"/>
                    <a:pt x="3200" y="1066"/>
                    <a:pt x="3280" y="1066"/>
                  </a:cubicBezTo>
                  <a:cubicBezTo>
                    <a:pt x="3452" y="1066"/>
                    <a:pt x="3634" y="873"/>
                    <a:pt x="3542" y="656"/>
                  </a:cubicBezTo>
                  <a:cubicBezTo>
                    <a:pt x="3292" y="121"/>
                    <a:pt x="2122" y="71"/>
                    <a:pt x="1638" y="4"/>
                  </a:cubicBezTo>
                  <a:cubicBezTo>
                    <a:pt x="1610" y="2"/>
                    <a:pt x="1579" y="1"/>
                    <a:pt x="1546"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22;p19">
              <a:extLst>
                <a:ext uri="{FF2B5EF4-FFF2-40B4-BE49-F238E27FC236}">
                  <a16:creationId xmlns:a16="http://schemas.microsoft.com/office/drawing/2014/main" id="{D9F39C7A-AE8C-BCF1-534F-4896EF56D4EF}"/>
                </a:ext>
              </a:extLst>
            </p:cNvPr>
            <p:cNvSpPr/>
            <p:nvPr/>
          </p:nvSpPr>
          <p:spPr>
            <a:xfrm>
              <a:off x="1827925" y="3999450"/>
              <a:ext cx="94850" cy="19950"/>
            </a:xfrm>
            <a:custGeom>
              <a:avLst/>
              <a:gdLst/>
              <a:ahLst/>
              <a:cxnLst/>
              <a:rect l="l" t="t" r="r" b="b"/>
              <a:pathLst>
                <a:path w="3794" h="798" extrusionOk="0">
                  <a:moveTo>
                    <a:pt x="1652" y="0"/>
                  </a:moveTo>
                  <a:cubicBezTo>
                    <a:pt x="1167" y="0"/>
                    <a:pt x="691" y="67"/>
                    <a:pt x="201" y="245"/>
                  </a:cubicBezTo>
                  <a:cubicBezTo>
                    <a:pt x="101" y="279"/>
                    <a:pt x="1" y="379"/>
                    <a:pt x="1" y="496"/>
                  </a:cubicBezTo>
                  <a:cubicBezTo>
                    <a:pt x="1" y="513"/>
                    <a:pt x="18" y="529"/>
                    <a:pt x="18" y="546"/>
                  </a:cubicBezTo>
                  <a:cubicBezTo>
                    <a:pt x="28" y="711"/>
                    <a:pt x="165" y="793"/>
                    <a:pt x="296" y="793"/>
                  </a:cubicBezTo>
                  <a:cubicBezTo>
                    <a:pt x="378" y="793"/>
                    <a:pt x="457" y="761"/>
                    <a:pt x="502" y="697"/>
                  </a:cubicBezTo>
                  <a:cubicBezTo>
                    <a:pt x="905" y="576"/>
                    <a:pt x="1319" y="520"/>
                    <a:pt x="1735" y="520"/>
                  </a:cubicBezTo>
                  <a:cubicBezTo>
                    <a:pt x="1836" y="520"/>
                    <a:pt x="1938" y="523"/>
                    <a:pt x="2039" y="529"/>
                  </a:cubicBezTo>
                  <a:cubicBezTo>
                    <a:pt x="2307" y="563"/>
                    <a:pt x="3075" y="546"/>
                    <a:pt x="3309" y="680"/>
                  </a:cubicBezTo>
                  <a:cubicBezTo>
                    <a:pt x="3363" y="756"/>
                    <a:pt x="3451" y="798"/>
                    <a:pt x="3538" y="798"/>
                  </a:cubicBezTo>
                  <a:cubicBezTo>
                    <a:pt x="3641" y="798"/>
                    <a:pt x="3741" y="740"/>
                    <a:pt x="3777" y="613"/>
                  </a:cubicBezTo>
                  <a:cubicBezTo>
                    <a:pt x="3777" y="596"/>
                    <a:pt x="3777" y="596"/>
                    <a:pt x="3777" y="596"/>
                  </a:cubicBezTo>
                  <a:cubicBezTo>
                    <a:pt x="3794" y="496"/>
                    <a:pt x="3777" y="396"/>
                    <a:pt x="3710" y="329"/>
                  </a:cubicBezTo>
                  <a:cubicBezTo>
                    <a:pt x="3426" y="62"/>
                    <a:pt x="2774" y="78"/>
                    <a:pt x="2390" y="45"/>
                  </a:cubicBezTo>
                  <a:cubicBezTo>
                    <a:pt x="2140" y="17"/>
                    <a:pt x="1894" y="0"/>
                    <a:pt x="1652"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23;p19">
              <a:extLst>
                <a:ext uri="{FF2B5EF4-FFF2-40B4-BE49-F238E27FC236}">
                  <a16:creationId xmlns:a16="http://schemas.microsoft.com/office/drawing/2014/main" id="{E92C7AA7-62DC-D3C1-A282-C5AE3327F6FA}"/>
                </a:ext>
              </a:extLst>
            </p:cNvPr>
            <p:cNvSpPr/>
            <p:nvPr/>
          </p:nvSpPr>
          <p:spPr>
            <a:xfrm>
              <a:off x="1822075" y="4032475"/>
              <a:ext cx="112500" cy="29750"/>
            </a:xfrm>
            <a:custGeom>
              <a:avLst/>
              <a:gdLst/>
              <a:ahLst/>
              <a:cxnLst/>
              <a:rect l="l" t="t" r="r" b="b"/>
              <a:pathLst>
                <a:path w="4500" h="1190" extrusionOk="0">
                  <a:moveTo>
                    <a:pt x="2510" y="0"/>
                  </a:moveTo>
                  <a:cubicBezTo>
                    <a:pt x="1841" y="0"/>
                    <a:pt x="1180" y="48"/>
                    <a:pt x="519" y="127"/>
                  </a:cubicBezTo>
                  <a:lnTo>
                    <a:pt x="502" y="127"/>
                  </a:lnTo>
                  <a:cubicBezTo>
                    <a:pt x="485" y="144"/>
                    <a:pt x="469" y="144"/>
                    <a:pt x="435" y="144"/>
                  </a:cubicBezTo>
                  <a:cubicBezTo>
                    <a:pt x="302" y="161"/>
                    <a:pt x="252" y="261"/>
                    <a:pt x="252" y="378"/>
                  </a:cubicBezTo>
                  <a:cubicBezTo>
                    <a:pt x="1" y="462"/>
                    <a:pt x="18" y="896"/>
                    <a:pt x="335" y="896"/>
                  </a:cubicBezTo>
                  <a:cubicBezTo>
                    <a:pt x="987" y="896"/>
                    <a:pt x="1622" y="846"/>
                    <a:pt x="2273" y="846"/>
                  </a:cubicBezTo>
                  <a:cubicBezTo>
                    <a:pt x="2300" y="845"/>
                    <a:pt x="2327" y="845"/>
                    <a:pt x="2354" y="845"/>
                  </a:cubicBezTo>
                  <a:cubicBezTo>
                    <a:pt x="2958" y="845"/>
                    <a:pt x="3519" y="1020"/>
                    <a:pt x="4095" y="1180"/>
                  </a:cubicBezTo>
                  <a:cubicBezTo>
                    <a:pt x="4119" y="1187"/>
                    <a:pt x="4142" y="1190"/>
                    <a:pt x="4165" y="1190"/>
                  </a:cubicBezTo>
                  <a:cubicBezTo>
                    <a:pt x="4375" y="1190"/>
                    <a:pt x="4499" y="928"/>
                    <a:pt x="4379" y="762"/>
                  </a:cubicBezTo>
                  <a:cubicBezTo>
                    <a:pt x="4445" y="679"/>
                    <a:pt x="4445" y="545"/>
                    <a:pt x="4345" y="445"/>
                  </a:cubicBezTo>
                  <a:cubicBezTo>
                    <a:pt x="4028" y="111"/>
                    <a:pt x="3493" y="44"/>
                    <a:pt x="3042" y="10"/>
                  </a:cubicBezTo>
                  <a:cubicBezTo>
                    <a:pt x="2864" y="3"/>
                    <a:pt x="2687" y="0"/>
                    <a:pt x="2510"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24;p19">
              <a:extLst>
                <a:ext uri="{FF2B5EF4-FFF2-40B4-BE49-F238E27FC236}">
                  <a16:creationId xmlns:a16="http://schemas.microsoft.com/office/drawing/2014/main" id="{10CD57C4-DEE9-44A7-1A34-18C9191BACF4}"/>
                </a:ext>
              </a:extLst>
            </p:cNvPr>
            <p:cNvSpPr/>
            <p:nvPr/>
          </p:nvSpPr>
          <p:spPr>
            <a:xfrm>
              <a:off x="1813725" y="4061500"/>
              <a:ext cx="138125" cy="35175"/>
            </a:xfrm>
            <a:custGeom>
              <a:avLst/>
              <a:gdLst/>
              <a:ahLst/>
              <a:cxnLst/>
              <a:rect l="l" t="t" r="r" b="b"/>
              <a:pathLst>
                <a:path w="5525" h="1407" extrusionOk="0">
                  <a:moveTo>
                    <a:pt x="3319" y="0"/>
                  </a:moveTo>
                  <a:cubicBezTo>
                    <a:pt x="2913" y="0"/>
                    <a:pt x="2527" y="30"/>
                    <a:pt x="2256" y="36"/>
                  </a:cubicBezTo>
                  <a:cubicBezTo>
                    <a:pt x="2202" y="36"/>
                    <a:pt x="2106" y="34"/>
                    <a:pt x="1986" y="34"/>
                  </a:cubicBezTo>
                  <a:cubicBezTo>
                    <a:pt x="1367" y="34"/>
                    <a:pt x="89" y="81"/>
                    <a:pt x="285" y="654"/>
                  </a:cubicBezTo>
                  <a:cubicBezTo>
                    <a:pt x="251" y="671"/>
                    <a:pt x="218" y="704"/>
                    <a:pt x="168" y="721"/>
                  </a:cubicBezTo>
                  <a:cubicBezTo>
                    <a:pt x="1" y="821"/>
                    <a:pt x="1" y="1172"/>
                    <a:pt x="235" y="1205"/>
                  </a:cubicBezTo>
                  <a:cubicBezTo>
                    <a:pt x="1204" y="1339"/>
                    <a:pt x="2173" y="1372"/>
                    <a:pt x="3159" y="1406"/>
                  </a:cubicBezTo>
                  <a:cubicBezTo>
                    <a:pt x="3263" y="1406"/>
                    <a:pt x="3371" y="1407"/>
                    <a:pt x="3480" y="1407"/>
                  </a:cubicBezTo>
                  <a:cubicBezTo>
                    <a:pt x="3807" y="1407"/>
                    <a:pt x="4149" y="1397"/>
                    <a:pt x="4462" y="1322"/>
                  </a:cubicBezTo>
                  <a:cubicBezTo>
                    <a:pt x="4512" y="1331"/>
                    <a:pt x="4566" y="1335"/>
                    <a:pt x="4623" y="1335"/>
                  </a:cubicBezTo>
                  <a:cubicBezTo>
                    <a:pt x="4679" y="1335"/>
                    <a:pt x="4738" y="1331"/>
                    <a:pt x="4796" y="1322"/>
                  </a:cubicBezTo>
                  <a:cubicBezTo>
                    <a:pt x="4846" y="1322"/>
                    <a:pt x="4896" y="1306"/>
                    <a:pt x="4930" y="1289"/>
                  </a:cubicBezTo>
                  <a:cubicBezTo>
                    <a:pt x="4930" y="1289"/>
                    <a:pt x="4946" y="1306"/>
                    <a:pt x="4963" y="1306"/>
                  </a:cubicBezTo>
                  <a:cubicBezTo>
                    <a:pt x="5020" y="1358"/>
                    <a:pt x="5082" y="1380"/>
                    <a:pt x="5142" y="1380"/>
                  </a:cubicBezTo>
                  <a:cubicBezTo>
                    <a:pt x="5348" y="1380"/>
                    <a:pt x="5525" y="1119"/>
                    <a:pt x="5331" y="938"/>
                  </a:cubicBezTo>
                  <a:cubicBezTo>
                    <a:pt x="5297" y="905"/>
                    <a:pt x="5264" y="888"/>
                    <a:pt x="5231" y="854"/>
                  </a:cubicBezTo>
                  <a:cubicBezTo>
                    <a:pt x="5231" y="804"/>
                    <a:pt x="5231" y="754"/>
                    <a:pt x="5197" y="687"/>
                  </a:cubicBezTo>
                  <a:cubicBezTo>
                    <a:pt x="4934" y="107"/>
                    <a:pt x="4091" y="0"/>
                    <a:pt x="3319"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25;p19">
              <a:extLst>
                <a:ext uri="{FF2B5EF4-FFF2-40B4-BE49-F238E27FC236}">
                  <a16:creationId xmlns:a16="http://schemas.microsoft.com/office/drawing/2014/main" id="{C5624475-74F9-3F0D-F557-19FC30FBE68A}"/>
                </a:ext>
              </a:extLst>
            </p:cNvPr>
            <p:cNvSpPr/>
            <p:nvPr/>
          </p:nvSpPr>
          <p:spPr>
            <a:xfrm>
              <a:off x="1648325" y="3937475"/>
              <a:ext cx="462850" cy="679225"/>
            </a:xfrm>
            <a:custGeom>
              <a:avLst/>
              <a:gdLst/>
              <a:ahLst/>
              <a:cxnLst/>
              <a:rect l="l" t="t" r="r" b="b"/>
              <a:pathLst>
                <a:path w="18514" h="27169" extrusionOk="0">
                  <a:moveTo>
                    <a:pt x="12431" y="6434"/>
                  </a:moveTo>
                  <a:cubicBezTo>
                    <a:pt x="12582" y="6500"/>
                    <a:pt x="12715" y="6601"/>
                    <a:pt x="12899" y="6617"/>
                  </a:cubicBezTo>
                  <a:cubicBezTo>
                    <a:pt x="12949" y="6634"/>
                    <a:pt x="13033" y="6668"/>
                    <a:pt x="13066" y="6701"/>
                  </a:cubicBezTo>
                  <a:cubicBezTo>
                    <a:pt x="13166" y="6868"/>
                    <a:pt x="13300" y="7035"/>
                    <a:pt x="13300" y="7236"/>
                  </a:cubicBezTo>
                  <a:cubicBezTo>
                    <a:pt x="13317" y="7319"/>
                    <a:pt x="13317" y="7386"/>
                    <a:pt x="13317" y="7453"/>
                  </a:cubicBezTo>
                  <a:cubicBezTo>
                    <a:pt x="13300" y="7587"/>
                    <a:pt x="13317" y="7704"/>
                    <a:pt x="13384" y="7820"/>
                  </a:cubicBezTo>
                  <a:cubicBezTo>
                    <a:pt x="13434" y="7887"/>
                    <a:pt x="13434" y="7988"/>
                    <a:pt x="13451" y="8054"/>
                  </a:cubicBezTo>
                  <a:cubicBezTo>
                    <a:pt x="13467" y="8121"/>
                    <a:pt x="13467" y="8188"/>
                    <a:pt x="13451" y="8255"/>
                  </a:cubicBezTo>
                  <a:cubicBezTo>
                    <a:pt x="13417" y="8572"/>
                    <a:pt x="13534" y="8840"/>
                    <a:pt x="13668" y="9107"/>
                  </a:cubicBezTo>
                  <a:cubicBezTo>
                    <a:pt x="13684" y="9174"/>
                    <a:pt x="13718" y="9241"/>
                    <a:pt x="13751" y="9308"/>
                  </a:cubicBezTo>
                  <a:cubicBezTo>
                    <a:pt x="13801" y="9458"/>
                    <a:pt x="13868" y="9625"/>
                    <a:pt x="13935" y="9759"/>
                  </a:cubicBezTo>
                  <a:cubicBezTo>
                    <a:pt x="13969" y="9842"/>
                    <a:pt x="14019" y="9926"/>
                    <a:pt x="14069" y="9976"/>
                  </a:cubicBezTo>
                  <a:cubicBezTo>
                    <a:pt x="14236" y="10093"/>
                    <a:pt x="14303" y="10243"/>
                    <a:pt x="14370" y="10410"/>
                  </a:cubicBezTo>
                  <a:cubicBezTo>
                    <a:pt x="14403" y="10494"/>
                    <a:pt x="14453" y="10561"/>
                    <a:pt x="14486" y="10628"/>
                  </a:cubicBezTo>
                  <a:cubicBezTo>
                    <a:pt x="14520" y="10678"/>
                    <a:pt x="14570" y="10711"/>
                    <a:pt x="14587" y="10761"/>
                  </a:cubicBezTo>
                  <a:cubicBezTo>
                    <a:pt x="14720" y="11012"/>
                    <a:pt x="14904" y="11196"/>
                    <a:pt x="15105" y="11396"/>
                  </a:cubicBezTo>
                  <a:cubicBezTo>
                    <a:pt x="15172" y="11446"/>
                    <a:pt x="15222" y="11513"/>
                    <a:pt x="15255" y="11580"/>
                  </a:cubicBezTo>
                  <a:cubicBezTo>
                    <a:pt x="15339" y="11714"/>
                    <a:pt x="15405" y="11864"/>
                    <a:pt x="15489" y="11998"/>
                  </a:cubicBezTo>
                  <a:cubicBezTo>
                    <a:pt x="15606" y="12215"/>
                    <a:pt x="15756" y="12415"/>
                    <a:pt x="15957" y="12582"/>
                  </a:cubicBezTo>
                  <a:cubicBezTo>
                    <a:pt x="16341" y="12967"/>
                    <a:pt x="16725" y="13368"/>
                    <a:pt x="17076" y="13785"/>
                  </a:cubicBezTo>
                  <a:cubicBezTo>
                    <a:pt x="17344" y="14120"/>
                    <a:pt x="17578" y="14487"/>
                    <a:pt x="17795" y="14855"/>
                  </a:cubicBezTo>
                  <a:cubicBezTo>
                    <a:pt x="17928" y="15089"/>
                    <a:pt x="18012" y="15373"/>
                    <a:pt x="18112" y="15640"/>
                  </a:cubicBezTo>
                  <a:cubicBezTo>
                    <a:pt x="18196" y="15841"/>
                    <a:pt x="18263" y="16041"/>
                    <a:pt x="18329" y="16258"/>
                  </a:cubicBezTo>
                  <a:cubicBezTo>
                    <a:pt x="18396" y="16425"/>
                    <a:pt x="18446" y="16626"/>
                    <a:pt x="18430" y="16810"/>
                  </a:cubicBezTo>
                  <a:cubicBezTo>
                    <a:pt x="18430" y="17077"/>
                    <a:pt x="18430" y="17328"/>
                    <a:pt x="18430" y="17578"/>
                  </a:cubicBezTo>
                  <a:cubicBezTo>
                    <a:pt x="18430" y="17779"/>
                    <a:pt x="18430" y="17979"/>
                    <a:pt x="18446" y="18180"/>
                  </a:cubicBezTo>
                  <a:cubicBezTo>
                    <a:pt x="18513" y="18681"/>
                    <a:pt x="18497" y="19182"/>
                    <a:pt x="18463" y="19684"/>
                  </a:cubicBezTo>
                  <a:cubicBezTo>
                    <a:pt x="18430" y="20068"/>
                    <a:pt x="18346" y="20452"/>
                    <a:pt x="18229" y="20836"/>
                  </a:cubicBezTo>
                  <a:cubicBezTo>
                    <a:pt x="18129" y="21154"/>
                    <a:pt x="17995" y="21471"/>
                    <a:pt x="17845" y="21789"/>
                  </a:cubicBezTo>
                  <a:cubicBezTo>
                    <a:pt x="17661" y="22173"/>
                    <a:pt x="17427" y="22524"/>
                    <a:pt x="17277" y="22925"/>
                  </a:cubicBezTo>
                  <a:cubicBezTo>
                    <a:pt x="17277" y="22942"/>
                    <a:pt x="17277" y="22958"/>
                    <a:pt x="17260" y="22975"/>
                  </a:cubicBezTo>
                  <a:cubicBezTo>
                    <a:pt x="17093" y="23209"/>
                    <a:pt x="16926" y="23460"/>
                    <a:pt x="16759" y="23710"/>
                  </a:cubicBezTo>
                  <a:cubicBezTo>
                    <a:pt x="16725" y="23760"/>
                    <a:pt x="16692" y="23794"/>
                    <a:pt x="16659" y="23844"/>
                  </a:cubicBezTo>
                  <a:cubicBezTo>
                    <a:pt x="16358" y="24379"/>
                    <a:pt x="15923" y="24780"/>
                    <a:pt x="15439" y="25164"/>
                  </a:cubicBezTo>
                  <a:cubicBezTo>
                    <a:pt x="15305" y="25281"/>
                    <a:pt x="15155" y="25398"/>
                    <a:pt x="15004" y="25498"/>
                  </a:cubicBezTo>
                  <a:cubicBezTo>
                    <a:pt x="14954" y="25548"/>
                    <a:pt x="14887" y="25598"/>
                    <a:pt x="14821" y="25648"/>
                  </a:cubicBezTo>
                  <a:cubicBezTo>
                    <a:pt x="14486" y="25816"/>
                    <a:pt x="14169" y="25999"/>
                    <a:pt x="13852" y="26166"/>
                  </a:cubicBezTo>
                  <a:cubicBezTo>
                    <a:pt x="13668" y="26267"/>
                    <a:pt x="13467" y="26367"/>
                    <a:pt x="13267" y="26467"/>
                  </a:cubicBezTo>
                  <a:cubicBezTo>
                    <a:pt x="12866" y="26684"/>
                    <a:pt x="12431" y="26818"/>
                    <a:pt x="11980" y="26935"/>
                  </a:cubicBezTo>
                  <a:cubicBezTo>
                    <a:pt x="11930" y="26952"/>
                    <a:pt x="11863" y="26952"/>
                    <a:pt x="11796" y="26952"/>
                  </a:cubicBezTo>
                  <a:cubicBezTo>
                    <a:pt x="11763" y="26968"/>
                    <a:pt x="11730" y="26952"/>
                    <a:pt x="11696" y="26968"/>
                  </a:cubicBezTo>
                  <a:cubicBezTo>
                    <a:pt x="11412" y="27136"/>
                    <a:pt x="11095" y="27152"/>
                    <a:pt x="10794" y="27169"/>
                  </a:cubicBezTo>
                  <a:cubicBezTo>
                    <a:pt x="10025" y="27169"/>
                    <a:pt x="9257" y="27169"/>
                    <a:pt x="8488" y="27169"/>
                  </a:cubicBezTo>
                  <a:cubicBezTo>
                    <a:pt x="8338" y="27169"/>
                    <a:pt x="8171" y="27152"/>
                    <a:pt x="8004" y="27085"/>
                  </a:cubicBezTo>
                  <a:cubicBezTo>
                    <a:pt x="7836" y="27035"/>
                    <a:pt x="7636" y="27002"/>
                    <a:pt x="7452" y="27002"/>
                  </a:cubicBezTo>
                  <a:cubicBezTo>
                    <a:pt x="7335" y="27002"/>
                    <a:pt x="7235" y="26968"/>
                    <a:pt x="7118" y="26968"/>
                  </a:cubicBezTo>
                  <a:cubicBezTo>
                    <a:pt x="7034" y="26952"/>
                    <a:pt x="6951" y="26952"/>
                    <a:pt x="6884" y="26952"/>
                  </a:cubicBezTo>
                  <a:cubicBezTo>
                    <a:pt x="6684" y="26968"/>
                    <a:pt x="6516" y="26935"/>
                    <a:pt x="6333" y="26885"/>
                  </a:cubicBezTo>
                  <a:cubicBezTo>
                    <a:pt x="5815" y="26735"/>
                    <a:pt x="5313" y="26534"/>
                    <a:pt x="4846" y="26267"/>
                  </a:cubicBezTo>
                  <a:cubicBezTo>
                    <a:pt x="4545" y="26100"/>
                    <a:pt x="4227" y="25933"/>
                    <a:pt x="3910" y="25765"/>
                  </a:cubicBezTo>
                  <a:cubicBezTo>
                    <a:pt x="3743" y="25682"/>
                    <a:pt x="3592" y="25582"/>
                    <a:pt x="3459" y="25465"/>
                  </a:cubicBezTo>
                  <a:cubicBezTo>
                    <a:pt x="3342" y="25364"/>
                    <a:pt x="3208" y="25281"/>
                    <a:pt x="3091" y="25181"/>
                  </a:cubicBezTo>
                  <a:cubicBezTo>
                    <a:pt x="2707" y="24897"/>
                    <a:pt x="2373" y="24562"/>
                    <a:pt x="2072" y="24195"/>
                  </a:cubicBezTo>
                  <a:cubicBezTo>
                    <a:pt x="2005" y="24095"/>
                    <a:pt x="1938" y="23994"/>
                    <a:pt x="1888" y="23894"/>
                  </a:cubicBezTo>
                  <a:cubicBezTo>
                    <a:pt x="1872" y="23877"/>
                    <a:pt x="1855" y="23844"/>
                    <a:pt x="1838" y="23827"/>
                  </a:cubicBezTo>
                  <a:cubicBezTo>
                    <a:pt x="1638" y="23627"/>
                    <a:pt x="1521" y="23359"/>
                    <a:pt x="1354" y="23142"/>
                  </a:cubicBezTo>
                  <a:cubicBezTo>
                    <a:pt x="1303" y="23059"/>
                    <a:pt x="1237" y="22975"/>
                    <a:pt x="1203" y="22875"/>
                  </a:cubicBezTo>
                  <a:cubicBezTo>
                    <a:pt x="1136" y="22691"/>
                    <a:pt x="1036" y="22507"/>
                    <a:pt x="936" y="22340"/>
                  </a:cubicBezTo>
                  <a:cubicBezTo>
                    <a:pt x="602" y="21689"/>
                    <a:pt x="267" y="21020"/>
                    <a:pt x="134" y="20285"/>
                  </a:cubicBezTo>
                  <a:cubicBezTo>
                    <a:pt x="34" y="19800"/>
                    <a:pt x="0" y="19299"/>
                    <a:pt x="17" y="18815"/>
                  </a:cubicBezTo>
                  <a:cubicBezTo>
                    <a:pt x="34" y="18564"/>
                    <a:pt x="67" y="18313"/>
                    <a:pt x="84" y="18080"/>
                  </a:cubicBezTo>
                  <a:cubicBezTo>
                    <a:pt x="100" y="17946"/>
                    <a:pt x="100" y="17795"/>
                    <a:pt x="100" y="17662"/>
                  </a:cubicBezTo>
                  <a:cubicBezTo>
                    <a:pt x="100" y="17411"/>
                    <a:pt x="84" y="17161"/>
                    <a:pt x="84" y="16893"/>
                  </a:cubicBezTo>
                  <a:cubicBezTo>
                    <a:pt x="67" y="16659"/>
                    <a:pt x="117" y="16409"/>
                    <a:pt x="201" y="16175"/>
                  </a:cubicBezTo>
                  <a:cubicBezTo>
                    <a:pt x="351" y="15841"/>
                    <a:pt x="468" y="15473"/>
                    <a:pt x="602" y="15122"/>
                  </a:cubicBezTo>
                  <a:cubicBezTo>
                    <a:pt x="618" y="15055"/>
                    <a:pt x="652" y="14972"/>
                    <a:pt x="685" y="14905"/>
                  </a:cubicBezTo>
                  <a:cubicBezTo>
                    <a:pt x="919" y="14487"/>
                    <a:pt x="1170" y="14086"/>
                    <a:pt x="1487" y="13719"/>
                  </a:cubicBezTo>
                  <a:cubicBezTo>
                    <a:pt x="1805" y="13368"/>
                    <a:pt x="2139" y="13017"/>
                    <a:pt x="2473" y="12666"/>
                  </a:cubicBezTo>
                  <a:cubicBezTo>
                    <a:pt x="2506" y="12633"/>
                    <a:pt x="2540" y="12599"/>
                    <a:pt x="2573" y="12566"/>
                  </a:cubicBezTo>
                  <a:cubicBezTo>
                    <a:pt x="2757" y="12449"/>
                    <a:pt x="2857" y="12265"/>
                    <a:pt x="2974" y="12098"/>
                  </a:cubicBezTo>
                  <a:cubicBezTo>
                    <a:pt x="3075" y="11931"/>
                    <a:pt x="3158" y="11764"/>
                    <a:pt x="3258" y="11597"/>
                  </a:cubicBezTo>
                  <a:cubicBezTo>
                    <a:pt x="3308" y="11496"/>
                    <a:pt x="3375" y="11413"/>
                    <a:pt x="3459" y="11346"/>
                  </a:cubicBezTo>
                  <a:cubicBezTo>
                    <a:pt x="3793" y="11029"/>
                    <a:pt x="4027" y="10661"/>
                    <a:pt x="4211" y="10243"/>
                  </a:cubicBezTo>
                  <a:cubicBezTo>
                    <a:pt x="4227" y="10193"/>
                    <a:pt x="4261" y="10126"/>
                    <a:pt x="4311" y="10093"/>
                  </a:cubicBezTo>
                  <a:cubicBezTo>
                    <a:pt x="4545" y="9926"/>
                    <a:pt x="4628" y="9675"/>
                    <a:pt x="4729" y="9424"/>
                  </a:cubicBezTo>
                  <a:cubicBezTo>
                    <a:pt x="4829" y="9207"/>
                    <a:pt x="4896" y="8973"/>
                    <a:pt x="4996" y="8739"/>
                  </a:cubicBezTo>
                  <a:cubicBezTo>
                    <a:pt x="5029" y="8656"/>
                    <a:pt x="5063" y="8556"/>
                    <a:pt x="5063" y="8455"/>
                  </a:cubicBezTo>
                  <a:cubicBezTo>
                    <a:pt x="5046" y="8338"/>
                    <a:pt x="5046" y="8221"/>
                    <a:pt x="5063" y="8105"/>
                  </a:cubicBezTo>
                  <a:cubicBezTo>
                    <a:pt x="5063" y="8004"/>
                    <a:pt x="5080" y="7904"/>
                    <a:pt x="5113" y="7837"/>
                  </a:cubicBezTo>
                  <a:cubicBezTo>
                    <a:pt x="5197" y="7720"/>
                    <a:pt x="5213" y="7587"/>
                    <a:pt x="5197" y="7470"/>
                  </a:cubicBezTo>
                  <a:cubicBezTo>
                    <a:pt x="5163" y="7202"/>
                    <a:pt x="5280" y="6985"/>
                    <a:pt x="5397" y="6785"/>
                  </a:cubicBezTo>
                  <a:cubicBezTo>
                    <a:pt x="5447" y="6701"/>
                    <a:pt x="5531" y="6634"/>
                    <a:pt x="5614" y="6634"/>
                  </a:cubicBezTo>
                  <a:cubicBezTo>
                    <a:pt x="5798" y="6617"/>
                    <a:pt x="5932" y="6484"/>
                    <a:pt x="6115" y="6450"/>
                  </a:cubicBezTo>
                  <a:cubicBezTo>
                    <a:pt x="6032" y="6166"/>
                    <a:pt x="6032" y="5882"/>
                    <a:pt x="5999" y="5598"/>
                  </a:cubicBezTo>
                  <a:cubicBezTo>
                    <a:pt x="5982" y="5364"/>
                    <a:pt x="6049" y="5164"/>
                    <a:pt x="6216" y="5013"/>
                  </a:cubicBezTo>
                  <a:cubicBezTo>
                    <a:pt x="6316" y="4913"/>
                    <a:pt x="6433" y="4813"/>
                    <a:pt x="6500" y="4679"/>
                  </a:cubicBezTo>
                  <a:cubicBezTo>
                    <a:pt x="6500" y="4663"/>
                    <a:pt x="6500" y="4629"/>
                    <a:pt x="6500" y="4612"/>
                  </a:cubicBezTo>
                  <a:cubicBezTo>
                    <a:pt x="6316" y="4312"/>
                    <a:pt x="6349" y="3994"/>
                    <a:pt x="6366" y="3660"/>
                  </a:cubicBezTo>
                  <a:cubicBezTo>
                    <a:pt x="6366" y="3510"/>
                    <a:pt x="6433" y="3376"/>
                    <a:pt x="6567" y="3292"/>
                  </a:cubicBezTo>
                  <a:cubicBezTo>
                    <a:pt x="6600" y="3276"/>
                    <a:pt x="6633" y="3242"/>
                    <a:pt x="6667" y="3226"/>
                  </a:cubicBezTo>
                  <a:cubicBezTo>
                    <a:pt x="6734" y="3176"/>
                    <a:pt x="6784" y="3092"/>
                    <a:pt x="6784" y="2992"/>
                  </a:cubicBezTo>
                  <a:cubicBezTo>
                    <a:pt x="6784" y="2858"/>
                    <a:pt x="6767" y="2724"/>
                    <a:pt x="6767" y="2591"/>
                  </a:cubicBezTo>
                  <a:cubicBezTo>
                    <a:pt x="6767" y="2457"/>
                    <a:pt x="6767" y="2340"/>
                    <a:pt x="6784" y="2223"/>
                  </a:cubicBezTo>
                  <a:cubicBezTo>
                    <a:pt x="6817" y="1939"/>
                    <a:pt x="6934" y="1705"/>
                    <a:pt x="7185" y="1555"/>
                  </a:cubicBezTo>
                  <a:cubicBezTo>
                    <a:pt x="7369" y="1455"/>
                    <a:pt x="7552" y="1354"/>
                    <a:pt x="7736" y="1237"/>
                  </a:cubicBezTo>
                  <a:cubicBezTo>
                    <a:pt x="7770" y="1137"/>
                    <a:pt x="7786" y="1037"/>
                    <a:pt x="7820" y="920"/>
                  </a:cubicBezTo>
                  <a:cubicBezTo>
                    <a:pt x="7887" y="552"/>
                    <a:pt x="8121" y="302"/>
                    <a:pt x="8421" y="118"/>
                  </a:cubicBezTo>
                  <a:cubicBezTo>
                    <a:pt x="8538" y="51"/>
                    <a:pt x="8672" y="18"/>
                    <a:pt x="8822" y="18"/>
                  </a:cubicBezTo>
                  <a:cubicBezTo>
                    <a:pt x="8956" y="18"/>
                    <a:pt x="9106" y="34"/>
                    <a:pt x="9257" y="18"/>
                  </a:cubicBezTo>
                  <a:cubicBezTo>
                    <a:pt x="9507" y="1"/>
                    <a:pt x="9758" y="51"/>
                    <a:pt x="10009" y="118"/>
                  </a:cubicBezTo>
                  <a:cubicBezTo>
                    <a:pt x="10359" y="235"/>
                    <a:pt x="10560" y="485"/>
                    <a:pt x="10677" y="820"/>
                  </a:cubicBezTo>
                  <a:cubicBezTo>
                    <a:pt x="10727" y="953"/>
                    <a:pt x="10744" y="1104"/>
                    <a:pt x="10777" y="1254"/>
                  </a:cubicBezTo>
                  <a:cubicBezTo>
                    <a:pt x="10944" y="1338"/>
                    <a:pt x="11111" y="1421"/>
                    <a:pt x="11278" y="1521"/>
                  </a:cubicBezTo>
                  <a:cubicBezTo>
                    <a:pt x="11596" y="1688"/>
                    <a:pt x="11730" y="1972"/>
                    <a:pt x="11746" y="2323"/>
                  </a:cubicBezTo>
                  <a:cubicBezTo>
                    <a:pt x="11746" y="2457"/>
                    <a:pt x="11746" y="2607"/>
                    <a:pt x="11746" y="2741"/>
                  </a:cubicBezTo>
                  <a:cubicBezTo>
                    <a:pt x="11746" y="2808"/>
                    <a:pt x="11746" y="2858"/>
                    <a:pt x="11746" y="2925"/>
                  </a:cubicBezTo>
                  <a:cubicBezTo>
                    <a:pt x="11730" y="3075"/>
                    <a:pt x="11780" y="3192"/>
                    <a:pt x="11913" y="3276"/>
                  </a:cubicBezTo>
                  <a:cubicBezTo>
                    <a:pt x="12097" y="3376"/>
                    <a:pt x="12164" y="3526"/>
                    <a:pt x="12164" y="3727"/>
                  </a:cubicBezTo>
                  <a:cubicBezTo>
                    <a:pt x="12147" y="3844"/>
                    <a:pt x="12147" y="3944"/>
                    <a:pt x="12164" y="4061"/>
                  </a:cubicBezTo>
                  <a:cubicBezTo>
                    <a:pt x="12164" y="4228"/>
                    <a:pt x="12131" y="4379"/>
                    <a:pt x="12064" y="4529"/>
                  </a:cubicBezTo>
                  <a:cubicBezTo>
                    <a:pt x="11997" y="4629"/>
                    <a:pt x="12014" y="4729"/>
                    <a:pt x="12097" y="4796"/>
                  </a:cubicBezTo>
                  <a:cubicBezTo>
                    <a:pt x="12181" y="4880"/>
                    <a:pt x="12248" y="4963"/>
                    <a:pt x="12331" y="5047"/>
                  </a:cubicBezTo>
                  <a:cubicBezTo>
                    <a:pt x="12481" y="5197"/>
                    <a:pt x="12532" y="5381"/>
                    <a:pt x="12515" y="5582"/>
                  </a:cubicBezTo>
                  <a:cubicBezTo>
                    <a:pt x="12481" y="5866"/>
                    <a:pt x="12465" y="6150"/>
                    <a:pt x="12431" y="6434"/>
                  </a:cubicBezTo>
                  <a:close/>
                  <a:moveTo>
                    <a:pt x="9257" y="6484"/>
                  </a:moveTo>
                  <a:lnTo>
                    <a:pt x="9257" y="6484"/>
                  </a:lnTo>
                  <a:cubicBezTo>
                    <a:pt x="8856" y="6484"/>
                    <a:pt x="8438" y="6484"/>
                    <a:pt x="8037" y="6484"/>
                  </a:cubicBezTo>
                  <a:cubicBezTo>
                    <a:pt x="7536" y="6484"/>
                    <a:pt x="7051" y="6517"/>
                    <a:pt x="6567" y="6651"/>
                  </a:cubicBezTo>
                  <a:cubicBezTo>
                    <a:pt x="6283" y="6718"/>
                    <a:pt x="6049" y="6868"/>
                    <a:pt x="5848" y="7052"/>
                  </a:cubicBezTo>
                  <a:cubicBezTo>
                    <a:pt x="5798" y="7102"/>
                    <a:pt x="5765" y="7152"/>
                    <a:pt x="5748" y="7219"/>
                  </a:cubicBezTo>
                  <a:cubicBezTo>
                    <a:pt x="5648" y="7520"/>
                    <a:pt x="5547" y="7837"/>
                    <a:pt x="5547" y="8171"/>
                  </a:cubicBezTo>
                  <a:cubicBezTo>
                    <a:pt x="5547" y="8221"/>
                    <a:pt x="5547" y="8288"/>
                    <a:pt x="5531" y="8338"/>
                  </a:cubicBezTo>
                  <a:cubicBezTo>
                    <a:pt x="5414" y="8907"/>
                    <a:pt x="5180" y="9441"/>
                    <a:pt x="4912" y="9959"/>
                  </a:cubicBezTo>
                  <a:cubicBezTo>
                    <a:pt x="4812" y="10160"/>
                    <a:pt x="4695" y="10343"/>
                    <a:pt x="4612" y="10544"/>
                  </a:cubicBezTo>
                  <a:cubicBezTo>
                    <a:pt x="4428" y="10912"/>
                    <a:pt x="4211" y="11246"/>
                    <a:pt x="3943" y="11580"/>
                  </a:cubicBezTo>
                  <a:cubicBezTo>
                    <a:pt x="3492" y="12165"/>
                    <a:pt x="3024" y="12749"/>
                    <a:pt x="2557" y="13334"/>
                  </a:cubicBezTo>
                  <a:cubicBezTo>
                    <a:pt x="2456" y="13451"/>
                    <a:pt x="2356" y="13585"/>
                    <a:pt x="2239" y="13668"/>
                  </a:cubicBezTo>
                  <a:cubicBezTo>
                    <a:pt x="1972" y="13869"/>
                    <a:pt x="1788" y="14120"/>
                    <a:pt x="1571" y="14354"/>
                  </a:cubicBezTo>
                  <a:cubicBezTo>
                    <a:pt x="1454" y="14470"/>
                    <a:pt x="1354" y="14621"/>
                    <a:pt x="1270" y="14771"/>
                  </a:cubicBezTo>
                  <a:cubicBezTo>
                    <a:pt x="1086" y="15122"/>
                    <a:pt x="902" y="15490"/>
                    <a:pt x="735" y="15857"/>
                  </a:cubicBezTo>
                  <a:cubicBezTo>
                    <a:pt x="668" y="16008"/>
                    <a:pt x="618" y="16175"/>
                    <a:pt x="585" y="16342"/>
                  </a:cubicBezTo>
                  <a:cubicBezTo>
                    <a:pt x="552" y="16659"/>
                    <a:pt x="451" y="16977"/>
                    <a:pt x="485" y="17294"/>
                  </a:cubicBezTo>
                  <a:cubicBezTo>
                    <a:pt x="485" y="17328"/>
                    <a:pt x="485" y="17344"/>
                    <a:pt x="468" y="17378"/>
                  </a:cubicBezTo>
                  <a:cubicBezTo>
                    <a:pt x="418" y="17545"/>
                    <a:pt x="418" y="17729"/>
                    <a:pt x="418" y="17912"/>
                  </a:cubicBezTo>
                  <a:lnTo>
                    <a:pt x="435" y="19333"/>
                  </a:lnTo>
                  <a:cubicBezTo>
                    <a:pt x="435" y="19416"/>
                    <a:pt x="435" y="19483"/>
                    <a:pt x="451" y="19550"/>
                  </a:cubicBezTo>
                  <a:cubicBezTo>
                    <a:pt x="518" y="19817"/>
                    <a:pt x="535" y="20101"/>
                    <a:pt x="552" y="20369"/>
                  </a:cubicBezTo>
                  <a:cubicBezTo>
                    <a:pt x="568" y="20586"/>
                    <a:pt x="602" y="20803"/>
                    <a:pt x="719" y="20970"/>
                  </a:cubicBezTo>
                  <a:cubicBezTo>
                    <a:pt x="852" y="21154"/>
                    <a:pt x="902" y="21338"/>
                    <a:pt x="969" y="21538"/>
                  </a:cubicBezTo>
                  <a:cubicBezTo>
                    <a:pt x="1019" y="21722"/>
                    <a:pt x="1086" y="21906"/>
                    <a:pt x="1136" y="22090"/>
                  </a:cubicBezTo>
                  <a:cubicBezTo>
                    <a:pt x="1186" y="22240"/>
                    <a:pt x="1253" y="22374"/>
                    <a:pt x="1354" y="22491"/>
                  </a:cubicBezTo>
                  <a:cubicBezTo>
                    <a:pt x="1454" y="22591"/>
                    <a:pt x="1521" y="22708"/>
                    <a:pt x="1571" y="22841"/>
                  </a:cubicBezTo>
                  <a:cubicBezTo>
                    <a:pt x="1654" y="23059"/>
                    <a:pt x="1788" y="23276"/>
                    <a:pt x="1922" y="23493"/>
                  </a:cubicBezTo>
                  <a:cubicBezTo>
                    <a:pt x="2156" y="23861"/>
                    <a:pt x="2406" y="24195"/>
                    <a:pt x="2757" y="24479"/>
                  </a:cubicBezTo>
                  <a:cubicBezTo>
                    <a:pt x="3141" y="24780"/>
                    <a:pt x="3576" y="25014"/>
                    <a:pt x="3960" y="25331"/>
                  </a:cubicBezTo>
                  <a:cubicBezTo>
                    <a:pt x="4010" y="25364"/>
                    <a:pt x="4060" y="25381"/>
                    <a:pt x="4110" y="25415"/>
                  </a:cubicBezTo>
                  <a:cubicBezTo>
                    <a:pt x="4411" y="25565"/>
                    <a:pt x="4712" y="25715"/>
                    <a:pt x="4996" y="25882"/>
                  </a:cubicBezTo>
                  <a:cubicBezTo>
                    <a:pt x="5464" y="26150"/>
                    <a:pt x="5965" y="26367"/>
                    <a:pt x="6483" y="26501"/>
                  </a:cubicBezTo>
                  <a:cubicBezTo>
                    <a:pt x="6600" y="26534"/>
                    <a:pt x="6734" y="26551"/>
                    <a:pt x="6867" y="26567"/>
                  </a:cubicBezTo>
                  <a:cubicBezTo>
                    <a:pt x="7168" y="26618"/>
                    <a:pt x="7469" y="26634"/>
                    <a:pt x="7786" y="26634"/>
                  </a:cubicBezTo>
                  <a:cubicBezTo>
                    <a:pt x="7937" y="26634"/>
                    <a:pt x="8104" y="26651"/>
                    <a:pt x="8237" y="26684"/>
                  </a:cubicBezTo>
                  <a:cubicBezTo>
                    <a:pt x="8438" y="26735"/>
                    <a:pt x="8638" y="26751"/>
                    <a:pt x="8839" y="26751"/>
                  </a:cubicBezTo>
                  <a:cubicBezTo>
                    <a:pt x="9056" y="26751"/>
                    <a:pt x="9257" y="26751"/>
                    <a:pt x="9474" y="26751"/>
                  </a:cubicBezTo>
                  <a:cubicBezTo>
                    <a:pt x="9574" y="26751"/>
                    <a:pt x="9674" y="26751"/>
                    <a:pt x="9775" y="26768"/>
                  </a:cubicBezTo>
                  <a:cubicBezTo>
                    <a:pt x="10192" y="26835"/>
                    <a:pt x="10627" y="26818"/>
                    <a:pt x="11045" y="26785"/>
                  </a:cubicBezTo>
                  <a:cubicBezTo>
                    <a:pt x="11228" y="26785"/>
                    <a:pt x="11412" y="26735"/>
                    <a:pt x="11562" y="26634"/>
                  </a:cubicBezTo>
                  <a:cubicBezTo>
                    <a:pt x="11629" y="26584"/>
                    <a:pt x="11696" y="26567"/>
                    <a:pt x="11763" y="26567"/>
                  </a:cubicBezTo>
                  <a:cubicBezTo>
                    <a:pt x="11830" y="26551"/>
                    <a:pt x="11897" y="26534"/>
                    <a:pt x="11947" y="26517"/>
                  </a:cubicBezTo>
                  <a:cubicBezTo>
                    <a:pt x="12498" y="26384"/>
                    <a:pt x="13016" y="26183"/>
                    <a:pt x="13484" y="25899"/>
                  </a:cubicBezTo>
                  <a:cubicBezTo>
                    <a:pt x="13551" y="25866"/>
                    <a:pt x="13618" y="25832"/>
                    <a:pt x="13684" y="25799"/>
                  </a:cubicBezTo>
                  <a:cubicBezTo>
                    <a:pt x="13985" y="25632"/>
                    <a:pt x="14303" y="25465"/>
                    <a:pt x="14603" y="25314"/>
                  </a:cubicBezTo>
                  <a:cubicBezTo>
                    <a:pt x="14654" y="25281"/>
                    <a:pt x="14687" y="25247"/>
                    <a:pt x="14737" y="25214"/>
                  </a:cubicBezTo>
                  <a:cubicBezTo>
                    <a:pt x="14887" y="25097"/>
                    <a:pt x="15038" y="24980"/>
                    <a:pt x="15188" y="24863"/>
                  </a:cubicBezTo>
                  <a:cubicBezTo>
                    <a:pt x="15272" y="24796"/>
                    <a:pt x="15355" y="24713"/>
                    <a:pt x="15405" y="24629"/>
                  </a:cubicBezTo>
                  <a:cubicBezTo>
                    <a:pt x="15489" y="24496"/>
                    <a:pt x="15589" y="24412"/>
                    <a:pt x="15706" y="24345"/>
                  </a:cubicBezTo>
                  <a:cubicBezTo>
                    <a:pt x="15974" y="24178"/>
                    <a:pt x="16174" y="23944"/>
                    <a:pt x="16341" y="23677"/>
                  </a:cubicBezTo>
                  <a:cubicBezTo>
                    <a:pt x="16391" y="23593"/>
                    <a:pt x="16441" y="23510"/>
                    <a:pt x="16508" y="23443"/>
                  </a:cubicBezTo>
                  <a:cubicBezTo>
                    <a:pt x="16642" y="23326"/>
                    <a:pt x="16709" y="23176"/>
                    <a:pt x="16792" y="23042"/>
                  </a:cubicBezTo>
                  <a:cubicBezTo>
                    <a:pt x="16893" y="22875"/>
                    <a:pt x="16993" y="22691"/>
                    <a:pt x="17126" y="22541"/>
                  </a:cubicBezTo>
                  <a:cubicBezTo>
                    <a:pt x="17243" y="22390"/>
                    <a:pt x="17344" y="22223"/>
                    <a:pt x="17410" y="22039"/>
                  </a:cubicBezTo>
                  <a:cubicBezTo>
                    <a:pt x="17494" y="21755"/>
                    <a:pt x="17578" y="21455"/>
                    <a:pt x="17678" y="21154"/>
                  </a:cubicBezTo>
                  <a:cubicBezTo>
                    <a:pt x="17695" y="21070"/>
                    <a:pt x="17711" y="20987"/>
                    <a:pt x="17761" y="20937"/>
                  </a:cubicBezTo>
                  <a:cubicBezTo>
                    <a:pt x="17945" y="20669"/>
                    <a:pt x="18012" y="20385"/>
                    <a:pt x="18029" y="20085"/>
                  </a:cubicBezTo>
                  <a:cubicBezTo>
                    <a:pt x="18029" y="20051"/>
                    <a:pt x="18029" y="20001"/>
                    <a:pt x="18045" y="19968"/>
                  </a:cubicBezTo>
                  <a:cubicBezTo>
                    <a:pt x="18129" y="19767"/>
                    <a:pt x="18129" y="19550"/>
                    <a:pt x="18129" y="19333"/>
                  </a:cubicBezTo>
                  <a:cubicBezTo>
                    <a:pt x="18112" y="18948"/>
                    <a:pt x="18079" y="18581"/>
                    <a:pt x="18112" y="18213"/>
                  </a:cubicBezTo>
                  <a:cubicBezTo>
                    <a:pt x="18129" y="17745"/>
                    <a:pt x="18012" y="17277"/>
                    <a:pt x="18012" y="16826"/>
                  </a:cubicBezTo>
                  <a:cubicBezTo>
                    <a:pt x="18012" y="16776"/>
                    <a:pt x="17995" y="16726"/>
                    <a:pt x="17979" y="16693"/>
                  </a:cubicBezTo>
                  <a:cubicBezTo>
                    <a:pt x="17962" y="16626"/>
                    <a:pt x="17945" y="16559"/>
                    <a:pt x="17945" y="16492"/>
                  </a:cubicBezTo>
                  <a:cubicBezTo>
                    <a:pt x="17945" y="16242"/>
                    <a:pt x="17862" y="15991"/>
                    <a:pt x="17745" y="15774"/>
                  </a:cubicBezTo>
                  <a:cubicBezTo>
                    <a:pt x="17628" y="15506"/>
                    <a:pt x="17477" y="15239"/>
                    <a:pt x="17360" y="14988"/>
                  </a:cubicBezTo>
                  <a:cubicBezTo>
                    <a:pt x="17143" y="14504"/>
                    <a:pt x="16776" y="14136"/>
                    <a:pt x="16391" y="13769"/>
                  </a:cubicBezTo>
                  <a:cubicBezTo>
                    <a:pt x="16241" y="13635"/>
                    <a:pt x="16107" y="13501"/>
                    <a:pt x="15974" y="13351"/>
                  </a:cubicBezTo>
                  <a:cubicBezTo>
                    <a:pt x="15522" y="12783"/>
                    <a:pt x="15071" y="12215"/>
                    <a:pt x="14620" y="11663"/>
                  </a:cubicBezTo>
                  <a:cubicBezTo>
                    <a:pt x="14336" y="11279"/>
                    <a:pt x="14069" y="10895"/>
                    <a:pt x="13868" y="10460"/>
                  </a:cubicBezTo>
                  <a:cubicBezTo>
                    <a:pt x="13818" y="10343"/>
                    <a:pt x="13751" y="10226"/>
                    <a:pt x="13701" y="10126"/>
                  </a:cubicBezTo>
                  <a:cubicBezTo>
                    <a:pt x="13451" y="9709"/>
                    <a:pt x="13250" y="9257"/>
                    <a:pt x="13116" y="8806"/>
                  </a:cubicBezTo>
                  <a:cubicBezTo>
                    <a:pt x="13050" y="8606"/>
                    <a:pt x="12983" y="8405"/>
                    <a:pt x="12983" y="8221"/>
                  </a:cubicBezTo>
                  <a:cubicBezTo>
                    <a:pt x="12966" y="7871"/>
                    <a:pt x="12882" y="7553"/>
                    <a:pt x="12782" y="7236"/>
                  </a:cubicBezTo>
                  <a:cubicBezTo>
                    <a:pt x="12765" y="7169"/>
                    <a:pt x="12732" y="7119"/>
                    <a:pt x="12682" y="7069"/>
                  </a:cubicBezTo>
                  <a:cubicBezTo>
                    <a:pt x="12498" y="6902"/>
                    <a:pt x="12281" y="6751"/>
                    <a:pt x="12030" y="6684"/>
                  </a:cubicBezTo>
                  <a:cubicBezTo>
                    <a:pt x="11897" y="6651"/>
                    <a:pt x="11763" y="6617"/>
                    <a:pt x="11646" y="6584"/>
                  </a:cubicBezTo>
                  <a:cubicBezTo>
                    <a:pt x="11345" y="6517"/>
                    <a:pt x="11061" y="6500"/>
                    <a:pt x="10777" y="6500"/>
                  </a:cubicBezTo>
                  <a:cubicBezTo>
                    <a:pt x="10259" y="6484"/>
                    <a:pt x="9758" y="6484"/>
                    <a:pt x="9257" y="6484"/>
                  </a:cubicBezTo>
                  <a:close/>
                  <a:moveTo>
                    <a:pt x="7001" y="4896"/>
                  </a:moveTo>
                  <a:cubicBezTo>
                    <a:pt x="6851" y="5047"/>
                    <a:pt x="6700" y="5181"/>
                    <a:pt x="6567" y="5331"/>
                  </a:cubicBezTo>
                  <a:cubicBezTo>
                    <a:pt x="6483" y="5414"/>
                    <a:pt x="6416" y="5498"/>
                    <a:pt x="6400" y="5615"/>
                  </a:cubicBezTo>
                  <a:cubicBezTo>
                    <a:pt x="6400" y="5782"/>
                    <a:pt x="6383" y="5966"/>
                    <a:pt x="6383" y="6150"/>
                  </a:cubicBezTo>
                  <a:cubicBezTo>
                    <a:pt x="6383" y="6200"/>
                    <a:pt x="6400" y="6250"/>
                    <a:pt x="6416" y="6317"/>
                  </a:cubicBezTo>
                  <a:cubicBezTo>
                    <a:pt x="6500" y="6300"/>
                    <a:pt x="6583" y="6300"/>
                    <a:pt x="6650" y="6283"/>
                  </a:cubicBezTo>
                  <a:cubicBezTo>
                    <a:pt x="6968" y="6166"/>
                    <a:pt x="7318" y="6133"/>
                    <a:pt x="7669" y="6133"/>
                  </a:cubicBezTo>
                  <a:cubicBezTo>
                    <a:pt x="8672" y="6150"/>
                    <a:pt x="9691" y="6150"/>
                    <a:pt x="10694" y="6133"/>
                  </a:cubicBezTo>
                  <a:cubicBezTo>
                    <a:pt x="11111" y="6133"/>
                    <a:pt x="11512" y="6150"/>
                    <a:pt x="11913" y="6300"/>
                  </a:cubicBezTo>
                  <a:cubicBezTo>
                    <a:pt x="11963" y="6317"/>
                    <a:pt x="12030" y="6300"/>
                    <a:pt x="12114" y="6300"/>
                  </a:cubicBezTo>
                  <a:cubicBezTo>
                    <a:pt x="12114" y="6216"/>
                    <a:pt x="12131" y="6150"/>
                    <a:pt x="12131" y="6083"/>
                  </a:cubicBezTo>
                  <a:cubicBezTo>
                    <a:pt x="12131" y="5932"/>
                    <a:pt x="12114" y="5799"/>
                    <a:pt x="12114" y="5648"/>
                  </a:cubicBezTo>
                  <a:cubicBezTo>
                    <a:pt x="12097" y="5431"/>
                    <a:pt x="11963" y="5297"/>
                    <a:pt x="11763" y="5231"/>
                  </a:cubicBezTo>
                  <a:cubicBezTo>
                    <a:pt x="11562" y="5164"/>
                    <a:pt x="11345" y="5097"/>
                    <a:pt x="11145" y="5064"/>
                  </a:cubicBezTo>
                  <a:cubicBezTo>
                    <a:pt x="10694" y="4980"/>
                    <a:pt x="10259" y="4930"/>
                    <a:pt x="9808" y="4880"/>
                  </a:cubicBezTo>
                  <a:cubicBezTo>
                    <a:pt x="9290" y="4830"/>
                    <a:pt x="8772" y="4846"/>
                    <a:pt x="8254" y="4880"/>
                  </a:cubicBezTo>
                  <a:cubicBezTo>
                    <a:pt x="8070" y="4880"/>
                    <a:pt x="7887" y="4880"/>
                    <a:pt x="7703" y="4863"/>
                  </a:cubicBezTo>
                  <a:cubicBezTo>
                    <a:pt x="7469" y="4830"/>
                    <a:pt x="7218" y="4863"/>
                    <a:pt x="7001" y="4896"/>
                  </a:cubicBezTo>
                  <a:close/>
                  <a:moveTo>
                    <a:pt x="11596" y="3794"/>
                  </a:moveTo>
                  <a:cubicBezTo>
                    <a:pt x="11562" y="3777"/>
                    <a:pt x="11529" y="3760"/>
                    <a:pt x="11496" y="3744"/>
                  </a:cubicBezTo>
                  <a:cubicBezTo>
                    <a:pt x="11395" y="3693"/>
                    <a:pt x="11278" y="3660"/>
                    <a:pt x="11161" y="3627"/>
                  </a:cubicBezTo>
                  <a:cubicBezTo>
                    <a:pt x="10460" y="3443"/>
                    <a:pt x="9758" y="3343"/>
                    <a:pt x="9039" y="3343"/>
                  </a:cubicBezTo>
                  <a:cubicBezTo>
                    <a:pt x="8906" y="3343"/>
                    <a:pt x="8772" y="3343"/>
                    <a:pt x="8655" y="3326"/>
                  </a:cubicBezTo>
                  <a:cubicBezTo>
                    <a:pt x="8271" y="3309"/>
                    <a:pt x="7887" y="3343"/>
                    <a:pt x="7502" y="3359"/>
                  </a:cubicBezTo>
                  <a:cubicBezTo>
                    <a:pt x="7218" y="3359"/>
                    <a:pt x="7118" y="3593"/>
                    <a:pt x="6934" y="3727"/>
                  </a:cubicBezTo>
                  <a:cubicBezTo>
                    <a:pt x="6917" y="3744"/>
                    <a:pt x="6917" y="3760"/>
                    <a:pt x="6917" y="3777"/>
                  </a:cubicBezTo>
                  <a:cubicBezTo>
                    <a:pt x="6917" y="3944"/>
                    <a:pt x="6884" y="4111"/>
                    <a:pt x="6934" y="4262"/>
                  </a:cubicBezTo>
                  <a:cubicBezTo>
                    <a:pt x="6968" y="4445"/>
                    <a:pt x="7034" y="4612"/>
                    <a:pt x="7018" y="4813"/>
                  </a:cubicBezTo>
                  <a:cubicBezTo>
                    <a:pt x="7135" y="4796"/>
                    <a:pt x="7235" y="4763"/>
                    <a:pt x="7335" y="4746"/>
                  </a:cubicBezTo>
                  <a:cubicBezTo>
                    <a:pt x="7619" y="4679"/>
                    <a:pt x="7903" y="4596"/>
                    <a:pt x="8187" y="4562"/>
                  </a:cubicBezTo>
                  <a:cubicBezTo>
                    <a:pt x="8789" y="4479"/>
                    <a:pt x="9390" y="4479"/>
                    <a:pt x="9975" y="4562"/>
                  </a:cubicBezTo>
                  <a:cubicBezTo>
                    <a:pt x="10443" y="4629"/>
                    <a:pt x="10928" y="4663"/>
                    <a:pt x="11379" y="4763"/>
                  </a:cubicBezTo>
                  <a:cubicBezTo>
                    <a:pt x="11412" y="4780"/>
                    <a:pt x="11446" y="4763"/>
                    <a:pt x="11462" y="4763"/>
                  </a:cubicBezTo>
                  <a:cubicBezTo>
                    <a:pt x="11496" y="4646"/>
                    <a:pt x="11496" y="4529"/>
                    <a:pt x="11546" y="4412"/>
                  </a:cubicBezTo>
                  <a:cubicBezTo>
                    <a:pt x="11629" y="4211"/>
                    <a:pt x="11613" y="4011"/>
                    <a:pt x="11596" y="3794"/>
                  </a:cubicBezTo>
                  <a:close/>
                  <a:moveTo>
                    <a:pt x="11212" y="3343"/>
                  </a:moveTo>
                  <a:cubicBezTo>
                    <a:pt x="11195" y="3226"/>
                    <a:pt x="11178" y="3125"/>
                    <a:pt x="11178" y="3042"/>
                  </a:cubicBezTo>
                  <a:cubicBezTo>
                    <a:pt x="11195" y="2858"/>
                    <a:pt x="11078" y="2758"/>
                    <a:pt x="10928" y="2708"/>
                  </a:cubicBezTo>
                  <a:cubicBezTo>
                    <a:pt x="10877" y="2674"/>
                    <a:pt x="10811" y="2658"/>
                    <a:pt x="10744" y="2641"/>
                  </a:cubicBezTo>
                  <a:cubicBezTo>
                    <a:pt x="10393" y="2541"/>
                    <a:pt x="10025" y="2474"/>
                    <a:pt x="9641" y="2474"/>
                  </a:cubicBezTo>
                  <a:cubicBezTo>
                    <a:pt x="9407" y="2474"/>
                    <a:pt x="9173" y="2474"/>
                    <a:pt x="8939" y="2440"/>
                  </a:cubicBezTo>
                  <a:cubicBezTo>
                    <a:pt x="8638" y="2407"/>
                    <a:pt x="8338" y="2357"/>
                    <a:pt x="8037" y="2424"/>
                  </a:cubicBezTo>
                  <a:cubicBezTo>
                    <a:pt x="7987" y="2424"/>
                    <a:pt x="7937" y="2440"/>
                    <a:pt x="7903" y="2373"/>
                  </a:cubicBezTo>
                  <a:cubicBezTo>
                    <a:pt x="7920" y="2307"/>
                    <a:pt x="7987" y="2323"/>
                    <a:pt x="8037" y="2307"/>
                  </a:cubicBezTo>
                  <a:cubicBezTo>
                    <a:pt x="8237" y="2273"/>
                    <a:pt x="8455" y="2257"/>
                    <a:pt x="8655" y="2206"/>
                  </a:cubicBezTo>
                  <a:cubicBezTo>
                    <a:pt x="8806" y="2173"/>
                    <a:pt x="8956" y="2140"/>
                    <a:pt x="9106" y="2140"/>
                  </a:cubicBezTo>
                  <a:cubicBezTo>
                    <a:pt x="9257" y="2140"/>
                    <a:pt x="9407" y="2140"/>
                    <a:pt x="9541" y="2123"/>
                  </a:cubicBezTo>
                  <a:cubicBezTo>
                    <a:pt x="10075" y="2123"/>
                    <a:pt x="10577" y="2206"/>
                    <a:pt x="11078" y="2390"/>
                  </a:cubicBezTo>
                  <a:cubicBezTo>
                    <a:pt x="11095" y="2390"/>
                    <a:pt x="11128" y="2390"/>
                    <a:pt x="11161" y="2390"/>
                  </a:cubicBezTo>
                  <a:cubicBezTo>
                    <a:pt x="11178" y="2290"/>
                    <a:pt x="11178" y="2190"/>
                    <a:pt x="11111" y="2123"/>
                  </a:cubicBezTo>
                  <a:cubicBezTo>
                    <a:pt x="10894" y="1889"/>
                    <a:pt x="10660" y="1655"/>
                    <a:pt x="10359" y="1505"/>
                  </a:cubicBezTo>
                  <a:cubicBezTo>
                    <a:pt x="10343" y="1488"/>
                    <a:pt x="10309" y="1488"/>
                    <a:pt x="10293" y="1488"/>
                  </a:cubicBezTo>
                  <a:cubicBezTo>
                    <a:pt x="10109" y="1438"/>
                    <a:pt x="9925" y="1404"/>
                    <a:pt x="9758" y="1354"/>
                  </a:cubicBezTo>
                  <a:cubicBezTo>
                    <a:pt x="9624" y="1304"/>
                    <a:pt x="9491" y="1287"/>
                    <a:pt x="9357" y="1304"/>
                  </a:cubicBezTo>
                  <a:cubicBezTo>
                    <a:pt x="9123" y="1304"/>
                    <a:pt x="8906" y="1287"/>
                    <a:pt x="8689" y="1371"/>
                  </a:cubicBezTo>
                  <a:cubicBezTo>
                    <a:pt x="8638" y="1388"/>
                    <a:pt x="8588" y="1371"/>
                    <a:pt x="8555" y="1388"/>
                  </a:cubicBezTo>
                  <a:cubicBezTo>
                    <a:pt x="8288" y="1455"/>
                    <a:pt x="8037" y="1505"/>
                    <a:pt x="7836" y="1722"/>
                  </a:cubicBezTo>
                  <a:cubicBezTo>
                    <a:pt x="7753" y="1805"/>
                    <a:pt x="7653" y="1889"/>
                    <a:pt x="7552" y="1972"/>
                  </a:cubicBezTo>
                  <a:cubicBezTo>
                    <a:pt x="7402" y="2073"/>
                    <a:pt x="7335" y="2223"/>
                    <a:pt x="7335" y="2407"/>
                  </a:cubicBezTo>
                  <a:cubicBezTo>
                    <a:pt x="7352" y="2624"/>
                    <a:pt x="7335" y="2858"/>
                    <a:pt x="7335" y="3075"/>
                  </a:cubicBezTo>
                  <a:cubicBezTo>
                    <a:pt x="7335" y="3125"/>
                    <a:pt x="7318" y="3176"/>
                    <a:pt x="7385" y="3226"/>
                  </a:cubicBezTo>
                  <a:cubicBezTo>
                    <a:pt x="7419" y="3209"/>
                    <a:pt x="7452" y="3209"/>
                    <a:pt x="7502" y="3192"/>
                  </a:cubicBezTo>
                  <a:cubicBezTo>
                    <a:pt x="7753" y="3109"/>
                    <a:pt x="8020" y="3075"/>
                    <a:pt x="8288" y="3075"/>
                  </a:cubicBezTo>
                  <a:cubicBezTo>
                    <a:pt x="8538" y="3075"/>
                    <a:pt x="8772" y="3075"/>
                    <a:pt x="9023" y="3059"/>
                  </a:cubicBezTo>
                  <a:cubicBezTo>
                    <a:pt x="9491" y="3042"/>
                    <a:pt x="9958" y="3092"/>
                    <a:pt x="10410" y="3176"/>
                  </a:cubicBezTo>
                  <a:cubicBezTo>
                    <a:pt x="10660" y="3209"/>
                    <a:pt x="10928" y="3276"/>
                    <a:pt x="11212" y="3343"/>
                  </a:cubicBezTo>
                  <a:close/>
                  <a:moveTo>
                    <a:pt x="8087" y="1204"/>
                  </a:moveTo>
                  <a:cubicBezTo>
                    <a:pt x="8338" y="1137"/>
                    <a:pt x="8572" y="1070"/>
                    <a:pt x="8806" y="1020"/>
                  </a:cubicBezTo>
                  <a:cubicBezTo>
                    <a:pt x="8856" y="1003"/>
                    <a:pt x="8923" y="987"/>
                    <a:pt x="8989" y="987"/>
                  </a:cubicBezTo>
                  <a:cubicBezTo>
                    <a:pt x="9173" y="987"/>
                    <a:pt x="9357" y="987"/>
                    <a:pt x="9541" y="987"/>
                  </a:cubicBezTo>
                  <a:cubicBezTo>
                    <a:pt x="9591" y="987"/>
                    <a:pt x="9641" y="1003"/>
                    <a:pt x="9708" y="1003"/>
                  </a:cubicBezTo>
                  <a:cubicBezTo>
                    <a:pt x="9925" y="1070"/>
                    <a:pt x="10142" y="1120"/>
                    <a:pt x="10359" y="1187"/>
                  </a:cubicBezTo>
                  <a:cubicBezTo>
                    <a:pt x="10376" y="1187"/>
                    <a:pt x="10410" y="1187"/>
                    <a:pt x="10443" y="1170"/>
                  </a:cubicBezTo>
                  <a:cubicBezTo>
                    <a:pt x="10410" y="937"/>
                    <a:pt x="10293" y="753"/>
                    <a:pt x="10126" y="586"/>
                  </a:cubicBezTo>
                  <a:cubicBezTo>
                    <a:pt x="10025" y="485"/>
                    <a:pt x="9925" y="435"/>
                    <a:pt x="9791" y="435"/>
                  </a:cubicBezTo>
                  <a:cubicBezTo>
                    <a:pt x="9624" y="419"/>
                    <a:pt x="9457" y="368"/>
                    <a:pt x="9290" y="368"/>
                  </a:cubicBezTo>
                  <a:cubicBezTo>
                    <a:pt x="9140" y="368"/>
                    <a:pt x="8973" y="402"/>
                    <a:pt x="8806" y="435"/>
                  </a:cubicBezTo>
                  <a:cubicBezTo>
                    <a:pt x="8755" y="435"/>
                    <a:pt x="8705" y="435"/>
                    <a:pt x="8655" y="452"/>
                  </a:cubicBezTo>
                  <a:cubicBezTo>
                    <a:pt x="8588" y="452"/>
                    <a:pt x="8538" y="469"/>
                    <a:pt x="8505" y="502"/>
                  </a:cubicBezTo>
                  <a:cubicBezTo>
                    <a:pt x="8271" y="669"/>
                    <a:pt x="8121" y="886"/>
                    <a:pt x="8087" y="120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26;p19">
              <a:extLst>
                <a:ext uri="{FF2B5EF4-FFF2-40B4-BE49-F238E27FC236}">
                  <a16:creationId xmlns:a16="http://schemas.microsoft.com/office/drawing/2014/main" id="{F7EBFEAA-D0E3-A25E-B67F-035819286689}"/>
                </a:ext>
              </a:extLst>
            </p:cNvPr>
            <p:cNvSpPr/>
            <p:nvPr/>
          </p:nvSpPr>
          <p:spPr>
            <a:xfrm>
              <a:off x="1593600" y="4519350"/>
              <a:ext cx="60175" cy="33875"/>
            </a:xfrm>
            <a:custGeom>
              <a:avLst/>
              <a:gdLst/>
              <a:ahLst/>
              <a:cxnLst/>
              <a:rect l="l" t="t" r="r" b="b"/>
              <a:pathLst>
                <a:path w="2407" h="1355" extrusionOk="0">
                  <a:moveTo>
                    <a:pt x="2139" y="18"/>
                  </a:moveTo>
                  <a:cubicBezTo>
                    <a:pt x="1454" y="135"/>
                    <a:pt x="852" y="669"/>
                    <a:pt x="218" y="953"/>
                  </a:cubicBezTo>
                  <a:cubicBezTo>
                    <a:pt x="0" y="1070"/>
                    <a:pt x="167" y="1354"/>
                    <a:pt x="385" y="1321"/>
                  </a:cubicBezTo>
                  <a:cubicBezTo>
                    <a:pt x="1070" y="1204"/>
                    <a:pt x="1755" y="686"/>
                    <a:pt x="2289" y="268"/>
                  </a:cubicBezTo>
                  <a:cubicBezTo>
                    <a:pt x="2406" y="168"/>
                    <a:pt x="2273" y="1"/>
                    <a:pt x="2139" y="18"/>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27;p19">
              <a:extLst>
                <a:ext uri="{FF2B5EF4-FFF2-40B4-BE49-F238E27FC236}">
                  <a16:creationId xmlns:a16="http://schemas.microsoft.com/office/drawing/2014/main" id="{EA6CFA0D-8360-59A3-9F5A-41B7D676CAC5}"/>
                </a:ext>
              </a:extLst>
            </p:cNvPr>
            <p:cNvSpPr/>
            <p:nvPr/>
          </p:nvSpPr>
          <p:spPr>
            <a:xfrm>
              <a:off x="1713050" y="4615850"/>
              <a:ext cx="28450" cy="50575"/>
            </a:xfrm>
            <a:custGeom>
              <a:avLst/>
              <a:gdLst/>
              <a:ahLst/>
              <a:cxnLst/>
              <a:rect l="l" t="t" r="r" b="b"/>
              <a:pathLst>
                <a:path w="1138" h="2023" extrusionOk="0">
                  <a:moveTo>
                    <a:pt x="836" y="84"/>
                  </a:moveTo>
                  <a:cubicBezTo>
                    <a:pt x="602" y="301"/>
                    <a:pt x="452" y="569"/>
                    <a:pt x="335" y="869"/>
                  </a:cubicBezTo>
                  <a:cubicBezTo>
                    <a:pt x="201" y="1170"/>
                    <a:pt x="1" y="1538"/>
                    <a:pt x="34" y="1872"/>
                  </a:cubicBezTo>
                  <a:cubicBezTo>
                    <a:pt x="51" y="1955"/>
                    <a:pt x="135" y="2022"/>
                    <a:pt x="201" y="1972"/>
                  </a:cubicBezTo>
                  <a:cubicBezTo>
                    <a:pt x="452" y="1822"/>
                    <a:pt x="569" y="1521"/>
                    <a:pt x="669" y="1254"/>
                  </a:cubicBezTo>
                  <a:cubicBezTo>
                    <a:pt x="820" y="919"/>
                    <a:pt x="987" y="585"/>
                    <a:pt x="1087" y="234"/>
                  </a:cubicBezTo>
                  <a:cubicBezTo>
                    <a:pt x="1137" y="84"/>
                    <a:pt x="953" y="1"/>
                    <a:pt x="836" y="8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28;p19">
              <a:extLst>
                <a:ext uri="{FF2B5EF4-FFF2-40B4-BE49-F238E27FC236}">
                  <a16:creationId xmlns:a16="http://schemas.microsoft.com/office/drawing/2014/main" id="{AC3C3CE7-E04E-111E-5180-B20A1FC5FEFF}"/>
                </a:ext>
              </a:extLst>
            </p:cNvPr>
            <p:cNvSpPr/>
            <p:nvPr/>
          </p:nvSpPr>
          <p:spPr>
            <a:xfrm>
              <a:off x="1893100" y="4653025"/>
              <a:ext cx="17150" cy="65200"/>
            </a:xfrm>
            <a:custGeom>
              <a:avLst/>
              <a:gdLst/>
              <a:ahLst/>
              <a:cxnLst/>
              <a:rect l="l" t="t" r="r" b="b"/>
              <a:pathLst>
                <a:path w="686" h="2608" extrusionOk="0">
                  <a:moveTo>
                    <a:pt x="335" y="134"/>
                  </a:moveTo>
                  <a:cubicBezTo>
                    <a:pt x="251" y="1"/>
                    <a:pt x="67" y="67"/>
                    <a:pt x="50" y="218"/>
                  </a:cubicBezTo>
                  <a:cubicBezTo>
                    <a:pt x="17" y="803"/>
                    <a:pt x="0" y="1454"/>
                    <a:pt x="34" y="2056"/>
                  </a:cubicBezTo>
                  <a:cubicBezTo>
                    <a:pt x="17" y="2123"/>
                    <a:pt x="17" y="2189"/>
                    <a:pt x="50" y="2256"/>
                  </a:cubicBezTo>
                  <a:cubicBezTo>
                    <a:pt x="67" y="2473"/>
                    <a:pt x="485" y="2607"/>
                    <a:pt x="535" y="2240"/>
                  </a:cubicBezTo>
                  <a:cubicBezTo>
                    <a:pt x="602" y="1554"/>
                    <a:pt x="685" y="752"/>
                    <a:pt x="335" y="1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29;p19">
              <a:extLst>
                <a:ext uri="{FF2B5EF4-FFF2-40B4-BE49-F238E27FC236}">
                  <a16:creationId xmlns:a16="http://schemas.microsoft.com/office/drawing/2014/main" id="{D9467794-A6FF-B23A-6B6B-80D1F8A81E1C}"/>
                </a:ext>
              </a:extLst>
            </p:cNvPr>
            <p:cNvSpPr/>
            <p:nvPr/>
          </p:nvSpPr>
          <p:spPr>
            <a:xfrm>
              <a:off x="2032625" y="4615850"/>
              <a:ext cx="48875" cy="39700"/>
            </a:xfrm>
            <a:custGeom>
              <a:avLst/>
              <a:gdLst/>
              <a:ahLst/>
              <a:cxnLst/>
              <a:rect l="l" t="t" r="r" b="b"/>
              <a:pathLst>
                <a:path w="1955" h="1588" extrusionOk="0">
                  <a:moveTo>
                    <a:pt x="1270" y="569"/>
                  </a:moveTo>
                  <a:cubicBezTo>
                    <a:pt x="952" y="351"/>
                    <a:pt x="602" y="134"/>
                    <a:pt x="234" y="51"/>
                  </a:cubicBezTo>
                  <a:cubicBezTo>
                    <a:pt x="67" y="1"/>
                    <a:pt x="0" y="184"/>
                    <a:pt x="84" y="301"/>
                  </a:cubicBezTo>
                  <a:cubicBezTo>
                    <a:pt x="251" y="518"/>
                    <a:pt x="518" y="686"/>
                    <a:pt x="752" y="853"/>
                  </a:cubicBezTo>
                  <a:cubicBezTo>
                    <a:pt x="902" y="953"/>
                    <a:pt x="1053" y="1053"/>
                    <a:pt x="1203" y="1153"/>
                  </a:cubicBezTo>
                  <a:cubicBezTo>
                    <a:pt x="1236" y="1187"/>
                    <a:pt x="1287" y="1220"/>
                    <a:pt x="1337" y="1254"/>
                  </a:cubicBezTo>
                  <a:cubicBezTo>
                    <a:pt x="1454" y="1354"/>
                    <a:pt x="1370" y="1337"/>
                    <a:pt x="1387" y="1187"/>
                  </a:cubicBezTo>
                  <a:cubicBezTo>
                    <a:pt x="1337" y="1488"/>
                    <a:pt x="1721" y="1588"/>
                    <a:pt x="1838" y="1320"/>
                  </a:cubicBezTo>
                  <a:cubicBezTo>
                    <a:pt x="1955" y="1003"/>
                    <a:pt x="1470" y="702"/>
                    <a:pt x="1270" y="569"/>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30;p19">
              <a:extLst>
                <a:ext uri="{FF2B5EF4-FFF2-40B4-BE49-F238E27FC236}">
                  <a16:creationId xmlns:a16="http://schemas.microsoft.com/office/drawing/2014/main" id="{793ED5A4-3C46-C919-02EE-3E42AE61E6B7}"/>
                </a:ext>
              </a:extLst>
            </p:cNvPr>
            <p:cNvSpPr/>
            <p:nvPr/>
          </p:nvSpPr>
          <p:spPr>
            <a:xfrm>
              <a:off x="2137875" y="4454200"/>
              <a:ext cx="50150" cy="17150"/>
            </a:xfrm>
            <a:custGeom>
              <a:avLst/>
              <a:gdLst/>
              <a:ahLst/>
              <a:cxnLst/>
              <a:rect l="l" t="t" r="r" b="b"/>
              <a:pathLst>
                <a:path w="2006" h="686" extrusionOk="0">
                  <a:moveTo>
                    <a:pt x="1855" y="334"/>
                  </a:moveTo>
                  <a:cubicBezTo>
                    <a:pt x="1571" y="268"/>
                    <a:pt x="1270" y="234"/>
                    <a:pt x="986" y="151"/>
                  </a:cubicBezTo>
                  <a:cubicBezTo>
                    <a:pt x="702" y="84"/>
                    <a:pt x="435" y="0"/>
                    <a:pt x="151" y="0"/>
                  </a:cubicBezTo>
                  <a:cubicBezTo>
                    <a:pt x="17" y="0"/>
                    <a:pt x="1" y="151"/>
                    <a:pt x="84" y="218"/>
                  </a:cubicBezTo>
                  <a:cubicBezTo>
                    <a:pt x="535" y="535"/>
                    <a:pt x="1321" y="685"/>
                    <a:pt x="1855" y="602"/>
                  </a:cubicBezTo>
                  <a:cubicBezTo>
                    <a:pt x="2006" y="568"/>
                    <a:pt x="1989" y="351"/>
                    <a:pt x="1855" y="3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31;p19">
              <a:extLst>
                <a:ext uri="{FF2B5EF4-FFF2-40B4-BE49-F238E27FC236}">
                  <a16:creationId xmlns:a16="http://schemas.microsoft.com/office/drawing/2014/main" id="{80AB1AEF-C06B-9AD1-8E8A-45781063D296}"/>
                </a:ext>
              </a:extLst>
            </p:cNvPr>
            <p:cNvSpPr/>
            <p:nvPr/>
          </p:nvSpPr>
          <p:spPr>
            <a:xfrm>
              <a:off x="2093175" y="4234050"/>
              <a:ext cx="40975" cy="33875"/>
            </a:xfrm>
            <a:custGeom>
              <a:avLst/>
              <a:gdLst/>
              <a:ahLst/>
              <a:cxnLst/>
              <a:rect l="l" t="t" r="r" b="b"/>
              <a:pathLst>
                <a:path w="1639" h="1355" extrusionOk="0">
                  <a:moveTo>
                    <a:pt x="1505" y="151"/>
                  </a:moveTo>
                  <a:cubicBezTo>
                    <a:pt x="1354" y="1"/>
                    <a:pt x="1104" y="68"/>
                    <a:pt x="1053" y="268"/>
                  </a:cubicBezTo>
                  <a:cubicBezTo>
                    <a:pt x="1053" y="285"/>
                    <a:pt x="886" y="402"/>
                    <a:pt x="853" y="435"/>
                  </a:cubicBezTo>
                  <a:cubicBezTo>
                    <a:pt x="753" y="519"/>
                    <a:pt x="636" y="602"/>
                    <a:pt x="519" y="669"/>
                  </a:cubicBezTo>
                  <a:cubicBezTo>
                    <a:pt x="335" y="786"/>
                    <a:pt x="101" y="870"/>
                    <a:pt x="17" y="1087"/>
                  </a:cubicBezTo>
                  <a:cubicBezTo>
                    <a:pt x="1" y="1137"/>
                    <a:pt x="34" y="1221"/>
                    <a:pt x="84" y="1254"/>
                  </a:cubicBezTo>
                  <a:cubicBezTo>
                    <a:pt x="318" y="1354"/>
                    <a:pt x="552" y="1204"/>
                    <a:pt x="753" y="1070"/>
                  </a:cubicBezTo>
                  <a:cubicBezTo>
                    <a:pt x="886" y="987"/>
                    <a:pt x="1003" y="903"/>
                    <a:pt x="1120" y="803"/>
                  </a:cubicBezTo>
                  <a:cubicBezTo>
                    <a:pt x="1187" y="753"/>
                    <a:pt x="1321" y="602"/>
                    <a:pt x="1388" y="586"/>
                  </a:cubicBezTo>
                  <a:cubicBezTo>
                    <a:pt x="1571" y="536"/>
                    <a:pt x="1638" y="285"/>
                    <a:pt x="1505" y="151"/>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32;p19">
              <a:extLst>
                <a:ext uri="{FF2B5EF4-FFF2-40B4-BE49-F238E27FC236}">
                  <a16:creationId xmlns:a16="http://schemas.microsoft.com/office/drawing/2014/main" id="{DFBE5609-A650-272C-ADA4-BE820FA594FE}"/>
                </a:ext>
              </a:extLst>
            </p:cNvPr>
            <p:cNvSpPr/>
            <p:nvPr/>
          </p:nvSpPr>
          <p:spPr>
            <a:xfrm>
              <a:off x="1628275" y="4234900"/>
              <a:ext cx="30100" cy="26325"/>
            </a:xfrm>
            <a:custGeom>
              <a:avLst/>
              <a:gdLst/>
              <a:ahLst/>
              <a:cxnLst/>
              <a:rect l="l" t="t" r="r" b="b"/>
              <a:pathLst>
                <a:path w="1204" h="1053" extrusionOk="0">
                  <a:moveTo>
                    <a:pt x="719" y="318"/>
                  </a:moveTo>
                  <a:cubicBezTo>
                    <a:pt x="568" y="184"/>
                    <a:pt x="318" y="0"/>
                    <a:pt x="134" y="167"/>
                  </a:cubicBezTo>
                  <a:cubicBezTo>
                    <a:pt x="0" y="284"/>
                    <a:pt x="117" y="468"/>
                    <a:pt x="267" y="468"/>
                  </a:cubicBezTo>
                  <a:cubicBezTo>
                    <a:pt x="267" y="485"/>
                    <a:pt x="267" y="485"/>
                    <a:pt x="284" y="485"/>
                  </a:cubicBezTo>
                  <a:cubicBezTo>
                    <a:pt x="318" y="502"/>
                    <a:pt x="334" y="535"/>
                    <a:pt x="368" y="552"/>
                  </a:cubicBezTo>
                  <a:cubicBezTo>
                    <a:pt x="435" y="602"/>
                    <a:pt x="501" y="669"/>
                    <a:pt x="568" y="736"/>
                  </a:cubicBezTo>
                  <a:cubicBezTo>
                    <a:pt x="702" y="852"/>
                    <a:pt x="852" y="1020"/>
                    <a:pt x="1019" y="1053"/>
                  </a:cubicBezTo>
                  <a:cubicBezTo>
                    <a:pt x="1136" y="1053"/>
                    <a:pt x="1203" y="986"/>
                    <a:pt x="1186" y="886"/>
                  </a:cubicBezTo>
                  <a:cubicBezTo>
                    <a:pt x="1153" y="652"/>
                    <a:pt x="886" y="451"/>
                    <a:pt x="719" y="318"/>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33;p19">
              <a:extLst>
                <a:ext uri="{FF2B5EF4-FFF2-40B4-BE49-F238E27FC236}">
                  <a16:creationId xmlns:a16="http://schemas.microsoft.com/office/drawing/2014/main" id="{C5D1E5D4-7C6B-384A-501A-3518A9C7C61B}"/>
                </a:ext>
              </a:extLst>
            </p:cNvPr>
            <p:cNvSpPr/>
            <p:nvPr/>
          </p:nvSpPr>
          <p:spPr>
            <a:xfrm>
              <a:off x="1569775" y="4343075"/>
              <a:ext cx="44325" cy="18000"/>
            </a:xfrm>
            <a:custGeom>
              <a:avLst/>
              <a:gdLst/>
              <a:ahLst/>
              <a:cxnLst/>
              <a:rect l="l" t="t" r="r" b="b"/>
              <a:pathLst>
                <a:path w="1773" h="720" extrusionOk="0">
                  <a:moveTo>
                    <a:pt x="1722" y="218"/>
                  </a:moveTo>
                  <a:cubicBezTo>
                    <a:pt x="1555" y="101"/>
                    <a:pt x="1304" y="118"/>
                    <a:pt x="1120" y="101"/>
                  </a:cubicBezTo>
                  <a:cubicBezTo>
                    <a:pt x="1003" y="101"/>
                    <a:pt x="870" y="101"/>
                    <a:pt x="753" y="101"/>
                  </a:cubicBezTo>
                  <a:cubicBezTo>
                    <a:pt x="686" y="101"/>
                    <a:pt x="636" y="101"/>
                    <a:pt x="569" y="101"/>
                  </a:cubicBezTo>
                  <a:cubicBezTo>
                    <a:pt x="569" y="101"/>
                    <a:pt x="552" y="101"/>
                    <a:pt x="536" y="101"/>
                  </a:cubicBezTo>
                  <a:cubicBezTo>
                    <a:pt x="452" y="1"/>
                    <a:pt x="268" y="1"/>
                    <a:pt x="201" y="168"/>
                  </a:cubicBezTo>
                  <a:cubicBezTo>
                    <a:pt x="1" y="719"/>
                    <a:pt x="1488" y="586"/>
                    <a:pt x="1722" y="402"/>
                  </a:cubicBezTo>
                  <a:cubicBezTo>
                    <a:pt x="1772" y="352"/>
                    <a:pt x="1772" y="268"/>
                    <a:pt x="1722" y="218"/>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34;p19">
              <a:extLst>
                <a:ext uri="{FF2B5EF4-FFF2-40B4-BE49-F238E27FC236}">
                  <a16:creationId xmlns:a16="http://schemas.microsoft.com/office/drawing/2014/main" id="{74E755F8-CDDF-9906-492C-E2B722A8DE05}"/>
                </a:ext>
              </a:extLst>
            </p:cNvPr>
            <p:cNvSpPr/>
            <p:nvPr/>
          </p:nvSpPr>
          <p:spPr>
            <a:xfrm>
              <a:off x="1759550" y="4143600"/>
              <a:ext cx="232150" cy="313650"/>
            </a:xfrm>
            <a:custGeom>
              <a:avLst/>
              <a:gdLst/>
              <a:ahLst/>
              <a:cxnLst/>
              <a:rect l="l" t="t" r="r" b="b"/>
              <a:pathLst>
                <a:path w="9286" h="12546" extrusionOk="0">
                  <a:moveTo>
                    <a:pt x="3138" y="8366"/>
                  </a:moveTo>
                  <a:cubicBezTo>
                    <a:pt x="3287" y="8366"/>
                    <a:pt x="3470" y="8508"/>
                    <a:pt x="3688" y="8799"/>
                  </a:cubicBezTo>
                  <a:cubicBezTo>
                    <a:pt x="3688" y="8932"/>
                    <a:pt x="3672" y="9083"/>
                    <a:pt x="3655" y="9216"/>
                  </a:cubicBezTo>
                  <a:cubicBezTo>
                    <a:pt x="3605" y="9701"/>
                    <a:pt x="3471" y="10102"/>
                    <a:pt x="3154" y="10469"/>
                  </a:cubicBezTo>
                  <a:cubicBezTo>
                    <a:pt x="3103" y="10536"/>
                    <a:pt x="3037" y="10603"/>
                    <a:pt x="2970" y="10653"/>
                  </a:cubicBezTo>
                  <a:cubicBezTo>
                    <a:pt x="2669" y="10018"/>
                    <a:pt x="2585" y="9266"/>
                    <a:pt x="2836" y="8665"/>
                  </a:cubicBezTo>
                  <a:cubicBezTo>
                    <a:pt x="2912" y="8466"/>
                    <a:pt x="3013" y="8366"/>
                    <a:pt x="3138" y="8366"/>
                  </a:cubicBezTo>
                  <a:close/>
                  <a:moveTo>
                    <a:pt x="5863" y="8853"/>
                  </a:moveTo>
                  <a:cubicBezTo>
                    <a:pt x="5964" y="8853"/>
                    <a:pt x="6039" y="8941"/>
                    <a:pt x="6094" y="9116"/>
                  </a:cubicBezTo>
                  <a:cubicBezTo>
                    <a:pt x="6245" y="9383"/>
                    <a:pt x="6278" y="9634"/>
                    <a:pt x="6295" y="9935"/>
                  </a:cubicBezTo>
                  <a:cubicBezTo>
                    <a:pt x="6295" y="10302"/>
                    <a:pt x="6144" y="10687"/>
                    <a:pt x="5944" y="11038"/>
                  </a:cubicBezTo>
                  <a:cubicBezTo>
                    <a:pt x="5727" y="10687"/>
                    <a:pt x="5576" y="10252"/>
                    <a:pt x="5543" y="9885"/>
                  </a:cubicBezTo>
                  <a:cubicBezTo>
                    <a:pt x="5493" y="9601"/>
                    <a:pt x="5509" y="9317"/>
                    <a:pt x="5560" y="9032"/>
                  </a:cubicBezTo>
                  <a:cubicBezTo>
                    <a:pt x="5680" y="8912"/>
                    <a:pt x="5780" y="8853"/>
                    <a:pt x="5863" y="8853"/>
                  </a:cubicBezTo>
                  <a:close/>
                  <a:moveTo>
                    <a:pt x="6235" y="0"/>
                  </a:moveTo>
                  <a:cubicBezTo>
                    <a:pt x="6130" y="0"/>
                    <a:pt x="6028" y="59"/>
                    <a:pt x="5994" y="194"/>
                  </a:cubicBezTo>
                  <a:cubicBezTo>
                    <a:pt x="5844" y="845"/>
                    <a:pt x="5927" y="1447"/>
                    <a:pt x="6044" y="2098"/>
                  </a:cubicBezTo>
                  <a:cubicBezTo>
                    <a:pt x="6161" y="2884"/>
                    <a:pt x="6211" y="3669"/>
                    <a:pt x="6311" y="4454"/>
                  </a:cubicBezTo>
                  <a:cubicBezTo>
                    <a:pt x="6495" y="5791"/>
                    <a:pt x="6930" y="6994"/>
                    <a:pt x="7782" y="8047"/>
                  </a:cubicBezTo>
                  <a:cubicBezTo>
                    <a:pt x="8350" y="8732"/>
                    <a:pt x="8784" y="9216"/>
                    <a:pt x="8550" y="10169"/>
                  </a:cubicBezTo>
                  <a:cubicBezTo>
                    <a:pt x="8383" y="10870"/>
                    <a:pt x="7865" y="11622"/>
                    <a:pt x="7097" y="11689"/>
                  </a:cubicBezTo>
                  <a:cubicBezTo>
                    <a:pt x="7058" y="11693"/>
                    <a:pt x="7020" y="11696"/>
                    <a:pt x="6983" y="11696"/>
                  </a:cubicBezTo>
                  <a:cubicBezTo>
                    <a:pt x="6728" y="11696"/>
                    <a:pt x="6501" y="11599"/>
                    <a:pt x="6311" y="11439"/>
                  </a:cubicBezTo>
                  <a:cubicBezTo>
                    <a:pt x="6679" y="10837"/>
                    <a:pt x="6913" y="10135"/>
                    <a:pt x="6779" y="9433"/>
                  </a:cubicBezTo>
                  <a:cubicBezTo>
                    <a:pt x="6662" y="8882"/>
                    <a:pt x="6295" y="8247"/>
                    <a:pt x="5693" y="8247"/>
                  </a:cubicBezTo>
                  <a:cubicBezTo>
                    <a:pt x="5689" y="8247"/>
                    <a:pt x="5685" y="8247"/>
                    <a:pt x="5681" y="8247"/>
                  </a:cubicBezTo>
                  <a:cubicBezTo>
                    <a:pt x="4361" y="8247"/>
                    <a:pt x="5143" y="10939"/>
                    <a:pt x="5576" y="11439"/>
                  </a:cubicBezTo>
                  <a:cubicBezTo>
                    <a:pt x="5593" y="11455"/>
                    <a:pt x="5626" y="11472"/>
                    <a:pt x="5643" y="11505"/>
                  </a:cubicBezTo>
                  <a:cubicBezTo>
                    <a:pt x="5372" y="11853"/>
                    <a:pt x="5063" y="12011"/>
                    <a:pt x="4723" y="12011"/>
                  </a:cubicBezTo>
                  <a:cubicBezTo>
                    <a:pt x="4476" y="12011"/>
                    <a:pt x="4213" y="11928"/>
                    <a:pt x="3939" y="11773"/>
                  </a:cubicBezTo>
                  <a:cubicBezTo>
                    <a:pt x="3688" y="11622"/>
                    <a:pt x="3438" y="11388"/>
                    <a:pt x="3237" y="11138"/>
                  </a:cubicBezTo>
                  <a:cubicBezTo>
                    <a:pt x="3571" y="10837"/>
                    <a:pt x="3839" y="10503"/>
                    <a:pt x="3972" y="10152"/>
                  </a:cubicBezTo>
                  <a:cubicBezTo>
                    <a:pt x="4173" y="9617"/>
                    <a:pt x="4440" y="8515"/>
                    <a:pt x="4006" y="8030"/>
                  </a:cubicBezTo>
                  <a:cubicBezTo>
                    <a:pt x="3817" y="7802"/>
                    <a:pt x="3598" y="7703"/>
                    <a:pt x="3374" y="7703"/>
                  </a:cubicBezTo>
                  <a:cubicBezTo>
                    <a:pt x="3123" y="7703"/>
                    <a:pt x="2865" y="7827"/>
                    <a:pt x="2636" y="8030"/>
                  </a:cubicBezTo>
                  <a:cubicBezTo>
                    <a:pt x="1951" y="8615"/>
                    <a:pt x="2134" y="9818"/>
                    <a:pt x="2368" y="10570"/>
                  </a:cubicBezTo>
                  <a:cubicBezTo>
                    <a:pt x="2418" y="10703"/>
                    <a:pt x="2468" y="10837"/>
                    <a:pt x="2535" y="10971"/>
                  </a:cubicBezTo>
                  <a:cubicBezTo>
                    <a:pt x="2255" y="11141"/>
                    <a:pt x="1933" y="11269"/>
                    <a:pt x="1630" y="11269"/>
                  </a:cubicBezTo>
                  <a:cubicBezTo>
                    <a:pt x="1427" y="11269"/>
                    <a:pt x="1232" y="11212"/>
                    <a:pt x="1065" y="11071"/>
                  </a:cubicBezTo>
                  <a:cubicBezTo>
                    <a:pt x="714" y="10770"/>
                    <a:pt x="647" y="10219"/>
                    <a:pt x="614" y="9801"/>
                  </a:cubicBezTo>
                  <a:cubicBezTo>
                    <a:pt x="564" y="8899"/>
                    <a:pt x="697" y="7980"/>
                    <a:pt x="931" y="7111"/>
                  </a:cubicBezTo>
                  <a:cubicBezTo>
                    <a:pt x="1132" y="6326"/>
                    <a:pt x="1650" y="5657"/>
                    <a:pt x="2001" y="4939"/>
                  </a:cubicBezTo>
                  <a:cubicBezTo>
                    <a:pt x="2569" y="3753"/>
                    <a:pt x="2986" y="2082"/>
                    <a:pt x="2736" y="778"/>
                  </a:cubicBezTo>
                  <a:cubicBezTo>
                    <a:pt x="2709" y="644"/>
                    <a:pt x="2608" y="585"/>
                    <a:pt x="2502" y="585"/>
                  </a:cubicBezTo>
                  <a:cubicBezTo>
                    <a:pt x="2346" y="585"/>
                    <a:pt x="2178" y="713"/>
                    <a:pt x="2218" y="912"/>
                  </a:cubicBezTo>
                  <a:cubicBezTo>
                    <a:pt x="2468" y="2182"/>
                    <a:pt x="1967" y="3786"/>
                    <a:pt x="1416" y="4905"/>
                  </a:cubicBezTo>
                  <a:cubicBezTo>
                    <a:pt x="864" y="6058"/>
                    <a:pt x="347" y="6927"/>
                    <a:pt x="179" y="8230"/>
                  </a:cubicBezTo>
                  <a:cubicBezTo>
                    <a:pt x="0" y="9498"/>
                    <a:pt x="61" y="11830"/>
                    <a:pt x="1620" y="11830"/>
                  </a:cubicBezTo>
                  <a:cubicBezTo>
                    <a:pt x="1808" y="11830"/>
                    <a:pt x="2018" y="11796"/>
                    <a:pt x="2251" y="11723"/>
                  </a:cubicBezTo>
                  <a:cubicBezTo>
                    <a:pt x="2452" y="11656"/>
                    <a:pt x="2636" y="11555"/>
                    <a:pt x="2836" y="11439"/>
                  </a:cubicBezTo>
                  <a:cubicBezTo>
                    <a:pt x="3314" y="12070"/>
                    <a:pt x="4041" y="12546"/>
                    <a:pt x="4747" y="12546"/>
                  </a:cubicBezTo>
                  <a:cubicBezTo>
                    <a:pt x="5200" y="12546"/>
                    <a:pt x="5645" y="12350"/>
                    <a:pt x="6011" y="11873"/>
                  </a:cubicBezTo>
                  <a:cubicBezTo>
                    <a:pt x="6027" y="11873"/>
                    <a:pt x="6027" y="11856"/>
                    <a:pt x="6044" y="11856"/>
                  </a:cubicBezTo>
                  <a:cubicBezTo>
                    <a:pt x="6364" y="12080"/>
                    <a:pt x="6701" y="12183"/>
                    <a:pt x="7031" y="12183"/>
                  </a:cubicBezTo>
                  <a:cubicBezTo>
                    <a:pt x="7787" y="12183"/>
                    <a:pt x="8506" y="11642"/>
                    <a:pt x="8901" y="10770"/>
                  </a:cubicBezTo>
                  <a:cubicBezTo>
                    <a:pt x="9119" y="10319"/>
                    <a:pt x="9286" y="9651"/>
                    <a:pt x="9135" y="9149"/>
                  </a:cubicBezTo>
                  <a:cubicBezTo>
                    <a:pt x="8918" y="8347"/>
                    <a:pt x="8233" y="7813"/>
                    <a:pt x="7765" y="7161"/>
                  </a:cubicBezTo>
                  <a:cubicBezTo>
                    <a:pt x="7097" y="6175"/>
                    <a:pt x="6896" y="4939"/>
                    <a:pt x="6746" y="3786"/>
                  </a:cubicBezTo>
                  <a:cubicBezTo>
                    <a:pt x="6629" y="2733"/>
                    <a:pt x="6261" y="1363"/>
                    <a:pt x="6512" y="327"/>
                  </a:cubicBezTo>
                  <a:cubicBezTo>
                    <a:pt x="6552" y="128"/>
                    <a:pt x="6390" y="0"/>
                    <a:pt x="6235" y="0"/>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135;p19">
            <a:extLst>
              <a:ext uri="{FF2B5EF4-FFF2-40B4-BE49-F238E27FC236}">
                <a16:creationId xmlns:a16="http://schemas.microsoft.com/office/drawing/2014/main" id="{8B2208AD-9D4E-41B6-B0ED-63032454C2B4}"/>
              </a:ext>
            </a:extLst>
          </p:cNvPr>
          <p:cNvGrpSpPr/>
          <p:nvPr/>
        </p:nvGrpSpPr>
        <p:grpSpPr>
          <a:xfrm>
            <a:off x="4747524" y="-4014754"/>
            <a:ext cx="1482239" cy="3201120"/>
            <a:chOff x="3679449" y="-40825"/>
            <a:chExt cx="1349787" cy="2915069"/>
          </a:xfrm>
        </p:grpSpPr>
        <p:sp>
          <p:nvSpPr>
            <p:cNvPr id="78" name="Google Shape;136;p19">
              <a:extLst>
                <a:ext uri="{FF2B5EF4-FFF2-40B4-BE49-F238E27FC236}">
                  <a16:creationId xmlns:a16="http://schemas.microsoft.com/office/drawing/2014/main" id="{747B364D-7A7F-1E16-F184-B3CE33CB758A}"/>
                </a:ext>
              </a:extLst>
            </p:cNvPr>
            <p:cNvSpPr/>
            <p:nvPr/>
          </p:nvSpPr>
          <p:spPr>
            <a:xfrm>
              <a:off x="4267537" y="2698289"/>
              <a:ext cx="28721" cy="175954"/>
            </a:xfrm>
            <a:custGeom>
              <a:avLst/>
              <a:gdLst/>
              <a:ahLst/>
              <a:cxnLst/>
              <a:rect l="l" t="t" r="r" b="b"/>
              <a:pathLst>
                <a:path w="603" h="3694" extrusionOk="0">
                  <a:moveTo>
                    <a:pt x="18" y="2724"/>
                  </a:moveTo>
                  <a:lnTo>
                    <a:pt x="18" y="2290"/>
                  </a:lnTo>
                  <a:cubicBezTo>
                    <a:pt x="1" y="2073"/>
                    <a:pt x="34" y="1872"/>
                    <a:pt x="101" y="1672"/>
                  </a:cubicBezTo>
                  <a:cubicBezTo>
                    <a:pt x="201" y="1304"/>
                    <a:pt x="218" y="936"/>
                    <a:pt x="268" y="569"/>
                  </a:cubicBezTo>
                  <a:cubicBezTo>
                    <a:pt x="285" y="435"/>
                    <a:pt x="302" y="318"/>
                    <a:pt x="318" y="184"/>
                  </a:cubicBezTo>
                  <a:cubicBezTo>
                    <a:pt x="335" y="151"/>
                    <a:pt x="335" y="118"/>
                    <a:pt x="352" y="84"/>
                  </a:cubicBezTo>
                  <a:cubicBezTo>
                    <a:pt x="369" y="34"/>
                    <a:pt x="435" y="1"/>
                    <a:pt x="486" y="17"/>
                  </a:cubicBezTo>
                  <a:cubicBezTo>
                    <a:pt x="519" y="34"/>
                    <a:pt x="569" y="67"/>
                    <a:pt x="569" y="101"/>
                  </a:cubicBezTo>
                  <a:cubicBezTo>
                    <a:pt x="586" y="151"/>
                    <a:pt x="586" y="201"/>
                    <a:pt x="569" y="268"/>
                  </a:cubicBezTo>
                  <a:cubicBezTo>
                    <a:pt x="536" y="552"/>
                    <a:pt x="502" y="836"/>
                    <a:pt x="469" y="1120"/>
                  </a:cubicBezTo>
                  <a:cubicBezTo>
                    <a:pt x="469" y="1220"/>
                    <a:pt x="469" y="1321"/>
                    <a:pt x="486" y="1421"/>
                  </a:cubicBezTo>
                  <a:cubicBezTo>
                    <a:pt x="602" y="2006"/>
                    <a:pt x="602" y="2607"/>
                    <a:pt x="586" y="3192"/>
                  </a:cubicBezTo>
                  <a:cubicBezTo>
                    <a:pt x="586" y="3276"/>
                    <a:pt x="586" y="3359"/>
                    <a:pt x="569" y="3426"/>
                  </a:cubicBezTo>
                  <a:cubicBezTo>
                    <a:pt x="519" y="3593"/>
                    <a:pt x="385" y="3693"/>
                    <a:pt x="252" y="3693"/>
                  </a:cubicBezTo>
                  <a:cubicBezTo>
                    <a:pt x="101" y="3677"/>
                    <a:pt x="1" y="3526"/>
                    <a:pt x="1" y="3376"/>
                  </a:cubicBezTo>
                  <a:cubicBezTo>
                    <a:pt x="1" y="3159"/>
                    <a:pt x="1" y="2941"/>
                    <a:pt x="1" y="272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37;p19">
              <a:extLst>
                <a:ext uri="{FF2B5EF4-FFF2-40B4-BE49-F238E27FC236}">
                  <a16:creationId xmlns:a16="http://schemas.microsoft.com/office/drawing/2014/main" id="{A0F3930C-3423-5239-22DE-481F225541C6}"/>
                </a:ext>
              </a:extLst>
            </p:cNvPr>
            <p:cNvSpPr/>
            <p:nvPr/>
          </p:nvSpPr>
          <p:spPr>
            <a:xfrm>
              <a:off x="4521453" y="2695098"/>
              <a:ext cx="62872" cy="131370"/>
            </a:xfrm>
            <a:custGeom>
              <a:avLst/>
              <a:gdLst/>
              <a:ahLst/>
              <a:cxnLst/>
              <a:rect l="l" t="t" r="r" b="b"/>
              <a:pathLst>
                <a:path w="1320" h="2758" extrusionOk="0">
                  <a:moveTo>
                    <a:pt x="50" y="1"/>
                  </a:moveTo>
                  <a:cubicBezTo>
                    <a:pt x="117" y="51"/>
                    <a:pt x="150" y="68"/>
                    <a:pt x="184" y="101"/>
                  </a:cubicBezTo>
                  <a:cubicBezTo>
                    <a:pt x="451" y="385"/>
                    <a:pt x="702" y="686"/>
                    <a:pt x="835" y="1070"/>
                  </a:cubicBezTo>
                  <a:cubicBezTo>
                    <a:pt x="902" y="1287"/>
                    <a:pt x="1019" y="1488"/>
                    <a:pt x="1119" y="1688"/>
                  </a:cubicBezTo>
                  <a:cubicBezTo>
                    <a:pt x="1203" y="1872"/>
                    <a:pt x="1253" y="2056"/>
                    <a:pt x="1303" y="2256"/>
                  </a:cubicBezTo>
                  <a:cubicBezTo>
                    <a:pt x="1320" y="2373"/>
                    <a:pt x="1303" y="2490"/>
                    <a:pt x="1253" y="2607"/>
                  </a:cubicBezTo>
                  <a:cubicBezTo>
                    <a:pt x="1203" y="2691"/>
                    <a:pt x="1136" y="2741"/>
                    <a:pt x="1036" y="2758"/>
                  </a:cubicBezTo>
                  <a:cubicBezTo>
                    <a:pt x="936" y="2758"/>
                    <a:pt x="869" y="2708"/>
                    <a:pt x="819" y="2607"/>
                  </a:cubicBezTo>
                  <a:cubicBezTo>
                    <a:pt x="802" y="2557"/>
                    <a:pt x="769" y="2507"/>
                    <a:pt x="752" y="2440"/>
                  </a:cubicBezTo>
                  <a:cubicBezTo>
                    <a:pt x="602" y="1822"/>
                    <a:pt x="368" y="1221"/>
                    <a:pt x="100" y="636"/>
                  </a:cubicBezTo>
                  <a:cubicBezTo>
                    <a:pt x="17" y="419"/>
                    <a:pt x="0" y="335"/>
                    <a:pt x="50" y="1"/>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38;p19">
              <a:extLst>
                <a:ext uri="{FF2B5EF4-FFF2-40B4-BE49-F238E27FC236}">
                  <a16:creationId xmlns:a16="http://schemas.microsoft.com/office/drawing/2014/main" id="{1A006C5F-A8B1-155F-9498-E848B8B8AD95}"/>
                </a:ext>
              </a:extLst>
            </p:cNvPr>
            <p:cNvSpPr/>
            <p:nvPr/>
          </p:nvSpPr>
          <p:spPr>
            <a:xfrm>
              <a:off x="3679449" y="2132415"/>
              <a:ext cx="125791" cy="44632"/>
            </a:xfrm>
            <a:custGeom>
              <a:avLst/>
              <a:gdLst/>
              <a:ahLst/>
              <a:cxnLst/>
              <a:rect l="l" t="t" r="r" b="b"/>
              <a:pathLst>
                <a:path w="2641" h="937" extrusionOk="0">
                  <a:moveTo>
                    <a:pt x="2640" y="753"/>
                  </a:moveTo>
                  <a:cubicBezTo>
                    <a:pt x="2523" y="937"/>
                    <a:pt x="2356" y="937"/>
                    <a:pt x="2172" y="903"/>
                  </a:cubicBezTo>
                  <a:cubicBezTo>
                    <a:pt x="1755" y="836"/>
                    <a:pt x="1354" y="769"/>
                    <a:pt x="953" y="653"/>
                  </a:cubicBezTo>
                  <a:cubicBezTo>
                    <a:pt x="719" y="586"/>
                    <a:pt x="502" y="502"/>
                    <a:pt x="251" y="519"/>
                  </a:cubicBezTo>
                  <a:cubicBezTo>
                    <a:pt x="84" y="536"/>
                    <a:pt x="0" y="352"/>
                    <a:pt x="67" y="201"/>
                  </a:cubicBezTo>
                  <a:cubicBezTo>
                    <a:pt x="117" y="118"/>
                    <a:pt x="184" y="34"/>
                    <a:pt x="301" y="18"/>
                  </a:cubicBezTo>
                  <a:cubicBezTo>
                    <a:pt x="385" y="1"/>
                    <a:pt x="485" y="1"/>
                    <a:pt x="568" y="18"/>
                  </a:cubicBezTo>
                  <a:cubicBezTo>
                    <a:pt x="719" y="34"/>
                    <a:pt x="869" y="68"/>
                    <a:pt x="1020" y="101"/>
                  </a:cubicBezTo>
                  <a:cubicBezTo>
                    <a:pt x="1320" y="168"/>
                    <a:pt x="1621" y="235"/>
                    <a:pt x="1922" y="318"/>
                  </a:cubicBezTo>
                  <a:cubicBezTo>
                    <a:pt x="2039" y="335"/>
                    <a:pt x="2156" y="368"/>
                    <a:pt x="2256" y="419"/>
                  </a:cubicBezTo>
                  <a:cubicBezTo>
                    <a:pt x="2423" y="469"/>
                    <a:pt x="2557" y="569"/>
                    <a:pt x="2640" y="753"/>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39;p19">
              <a:extLst>
                <a:ext uri="{FF2B5EF4-FFF2-40B4-BE49-F238E27FC236}">
                  <a16:creationId xmlns:a16="http://schemas.microsoft.com/office/drawing/2014/main" id="{951A3143-9101-B58C-BBB9-629ADB46A82A}"/>
                </a:ext>
              </a:extLst>
            </p:cNvPr>
            <p:cNvSpPr/>
            <p:nvPr/>
          </p:nvSpPr>
          <p:spPr>
            <a:xfrm>
              <a:off x="3942843" y="2640178"/>
              <a:ext cx="124219" cy="98742"/>
            </a:xfrm>
            <a:custGeom>
              <a:avLst/>
              <a:gdLst/>
              <a:ahLst/>
              <a:cxnLst/>
              <a:rect l="l" t="t" r="r" b="b"/>
              <a:pathLst>
                <a:path w="2608" h="2073" extrusionOk="0">
                  <a:moveTo>
                    <a:pt x="235" y="2073"/>
                  </a:moveTo>
                  <a:cubicBezTo>
                    <a:pt x="101" y="2073"/>
                    <a:pt x="1" y="1956"/>
                    <a:pt x="34" y="1839"/>
                  </a:cubicBezTo>
                  <a:cubicBezTo>
                    <a:pt x="68" y="1755"/>
                    <a:pt x="101" y="1688"/>
                    <a:pt x="151" y="1622"/>
                  </a:cubicBezTo>
                  <a:cubicBezTo>
                    <a:pt x="185" y="1588"/>
                    <a:pt x="218" y="1572"/>
                    <a:pt x="252" y="1538"/>
                  </a:cubicBezTo>
                  <a:cubicBezTo>
                    <a:pt x="853" y="1137"/>
                    <a:pt x="1421" y="703"/>
                    <a:pt x="2039" y="318"/>
                  </a:cubicBezTo>
                  <a:cubicBezTo>
                    <a:pt x="2156" y="252"/>
                    <a:pt x="2273" y="151"/>
                    <a:pt x="2390" y="68"/>
                  </a:cubicBezTo>
                  <a:cubicBezTo>
                    <a:pt x="2474" y="1"/>
                    <a:pt x="2541" y="1"/>
                    <a:pt x="2574" y="68"/>
                  </a:cubicBezTo>
                  <a:cubicBezTo>
                    <a:pt x="2607" y="118"/>
                    <a:pt x="2591" y="168"/>
                    <a:pt x="2524" y="218"/>
                  </a:cubicBezTo>
                  <a:cubicBezTo>
                    <a:pt x="2240" y="419"/>
                    <a:pt x="2039" y="686"/>
                    <a:pt x="1822" y="953"/>
                  </a:cubicBezTo>
                  <a:cubicBezTo>
                    <a:pt x="1688" y="1104"/>
                    <a:pt x="1538" y="1237"/>
                    <a:pt x="1388" y="1354"/>
                  </a:cubicBezTo>
                  <a:cubicBezTo>
                    <a:pt x="1104" y="1555"/>
                    <a:pt x="820" y="1755"/>
                    <a:pt x="536" y="1956"/>
                  </a:cubicBezTo>
                  <a:cubicBezTo>
                    <a:pt x="452" y="2023"/>
                    <a:pt x="352" y="2073"/>
                    <a:pt x="235" y="2073"/>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40;p19">
              <a:extLst>
                <a:ext uri="{FF2B5EF4-FFF2-40B4-BE49-F238E27FC236}">
                  <a16:creationId xmlns:a16="http://schemas.microsoft.com/office/drawing/2014/main" id="{0BAF326A-37FF-F289-20F6-B4124680EBEE}"/>
                </a:ext>
              </a:extLst>
            </p:cNvPr>
            <p:cNvSpPr/>
            <p:nvPr/>
          </p:nvSpPr>
          <p:spPr>
            <a:xfrm>
              <a:off x="4886727" y="2182572"/>
              <a:ext cx="142509" cy="52586"/>
            </a:xfrm>
            <a:custGeom>
              <a:avLst/>
              <a:gdLst/>
              <a:ahLst/>
              <a:cxnLst/>
              <a:rect l="l" t="t" r="r" b="b"/>
              <a:pathLst>
                <a:path w="2992" h="1104" extrusionOk="0">
                  <a:moveTo>
                    <a:pt x="0" y="1103"/>
                  </a:moveTo>
                  <a:cubicBezTo>
                    <a:pt x="17" y="1070"/>
                    <a:pt x="34" y="1036"/>
                    <a:pt x="50" y="1020"/>
                  </a:cubicBezTo>
                  <a:cubicBezTo>
                    <a:pt x="117" y="1003"/>
                    <a:pt x="184" y="986"/>
                    <a:pt x="234" y="986"/>
                  </a:cubicBezTo>
                  <a:cubicBezTo>
                    <a:pt x="351" y="953"/>
                    <a:pt x="451" y="920"/>
                    <a:pt x="535" y="836"/>
                  </a:cubicBezTo>
                  <a:cubicBezTo>
                    <a:pt x="652" y="702"/>
                    <a:pt x="819" y="619"/>
                    <a:pt x="1003" y="569"/>
                  </a:cubicBezTo>
                  <a:cubicBezTo>
                    <a:pt x="1337" y="452"/>
                    <a:pt x="1671" y="335"/>
                    <a:pt x="2005" y="218"/>
                  </a:cubicBezTo>
                  <a:cubicBezTo>
                    <a:pt x="2172" y="151"/>
                    <a:pt x="2356" y="101"/>
                    <a:pt x="2523" y="51"/>
                  </a:cubicBezTo>
                  <a:cubicBezTo>
                    <a:pt x="2640" y="1"/>
                    <a:pt x="2757" y="34"/>
                    <a:pt x="2857" y="101"/>
                  </a:cubicBezTo>
                  <a:cubicBezTo>
                    <a:pt x="2991" y="168"/>
                    <a:pt x="2991" y="335"/>
                    <a:pt x="2874" y="402"/>
                  </a:cubicBezTo>
                  <a:cubicBezTo>
                    <a:pt x="2757" y="468"/>
                    <a:pt x="2640" y="535"/>
                    <a:pt x="2523" y="569"/>
                  </a:cubicBezTo>
                  <a:cubicBezTo>
                    <a:pt x="2222" y="686"/>
                    <a:pt x="1905" y="803"/>
                    <a:pt x="1604" y="903"/>
                  </a:cubicBezTo>
                  <a:cubicBezTo>
                    <a:pt x="1270" y="1020"/>
                    <a:pt x="953" y="1070"/>
                    <a:pt x="602" y="1053"/>
                  </a:cubicBezTo>
                  <a:cubicBezTo>
                    <a:pt x="485" y="1053"/>
                    <a:pt x="351" y="1087"/>
                    <a:pt x="217" y="1087"/>
                  </a:cubicBezTo>
                  <a:cubicBezTo>
                    <a:pt x="167" y="1103"/>
                    <a:pt x="84" y="1103"/>
                    <a:pt x="0" y="1103"/>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41;p19">
              <a:extLst>
                <a:ext uri="{FF2B5EF4-FFF2-40B4-BE49-F238E27FC236}">
                  <a16:creationId xmlns:a16="http://schemas.microsoft.com/office/drawing/2014/main" id="{B3B04AA1-FAD9-0872-9E82-8232CEB98EF9}"/>
                </a:ext>
              </a:extLst>
            </p:cNvPr>
            <p:cNvSpPr/>
            <p:nvPr/>
          </p:nvSpPr>
          <p:spPr>
            <a:xfrm>
              <a:off x="4875582" y="2446790"/>
              <a:ext cx="144081" cy="47013"/>
            </a:xfrm>
            <a:custGeom>
              <a:avLst/>
              <a:gdLst/>
              <a:ahLst/>
              <a:cxnLst/>
              <a:rect l="l" t="t" r="r" b="b"/>
              <a:pathLst>
                <a:path w="3025" h="987" extrusionOk="0">
                  <a:moveTo>
                    <a:pt x="0" y="34"/>
                  </a:moveTo>
                  <a:cubicBezTo>
                    <a:pt x="101" y="17"/>
                    <a:pt x="134" y="1"/>
                    <a:pt x="151" y="1"/>
                  </a:cubicBezTo>
                  <a:cubicBezTo>
                    <a:pt x="234" y="1"/>
                    <a:pt x="318" y="1"/>
                    <a:pt x="401" y="17"/>
                  </a:cubicBezTo>
                  <a:cubicBezTo>
                    <a:pt x="635" y="51"/>
                    <a:pt x="852" y="68"/>
                    <a:pt x="1086" y="68"/>
                  </a:cubicBezTo>
                  <a:cubicBezTo>
                    <a:pt x="1571" y="51"/>
                    <a:pt x="2039" y="118"/>
                    <a:pt x="2507" y="268"/>
                  </a:cubicBezTo>
                  <a:cubicBezTo>
                    <a:pt x="2624" y="318"/>
                    <a:pt x="2757" y="385"/>
                    <a:pt x="2874" y="452"/>
                  </a:cubicBezTo>
                  <a:cubicBezTo>
                    <a:pt x="2941" y="502"/>
                    <a:pt x="2991" y="569"/>
                    <a:pt x="2991" y="652"/>
                  </a:cubicBezTo>
                  <a:cubicBezTo>
                    <a:pt x="3025" y="836"/>
                    <a:pt x="2874" y="987"/>
                    <a:pt x="2674" y="953"/>
                  </a:cubicBezTo>
                  <a:cubicBezTo>
                    <a:pt x="2657" y="936"/>
                    <a:pt x="2624" y="936"/>
                    <a:pt x="2607" y="920"/>
                  </a:cubicBezTo>
                  <a:cubicBezTo>
                    <a:pt x="2373" y="803"/>
                    <a:pt x="2122" y="736"/>
                    <a:pt x="1872" y="686"/>
                  </a:cubicBezTo>
                  <a:cubicBezTo>
                    <a:pt x="1538" y="602"/>
                    <a:pt x="1220" y="502"/>
                    <a:pt x="919" y="302"/>
                  </a:cubicBezTo>
                  <a:cubicBezTo>
                    <a:pt x="786" y="201"/>
                    <a:pt x="619" y="168"/>
                    <a:pt x="451" y="151"/>
                  </a:cubicBezTo>
                  <a:cubicBezTo>
                    <a:pt x="318" y="151"/>
                    <a:pt x="184" y="151"/>
                    <a:pt x="0" y="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42;p19">
              <a:extLst>
                <a:ext uri="{FF2B5EF4-FFF2-40B4-BE49-F238E27FC236}">
                  <a16:creationId xmlns:a16="http://schemas.microsoft.com/office/drawing/2014/main" id="{5F00157F-3FC8-A624-D658-C420D39AA817}"/>
                </a:ext>
              </a:extLst>
            </p:cNvPr>
            <p:cNvSpPr/>
            <p:nvPr/>
          </p:nvSpPr>
          <p:spPr>
            <a:xfrm>
              <a:off x="4771320" y="1840333"/>
              <a:ext cx="108263" cy="64542"/>
            </a:xfrm>
            <a:custGeom>
              <a:avLst/>
              <a:gdLst/>
              <a:ahLst/>
              <a:cxnLst/>
              <a:rect l="l" t="t" r="r" b="b"/>
              <a:pathLst>
                <a:path w="2273" h="1355" extrusionOk="0">
                  <a:moveTo>
                    <a:pt x="2273" y="252"/>
                  </a:moveTo>
                  <a:cubicBezTo>
                    <a:pt x="2256" y="268"/>
                    <a:pt x="2239" y="335"/>
                    <a:pt x="2189" y="368"/>
                  </a:cubicBezTo>
                  <a:cubicBezTo>
                    <a:pt x="2139" y="419"/>
                    <a:pt x="2089" y="452"/>
                    <a:pt x="2022" y="485"/>
                  </a:cubicBezTo>
                  <a:cubicBezTo>
                    <a:pt x="1437" y="786"/>
                    <a:pt x="853" y="1070"/>
                    <a:pt x="251" y="1321"/>
                  </a:cubicBezTo>
                  <a:cubicBezTo>
                    <a:pt x="234" y="1321"/>
                    <a:pt x="218" y="1338"/>
                    <a:pt x="184" y="1338"/>
                  </a:cubicBezTo>
                  <a:cubicBezTo>
                    <a:pt x="134" y="1354"/>
                    <a:pt x="67" y="1321"/>
                    <a:pt x="34" y="1254"/>
                  </a:cubicBezTo>
                  <a:cubicBezTo>
                    <a:pt x="1" y="1204"/>
                    <a:pt x="17" y="1137"/>
                    <a:pt x="51" y="1104"/>
                  </a:cubicBezTo>
                  <a:cubicBezTo>
                    <a:pt x="251" y="886"/>
                    <a:pt x="452" y="669"/>
                    <a:pt x="736" y="536"/>
                  </a:cubicBezTo>
                  <a:cubicBezTo>
                    <a:pt x="1070" y="385"/>
                    <a:pt x="1404" y="218"/>
                    <a:pt x="1738" y="68"/>
                  </a:cubicBezTo>
                  <a:cubicBezTo>
                    <a:pt x="1872" y="1"/>
                    <a:pt x="1989" y="1"/>
                    <a:pt x="2122" y="51"/>
                  </a:cubicBezTo>
                  <a:cubicBezTo>
                    <a:pt x="2206" y="68"/>
                    <a:pt x="2273" y="151"/>
                    <a:pt x="2273" y="252"/>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43;p19">
              <a:extLst>
                <a:ext uri="{FF2B5EF4-FFF2-40B4-BE49-F238E27FC236}">
                  <a16:creationId xmlns:a16="http://schemas.microsoft.com/office/drawing/2014/main" id="{771DCEC8-1EE8-54F8-8CAF-102DBB23A648}"/>
                </a:ext>
              </a:extLst>
            </p:cNvPr>
            <p:cNvSpPr/>
            <p:nvPr/>
          </p:nvSpPr>
          <p:spPr>
            <a:xfrm>
              <a:off x="4760174" y="2602786"/>
              <a:ext cx="105881" cy="82023"/>
            </a:xfrm>
            <a:custGeom>
              <a:avLst/>
              <a:gdLst/>
              <a:ahLst/>
              <a:cxnLst/>
              <a:rect l="l" t="t" r="r" b="b"/>
              <a:pathLst>
                <a:path w="2223" h="1722" extrusionOk="0">
                  <a:moveTo>
                    <a:pt x="1889" y="1705"/>
                  </a:moveTo>
                  <a:cubicBezTo>
                    <a:pt x="1822" y="1671"/>
                    <a:pt x="1705" y="1621"/>
                    <a:pt x="1605" y="1555"/>
                  </a:cubicBezTo>
                  <a:cubicBezTo>
                    <a:pt x="1287" y="1354"/>
                    <a:pt x="1003" y="1103"/>
                    <a:pt x="736" y="836"/>
                  </a:cubicBezTo>
                  <a:cubicBezTo>
                    <a:pt x="535" y="636"/>
                    <a:pt x="301" y="418"/>
                    <a:pt x="101" y="218"/>
                  </a:cubicBezTo>
                  <a:cubicBezTo>
                    <a:pt x="67" y="184"/>
                    <a:pt x="17" y="151"/>
                    <a:pt x="1" y="118"/>
                  </a:cubicBezTo>
                  <a:cubicBezTo>
                    <a:pt x="1" y="84"/>
                    <a:pt x="1" y="51"/>
                    <a:pt x="17" y="17"/>
                  </a:cubicBezTo>
                  <a:cubicBezTo>
                    <a:pt x="34" y="1"/>
                    <a:pt x="67" y="1"/>
                    <a:pt x="84" y="1"/>
                  </a:cubicBezTo>
                  <a:cubicBezTo>
                    <a:pt x="118" y="17"/>
                    <a:pt x="151" y="34"/>
                    <a:pt x="184" y="67"/>
                  </a:cubicBezTo>
                  <a:cubicBezTo>
                    <a:pt x="351" y="251"/>
                    <a:pt x="585" y="335"/>
                    <a:pt x="803" y="435"/>
                  </a:cubicBezTo>
                  <a:cubicBezTo>
                    <a:pt x="1204" y="602"/>
                    <a:pt x="1554" y="803"/>
                    <a:pt x="1905" y="1053"/>
                  </a:cubicBezTo>
                  <a:cubicBezTo>
                    <a:pt x="2039" y="1154"/>
                    <a:pt x="2139" y="1287"/>
                    <a:pt x="2173" y="1438"/>
                  </a:cubicBezTo>
                  <a:cubicBezTo>
                    <a:pt x="2223" y="1605"/>
                    <a:pt x="2106" y="1722"/>
                    <a:pt x="1889" y="1705"/>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44;p19">
              <a:extLst>
                <a:ext uri="{FF2B5EF4-FFF2-40B4-BE49-F238E27FC236}">
                  <a16:creationId xmlns:a16="http://schemas.microsoft.com/office/drawing/2014/main" id="{6E64BA1D-8980-BFAA-F221-172E1D232713}"/>
                </a:ext>
              </a:extLst>
            </p:cNvPr>
            <p:cNvSpPr/>
            <p:nvPr/>
          </p:nvSpPr>
          <p:spPr>
            <a:xfrm>
              <a:off x="3747084" y="2440455"/>
              <a:ext cx="96355" cy="53348"/>
            </a:xfrm>
            <a:custGeom>
              <a:avLst/>
              <a:gdLst/>
              <a:ahLst/>
              <a:cxnLst/>
              <a:rect l="l" t="t" r="r" b="b"/>
              <a:pathLst>
                <a:path w="2023" h="1120" extrusionOk="0">
                  <a:moveTo>
                    <a:pt x="301" y="1120"/>
                  </a:moveTo>
                  <a:cubicBezTo>
                    <a:pt x="168" y="1120"/>
                    <a:pt x="84" y="1086"/>
                    <a:pt x="51" y="1003"/>
                  </a:cubicBezTo>
                  <a:cubicBezTo>
                    <a:pt x="1" y="919"/>
                    <a:pt x="17" y="802"/>
                    <a:pt x="118" y="735"/>
                  </a:cubicBezTo>
                  <a:cubicBezTo>
                    <a:pt x="201" y="668"/>
                    <a:pt x="285" y="602"/>
                    <a:pt x="385" y="551"/>
                  </a:cubicBezTo>
                  <a:cubicBezTo>
                    <a:pt x="602" y="468"/>
                    <a:pt x="803" y="368"/>
                    <a:pt x="1020" y="284"/>
                  </a:cubicBezTo>
                  <a:cubicBezTo>
                    <a:pt x="1270" y="201"/>
                    <a:pt x="1538" y="117"/>
                    <a:pt x="1788" y="34"/>
                  </a:cubicBezTo>
                  <a:cubicBezTo>
                    <a:pt x="1872" y="0"/>
                    <a:pt x="1972" y="50"/>
                    <a:pt x="1989" y="117"/>
                  </a:cubicBezTo>
                  <a:cubicBezTo>
                    <a:pt x="2022" y="201"/>
                    <a:pt x="2006" y="301"/>
                    <a:pt x="1922" y="334"/>
                  </a:cubicBezTo>
                  <a:cubicBezTo>
                    <a:pt x="1638" y="451"/>
                    <a:pt x="1438" y="702"/>
                    <a:pt x="1153" y="819"/>
                  </a:cubicBezTo>
                  <a:cubicBezTo>
                    <a:pt x="953" y="902"/>
                    <a:pt x="752" y="1003"/>
                    <a:pt x="535" y="1086"/>
                  </a:cubicBezTo>
                  <a:cubicBezTo>
                    <a:pt x="452" y="1103"/>
                    <a:pt x="351" y="1120"/>
                    <a:pt x="301" y="1120"/>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45;p19">
              <a:extLst>
                <a:ext uri="{FF2B5EF4-FFF2-40B4-BE49-F238E27FC236}">
                  <a16:creationId xmlns:a16="http://schemas.microsoft.com/office/drawing/2014/main" id="{3F49853C-B069-5352-1C81-275509692362}"/>
                </a:ext>
              </a:extLst>
            </p:cNvPr>
            <p:cNvSpPr/>
            <p:nvPr/>
          </p:nvSpPr>
          <p:spPr>
            <a:xfrm>
              <a:off x="3835438" y="1842762"/>
              <a:ext cx="83591" cy="74831"/>
            </a:xfrm>
            <a:custGeom>
              <a:avLst/>
              <a:gdLst/>
              <a:ahLst/>
              <a:cxnLst/>
              <a:rect l="l" t="t" r="r" b="b"/>
              <a:pathLst>
                <a:path w="1755" h="1571" extrusionOk="0">
                  <a:moveTo>
                    <a:pt x="1755" y="1487"/>
                  </a:moveTo>
                  <a:cubicBezTo>
                    <a:pt x="1705" y="1520"/>
                    <a:pt x="1671" y="1554"/>
                    <a:pt x="1638" y="1554"/>
                  </a:cubicBezTo>
                  <a:cubicBezTo>
                    <a:pt x="1604" y="1571"/>
                    <a:pt x="1571" y="1537"/>
                    <a:pt x="1537" y="1537"/>
                  </a:cubicBezTo>
                  <a:cubicBezTo>
                    <a:pt x="1420" y="1487"/>
                    <a:pt x="1320" y="1437"/>
                    <a:pt x="1203" y="1404"/>
                  </a:cubicBezTo>
                  <a:cubicBezTo>
                    <a:pt x="953" y="1320"/>
                    <a:pt x="769" y="1186"/>
                    <a:pt x="585" y="1003"/>
                  </a:cubicBezTo>
                  <a:cubicBezTo>
                    <a:pt x="435" y="835"/>
                    <a:pt x="284" y="668"/>
                    <a:pt x="134" y="485"/>
                  </a:cubicBezTo>
                  <a:cubicBezTo>
                    <a:pt x="117" y="451"/>
                    <a:pt x="84" y="418"/>
                    <a:pt x="67" y="384"/>
                  </a:cubicBezTo>
                  <a:cubicBezTo>
                    <a:pt x="0" y="284"/>
                    <a:pt x="17" y="167"/>
                    <a:pt x="100" y="100"/>
                  </a:cubicBezTo>
                  <a:cubicBezTo>
                    <a:pt x="167" y="17"/>
                    <a:pt x="284" y="0"/>
                    <a:pt x="401" y="67"/>
                  </a:cubicBezTo>
                  <a:cubicBezTo>
                    <a:pt x="451" y="84"/>
                    <a:pt x="501" y="134"/>
                    <a:pt x="535" y="184"/>
                  </a:cubicBezTo>
                  <a:cubicBezTo>
                    <a:pt x="635" y="284"/>
                    <a:pt x="735" y="401"/>
                    <a:pt x="836" y="501"/>
                  </a:cubicBezTo>
                  <a:cubicBezTo>
                    <a:pt x="1019" y="718"/>
                    <a:pt x="1203" y="952"/>
                    <a:pt x="1404" y="1170"/>
                  </a:cubicBezTo>
                  <a:cubicBezTo>
                    <a:pt x="1471" y="1236"/>
                    <a:pt x="1571" y="1303"/>
                    <a:pt x="1654" y="1370"/>
                  </a:cubicBezTo>
                  <a:cubicBezTo>
                    <a:pt x="1688" y="1404"/>
                    <a:pt x="1705" y="1437"/>
                    <a:pt x="1755" y="1487"/>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46;p19">
              <a:extLst>
                <a:ext uri="{FF2B5EF4-FFF2-40B4-BE49-F238E27FC236}">
                  <a16:creationId xmlns:a16="http://schemas.microsoft.com/office/drawing/2014/main" id="{EC60B9EB-DE2F-78E1-FF9B-12F86EACD677}"/>
                </a:ext>
              </a:extLst>
            </p:cNvPr>
            <p:cNvSpPr/>
            <p:nvPr/>
          </p:nvSpPr>
          <p:spPr>
            <a:xfrm>
              <a:off x="3933317" y="1636466"/>
              <a:ext cx="843623" cy="967892"/>
            </a:xfrm>
            <a:custGeom>
              <a:avLst/>
              <a:gdLst/>
              <a:ahLst/>
              <a:cxnLst/>
              <a:rect l="l" t="t" r="r" b="b"/>
              <a:pathLst>
                <a:path w="17712" h="20320" extrusionOk="0">
                  <a:moveTo>
                    <a:pt x="7432" y="0"/>
                  </a:moveTo>
                  <a:cubicBezTo>
                    <a:pt x="6997" y="0"/>
                    <a:pt x="6573" y="52"/>
                    <a:pt x="6149" y="154"/>
                  </a:cubicBezTo>
                  <a:cubicBezTo>
                    <a:pt x="5882" y="237"/>
                    <a:pt x="5648" y="388"/>
                    <a:pt x="5431" y="572"/>
                  </a:cubicBezTo>
                  <a:cubicBezTo>
                    <a:pt x="5381" y="605"/>
                    <a:pt x="5347" y="672"/>
                    <a:pt x="5330" y="722"/>
                  </a:cubicBezTo>
                  <a:cubicBezTo>
                    <a:pt x="5230" y="1039"/>
                    <a:pt x="5130" y="1357"/>
                    <a:pt x="5130" y="1691"/>
                  </a:cubicBezTo>
                  <a:cubicBezTo>
                    <a:pt x="5130" y="1741"/>
                    <a:pt x="5130" y="1791"/>
                    <a:pt x="5113" y="1841"/>
                  </a:cubicBezTo>
                  <a:cubicBezTo>
                    <a:pt x="4996" y="2426"/>
                    <a:pt x="4762" y="2961"/>
                    <a:pt x="4495" y="3479"/>
                  </a:cubicBezTo>
                  <a:cubicBezTo>
                    <a:pt x="4395" y="3663"/>
                    <a:pt x="4278" y="3863"/>
                    <a:pt x="4194" y="4047"/>
                  </a:cubicBezTo>
                  <a:cubicBezTo>
                    <a:pt x="4010" y="4431"/>
                    <a:pt x="3793" y="4765"/>
                    <a:pt x="3526" y="5083"/>
                  </a:cubicBezTo>
                  <a:cubicBezTo>
                    <a:pt x="3075" y="5668"/>
                    <a:pt x="2607" y="6252"/>
                    <a:pt x="2139" y="6837"/>
                  </a:cubicBezTo>
                  <a:cubicBezTo>
                    <a:pt x="2039" y="6954"/>
                    <a:pt x="1939" y="7088"/>
                    <a:pt x="1822" y="7188"/>
                  </a:cubicBezTo>
                  <a:cubicBezTo>
                    <a:pt x="1554" y="7372"/>
                    <a:pt x="1370" y="7623"/>
                    <a:pt x="1153" y="7856"/>
                  </a:cubicBezTo>
                  <a:cubicBezTo>
                    <a:pt x="1036" y="7990"/>
                    <a:pt x="936" y="8141"/>
                    <a:pt x="853" y="8291"/>
                  </a:cubicBezTo>
                  <a:cubicBezTo>
                    <a:pt x="652" y="8642"/>
                    <a:pt x="485" y="8993"/>
                    <a:pt x="318" y="9360"/>
                  </a:cubicBezTo>
                  <a:cubicBezTo>
                    <a:pt x="251" y="9511"/>
                    <a:pt x="201" y="9694"/>
                    <a:pt x="167" y="9862"/>
                  </a:cubicBezTo>
                  <a:cubicBezTo>
                    <a:pt x="134" y="10179"/>
                    <a:pt x="34" y="10480"/>
                    <a:pt x="67" y="10814"/>
                  </a:cubicBezTo>
                  <a:cubicBezTo>
                    <a:pt x="67" y="10831"/>
                    <a:pt x="51" y="10864"/>
                    <a:pt x="51" y="10897"/>
                  </a:cubicBezTo>
                  <a:cubicBezTo>
                    <a:pt x="0" y="11065"/>
                    <a:pt x="0" y="11248"/>
                    <a:pt x="0" y="11432"/>
                  </a:cubicBezTo>
                  <a:cubicBezTo>
                    <a:pt x="0" y="11900"/>
                    <a:pt x="17" y="12385"/>
                    <a:pt x="17" y="12852"/>
                  </a:cubicBezTo>
                  <a:cubicBezTo>
                    <a:pt x="17" y="12936"/>
                    <a:pt x="17" y="13003"/>
                    <a:pt x="34" y="13070"/>
                  </a:cubicBezTo>
                  <a:cubicBezTo>
                    <a:pt x="101" y="13337"/>
                    <a:pt x="117" y="13604"/>
                    <a:pt x="134" y="13888"/>
                  </a:cubicBezTo>
                  <a:cubicBezTo>
                    <a:pt x="134" y="14089"/>
                    <a:pt x="167" y="14306"/>
                    <a:pt x="301" y="14490"/>
                  </a:cubicBezTo>
                  <a:cubicBezTo>
                    <a:pt x="435" y="14657"/>
                    <a:pt x="485" y="14857"/>
                    <a:pt x="552" y="15058"/>
                  </a:cubicBezTo>
                  <a:cubicBezTo>
                    <a:pt x="602" y="15242"/>
                    <a:pt x="669" y="15425"/>
                    <a:pt x="719" y="15609"/>
                  </a:cubicBezTo>
                  <a:cubicBezTo>
                    <a:pt x="752" y="15760"/>
                    <a:pt x="836" y="15893"/>
                    <a:pt x="936" y="16010"/>
                  </a:cubicBezTo>
                  <a:cubicBezTo>
                    <a:pt x="1036" y="16111"/>
                    <a:pt x="1103" y="16227"/>
                    <a:pt x="1153" y="16344"/>
                  </a:cubicBezTo>
                  <a:cubicBezTo>
                    <a:pt x="1237" y="16578"/>
                    <a:pt x="1370" y="16796"/>
                    <a:pt x="1504" y="16996"/>
                  </a:cubicBezTo>
                  <a:cubicBezTo>
                    <a:pt x="1738" y="17380"/>
                    <a:pt x="1989" y="17715"/>
                    <a:pt x="2340" y="17999"/>
                  </a:cubicBezTo>
                  <a:cubicBezTo>
                    <a:pt x="2724" y="18299"/>
                    <a:pt x="3158" y="18533"/>
                    <a:pt x="3543" y="18851"/>
                  </a:cubicBezTo>
                  <a:cubicBezTo>
                    <a:pt x="3593" y="18884"/>
                    <a:pt x="3643" y="18901"/>
                    <a:pt x="3693" y="18918"/>
                  </a:cubicBezTo>
                  <a:cubicBezTo>
                    <a:pt x="3994" y="19085"/>
                    <a:pt x="4294" y="19235"/>
                    <a:pt x="4579" y="19402"/>
                  </a:cubicBezTo>
                  <a:cubicBezTo>
                    <a:pt x="5046" y="19669"/>
                    <a:pt x="5548" y="19870"/>
                    <a:pt x="6066" y="20020"/>
                  </a:cubicBezTo>
                  <a:cubicBezTo>
                    <a:pt x="6183" y="20037"/>
                    <a:pt x="6316" y="20054"/>
                    <a:pt x="6450" y="20070"/>
                  </a:cubicBezTo>
                  <a:cubicBezTo>
                    <a:pt x="6751" y="20137"/>
                    <a:pt x="7051" y="20137"/>
                    <a:pt x="7369" y="20137"/>
                  </a:cubicBezTo>
                  <a:cubicBezTo>
                    <a:pt x="7519" y="20137"/>
                    <a:pt x="7686" y="20154"/>
                    <a:pt x="7820" y="20204"/>
                  </a:cubicBezTo>
                  <a:cubicBezTo>
                    <a:pt x="8020" y="20254"/>
                    <a:pt x="8221" y="20254"/>
                    <a:pt x="8422" y="20254"/>
                  </a:cubicBezTo>
                  <a:lnTo>
                    <a:pt x="9056" y="20254"/>
                  </a:lnTo>
                  <a:cubicBezTo>
                    <a:pt x="9157" y="20254"/>
                    <a:pt x="9257" y="20271"/>
                    <a:pt x="9357" y="20271"/>
                  </a:cubicBezTo>
                  <a:cubicBezTo>
                    <a:pt x="9588" y="20308"/>
                    <a:pt x="9824" y="20319"/>
                    <a:pt x="10060" y="20319"/>
                  </a:cubicBezTo>
                  <a:cubicBezTo>
                    <a:pt x="10250" y="20319"/>
                    <a:pt x="10440" y="20312"/>
                    <a:pt x="10627" y="20304"/>
                  </a:cubicBezTo>
                  <a:cubicBezTo>
                    <a:pt x="10811" y="20288"/>
                    <a:pt x="10995" y="20254"/>
                    <a:pt x="11145" y="20137"/>
                  </a:cubicBezTo>
                  <a:cubicBezTo>
                    <a:pt x="11212" y="20087"/>
                    <a:pt x="11279" y="20070"/>
                    <a:pt x="11346" y="20070"/>
                  </a:cubicBezTo>
                  <a:cubicBezTo>
                    <a:pt x="11412" y="20070"/>
                    <a:pt x="11479" y="20054"/>
                    <a:pt x="11529" y="20037"/>
                  </a:cubicBezTo>
                  <a:cubicBezTo>
                    <a:pt x="12081" y="19903"/>
                    <a:pt x="12599" y="19703"/>
                    <a:pt x="13066" y="19402"/>
                  </a:cubicBezTo>
                  <a:cubicBezTo>
                    <a:pt x="13133" y="19369"/>
                    <a:pt x="13200" y="19352"/>
                    <a:pt x="13267" y="19302"/>
                  </a:cubicBezTo>
                  <a:cubicBezTo>
                    <a:pt x="13568" y="19151"/>
                    <a:pt x="13868" y="18984"/>
                    <a:pt x="14186" y="18817"/>
                  </a:cubicBezTo>
                  <a:cubicBezTo>
                    <a:pt x="14236" y="18784"/>
                    <a:pt x="14270" y="18750"/>
                    <a:pt x="14320" y="18717"/>
                  </a:cubicBezTo>
                  <a:cubicBezTo>
                    <a:pt x="14470" y="18600"/>
                    <a:pt x="14620" y="18500"/>
                    <a:pt x="14771" y="18366"/>
                  </a:cubicBezTo>
                  <a:cubicBezTo>
                    <a:pt x="14854" y="18299"/>
                    <a:pt x="14938" y="18232"/>
                    <a:pt x="14988" y="18132"/>
                  </a:cubicBezTo>
                  <a:cubicBezTo>
                    <a:pt x="15055" y="17999"/>
                    <a:pt x="15155" y="17932"/>
                    <a:pt x="15289" y="17848"/>
                  </a:cubicBezTo>
                  <a:cubicBezTo>
                    <a:pt x="15556" y="17698"/>
                    <a:pt x="15757" y="17464"/>
                    <a:pt x="15907" y="17197"/>
                  </a:cubicBezTo>
                  <a:cubicBezTo>
                    <a:pt x="15957" y="17096"/>
                    <a:pt x="16024" y="17013"/>
                    <a:pt x="16091" y="16946"/>
                  </a:cubicBezTo>
                  <a:cubicBezTo>
                    <a:pt x="16224" y="16829"/>
                    <a:pt x="16291" y="16695"/>
                    <a:pt x="16375" y="16545"/>
                  </a:cubicBezTo>
                  <a:cubicBezTo>
                    <a:pt x="16475" y="16378"/>
                    <a:pt x="16575" y="16211"/>
                    <a:pt x="16709" y="16044"/>
                  </a:cubicBezTo>
                  <a:cubicBezTo>
                    <a:pt x="16826" y="15893"/>
                    <a:pt x="16926" y="15743"/>
                    <a:pt x="16976" y="15559"/>
                  </a:cubicBezTo>
                  <a:cubicBezTo>
                    <a:pt x="17077" y="15258"/>
                    <a:pt x="17160" y="14958"/>
                    <a:pt x="17260" y="14674"/>
                  </a:cubicBezTo>
                  <a:cubicBezTo>
                    <a:pt x="17277" y="14590"/>
                    <a:pt x="17294" y="14506"/>
                    <a:pt x="17344" y="14440"/>
                  </a:cubicBezTo>
                  <a:cubicBezTo>
                    <a:pt x="17511" y="14189"/>
                    <a:pt x="17595" y="13905"/>
                    <a:pt x="17611" y="13588"/>
                  </a:cubicBezTo>
                  <a:cubicBezTo>
                    <a:pt x="17611" y="13554"/>
                    <a:pt x="17611" y="13521"/>
                    <a:pt x="17628" y="13487"/>
                  </a:cubicBezTo>
                  <a:cubicBezTo>
                    <a:pt x="17711" y="13270"/>
                    <a:pt x="17711" y="13053"/>
                    <a:pt x="17695" y="12836"/>
                  </a:cubicBezTo>
                  <a:cubicBezTo>
                    <a:pt x="17695" y="12451"/>
                    <a:pt x="17661" y="12084"/>
                    <a:pt x="17678" y="11716"/>
                  </a:cubicBezTo>
                  <a:cubicBezTo>
                    <a:pt x="17711" y="11248"/>
                    <a:pt x="17595" y="10780"/>
                    <a:pt x="17595" y="10329"/>
                  </a:cubicBezTo>
                  <a:cubicBezTo>
                    <a:pt x="17595" y="10279"/>
                    <a:pt x="17561" y="10229"/>
                    <a:pt x="17561" y="10196"/>
                  </a:cubicBezTo>
                  <a:cubicBezTo>
                    <a:pt x="17544" y="10129"/>
                    <a:pt x="17528" y="10062"/>
                    <a:pt x="17528" y="9995"/>
                  </a:cubicBezTo>
                  <a:cubicBezTo>
                    <a:pt x="17511" y="9745"/>
                    <a:pt x="17444" y="9494"/>
                    <a:pt x="17327" y="9277"/>
                  </a:cubicBezTo>
                  <a:cubicBezTo>
                    <a:pt x="17194" y="9009"/>
                    <a:pt x="17060" y="8742"/>
                    <a:pt x="16943" y="8491"/>
                  </a:cubicBezTo>
                  <a:cubicBezTo>
                    <a:pt x="16709" y="8007"/>
                    <a:pt x="16358" y="7639"/>
                    <a:pt x="15974" y="7272"/>
                  </a:cubicBezTo>
                  <a:cubicBezTo>
                    <a:pt x="15823" y="7138"/>
                    <a:pt x="15673" y="7004"/>
                    <a:pt x="15556" y="6854"/>
                  </a:cubicBezTo>
                  <a:cubicBezTo>
                    <a:pt x="15105" y="6286"/>
                    <a:pt x="14654" y="5718"/>
                    <a:pt x="14203" y="5166"/>
                  </a:cubicBezTo>
                  <a:cubicBezTo>
                    <a:pt x="13902" y="4782"/>
                    <a:pt x="13635" y="4398"/>
                    <a:pt x="13451" y="3963"/>
                  </a:cubicBezTo>
                  <a:cubicBezTo>
                    <a:pt x="13401" y="3846"/>
                    <a:pt x="13334" y="3729"/>
                    <a:pt x="13267" y="3629"/>
                  </a:cubicBezTo>
                  <a:cubicBezTo>
                    <a:pt x="13033" y="3212"/>
                    <a:pt x="12833" y="2760"/>
                    <a:pt x="12682" y="2309"/>
                  </a:cubicBezTo>
                  <a:cubicBezTo>
                    <a:pt x="12632" y="2109"/>
                    <a:pt x="12565" y="1908"/>
                    <a:pt x="12549" y="1724"/>
                  </a:cubicBezTo>
                  <a:cubicBezTo>
                    <a:pt x="12549" y="1374"/>
                    <a:pt x="12448" y="1056"/>
                    <a:pt x="12365" y="739"/>
                  </a:cubicBezTo>
                  <a:cubicBezTo>
                    <a:pt x="12348" y="672"/>
                    <a:pt x="12315" y="622"/>
                    <a:pt x="12264" y="572"/>
                  </a:cubicBezTo>
                  <a:cubicBezTo>
                    <a:pt x="12081" y="404"/>
                    <a:pt x="11863" y="254"/>
                    <a:pt x="11613" y="187"/>
                  </a:cubicBezTo>
                  <a:cubicBezTo>
                    <a:pt x="11479" y="154"/>
                    <a:pt x="11346" y="120"/>
                    <a:pt x="11212" y="87"/>
                  </a:cubicBezTo>
                  <a:cubicBezTo>
                    <a:pt x="10928" y="20"/>
                    <a:pt x="10644" y="3"/>
                    <a:pt x="10343" y="3"/>
                  </a:cubicBezTo>
                  <a:lnTo>
                    <a:pt x="7619" y="3"/>
                  </a:lnTo>
                  <a:cubicBezTo>
                    <a:pt x="7557" y="1"/>
                    <a:pt x="7494" y="0"/>
                    <a:pt x="74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47;p19">
              <a:extLst>
                <a:ext uri="{FF2B5EF4-FFF2-40B4-BE49-F238E27FC236}">
                  <a16:creationId xmlns:a16="http://schemas.microsoft.com/office/drawing/2014/main" id="{28F8EDB6-4891-1D85-B9DA-0D3083B90E53}"/>
                </a:ext>
              </a:extLst>
            </p:cNvPr>
            <p:cNvSpPr/>
            <p:nvPr/>
          </p:nvSpPr>
          <p:spPr>
            <a:xfrm>
              <a:off x="3958799" y="1653661"/>
              <a:ext cx="812568" cy="934835"/>
            </a:xfrm>
            <a:custGeom>
              <a:avLst/>
              <a:gdLst/>
              <a:ahLst/>
              <a:cxnLst/>
              <a:rect l="l" t="t" r="r" b="b"/>
              <a:pathLst>
                <a:path w="17060" h="19626" extrusionOk="0">
                  <a:moveTo>
                    <a:pt x="6207" y="0"/>
                  </a:moveTo>
                  <a:cubicBezTo>
                    <a:pt x="5842" y="0"/>
                    <a:pt x="5508" y="112"/>
                    <a:pt x="5213" y="495"/>
                  </a:cubicBezTo>
                  <a:cubicBezTo>
                    <a:pt x="4612" y="1280"/>
                    <a:pt x="4461" y="2316"/>
                    <a:pt x="4144" y="3218"/>
                  </a:cubicBezTo>
                  <a:cubicBezTo>
                    <a:pt x="3676" y="4521"/>
                    <a:pt x="2774" y="5557"/>
                    <a:pt x="1905" y="6593"/>
                  </a:cubicBezTo>
                  <a:cubicBezTo>
                    <a:pt x="1170" y="7462"/>
                    <a:pt x="835" y="8197"/>
                    <a:pt x="518" y="9283"/>
                  </a:cubicBezTo>
                  <a:cubicBezTo>
                    <a:pt x="201" y="10436"/>
                    <a:pt x="0" y="11422"/>
                    <a:pt x="0" y="12625"/>
                  </a:cubicBezTo>
                  <a:cubicBezTo>
                    <a:pt x="0" y="13761"/>
                    <a:pt x="334" y="14613"/>
                    <a:pt x="869" y="15616"/>
                  </a:cubicBezTo>
                  <a:cubicBezTo>
                    <a:pt x="1420" y="16635"/>
                    <a:pt x="2139" y="17387"/>
                    <a:pt x="3024" y="18122"/>
                  </a:cubicBezTo>
                  <a:cubicBezTo>
                    <a:pt x="3893" y="18841"/>
                    <a:pt x="4779" y="19492"/>
                    <a:pt x="5932" y="19592"/>
                  </a:cubicBezTo>
                  <a:cubicBezTo>
                    <a:pt x="6205" y="19615"/>
                    <a:pt x="6474" y="19626"/>
                    <a:pt x="6740" y="19626"/>
                  </a:cubicBezTo>
                  <a:cubicBezTo>
                    <a:pt x="7646" y="19626"/>
                    <a:pt x="8520" y="19502"/>
                    <a:pt x="9424" y="19308"/>
                  </a:cubicBezTo>
                  <a:cubicBezTo>
                    <a:pt x="10660" y="19058"/>
                    <a:pt x="11780" y="18907"/>
                    <a:pt x="12832" y="18156"/>
                  </a:cubicBezTo>
                  <a:cubicBezTo>
                    <a:pt x="14620" y="16886"/>
                    <a:pt x="15673" y="14931"/>
                    <a:pt x="16508" y="12942"/>
                  </a:cubicBezTo>
                  <a:cubicBezTo>
                    <a:pt x="16892" y="12040"/>
                    <a:pt x="17060" y="10854"/>
                    <a:pt x="16876" y="9885"/>
                  </a:cubicBezTo>
                  <a:cubicBezTo>
                    <a:pt x="16692" y="8916"/>
                    <a:pt x="16090" y="8314"/>
                    <a:pt x="15405" y="7646"/>
                  </a:cubicBezTo>
                  <a:cubicBezTo>
                    <a:pt x="14520" y="6794"/>
                    <a:pt x="13467" y="5925"/>
                    <a:pt x="13033" y="4739"/>
                  </a:cubicBezTo>
                  <a:cubicBezTo>
                    <a:pt x="12615" y="3586"/>
                    <a:pt x="12465" y="2383"/>
                    <a:pt x="11780" y="1347"/>
                  </a:cubicBezTo>
                  <a:cubicBezTo>
                    <a:pt x="11111" y="328"/>
                    <a:pt x="10092" y="94"/>
                    <a:pt x="8956" y="43"/>
                  </a:cubicBezTo>
                  <a:cubicBezTo>
                    <a:pt x="8890" y="40"/>
                    <a:pt x="8822" y="38"/>
                    <a:pt x="8753" y="38"/>
                  </a:cubicBezTo>
                  <a:cubicBezTo>
                    <a:pt x="8279" y="38"/>
                    <a:pt x="7739" y="116"/>
                    <a:pt x="7235" y="116"/>
                  </a:cubicBezTo>
                  <a:cubicBezTo>
                    <a:pt x="7162" y="116"/>
                    <a:pt x="7089" y="114"/>
                    <a:pt x="7018" y="110"/>
                  </a:cubicBezTo>
                  <a:cubicBezTo>
                    <a:pt x="6735" y="55"/>
                    <a:pt x="6464" y="0"/>
                    <a:pt x="62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48;p19">
              <a:extLst>
                <a:ext uri="{FF2B5EF4-FFF2-40B4-BE49-F238E27FC236}">
                  <a16:creationId xmlns:a16="http://schemas.microsoft.com/office/drawing/2014/main" id="{EDB6C2F5-563A-5716-1854-9625C5573A58}"/>
                </a:ext>
              </a:extLst>
            </p:cNvPr>
            <p:cNvSpPr/>
            <p:nvPr/>
          </p:nvSpPr>
          <p:spPr>
            <a:xfrm>
              <a:off x="4339150" y="-40825"/>
              <a:ext cx="21100" cy="1389374"/>
            </a:xfrm>
            <a:custGeom>
              <a:avLst/>
              <a:gdLst/>
              <a:ahLst/>
              <a:cxnLst/>
              <a:rect l="l" t="t" r="r" b="b"/>
              <a:pathLst>
                <a:path w="469" h="18714" extrusionOk="0">
                  <a:moveTo>
                    <a:pt x="468" y="10460"/>
                  </a:moveTo>
                  <a:cubicBezTo>
                    <a:pt x="468" y="12749"/>
                    <a:pt x="468" y="15021"/>
                    <a:pt x="468" y="17310"/>
                  </a:cubicBezTo>
                  <a:cubicBezTo>
                    <a:pt x="468" y="17611"/>
                    <a:pt x="451" y="17912"/>
                    <a:pt x="435" y="18213"/>
                  </a:cubicBezTo>
                  <a:cubicBezTo>
                    <a:pt x="418" y="18346"/>
                    <a:pt x="368" y="18497"/>
                    <a:pt x="334" y="18630"/>
                  </a:cubicBezTo>
                  <a:cubicBezTo>
                    <a:pt x="318" y="18681"/>
                    <a:pt x="268" y="18714"/>
                    <a:pt x="217" y="18714"/>
                  </a:cubicBezTo>
                  <a:cubicBezTo>
                    <a:pt x="201" y="18697"/>
                    <a:pt x="151" y="18664"/>
                    <a:pt x="151" y="18630"/>
                  </a:cubicBezTo>
                  <a:cubicBezTo>
                    <a:pt x="100" y="18497"/>
                    <a:pt x="50" y="18346"/>
                    <a:pt x="34" y="18196"/>
                  </a:cubicBezTo>
                  <a:cubicBezTo>
                    <a:pt x="17" y="17812"/>
                    <a:pt x="0" y="17444"/>
                    <a:pt x="0" y="17060"/>
                  </a:cubicBezTo>
                  <a:cubicBezTo>
                    <a:pt x="0" y="14320"/>
                    <a:pt x="0" y="10009"/>
                    <a:pt x="0" y="7269"/>
                  </a:cubicBezTo>
                  <a:cubicBezTo>
                    <a:pt x="17" y="5447"/>
                    <a:pt x="34" y="2173"/>
                    <a:pt x="50" y="351"/>
                  </a:cubicBezTo>
                  <a:cubicBezTo>
                    <a:pt x="50" y="184"/>
                    <a:pt x="50" y="535"/>
                    <a:pt x="67" y="351"/>
                  </a:cubicBezTo>
                  <a:cubicBezTo>
                    <a:pt x="67" y="285"/>
                    <a:pt x="67" y="435"/>
                    <a:pt x="84" y="351"/>
                  </a:cubicBezTo>
                  <a:cubicBezTo>
                    <a:pt x="100" y="251"/>
                    <a:pt x="151" y="351"/>
                    <a:pt x="234" y="351"/>
                  </a:cubicBezTo>
                  <a:cubicBezTo>
                    <a:pt x="301" y="351"/>
                    <a:pt x="368" y="268"/>
                    <a:pt x="368" y="351"/>
                  </a:cubicBezTo>
                  <a:cubicBezTo>
                    <a:pt x="384" y="418"/>
                    <a:pt x="384" y="301"/>
                    <a:pt x="384" y="351"/>
                  </a:cubicBezTo>
                  <a:cubicBezTo>
                    <a:pt x="401" y="702"/>
                    <a:pt x="418" y="0"/>
                    <a:pt x="418" y="351"/>
                  </a:cubicBezTo>
                  <a:cubicBezTo>
                    <a:pt x="435" y="2557"/>
                    <a:pt x="451" y="8271"/>
                    <a:pt x="468" y="10460"/>
                  </a:cubicBezTo>
                  <a:cubicBezTo>
                    <a:pt x="468" y="10460"/>
                    <a:pt x="468" y="10460"/>
                    <a:pt x="468" y="10460"/>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49;p19">
              <a:extLst>
                <a:ext uri="{FF2B5EF4-FFF2-40B4-BE49-F238E27FC236}">
                  <a16:creationId xmlns:a16="http://schemas.microsoft.com/office/drawing/2014/main" id="{3B918BAC-1AE7-CD77-7A26-2F77C602813F}"/>
                </a:ext>
              </a:extLst>
            </p:cNvPr>
            <p:cNvSpPr/>
            <p:nvPr/>
          </p:nvSpPr>
          <p:spPr>
            <a:xfrm>
              <a:off x="4216621" y="1558301"/>
              <a:ext cx="274635" cy="70401"/>
            </a:xfrm>
            <a:custGeom>
              <a:avLst/>
              <a:gdLst/>
              <a:ahLst/>
              <a:cxnLst/>
              <a:rect l="l" t="t" r="r" b="b"/>
              <a:pathLst>
                <a:path w="5766" h="1478" extrusionOk="0">
                  <a:moveTo>
                    <a:pt x="2739" y="0"/>
                  </a:moveTo>
                  <a:cubicBezTo>
                    <a:pt x="2455" y="0"/>
                    <a:pt x="2172" y="15"/>
                    <a:pt x="1889" y="24"/>
                  </a:cubicBezTo>
                  <a:cubicBezTo>
                    <a:pt x="1797" y="32"/>
                    <a:pt x="1705" y="36"/>
                    <a:pt x="1613" y="36"/>
                  </a:cubicBezTo>
                  <a:cubicBezTo>
                    <a:pt x="1521" y="36"/>
                    <a:pt x="1429" y="32"/>
                    <a:pt x="1337" y="24"/>
                  </a:cubicBezTo>
                  <a:cubicBezTo>
                    <a:pt x="1260" y="13"/>
                    <a:pt x="1183" y="9"/>
                    <a:pt x="1108" y="9"/>
                  </a:cubicBezTo>
                  <a:cubicBezTo>
                    <a:pt x="942" y="9"/>
                    <a:pt x="780" y="29"/>
                    <a:pt x="619" y="40"/>
                  </a:cubicBezTo>
                  <a:cubicBezTo>
                    <a:pt x="468" y="191"/>
                    <a:pt x="335" y="341"/>
                    <a:pt x="184" y="475"/>
                  </a:cubicBezTo>
                  <a:cubicBezTo>
                    <a:pt x="118" y="558"/>
                    <a:pt x="34" y="642"/>
                    <a:pt x="34" y="759"/>
                  </a:cubicBezTo>
                  <a:cubicBezTo>
                    <a:pt x="17" y="943"/>
                    <a:pt x="17" y="1127"/>
                    <a:pt x="1" y="1310"/>
                  </a:cubicBezTo>
                  <a:cubicBezTo>
                    <a:pt x="1" y="1360"/>
                    <a:pt x="34" y="1411"/>
                    <a:pt x="51" y="1477"/>
                  </a:cubicBezTo>
                  <a:cubicBezTo>
                    <a:pt x="134" y="1461"/>
                    <a:pt x="201" y="1461"/>
                    <a:pt x="268" y="1427"/>
                  </a:cubicBezTo>
                  <a:cubicBezTo>
                    <a:pt x="602" y="1327"/>
                    <a:pt x="953" y="1294"/>
                    <a:pt x="1287" y="1294"/>
                  </a:cubicBezTo>
                  <a:cubicBezTo>
                    <a:pt x="1627" y="1299"/>
                    <a:pt x="1967" y="1301"/>
                    <a:pt x="2306" y="1301"/>
                  </a:cubicBezTo>
                  <a:cubicBezTo>
                    <a:pt x="2984" y="1301"/>
                    <a:pt x="3660" y="1294"/>
                    <a:pt x="4328" y="1294"/>
                  </a:cubicBezTo>
                  <a:cubicBezTo>
                    <a:pt x="4746" y="1294"/>
                    <a:pt x="5147" y="1310"/>
                    <a:pt x="5548" y="1444"/>
                  </a:cubicBezTo>
                  <a:cubicBezTo>
                    <a:pt x="5573" y="1461"/>
                    <a:pt x="5602" y="1465"/>
                    <a:pt x="5636" y="1465"/>
                  </a:cubicBezTo>
                  <a:cubicBezTo>
                    <a:pt x="5669" y="1465"/>
                    <a:pt x="5707" y="1461"/>
                    <a:pt x="5748" y="1461"/>
                  </a:cubicBezTo>
                  <a:cubicBezTo>
                    <a:pt x="5748" y="1377"/>
                    <a:pt x="5765" y="1310"/>
                    <a:pt x="5765" y="1243"/>
                  </a:cubicBezTo>
                  <a:cubicBezTo>
                    <a:pt x="5765" y="1093"/>
                    <a:pt x="5748" y="943"/>
                    <a:pt x="5748" y="809"/>
                  </a:cubicBezTo>
                  <a:cubicBezTo>
                    <a:pt x="5732" y="592"/>
                    <a:pt x="5598" y="441"/>
                    <a:pt x="5398" y="375"/>
                  </a:cubicBezTo>
                  <a:cubicBezTo>
                    <a:pt x="5197" y="308"/>
                    <a:pt x="4980" y="241"/>
                    <a:pt x="4779" y="208"/>
                  </a:cubicBezTo>
                  <a:cubicBezTo>
                    <a:pt x="4328" y="141"/>
                    <a:pt x="3894" y="91"/>
                    <a:pt x="3443" y="40"/>
                  </a:cubicBezTo>
                  <a:cubicBezTo>
                    <a:pt x="3208" y="10"/>
                    <a:pt x="2973" y="0"/>
                    <a:pt x="27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50;p19">
              <a:extLst>
                <a:ext uri="{FF2B5EF4-FFF2-40B4-BE49-F238E27FC236}">
                  <a16:creationId xmlns:a16="http://schemas.microsoft.com/office/drawing/2014/main" id="{64C869E4-CC8C-EFBD-CB7D-211B1BD86EAC}"/>
                </a:ext>
              </a:extLst>
            </p:cNvPr>
            <p:cNvSpPr/>
            <p:nvPr/>
          </p:nvSpPr>
          <p:spPr>
            <a:xfrm>
              <a:off x="4241293" y="1485518"/>
              <a:ext cx="226052" cy="71544"/>
            </a:xfrm>
            <a:custGeom>
              <a:avLst/>
              <a:gdLst/>
              <a:ahLst/>
              <a:cxnLst/>
              <a:rect l="l" t="t" r="r" b="b"/>
              <a:pathLst>
                <a:path w="4746" h="1502" extrusionOk="0">
                  <a:moveTo>
                    <a:pt x="1397" y="0"/>
                  </a:moveTo>
                  <a:cubicBezTo>
                    <a:pt x="1132" y="0"/>
                    <a:pt x="867" y="20"/>
                    <a:pt x="602" y="31"/>
                  </a:cubicBezTo>
                  <a:cubicBezTo>
                    <a:pt x="335" y="48"/>
                    <a:pt x="218" y="265"/>
                    <a:pt x="34" y="399"/>
                  </a:cubicBezTo>
                  <a:cubicBezTo>
                    <a:pt x="17" y="416"/>
                    <a:pt x="17" y="432"/>
                    <a:pt x="17" y="449"/>
                  </a:cubicBezTo>
                  <a:cubicBezTo>
                    <a:pt x="17" y="616"/>
                    <a:pt x="1" y="783"/>
                    <a:pt x="34" y="950"/>
                  </a:cubicBezTo>
                  <a:cubicBezTo>
                    <a:pt x="84" y="1117"/>
                    <a:pt x="134" y="1284"/>
                    <a:pt x="134" y="1502"/>
                  </a:cubicBezTo>
                  <a:cubicBezTo>
                    <a:pt x="251" y="1468"/>
                    <a:pt x="351" y="1452"/>
                    <a:pt x="435" y="1435"/>
                  </a:cubicBezTo>
                  <a:cubicBezTo>
                    <a:pt x="719" y="1368"/>
                    <a:pt x="1003" y="1284"/>
                    <a:pt x="1304" y="1234"/>
                  </a:cubicBezTo>
                  <a:cubicBezTo>
                    <a:pt x="1612" y="1199"/>
                    <a:pt x="1926" y="1178"/>
                    <a:pt x="2241" y="1178"/>
                  </a:cubicBezTo>
                  <a:cubicBezTo>
                    <a:pt x="2523" y="1178"/>
                    <a:pt x="2807" y="1195"/>
                    <a:pt x="3092" y="1234"/>
                  </a:cubicBezTo>
                  <a:cubicBezTo>
                    <a:pt x="3560" y="1301"/>
                    <a:pt x="4044" y="1335"/>
                    <a:pt x="4495" y="1452"/>
                  </a:cubicBezTo>
                  <a:lnTo>
                    <a:pt x="4579" y="1452"/>
                  </a:lnTo>
                  <a:cubicBezTo>
                    <a:pt x="4595" y="1318"/>
                    <a:pt x="4612" y="1201"/>
                    <a:pt x="4646" y="1101"/>
                  </a:cubicBezTo>
                  <a:cubicBezTo>
                    <a:pt x="4746" y="900"/>
                    <a:pt x="4729" y="683"/>
                    <a:pt x="4712" y="482"/>
                  </a:cubicBezTo>
                  <a:cubicBezTo>
                    <a:pt x="4679" y="466"/>
                    <a:pt x="4646" y="432"/>
                    <a:pt x="4612" y="416"/>
                  </a:cubicBezTo>
                  <a:cubicBezTo>
                    <a:pt x="4495" y="382"/>
                    <a:pt x="4395" y="332"/>
                    <a:pt x="4278" y="299"/>
                  </a:cubicBezTo>
                  <a:cubicBezTo>
                    <a:pt x="3576" y="115"/>
                    <a:pt x="2858" y="15"/>
                    <a:pt x="2139" y="15"/>
                  </a:cubicBezTo>
                  <a:lnTo>
                    <a:pt x="1755" y="15"/>
                  </a:lnTo>
                  <a:cubicBezTo>
                    <a:pt x="1636" y="4"/>
                    <a:pt x="1517" y="0"/>
                    <a:pt x="13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51;p19">
              <a:extLst>
                <a:ext uri="{FF2B5EF4-FFF2-40B4-BE49-F238E27FC236}">
                  <a16:creationId xmlns:a16="http://schemas.microsoft.com/office/drawing/2014/main" id="{32654E12-FF11-C249-63D2-D27654954E84}"/>
                </a:ext>
              </a:extLst>
            </p:cNvPr>
            <p:cNvSpPr/>
            <p:nvPr/>
          </p:nvSpPr>
          <p:spPr>
            <a:xfrm>
              <a:off x="4261202" y="1389063"/>
              <a:ext cx="186281" cy="97170"/>
            </a:xfrm>
            <a:custGeom>
              <a:avLst/>
              <a:gdLst/>
              <a:ahLst/>
              <a:cxnLst/>
              <a:rect l="l" t="t" r="r" b="b"/>
              <a:pathLst>
                <a:path w="3911" h="2040" extrusionOk="0">
                  <a:moveTo>
                    <a:pt x="1880" y="0"/>
                  </a:moveTo>
                  <a:cubicBezTo>
                    <a:pt x="1706" y="0"/>
                    <a:pt x="1533" y="10"/>
                    <a:pt x="1370" y="85"/>
                  </a:cubicBezTo>
                  <a:cubicBezTo>
                    <a:pt x="1354" y="93"/>
                    <a:pt x="1333" y="93"/>
                    <a:pt x="1310" y="93"/>
                  </a:cubicBezTo>
                  <a:cubicBezTo>
                    <a:pt x="1287" y="93"/>
                    <a:pt x="1262" y="93"/>
                    <a:pt x="1237" y="101"/>
                  </a:cubicBezTo>
                  <a:cubicBezTo>
                    <a:pt x="986" y="168"/>
                    <a:pt x="719" y="218"/>
                    <a:pt x="535" y="419"/>
                  </a:cubicBezTo>
                  <a:cubicBezTo>
                    <a:pt x="451" y="519"/>
                    <a:pt x="351" y="603"/>
                    <a:pt x="251" y="669"/>
                  </a:cubicBezTo>
                  <a:cubicBezTo>
                    <a:pt x="84" y="786"/>
                    <a:pt x="34" y="937"/>
                    <a:pt x="34" y="1121"/>
                  </a:cubicBezTo>
                  <a:cubicBezTo>
                    <a:pt x="34" y="1338"/>
                    <a:pt x="34" y="1555"/>
                    <a:pt x="34" y="1772"/>
                  </a:cubicBezTo>
                  <a:cubicBezTo>
                    <a:pt x="34" y="1822"/>
                    <a:pt x="0" y="1889"/>
                    <a:pt x="67" y="1923"/>
                  </a:cubicBezTo>
                  <a:cubicBezTo>
                    <a:pt x="101" y="1923"/>
                    <a:pt x="151" y="1906"/>
                    <a:pt x="184" y="1906"/>
                  </a:cubicBezTo>
                  <a:cubicBezTo>
                    <a:pt x="451" y="1806"/>
                    <a:pt x="702" y="1789"/>
                    <a:pt x="969" y="1789"/>
                  </a:cubicBezTo>
                  <a:cubicBezTo>
                    <a:pt x="1220" y="1789"/>
                    <a:pt x="1471" y="1772"/>
                    <a:pt x="1705" y="1772"/>
                  </a:cubicBezTo>
                  <a:cubicBezTo>
                    <a:pt x="1766" y="1770"/>
                    <a:pt x="1828" y="1769"/>
                    <a:pt x="1889" y="1769"/>
                  </a:cubicBezTo>
                  <a:cubicBezTo>
                    <a:pt x="2295" y="1769"/>
                    <a:pt x="2702" y="1814"/>
                    <a:pt x="3108" y="1872"/>
                  </a:cubicBezTo>
                  <a:cubicBezTo>
                    <a:pt x="3359" y="1923"/>
                    <a:pt x="3626" y="1989"/>
                    <a:pt x="3910" y="2040"/>
                  </a:cubicBezTo>
                  <a:cubicBezTo>
                    <a:pt x="3893" y="1939"/>
                    <a:pt x="3877" y="1839"/>
                    <a:pt x="3877" y="1756"/>
                  </a:cubicBezTo>
                  <a:cubicBezTo>
                    <a:pt x="3893" y="1555"/>
                    <a:pt x="3776" y="1471"/>
                    <a:pt x="3626" y="1405"/>
                  </a:cubicBezTo>
                  <a:cubicBezTo>
                    <a:pt x="3559" y="1388"/>
                    <a:pt x="3509" y="1371"/>
                    <a:pt x="3442" y="1355"/>
                  </a:cubicBezTo>
                  <a:cubicBezTo>
                    <a:pt x="3075" y="1254"/>
                    <a:pt x="2724" y="1171"/>
                    <a:pt x="2340" y="1171"/>
                  </a:cubicBezTo>
                  <a:cubicBezTo>
                    <a:pt x="2223" y="1171"/>
                    <a:pt x="2101" y="1175"/>
                    <a:pt x="1982" y="1175"/>
                  </a:cubicBezTo>
                  <a:cubicBezTo>
                    <a:pt x="1863" y="1175"/>
                    <a:pt x="1746" y="1171"/>
                    <a:pt x="1638" y="1154"/>
                  </a:cubicBezTo>
                  <a:cubicBezTo>
                    <a:pt x="1442" y="1121"/>
                    <a:pt x="1246" y="1096"/>
                    <a:pt x="1050" y="1096"/>
                  </a:cubicBezTo>
                  <a:cubicBezTo>
                    <a:pt x="945" y="1096"/>
                    <a:pt x="840" y="1103"/>
                    <a:pt x="735" y="1121"/>
                  </a:cubicBezTo>
                  <a:cubicBezTo>
                    <a:pt x="713" y="1128"/>
                    <a:pt x="691" y="1136"/>
                    <a:pt x="670" y="1136"/>
                  </a:cubicBezTo>
                  <a:cubicBezTo>
                    <a:pt x="644" y="1136"/>
                    <a:pt x="620" y="1124"/>
                    <a:pt x="602" y="1087"/>
                  </a:cubicBezTo>
                  <a:cubicBezTo>
                    <a:pt x="619" y="1020"/>
                    <a:pt x="669" y="1020"/>
                    <a:pt x="719" y="1020"/>
                  </a:cubicBezTo>
                  <a:cubicBezTo>
                    <a:pt x="936" y="987"/>
                    <a:pt x="1136" y="954"/>
                    <a:pt x="1337" y="903"/>
                  </a:cubicBezTo>
                  <a:cubicBezTo>
                    <a:pt x="1504" y="870"/>
                    <a:pt x="1654" y="853"/>
                    <a:pt x="1805" y="853"/>
                  </a:cubicBezTo>
                  <a:cubicBezTo>
                    <a:pt x="1955" y="853"/>
                    <a:pt x="2089" y="837"/>
                    <a:pt x="2239" y="837"/>
                  </a:cubicBezTo>
                  <a:cubicBezTo>
                    <a:pt x="2284" y="835"/>
                    <a:pt x="2328" y="834"/>
                    <a:pt x="2372" y="834"/>
                  </a:cubicBezTo>
                  <a:cubicBezTo>
                    <a:pt x="2857" y="834"/>
                    <a:pt x="3317" y="919"/>
                    <a:pt x="3776" y="1087"/>
                  </a:cubicBezTo>
                  <a:cubicBezTo>
                    <a:pt x="3793" y="1104"/>
                    <a:pt x="3810" y="1104"/>
                    <a:pt x="3843" y="1104"/>
                  </a:cubicBezTo>
                  <a:cubicBezTo>
                    <a:pt x="3877" y="1004"/>
                    <a:pt x="3877" y="903"/>
                    <a:pt x="3810" y="837"/>
                  </a:cubicBezTo>
                  <a:cubicBezTo>
                    <a:pt x="3576" y="603"/>
                    <a:pt x="3359" y="369"/>
                    <a:pt x="3058" y="218"/>
                  </a:cubicBezTo>
                  <a:cubicBezTo>
                    <a:pt x="3041" y="202"/>
                    <a:pt x="3008" y="202"/>
                    <a:pt x="2974" y="185"/>
                  </a:cubicBezTo>
                  <a:cubicBezTo>
                    <a:pt x="2807" y="152"/>
                    <a:pt x="2624" y="118"/>
                    <a:pt x="2456" y="51"/>
                  </a:cubicBezTo>
                  <a:cubicBezTo>
                    <a:pt x="2323" y="18"/>
                    <a:pt x="2189" y="1"/>
                    <a:pt x="2055" y="1"/>
                  </a:cubicBezTo>
                  <a:cubicBezTo>
                    <a:pt x="1997" y="1"/>
                    <a:pt x="1939" y="0"/>
                    <a:pt x="18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52;p19">
              <a:extLst>
                <a:ext uri="{FF2B5EF4-FFF2-40B4-BE49-F238E27FC236}">
                  <a16:creationId xmlns:a16="http://schemas.microsoft.com/office/drawing/2014/main" id="{D0773B6B-B6F6-0F1E-F459-EA38F1CE2C5F}"/>
                </a:ext>
              </a:extLst>
            </p:cNvPr>
            <p:cNvSpPr/>
            <p:nvPr/>
          </p:nvSpPr>
          <p:spPr>
            <a:xfrm>
              <a:off x="4297782" y="1345336"/>
              <a:ext cx="112264" cy="39011"/>
            </a:xfrm>
            <a:custGeom>
              <a:avLst/>
              <a:gdLst/>
              <a:ahLst/>
              <a:cxnLst/>
              <a:rect l="l" t="t" r="r" b="b"/>
              <a:pathLst>
                <a:path w="2357" h="819" extrusionOk="0">
                  <a:moveTo>
                    <a:pt x="1221" y="0"/>
                  </a:moveTo>
                  <a:cubicBezTo>
                    <a:pt x="1054" y="0"/>
                    <a:pt x="903" y="34"/>
                    <a:pt x="736" y="50"/>
                  </a:cubicBezTo>
                  <a:cubicBezTo>
                    <a:pt x="711" y="59"/>
                    <a:pt x="682" y="59"/>
                    <a:pt x="653" y="59"/>
                  </a:cubicBezTo>
                  <a:cubicBezTo>
                    <a:pt x="623" y="59"/>
                    <a:pt x="594" y="59"/>
                    <a:pt x="569" y="67"/>
                  </a:cubicBezTo>
                  <a:cubicBezTo>
                    <a:pt x="519" y="84"/>
                    <a:pt x="469" y="100"/>
                    <a:pt x="419" y="134"/>
                  </a:cubicBezTo>
                  <a:cubicBezTo>
                    <a:pt x="201" y="301"/>
                    <a:pt x="34" y="501"/>
                    <a:pt x="1" y="819"/>
                  </a:cubicBezTo>
                  <a:cubicBezTo>
                    <a:pt x="268" y="752"/>
                    <a:pt x="485" y="702"/>
                    <a:pt x="719" y="635"/>
                  </a:cubicBezTo>
                  <a:cubicBezTo>
                    <a:pt x="786" y="618"/>
                    <a:pt x="853" y="618"/>
                    <a:pt x="920" y="618"/>
                  </a:cubicBezTo>
                  <a:lnTo>
                    <a:pt x="1455" y="618"/>
                  </a:lnTo>
                  <a:cubicBezTo>
                    <a:pt x="1521" y="618"/>
                    <a:pt x="1572" y="618"/>
                    <a:pt x="1622" y="635"/>
                  </a:cubicBezTo>
                  <a:cubicBezTo>
                    <a:pt x="1839" y="685"/>
                    <a:pt x="2056" y="752"/>
                    <a:pt x="2290" y="802"/>
                  </a:cubicBezTo>
                  <a:cubicBezTo>
                    <a:pt x="2296" y="808"/>
                    <a:pt x="2303" y="810"/>
                    <a:pt x="2311" y="810"/>
                  </a:cubicBezTo>
                  <a:cubicBezTo>
                    <a:pt x="2327" y="810"/>
                    <a:pt x="2346" y="802"/>
                    <a:pt x="2357" y="802"/>
                  </a:cubicBezTo>
                  <a:cubicBezTo>
                    <a:pt x="2323" y="568"/>
                    <a:pt x="2223" y="368"/>
                    <a:pt x="2039" y="217"/>
                  </a:cubicBezTo>
                  <a:cubicBezTo>
                    <a:pt x="1956" y="117"/>
                    <a:pt x="1839" y="67"/>
                    <a:pt x="1705" y="50"/>
                  </a:cubicBezTo>
                  <a:cubicBezTo>
                    <a:pt x="1538" y="34"/>
                    <a:pt x="1388" y="0"/>
                    <a:pt x="12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53;p19">
              <a:extLst>
                <a:ext uri="{FF2B5EF4-FFF2-40B4-BE49-F238E27FC236}">
                  <a16:creationId xmlns:a16="http://schemas.microsoft.com/office/drawing/2014/main" id="{253F0437-5E25-C26C-07C9-16817846E3C1}"/>
                </a:ext>
              </a:extLst>
            </p:cNvPr>
            <p:cNvSpPr/>
            <p:nvPr/>
          </p:nvSpPr>
          <p:spPr>
            <a:xfrm>
              <a:off x="4292924" y="1351623"/>
              <a:ext cx="112312" cy="43012"/>
            </a:xfrm>
            <a:custGeom>
              <a:avLst/>
              <a:gdLst/>
              <a:ahLst/>
              <a:cxnLst/>
              <a:rect l="l" t="t" r="r" b="b"/>
              <a:pathLst>
                <a:path w="2358" h="903" extrusionOk="0">
                  <a:moveTo>
                    <a:pt x="1376" y="0"/>
                  </a:moveTo>
                  <a:cubicBezTo>
                    <a:pt x="1283" y="0"/>
                    <a:pt x="1188" y="15"/>
                    <a:pt x="1105" y="35"/>
                  </a:cubicBezTo>
                  <a:cubicBezTo>
                    <a:pt x="788" y="85"/>
                    <a:pt x="487" y="202"/>
                    <a:pt x="237" y="386"/>
                  </a:cubicBezTo>
                  <a:cubicBezTo>
                    <a:pt x="1" y="552"/>
                    <a:pt x="145" y="903"/>
                    <a:pt x="363" y="903"/>
                  </a:cubicBezTo>
                  <a:cubicBezTo>
                    <a:pt x="408" y="903"/>
                    <a:pt x="456" y="888"/>
                    <a:pt x="504" y="854"/>
                  </a:cubicBezTo>
                  <a:cubicBezTo>
                    <a:pt x="738" y="687"/>
                    <a:pt x="988" y="570"/>
                    <a:pt x="1273" y="537"/>
                  </a:cubicBezTo>
                  <a:cubicBezTo>
                    <a:pt x="1293" y="534"/>
                    <a:pt x="1314" y="532"/>
                    <a:pt x="1335" y="532"/>
                  </a:cubicBezTo>
                  <a:cubicBezTo>
                    <a:pt x="1565" y="532"/>
                    <a:pt x="1795" y="688"/>
                    <a:pt x="2024" y="704"/>
                  </a:cubicBezTo>
                  <a:cubicBezTo>
                    <a:pt x="2039" y="706"/>
                    <a:pt x="2054" y="707"/>
                    <a:pt x="2067" y="707"/>
                  </a:cubicBezTo>
                  <a:cubicBezTo>
                    <a:pt x="2358" y="707"/>
                    <a:pt x="2344" y="218"/>
                    <a:pt x="2024" y="186"/>
                  </a:cubicBezTo>
                  <a:cubicBezTo>
                    <a:pt x="1857" y="169"/>
                    <a:pt x="1707" y="69"/>
                    <a:pt x="1540" y="19"/>
                  </a:cubicBezTo>
                  <a:cubicBezTo>
                    <a:pt x="1489" y="6"/>
                    <a:pt x="1433" y="0"/>
                    <a:pt x="1376"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54;p19">
              <a:extLst>
                <a:ext uri="{FF2B5EF4-FFF2-40B4-BE49-F238E27FC236}">
                  <a16:creationId xmlns:a16="http://schemas.microsoft.com/office/drawing/2014/main" id="{2299BDE0-B636-A951-74AF-4509309DC3A3}"/>
                </a:ext>
              </a:extLst>
            </p:cNvPr>
            <p:cNvSpPr/>
            <p:nvPr/>
          </p:nvSpPr>
          <p:spPr>
            <a:xfrm>
              <a:off x="4268347" y="1399875"/>
              <a:ext cx="172897" cy="50824"/>
            </a:xfrm>
            <a:custGeom>
              <a:avLst/>
              <a:gdLst/>
              <a:ahLst/>
              <a:cxnLst/>
              <a:rect l="l" t="t" r="r" b="b"/>
              <a:pathLst>
                <a:path w="3630" h="1067" extrusionOk="0">
                  <a:moveTo>
                    <a:pt x="1493" y="1"/>
                  </a:moveTo>
                  <a:cubicBezTo>
                    <a:pt x="1043" y="1"/>
                    <a:pt x="232" y="213"/>
                    <a:pt x="51" y="576"/>
                  </a:cubicBezTo>
                  <a:cubicBezTo>
                    <a:pt x="1" y="676"/>
                    <a:pt x="1" y="827"/>
                    <a:pt x="84" y="910"/>
                  </a:cubicBezTo>
                  <a:cubicBezTo>
                    <a:pt x="101" y="910"/>
                    <a:pt x="101" y="910"/>
                    <a:pt x="101" y="927"/>
                  </a:cubicBezTo>
                  <a:cubicBezTo>
                    <a:pt x="157" y="968"/>
                    <a:pt x="217" y="986"/>
                    <a:pt x="274" y="986"/>
                  </a:cubicBezTo>
                  <a:cubicBezTo>
                    <a:pt x="403" y="986"/>
                    <a:pt x="517" y="897"/>
                    <a:pt x="552" y="793"/>
                  </a:cubicBezTo>
                  <a:cubicBezTo>
                    <a:pt x="738" y="638"/>
                    <a:pt x="1326" y="541"/>
                    <a:pt x="1571" y="541"/>
                  </a:cubicBezTo>
                  <a:cubicBezTo>
                    <a:pt x="1590" y="541"/>
                    <a:pt x="1607" y="542"/>
                    <a:pt x="1621" y="543"/>
                  </a:cubicBezTo>
                  <a:cubicBezTo>
                    <a:pt x="1905" y="576"/>
                    <a:pt x="2941" y="643"/>
                    <a:pt x="3075" y="927"/>
                  </a:cubicBezTo>
                  <a:cubicBezTo>
                    <a:pt x="3117" y="1026"/>
                    <a:pt x="3190" y="1066"/>
                    <a:pt x="3268" y="1066"/>
                  </a:cubicBezTo>
                  <a:cubicBezTo>
                    <a:pt x="3440" y="1066"/>
                    <a:pt x="3630" y="867"/>
                    <a:pt x="3526" y="660"/>
                  </a:cubicBezTo>
                  <a:cubicBezTo>
                    <a:pt x="3292" y="108"/>
                    <a:pt x="2123" y="75"/>
                    <a:pt x="1621" y="8"/>
                  </a:cubicBezTo>
                  <a:cubicBezTo>
                    <a:pt x="1583" y="3"/>
                    <a:pt x="1540" y="1"/>
                    <a:pt x="1493"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55;p19">
              <a:extLst>
                <a:ext uri="{FF2B5EF4-FFF2-40B4-BE49-F238E27FC236}">
                  <a16:creationId xmlns:a16="http://schemas.microsoft.com/office/drawing/2014/main" id="{219F6514-527B-AF29-BE43-40F0807ED1E1}"/>
                </a:ext>
              </a:extLst>
            </p:cNvPr>
            <p:cNvSpPr/>
            <p:nvPr/>
          </p:nvSpPr>
          <p:spPr>
            <a:xfrm>
              <a:off x="4254820" y="1445221"/>
              <a:ext cx="181518" cy="38297"/>
            </a:xfrm>
            <a:custGeom>
              <a:avLst/>
              <a:gdLst/>
              <a:ahLst/>
              <a:cxnLst/>
              <a:rect l="l" t="t" r="r" b="b"/>
              <a:pathLst>
                <a:path w="3811" h="804" extrusionOk="0">
                  <a:moveTo>
                    <a:pt x="1705" y="1"/>
                  </a:moveTo>
                  <a:cubicBezTo>
                    <a:pt x="1201" y="1"/>
                    <a:pt x="705" y="71"/>
                    <a:pt x="201" y="242"/>
                  </a:cubicBezTo>
                  <a:cubicBezTo>
                    <a:pt x="101" y="276"/>
                    <a:pt x="1" y="376"/>
                    <a:pt x="17" y="510"/>
                  </a:cubicBezTo>
                  <a:cubicBezTo>
                    <a:pt x="17" y="510"/>
                    <a:pt x="17" y="526"/>
                    <a:pt x="17" y="543"/>
                  </a:cubicBezTo>
                  <a:cubicBezTo>
                    <a:pt x="39" y="712"/>
                    <a:pt x="187" y="801"/>
                    <a:pt x="323" y="801"/>
                  </a:cubicBezTo>
                  <a:cubicBezTo>
                    <a:pt x="401" y="801"/>
                    <a:pt x="476" y="771"/>
                    <a:pt x="519" y="710"/>
                  </a:cubicBezTo>
                  <a:cubicBezTo>
                    <a:pt x="909" y="593"/>
                    <a:pt x="1299" y="527"/>
                    <a:pt x="1705" y="527"/>
                  </a:cubicBezTo>
                  <a:cubicBezTo>
                    <a:pt x="1821" y="527"/>
                    <a:pt x="1937" y="532"/>
                    <a:pt x="2056" y="543"/>
                  </a:cubicBezTo>
                  <a:cubicBezTo>
                    <a:pt x="2306" y="577"/>
                    <a:pt x="3075" y="543"/>
                    <a:pt x="3309" y="693"/>
                  </a:cubicBezTo>
                  <a:cubicBezTo>
                    <a:pt x="3362" y="762"/>
                    <a:pt x="3455" y="803"/>
                    <a:pt x="3543" y="803"/>
                  </a:cubicBezTo>
                  <a:cubicBezTo>
                    <a:pt x="3649" y="803"/>
                    <a:pt x="3750" y="746"/>
                    <a:pt x="3777" y="610"/>
                  </a:cubicBezTo>
                  <a:cubicBezTo>
                    <a:pt x="3777" y="610"/>
                    <a:pt x="3777" y="610"/>
                    <a:pt x="3793" y="593"/>
                  </a:cubicBezTo>
                  <a:cubicBezTo>
                    <a:pt x="3810" y="510"/>
                    <a:pt x="3793" y="409"/>
                    <a:pt x="3727" y="343"/>
                  </a:cubicBezTo>
                  <a:cubicBezTo>
                    <a:pt x="3426" y="59"/>
                    <a:pt x="2774" y="92"/>
                    <a:pt x="2407" y="42"/>
                  </a:cubicBezTo>
                  <a:cubicBezTo>
                    <a:pt x="2170" y="16"/>
                    <a:pt x="1937" y="1"/>
                    <a:pt x="1705"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56;p19">
              <a:extLst>
                <a:ext uri="{FF2B5EF4-FFF2-40B4-BE49-F238E27FC236}">
                  <a16:creationId xmlns:a16="http://schemas.microsoft.com/office/drawing/2014/main" id="{D99D934B-7DDF-31A0-41B7-3C9B9A57B37E}"/>
                </a:ext>
              </a:extLst>
            </p:cNvPr>
            <p:cNvSpPr/>
            <p:nvPr/>
          </p:nvSpPr>
          <p:spPr>
            <a:xfrm>
              <a:off x="4243674" y="1508334"/>
              <a:ext cx="215097" cy="57159"/>
            </a:xfrm>
            <a:custGeom>
              <a:avLst/>
              <a:gdLst/>
              <a:ahLst/>
              <a:cxnLst/>
              <a:rect l="l" t="t" r="r" b="b"/>
              <a:pathLst>
                <a:path w="4516" h="1200" extrusionOk="0">
                  <a:moveTo>
                    <a:pt x="2393" y="1"/>
                  </a:moveTo>
                  <a:cubicBezTo>
                    <a:pt x="1770" y="1"/>
                    <a:pt x="1152" y="51"/>
                    <a:pt x="535" y="137"/>
                  </a:cubicBezTo>
                  <a:lnTo>
                    <a:pt x="519" y="137"/>
                  </a:lnTo>
                  <a:cubicBezTo>
                    <a:pt x="502" y="137"/>
                    <a:pt x="469" y="137"/>
                    <a:pt x="452" y="154"/>
                  </a:cubicBezTo>
                  <a:cubicBezTo>
                    <a:pt x="301" y="171"/>
                    <a:pt x="251" y="271"/>
                    <a:pt x="251" y="388"/>
                  </a:cubicBezTo>
                  <a:cubicBezTo>
                    <a:pt x="1" y="471"/>
                    <a:pt x="34" y="906"/>
                    <a:pt x="335" y="906"/>
                  </a:cubicBezTo>
                  <a:cubicBezTo>
                    <a:pt x="987" y="889"/>
                    <a:pt x="1638" y="856"/>
                    <a:pt x="2290" y="839"/>
                  </a:cubicBezTo>
                  <a:cubicBezTo>
                    <a:pt x="2908" y="839"/>
                    <a:pt x="3510" y="1023"/>
                    <a:pt x="4111" y="1190"/>
                  </a:cubicBezTo>
                  <a:cubicBezTo>
                    <a:pt x="4135" y="1196"/>
                    <a:pt x="4159" y="1199"/>
                    <a:pt x="4181" y="1199"/>
                  </a:cubicBezTo>
                  <a:cubicBezTo>
                    <a:pt x="4391" y="1199"/>
                    <a:pt x="4516" y="938"/>
                    <a:pt x="4395" y="772"/>
                  </a:cubicBezTo>
                  <a:cubicBezTo>
                    <a:pt x="4445" y="672"/>
                    <a:pt x="4462" y="555"/>
                    <a:pt x="4362" y="455"/>
                  </a:cubicBezTo>
                  <a:cubicBezTo>
                    <a:pt x="4044" y="104"/>
                    <a:pt x="3510" y="37"/>
                    <a:pt x="3058" y="20"/>
                  </a:cubicBezTo>
                  <a:cubicBezTo>
                    <a:pt x="2836" y="7"/>
                    <a:pt x="2614" y="1"/>
                    <a:pt x="2393"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57;p19">
              <a:extLst>
                <a:ext uri="{FF2B5EF4-FFF2-40B4-BE49-F238E27FC236}">
                  <a16:creationId xmlns:a16="http://schemas.microsoft.com/office/drawing/2014/main" id="{C6A91EE6-FD36-C947-0491-3086FE7CD0AC}"/>
                </a:ext>
              </a:extLst>
            </p:cNvPr>
            <p:cNvSpPr/>
            <p:nvPr/>
          </p:nvSpPr>
          <p:spPr>
            <a:xfrm>
              <a:off x="4227766" y="1563921"/>
              <a:ext cx="263965" cy="66971"/>
            </a:xfrm>
            <a:custGeom>
              <a:avLst/>
              <a:gdLst/>
              <a:ahLst/>
              <a:cxnLst/>
              <a:rect l="l" t="t" r="r" b="b"/>
              <a:pathLst>
                <a:path w="5542" h="1406" extrusionOk="0">
                  <a:moveTo>
                    <a:pt x="3363" y="0"/>
                  </a:moveTo>
                  <a:cubicBezTo>
                    <a:pt x="2944" y="0"/>
                    <a:pt x="2546" y="33"/>
                    <a:pt x="2273" y="39"/>
                  </a:cubicBezTo>
                  <a:cubicBezTo>
                    <a:pt x="2218" y="39"/>
                    <a:pt x="2123" y="38"/>
                    <a:pt x="2002" y="38"/>
                  </a:cubicBezTo>
                  <a:cubicBezTo>
                    <a:pt x="1384" y="38"/>
                    <a:pt x="106" y="84"/>
                    <a:pt x="301" y="658"/>
                  </a:cubicBezTo>
                  <a:cubicBezTo>
                    <a:pt x="251" y="674"/>
                    <a:pt x="218" y="691"/>
                    <a:pt x="184" y="724"/>
                  </a:cubicBezTo>
                  <a:cubicBezTo>
                    <a:pt x="17" y="825"/>
                    <a:pt x="1" y="1176"/>
                    <a:pt x="251" y="1209"/>
                  </a:cubicBezTo>
                  <a:cubicBezTo>
                    <a:pt x="1220" y="1343"/>
                    <a:pt x="2189" y="1376"/>
                    <a:pt x="3175" y="1393"/>
                  </a:cubicBezTo>
                  <a:cubicBezTo>
                    <a:pt x="3333" y="1399"/>
                    <a:pt x="3496" y="1405"/>
                    <a:pt x="3660" y="1405"/>
                  </a:cubicBezTo>
                  <a:cubicBezTo>
                    <a:pt x="3929" y="1405"/>
                    <a:pt x="4202" y="1388"/>
                    <a:pt x="4462" y="1326"/>
                  </a:cubicBezTo>
                  <a:lnTo>
                    <a:pt x="4796" y="1326"/>
                  </a:lnTo>
                  <a:cubicBezTo>
                    <a:pt x="4863" y="1326"/>
                    <a:pt x="4896" y="1309"/>
                    <a:pt x="4930" y="1293"/>
                  </a:cubicBezTo>
                  <a:cubicBezTo>
                    <a:pt x="4946" y="1293"/>
                    <a:pt x="4963" y="1309"/>
                    <a:pt x="4963" y="1309"/>
                  </a:cubicBezTo>
                  <a:cubicBezTo>
                    <a:pt x="5023" y="1362"/>
                    <a:pt x="5089" y="1384"/>
                    <a:pt x="5151" y="1384"/>
                  </a:cubicBezTo>
                  <a:cubicBezTo>
                    <a:pt x="5365" y="1384"/>
                    <a:pt x="5541" y="1123"/>
                    <a:pt x="5347" y="942"/>
                  </a:cubicBezTo>
                  <a:cubicBezTo>
                    <a:pt x="5314" y="908"/>
                    <a:pt x="5280" y="875"/>
                    <a:pt x="5230" y="858"/>
                  </a:cubicBezTo>
                  <a:cubicBezTo>
                    <a:pt x="5247" y="808"/>
                    <a:pt x="5230" y="741"/>
                    <a:pt x="5214" y="691"/>
                  </a:cubicBezTo>
                  <a:cubicBezTo>
                    <a:pt x="4944" y="110"/>
                    <a:pt x="4120" y="0"/>
                    <a:pt x="3363"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58;p19">
              <a:extLst>
                <a:ext uri="{FF2B5EF4-FFF2-40B4-BE49-F238E27FC236}">
                  <a16:creationId xmlns:a16="http://schemas.microsoft.com/office/drawing/2014/main" id="{8A37DD84-028E-DA78-82A3-545F7ED8B5D4}"/>
                </a:ext>
              </a:extLst>
            </p:cNvPr>
            <p:cNvSpPr/>
            <p:nvPr/>
          </p:nvSpPr>
          <p:spPr>
            <a:xfrm>
              <a:off x="3913408" y="1327807"/>
              <a:ext cx="881060" cy="1294127"/>
            </a:xfrm>
            <a:custGeom>
              <a:avLst/>
              <a:gdLst/>
              <a:ahLst/>
              <a:cxnLst/>
              <a:rect l="l" t="t" r="r" b="b"/>
              <a:pathLst>
                <a:path w="18498" h="27169" extrusionOk="0">
                  <a:moveTo>
                    <a:pt x="12415" y="6433"/>
                  </a:moveTo>
                  <a:cubicBezTo>
                    <a:pt x="12582" y="6483"/>
                    <a:pt x="12716" y="6600"/>
                    <a:pt x="12900" y="6617"/>
                  </a:cubicBezTo>
                  <a:cubicBezTo>
                    <a:pt x="12950" y="6617"/>
                    <a:pt x="13033" y="6651"/>
                    <a:pt x="13050" y="6701"/>
                  </a:cubicBezTo>
                  <a:cubicBezTo>
                    <a:pt x="13150" y="6868"/>
                    <a:pt x="13301" y="7018"/>
                    <a:pt x="13301" y="7235"/>
                  </a:cubicBezTo>
                  <a:cubicBezTo>
                    <a:pt x="13301" y="7302"/>
                    <a:pt x="13317" y="7386"/>
                    <a:pt x="13301" y="7453"/>
                  </a:cubicBezTo>
                  <a:cubicBezTo>
                    <a:pt x="13301" y="7586"/>
                    <a:pt x="13317" y="7703"/>
                    <a:pt x="13384" y="7820"/>
                  </a:cubicBezTo>
                  <a:cubicBezTo>
                    <a:pt x="13434" y="7887"/>
                    <a:pt x="13434" y="7971"/>
                    <a:pt x="13451" y="8054"/>
                  </a:cubicBezTo>
                  <a:cubicBezTo>
                    <a:pt x="13451" y="8121"/>
                    <a:pt x="13451" y="8188"/>
                    <a:pt x="13451" y="8255"/>
                  </a:cubicBezTo>
                  <a:cubicBezTo>
                    <a:pt x="13418" y="8555"/>
                    <a:pt x="13535" y="8839"/>
                    <a:pt x="13652" y="9107"/>
                  </a:cubicBezTo>
                  <a:cubicBezTo>
                    <a:pt x="13685" y="9174"/>
                    <a:pt x="13718" y="9240"/>
                    <a:pt x="13735" y="9307"/>
                  </a:cubicBezTo>
                  <a:cubicBezTo>
                    <a:pt x="13802" y="9458"/>
                    <a:pt x="13869" y="9608"/>
                    <a:pt x="13936" y="9758"/>
                  </a:cubicBezTo>
                  <a:cubicBezTo>
                    <a:pt x="13969" y="9842"/>
                    <a:pt x="14002" y="9925"/>
                    <a:pt x="14069" y="9959"/>
                  </a:cubicBezTo>
                  <a:cubicBezTo>
                    <a:pt x="14220" y="10076"/>
                    <a:pt x="14303" y="10243"/>
                    <a:pt x="14370" y="10410"/>
                  </a:cubicBezTo>
                  <a:cubicBezTo>
                    <a:pt x="14403" y="10494"/>
                    <a:pt x="14454" y="10560"/>
                    <a:pt x="14487" y="10627"/>
                  </a:cubicBezTo>
                  <a:cubicBezTo>
                    <a:pt x="14520" y="10677"/>
                    <a:pt x="14571" y="10711"/>
                    <a:pt x="14587" y="10761"/>
                  </a:cubicBezTo>
                  <a:cubicBezTo>
                    <a:pt x="14704" y="11012"/>
                    <a:pt x="14905" y="11195"/>
                    <a:pt x="15105" y="11396"/>
                  </a:cubicBezTo>
                  <a:cubicBezTo>
                    <a:pt x="15155" y="11446"/>
                    <a:pt x="15205" y="11513"/>
                    <a:pt x="15256" y="11580"/>
                  </a:cubicBezTo>
                  <a:cubicBezTo>
                    <a:pt x="15339" y="11713"/>
                    <a:pt x="15406" y="11847"/>
                    <a:pt x="15473" y="11997"/>
                  </a:cubicBezTo>
                  <a:cubicBezTo>
                    <a:pt x="15606" y="12215"/>
                    <a:pt x="15757" y="12398"/>
                    <a:pt x="15941" y="12582"/>
                  </a:cubicBezTo>
                  <a:cubicBezTo>
                    <a:pt x="16342" y="12966"/>
                    <a:pt x="16726" y="13367"/>
                    <a:pt x="17077" y="13785"/>
                  </a:cubicBezTo>
                  <a:cubicBezTo>
                    <a:pt x="17344" y="14103"/>
                    <a:pt x="17578" y="14470"/>
                    <a:pt x="17779" y="14854"/>
                  </a:cubicBezTo>
                  <a:cubicBezTo>
                    <a:pt x="17929" y="15088"/>
                    <a:pt x="17996" y="15372"/>
                    <a:pt x="18096" y="15623"/>
                  </a:cubicBezTo>
                  <a:cubicBezTo>
                    <a:pt x="18180" y="15840"/>
                    <a:pt x="18246" y="16041"/>
                    <a:pt x="18330" y="16241"/>
                  </a:cubicBezTo>
                  <a:cubicBezTo>
                    <a:pt x="18397" y="16425"/>
                    <a:pt x="18430" y="16609"/>
                    <a:pt x="18430" y="16809"/>
                  </a:cubicBezTo>
                  <a:cubicBezTo>
                    <a:pt x="18430" y="17060"/>
                    <a:pt x="18414" y="17327"/>
                    <a:pt x="18414" y="17578"/>
                  </a:cubicBezTo>
                  <a:cubicBezTo>
                    <a:pt x="18414" y="17778"/>
                    <a:pt x="18414" y="17979"/>
                    <a:pt x="18430" y="18179"/>
                  </a:cubicBezTo>
                  <a:cubicBezTo>
                    <a:pt x="18497" y="18681"/>
                    <a:pt x="18497" y="19182"/>
                    <a:pt x="18447" y="19683"/>
                  </a:cubicBezTo>
                  <a:cubicBezTo>
                    <a:pt x="18414" y="20068"/>
                    <a:pt x="18330" y="20452"/>
                    <a:pt x="18213" y="20819"/>
                  </a:cubicBezTo>
                  <a:cubicBezTo>
                    <a:pt x="18113" y="21154"/>
                    <a:pt x="17979" y="21471"/>
                    <a:pt x="17829" y="21788"/>
                  </a:cubicBezTo>
                  <a:cubicBezTo>
                    <a:pt x="17645" y="22173"/>
                    <a:pt x="17411" y="22507"/>
                    <a:pt x="17277" y="22908"/>
                  </a:cubicBezTo>
                  <a:cubicBezTo>
                    <a:pt x="17277" y="22925"/>
                    <a:pt x="17261" y="22941"/>
                    <a:pt x="17261" y="22958"/>
                  </a:cubicBezTo>
                  <a:cubicBezTo>
                    <a:pt x="17094" y="23209"/>
                    <a:pt x="16926" y="23459"/>
                    <a:pt x="16743" y="23710"/>
                  </a:cubicBezTo>
                  <a:cubicBezTo>
                    <a:pt x="16726" y="23760"/>
                    <a:pt x="16676" y="23794"/>
                    <a:pt x="16642" y="23844"/>
                  </a:cubicBezTo>
                  <a:cubicBezTo>
                    <a:pt x="16342" y="24378"/>
                    <a:pt x="15907" y="24779"/>
                    <a:pt x="15439" y="25164"/>
                  </a:cubicBezTo>
                  <a:cubicBezTo>
                    <a:pt x="15289" y="25264"/>
                    <a:pt x="15155" y="25381"/>
                    <a:pt x="15005" y="25498"/>
                  </a:cubicBezTo>
                  <a:cubicBezTo>
                    <a:pt x="14938" y="25548"/>
                    <a:pt x="14871" y="25598"/>
                    <a:pt x="14804" y="25631"/>
                  </a:cubicBezTo>
                  <a:cubicBezTo>
                    <a:pt x="14487" y="25815"/>
                    <a:pt x="14170" y="25982"/>
                    <a:pt x="13852" y="26166"/>
                  </a:cubicBezTo>
                  <a:cubicBezTo>
                    <a:pt x="13652" y="26266"/>
                    <a:pt x="13451" y="26367"/>
                    <a:pt x="13267" y="26467"/>
                  </a:cubicBezTo>
                  <a:cubicBezTo>
                    <a:pt x="12866" y="26684"/>
                    <a:pt x="12415" y="26801"/>
                    <a:pt x="11981" y="26918"/>
                  </a:cubicBezTo>
                  <a:cubicBezTo>
                    <a:pt x="11914" y="26935"/>
                    <a:pt x="11847" y="26935"/>
                    <a:pt x="11797" y="26951"/>
                  </a:cubicBezTo>
                  <a:cubicBezTo>
                    <a:pt x="11747" y="26951"/>
                    <a:pt x="11713" y="26951"/>
                    <a:pt x="11680" y="26968"/>
                  </a:cubicBezTo>
                  <a:cubicBezTo>
                    <a:pt x="11413" y="27135"/>
                    <a:pt x="11095" y="27152"/>
                    <a:pt x="10794" y="27152"/>
                  </a:cubicBezTo>
                  <a:cubicBezTo>
                    <a:pt x="10026" y="27169"/>
                    <a:pt x="9257" y="27152"/>
                    <a:pt x="8489" y="27152"/>
                  </a:cubicBezTo>
                  <a:cubicBezTo>
                    <a:pt x="8322" y="27152"/>
                    <a:pt x="8154" y="27135"/>
                    <a:pt x="8004" y="27085"/>
                  </a:cubicBezTo>
                  <a:cubicBezTo>
                    <a:pt x="7820" y="27035"/>
                    <a:pt x="7636" y="27002"/>
                    <a:pt x="7436" y="26985"/>
                  </a:cubicBezTo>
                  <a:cubicBezTo>
                    <a:pt x="7336" y="26985"/>
                    <a:pt x="7219" y="26968"/>
                    <a:pt x="7119" y="26951"/>
                  </a:cubicBezTo>
                  <a:cubicBezTo>
                    <a:pt x="7035" y="26951"/>
                    <a:pt x="6951" y="26935"/>
                    <a:pt x="6868" y="26951"/>
                  </a:cubicBezTo>
                  <a:cubicBezTo>
                    <a:pt x="6684" y="26968"/>
                    <a:pt x="6517" y="26918"/>
                    <a:pt x="6333" y="26885"/>
                  </a:cubicBezTo>
                  <a:cubicBezTo>
                    <a:pt x="5815" y="26734"/>
                    <a:pt x="5314" y="26534"/>
                    <a:pt x="4846" y="26266"/>
                  </a:cubicBezTo>
                  <a:cubicBezTo>
                    <a:pt x="4529" y="26083"/>
                    <a:pt x="4211" y="25932"/>
                    <a:pt x="3910" y="25765"/>
                  </a:cubicBezTo>
                  <a:cubicBezTo>
                    <a:pt x="3743" y="25682"/>
                    <a:pt x="3593" y="25581"/>
                    <a:pt x="3443" y="25464"/>
                  </a:cubicBezTo>
                  <a:cubicBezTo>
                    <a:pt x="3326" y="25364"/>
                    <a:pt x="3209" y="25264"/>
                    <a:pt x="3075" y="25180"/>
                  </a:cubicBezTo>
                  <a:cubicBezTo>
                    <a:pt x="2691" y="24896"/>
                    <a:pt x="2373" y="24562"/>
                    <a:pt x="2073" y="24178"/>
                  </a:cubicBezTo>
                  <a:cubicBezTo>
                    <a:pt x="1989" y="24094"/>
                    <a:pt x="1939" y="23994"/>
                    <a:pt x="1872" y="23894"/>
                  </a:cubicBezTo>
                  <a:cubicBezTo>
                    <a:pt x="1855" y="23860"/>
                    <a:pt x="1855" y="23844"/>
                    <a:pt x="1839" y="23827"/>
                  </a:cubicBezTo>
                  <a:cubicBezTo>
                    <a:pt x="1621" y="23626"/>
                    <a:pt x="1504" y="23359"/>
                    <a:pt x="1337" y="23125"/>
                  </a:cubicBezTo>
                  <a:cubicBezTo>
                    <a:pt x="1287" y="23042"/>
                    <a:pt x="1237" y="22958"/>
                    <a:pt x="1204" y="22875"/>
                  </a:cubicBezTo>
                  <a:cubicBezTo>
                    <a:pt x="1137" y="22674"/>
                    <a:pt x="1020" y="22507"/>
                    <a:pt x="936" y="22323"/>
                  </a:cubicBezTo>
                  <a:cubicBezTo>
                    <a:pt x="585" y="21672"/>
                    <a:pt x="268" y="21003"/>
                    <a:pt x="134" y="20268"/>
                  </a:cubicBezTo>
                  <a:cubicBezTo>
                    <a:pt x="34" y="19783"/>
                    <a:pt x="1" y="19299"/>
                    <a:pt x="17" y="18798"/>
                  </a:cubicBezTo>
                  <a:cubicBezTo>
                    <a:pt x="17" y="18564"/>
                    <a:pt x="51" y="18313"/>
                    <a:pt x="68" y="18062"/>
                  </a:cubicBezTo>
                  <a:cubicBezTo>
                    <a:pt x="84" y="17929"/>
                    <a:pt x="84" y="17795"/>
                    <a:pt x="84" y="17661"/>
                  </a:cubicBezTo>
                  <a:cubicBezTo>
                    <a:pt x="84" y="17411"/>
                    <a:pt x="68" y="17144"/>
                    <a:pt x="68" y="16893"/>
                  </a:cubicBezTo>
                  <a:cubicBezTo>
                    <a:pt x="68" y="16642"/>
                    <a:pt x="101" y="16408"/>
                    <a:pt x="201" y="16174"/>
                  </a:cubicBezTo>
                  <a:cubicBezTo>
                    <a:pt x="335" y="15824"/>
                    <a:pt x="452" y="15473"/>
                    <a:pt x="585" y="15122"/>
                  </a:cubicBezTo>
                  <a:cubicBezTo>
                    <a:pt x="619" y="15038"/>
                    <a:pt x="652" y="14971"/>
                    <a:pt x="686" y="14905"/>
                  </a:cubicBezTo>
                  <a:cubicBezTo>
                    <a:pt x="920" y="14487"/>
                    <a:pt x="1170" y="14086"/>
                    <a:pt x="1471" y="13718"/>
                  </a:cubicBezTo>
                  <a:cubicBezTo>
                    <a:pt x="1805" y="13351"/>
                    <a:pt x="2139" y="13017"/>
                    <a:pt x="2474" y="12666"/>
                  </a:cubicBezTo>
                  <a:cubicBezTo>
                    <a:pt x="2507" y="12632"/>
                    <a:pt x="2524" y="12582"/>
                    <a:pt x="2574" y="12565"/>
                  </a:cubicBezTo>
                  <a:cubicBezTo>
                    <a:pt x="2758" y="12448"/>
                    <a:pt x="2858" y="12265"/>
                    <a:pt x="2958" y="12081"/>
                  </a:cubicBezTo>
                  <a:cubicBezTo>
                    <a:pt x="3058" y="11930"/>
                    <a:pt x="3142" y="11747"/>
                    <a:pt x="3242" y="11596"/>
                  </a:cubicBezTo>
                  <a:cubicBezTo>
                    <a:pt x="3309" y="11496"/>
                    <a:pt x="3376" y="11413"/>
                    <a:pt x="3459" y="11346"/>
                  </a:cubicBezTo>
                  <a:cubicBezTo>
                    <a:pt x="3777" y="11028"/>
                    <a:pt x="4027" y="10661"/>
                    <a:pt x="4211" y="10243"/>
                  </a:cubicBezTo>
                  <a:cubicBezTo>
                    <a:pt x="4228" y="10193"/>
                    <a:pt x="4261" y="10126"/>
                    <a:pt x="4311" y="10093"/>
                  </a:cubicBezTo>
                  <a:cubicBezTo>
                    <a:pt x="4529" y="9925"/>
                    <a:pt x="4629" y="9675"/>
                    <a:pt x="4729" y="9424"/>
                  </a:cubicBezTo>
                  <a:cubicBezTo>
                    <a:pt x="4813" y="9207"/>
                    <a:pt x="4896" y="8973"/>
                    <a:pt x="4997" y="8739"/>
                  </a:cubicBezTo>
                  <a:cubicBezTo>
                    <a:pt x="5030" y="8639"/>
                    <a:pt x="5047" y="8555"/>
                    <a:pt x="5047" y="8455"/>
                  </a:cubicBezTo>
                  <a:cubicBezTo>
                    <a:pt x="5047" y="8338"/>
                    <a:pt x="5047" y="8204"/>
                    <a:pt x="5047" y="8088"/>
                  </a:cubicBezTo>
                  <a:cubicBezTo>
                    <a:pt x="5063" y="8004"/>
                    <a:pt x="5063" y="7904"/>
                    <a:pt x="5113" y="7837"/>
                  </a:cubicBezTo>
                  <a:cubicBezTo>
                    <a:pt x="5180" y="7720"/>
                    <a:pt x="5197" y="7586"/>
                    <a:pt x="5180" y="7469"/>
                  </a:cubicBezTo>
                  <a:cubicBezTo>
                    <a:pt x="5147" y="7202"/>
                    <a:pt x="5281" y="6985"/>
                    <a:pt x="5398" y="6768"/>
                  </a:cubicBezTo>
                  <a:cubicBezTo>
                    <a:pt x="5431" y="6684"/>
                    <a:pt x="5514" y="6634"/>
                    <a:pt x="5615" y="6634"/>
                  </a:cubicBezTo>
                  <a:cubicBezTo>
                    <a:pt x="5782" y="6617"/>
                    <a:pt x="5916" y="6483"/>
                    <a:pt x="6099" y="6450"/>
                  </a:cubicBezTo>
                  <a:cubicBezTo>
                    <a:pt x="6016" y="6166"/>
                    <a:pt x="6016" y="5882"/>
                    <a:pt x="5999" y="5598"/>
                  </a:cubicBezTo>
                  <a:cubicBezTo>
                    <a:pt x="5966" y="5364"/>
                    <a:pt x="6049" y="5164"/>
                    <a:pt x="6216" y="4996"/>
                  </a:cubicBezTo>
                  <a:cubicBezTo>
                    <a:pt x="6317" y="4896"/>
                    <a:pt x="6433" y="4813"/>
                    <a:pt x="6484" y="4679"/>
                  </a:cubicBezTo>
                  <a:cubicBezTo>
                    <a:pt x="6484" y="4646"/>
                    <a:pt x="6484" y="4629"/>
                    <a:pt x="6484" y="4612"/>
                  </a:cubicBezTo>
                  <a:cubicBezTo>
                    <a:pt x="6317" y="4311"/>
                    <a:pt x="6333" y="3977"/>
                    <a:pt x="6350" y="3660"/>
                  </a:cubicBezTo>
                  <a:cubicBezTo>
                    <a:pt x="6350" y="3509"/>
                    <a:pt x="6433" y="3376"/>
                    <a:pt x="6550" y="3292"/>
                  </a:cubicBezTo>
                  <a:cubicBezTo>
                    <a:pt x="6584" y="3275"/>
                    <a:pt x="6617" y="3242"/>
                    <a:pt x="6651" y="3225"/>
                  </a:cubicBezTo>
                  <a:cubicBezTo>
                    <a:pt x="6734" y="3175"/>
                    <a:pt x="6768" y="3092"/>
                    <a:pt x="6768" y="2991"/>
                  </a:cubicBezTo>
                  <a:cubicBezTo>
                    <a:pt x="6768" y="2858"/>
                    <a:pt x="6768" y="2724"/>
                    <a:pt x="6768" y="2590"/>
                  </a:cubicBezTo>
                  <a:cubicBezTo>
                    <a:pt x="6768" y="2473"/>
                    <a:pt x="6751" y="2340"/>
                    <a:pt x="6768" y="2223"/>
                  </a:cubicBezTo>
                  <a:cubicBezTo>
                    <a:pt x="6801" y="1939"/>
                    <a:pt x="6918" y="1705"/>
                    <a:pt x="7169" y="1554"/>
                  </a:cubicBezTo>
                  <a:cubicBezTo>
                    <a:pt x="7352" y="1454"/>
                    <a:pt x="7536" y="1354"/>
                    <a:pt x="7737" y="1254"/>
                  </a:cubicBezTo>
                  <a:cubicBezTo>
                    <a:pt x="7753" y="1153"/>
                    <a:pt x="7787" y="1037"/>
                    <a:pt x="7804" y="920"/>
                  </a:cubicBezTo>
                  <a:cubicBezTo>
                    <a:pt x="7870" y="552"/>
                    <a:pt x="8104" y="301"/>
                    <a:pt x="8422" y="118"/>
                  </a:cubicBezTo>
                  <a:cubicBezTo>
                    <a:pt x="8539" y="51"/>
                    <a:pt x="8656" y="17"/>
                    <a:pt x="8806" y="17"/>
                  </a:cubicBezTo>
                  <a:cubicBezTo>
                    <a:pt x="8956" y="34"/>
                    <a:pt x="9090" y="34"/>
                    <a:pt x="9241" y="17"/>
                  </a:cubicBezTo>
                  <a:cubicBezTo>
                    <a:pt x="9508" y="1"/>
                    <a:pt x="9742" y="51"/>
                    <a:pt x="9992" y="134"/>
                  </a:cubicBezTo>
                  <a:cubicBezTo>
                    <a:pt x="10360" y="235"/>
                    <a:pt x="10560" y="485"/>
                    <a:pt x="10677" y="819"/>
                  </a:cubicBezTo>
                  <a:cubicBezTo>
                    <a:pt x="10711" y="953"/>
                    <a:pt x="10744" y="1103"/>
                    <a:pt x="10778" y="1254"/>
                  </a:cubicBezTo>
                  <a:cubicBezTo>
                    <a:pt x="10928" y="1337"/>
                    <a:pt x="11095" y="1438"/>
                    <a:pt x="11262" y="1521"/>
                  </a:cubicBezTo>
                  <a:cubicBezTo>
                    <a:pt x="11580" y="1688"/>
                    <a:pt x="11713" y="1989"/>
                    <a:pt x="11730" y="2323"/>
                  </a:cubicBezTo>
                  <a:cubicBezTo>
                    <a:pt x="11747" y="2473"/>
                    <a:pt x="11730" y="2607"/>
                    <a:pt x="11730" y="2741"/>
                  </a:cubicBezTo>
                  <a:cubicBezTo>
                    <a:pt x="11730" y="2808"/>
                    <a:pt x="11730" y="2874"/>
                    <a:pt x="11730" y="2925"/>
                  </a:cubicBezTo>
                  <a:cubicBezTo>
                    <a:pt x="11713" y="3075"/>
                    <a:pt x="11764" y="3192"/>
                    <a:pt x="11914" y="3275"/>
                  </a:cubicBezTo>
                  <a:cubicBezTo>
                    <a:pt x="12081" y="3376"/>
                    <a:pt x="12148" y="3526"/>
                    <a:pt x="12148" y="3727"/>
                  </a:cubicBezTo>
                  <a:cubicBezTo>
                    <a:pt x="12148" y="3844"/>
                    <a:pt x="12148" y="3944"/>
                    <a:pt x="12148" y="4061"/>
                  </a:cubicBezTo>
                  <a:cubicBezTo>
                    <a:pt x="12148" y="4228"/>
                    <a:pt x="12131" y="4395"/>
                    <a:pt x="12048" y="4529"/>
                  </a:cubicBezTo>
                  <a:cubicBezTo>
                    <a:pt x="11997" y="4646"/>
                    <a:pt x="12014" y="4729"/>
                    <a:pt x="12098" y="4813"/>
                  </a:cubicBezTo>
                  <a:cubicBezTo>
                    <a:pt x="12165" y="4879"/>
                    <a:pt x="12248" y="4963"/>
                    <a:pt x="12315" y="5047"/>
                  </a:cubicBezTo>
                  <a:cubicBezTo>
                    <a:pt x="12465" y="5197"/>
                    <a:pt x="12532" y="5381"/>
                    <a:pt x="12499" y="5598"/>
                  </a:cubicBezTo>
                  <a:cubicBezTo>
                    <a:pt x="12482" y="5865"/>
                    <a:pt x="12449" y="6133"/>
                    <a:pt x="12415" y="6433"/>
                  </a:cubicBezTo>
                  <a:close/>
                  <a:moveTo>
                    <a:pt x="9257" y="6483"/>
                  </a:moveTo>
                  <a:cubicBezTo>
                    <a:pt x="9257" y="6483"/>
                    <a:pt x="9257" y="6483"/>
                    <a:pt x="9257" y="6483"/>
                  </a:cubicBezTo>
                  <a:cubicBezTo>
                    <a:pt x="8856" y="6483"/>
                    <a:pt x="8438" y="6483"/>
                    <a:pt x="8021" y="6483"/>
                  </a:cubicBezTo>
                  <a:cubicBezTo>
                    <a:pt x="7536" y="6467"/>
                    <a:pt x="7052" y="6517"/>
                    <a:pt x="6567" y="6634"/>
                  </a:cubicBezTo>
                  <a:cubicBezTo>
                    <a:pt x="6283" y="6717"/>
                    <a:pt x="6049" y="6868"/>
                    <a:pt x="5832" y="7052"/>
                  </a:cubicBezTo>
                  <a:cubicBezTo>
                    <a:pt x="5799" y="7085"/>
                    <a:pt x="5748" y="7152"/>
                    <a:pt x="5732" y="7202"/>
                  </a:cubicBezTo>
                  <a:cubicBezTo>
                    <a:pt x="5648" y="7519"/>
                    <a:pt x="5548" y="7837"/>
                    <a:pt x="5548" y="8171"/>
                  </a:cubicBezTo>
                  <a:cubicBezTo>
                    <a:pt x="5548" y="8221"/>
                    <a:pt x="5531" y="8271"/>
                    <a:pt x="5531" y="8321"/>
                  </a:cubicBezTo>
                  <a:cubicBezTo>
                    <a:pt x="5398" y="8906"/>
                    <a:pt x="5180" y="9441"/>
                    <a:pt x="4913" y="9959"/>
                  </a:cubicBezTo>
                  <a:cubicBezTo>
                    <a:pt x="4813" y="10143"/>
                    <a:pt x="4696" y="10343"/>
                    <a:pt x="4596" y="10527"/>
                  </a:cubicBezTo>
                  <a:cubicBezTo>
                    <a:pt x="4428" y="10911"/>
                    <a:pt x="4195" y="11245"/>
                    <a:pt x="3944" y="11563"/>
                  </a:cubicBezTo>
                  <a:cubicBezTo>
                    <a:pt x="3476" y="12148"/>
                    <a:pt x="3008" y="12732"/>
                    <a:pt x="2540" y="13317"/>
                  </a:cubicBezTo>
                  <a:cubicBezTo>
                    <a:pt x="2440" y="13434"/>
                    <a:pt x="2357" y="13568"/>
                    <a:pt x="2223" y="13668"/>
                  </a:cubicBezTo>
                  <a:cubicBezTo>
                    <a:pt x="1972" y="13852"/>
                    <a:pt x="1772" y="14103"/>
                    <a:pt x="1555" y="14336"/>
                  </a:cubicBezTo>
                  <a:cubicBezTo>
                    <a:pt x="1438" y="14470"/>
                    <a:pt x="1337" y="14604"/>
                    <a:pt x="1254" y="14771"/>
                  </a:cubicBezTo>
                  <a:cubicBezTo>
                    <a:pt x="1070" y="15122"/>
                    <a:pt x="886" y="15473"/>
                    <a:pt x="719" y="15840"/>
                  </a:cubicBezTo>
                  <a:cubicBezTo>
                    <a:pt x="652" y="15991"/>
                    <a:pt x="602" y="16174"/>
                    <a:pt x="585" y="16342"/>
                  </a:cubicBezTo>
                  <a:cubicBezTo>
                    <a:pt x="535" y="16659"/>
                    <a:pt x="452" y="16960"/>
                    <a:pt x="469" y="17294"/>
                  </a:cubicBezTo>
                  <a:cubicBezTo>
                    <a:pt x="469" y="17311"/>
                    <a:pt x="469" y="17344"/>
                    <a:pt x="469" y="17361"/>
                  </a:cubicBezTo>
                  <a:cubicBezTo>
                    <a:pt x="402" y="17545"/>
                    <a:pt x="418" y="17728"/>
                    <a:pt x="418" y="17912"/>
                  </a:cubicBezTo>
                  <a:cubicBezTo>
                    <a:pt x="418" y="18380"/>
                    <a:pt x="418" y="18865"/>
                    <a:pt x="435" y="19332"/>
                  </a:cubicBezTo>
                  <a:cubicBezTo>
                    <a:pt x="435" y="19399"/>
                    <a:pt x="418" y="19483"/>
                    <a:pt x="452" y="19550"/>
                  </a:cubicBezTo>
                  <a:cubicBezTo>
                    <a:pt x="519" y="19817"/>
                    <a:pt x="535" y="20084"/>
                    <a:pt x="535" y="20368"/>
                  </a:cubicBezTo>
                  <a:cubicBezTo>
                    <a:pt x="552" y="20569"/>
                    <a:pt x="585" y="20786"/>
                    <a:pt x="702" y="20970"/>
                  </a:cubicBezTo>
                  <a:cubicBezTo>
                    <a:pt x="836" y="21137"/>
                    <a:pt x="903" y="21337"/>
                    <a:pt x="953" y="21538"/>
                  </a:cubicBezTo>
                  <a:cubicBezTo>
                    <a:pt x="1020" y="21722"/>
                    <a:pt x="1070" y="21905"/>
                    <a:pt x="1120" y="22089"/>
                  </a:cubicBezTo>
                  <a:cubicBezTo>
                    <a:pt x="1170" y="22240"/>
                    <a:pt x="1237" y="22373"/>
                    <a:pt x="1354" y="22490"/>
                  </a:cubicBezTo>
                  <a:cubicBezTo>
                    <a:pt x="1454" y="22591"/>
                    <a:pt x="1521" y="22707"/>
                    <a:pt x="1571" y="22824"/>
                  </a:cubicBezTo>
                  <a:cubicBezTo>
                    <a:pt x="1655" y="23058"/>
                    <a:pt x="1772" y="23276"/>
                    <a:pt x="1905" y="23476"/>
                  </a:cubicBezTo>
                  <a:cubicBezTo>
                    <a:pt x="2139" y="23860"/>
                    <a:pt x="2407" y="24195"/>
                    <a:pt x="2758" y="24479"/>
                  </a:cubicBezTo>
                  <a:cubicBezTo>
                    <a:pt x="3142" y="24779"/>
                    <a:pt x="3576" y="25013"/>
                    <a:pt x="3961" y="25331"/>
                  </a:cubicBezTo>
                  <a:cubicBezTo>
                    <a:pt x="3994" y="25364"/>
                    <a:pt x="4044" y="25381"/>
                    <a:pt x="4094" y="25398"/>
                  </a:cubicBezTo>
                  <a:cubicBezTo>
                    <a:pt x="4395" y="25565"/>
                    <a:pt x="4696" y="25715"/>
                    <a:pt x="4997" y="25882"/>
                  </a:cubicBezTo>
                  <a:cubicBezTo>
                    <a:pt x="5464" y="26149"/>
                    <a:pt x="5949" y="26350"/>
                    <a:pt x="6484" y="26500"/>
                  </a:cubicBezTo>
                  <a:cubicBezTo>
                    <a:pt x="6601" y="26517"/>
                    <a:pt x="6734" y="26534"/>
                    <a:pt x="6851" y="26550"/>
                  </a:cubicBezTo>
                  <a:cubicBezTo>
                    <a:pt x="7152" y="26617"/>
                    <a:pt x="7469" y="26617"/>
                    <a:pt x="7770" y="26617"/>
                  </a:cubicBezTo>
                  <a:cubicBezTo>
                    <a:pt x="7937" y="26617"/>
                    <a:pt x="8088" y="26634"/>
                    <a:pt x="8238" y="26684"/>
                  </a:cubicBezTo>
                  <a:cubicBezTo>
                    <a:pt x="8438" y="26734"/>
                    <a:pt x="8639" y="26734"/>
                    <a:pt x="8840" y="26734"/>
                  </a:cubicBezTo>
                  <a:cubicBezTo>
                    <a:pt x="9040" y="26734"/>
                    <a:pt x="9257" y="26734"/>
                    <a:pt x="9458" y="26734"/>
                  </a:cubicBezTo>
                  <a:cubicBezTo>
                    <a:pt x="9558" y="26734"/>
                    <a:pt x="9658" y="26751"/>
                    <a:pt x="9758" y="26751"/>
                  </a:cubicBezTo>
                  <a:cubicBezTo>
                    <a:pt x="10193" y="26818"/>
                    <a:pt x="10611" y="26801"/>
                    <a:pt x="11045" y="26784"/>
                  </a:cubicBezTo>
                  <a:cubicBezTo>
                    <a:pt x="11229" y="26768"/>
                    <a:pt x="11413" y="26734"/>
                    <a:pt x="11563" y="26617"/>
                  </a:cubicBezTo>
                  <a:cubicBezTo>
                    <a:pt x="11613" y="26567"/>
                    <a:pt x="11680" y="26550"/>
                    <a:pt x="11764" y="26550"/>
                  </a:cubicBezTo>
                  <a:cubicBezTo>
                    <a:pt x="11814" y="26550"/>
                    <a:pt x="11880" y="26534"/>
                    <a:pt x="11947" y="26517"/>
                  </a:cubicBezTo>
                  <a:cubicBezTo>
                    <a:pt x="12482" y="26383"/>
                    <a:pt x="13000" y="26183"/>
                    <a:pt x="13484" y="25882"/>
                  </a:cubicBezTo>
                  <a:cubicBezTo>
                    <a:pt x="13551" y="25849"/>
                    <a:pt x="13618" y="25832"/>
                    <a:pt x="13685" y="25782"/>
                  </a:cubicBezTo>
                  <a:cubicBezTo>
                    <a:pt x="13986" y="25631"/>
                    <a:pt x="14286" y="25464"/>
                    <a:pt x="14587" y="25297"/>
                  </a:cubicBezTo>
                  <a:cubicBezTo>
                    <a:pt x="14637" y="25264"/>
                    <a:pt x="14688" y="25230"/>
                    <a:pt x="14721" y="25197"/>
                  </a:cubicBezTo>
                  <a:cubicBezTo>
                    <a:pt x="14871" y="25080"/>
                    <a:pt x="15038" y="24980"/>
                    <a:pt x="15172" y="24846"/>
                  </a:cubicBezTo>
                  <a:cubicBezTo>
                    <a:pt x="15256" y="24779"/>
                    <a:pt x="15356" y="24712"/>
                    <a:pt x="15406" y="24612"/>
                  </a:cubicBezTo>
                  <a:cubicBezTo>
                    <a:pt x="15473" y="24479"/>
                    <a:pt x="15573" y="24412"/>
                    <a:pt x="15690" y="24328"/>
                  </a:cubicBezTo>
                  <a:cubicBezTo>
                    <a:pt x="15957" y="24178"/>
                    <a:pt x="16175" y="23944"/>
                    <a:pt x="16325" y="23677"/>
                  </a:cubicBezTo>
                  <a:cubicBezTo>
                    <a:pt x="16375" y="23576"/>
                    <a:pt x="16425" y="23493"/>
                    <a:pt x="16509" y="23426"/>
                  </a:cubicBezTo>
                  <a:cubicBezTo>
                    <a:pt x="16626" y="23309"/>
                    <a:pt x="16709" y="23175"/>
                    <a:pt x="16793" y="23025"/>
                  </a:cubicBezTo>
                  <a:cubicBezTo>
                    <a:pt x="16893" y="22858"/>
                    <a:pt x="16993" y="22691"/>
                    <a:pt x="17110" y="22524"/>
                  </a:cubicBezTo>
                  <a:cubicBezTo>
                    <a:pt x="17244" y="22373"/>
                    <a:pt x="17344" y="22223"/>
                    <a:pt x="17394" y="22039"/>
                  </a:cubicBezTo>
                  <a:cubicBezTo>
                    <a:pt x="17478" y="21738"/>
                    <a:pt x="17578" y="21438"/>
                    <a:pt x="17662" y="21154"/>
                  </a:cubicBezTo>
                  <a:cubicBezTo>
                    <a:pt x="17695" y="21070"/>
                    <a:pt x="17712" y="20986"/>
                    <a:pt x="17762" y="20920"/>
                  </a:cubicBezTo>
                  <a:cubicBezTo>
                    <a:pt x="17929" y="20669"/>
                    <a:pt x="18013" y="20385"/>
                    <a:pt x="18029" y="20068"/>
                  </a:cubicBezTo>
                  <a:cubicBezTo>
                    <a:pt x="18029" y="20034"/>
                    <a:pt x="18029" y="20001"/>
                    <a:pt x="18046" y="19967"/>
                  </a:cubicBezTo>
                  <a:cubicBezTo>
                    <a:pt x="18129" y="19750"/>
                    <a:pt x="18113" y="19533"/>
                    <a:pt x="18113" y="19316"/>
                  </a:cubicBezTo>
                  <a:cubicBezTo>
                    <a:pt x="18113" y="18948"/>
                    <a:pt x="18079" y="18564"/>
                    <a:pt x="18096" y="18196"/>
                  </a:cubicBezTo>
                  <a:cubicBezTo>
                    <a:pt x="18113" y="17728"/>
                    <a:pt x="18013" y="17277"/>
                    <a:pt x="17996" y="16809"/>
                  </a:cubicBezTo>
                  <a:cubicBezTo>
                    <a:pt x="17996" y="16759"/>
                    <a:pt x="17979" y="16726"/>
                    <a:pt x="17979" y="16676"/>
                  </a:cubicBezTo>
                  <a:cubicBezTo>
                    <a:pt x="17962" y="16609"/>
                    <a:pt x="17946" y="16559"/>
                    <a:pt x="17946" y="16492"/>
                  </a:cubicBezTo>
                  <a:cubicBezTo>
                    <a:pt x="17929" y="16225"/>
                    <a:pt x="17845" y="15991"/>
                    <a:pt x="17745" y="15757"/>
                  </a:cubicBezTo>
                  <a:cubicBezTo>
                    <a:pt x="17612" y="15489"/>
                    <a:pt x="17478" y="15239"/>
                    <a:pt x="17344" y="14971"/>
                  </a:cubicBezTo>
                  <a:cubicBezTo>
                    <a:pt x="17127" y="14487"/>
                    <a:pt x="16759" y="14119"/>
                    <a:pt x="16375" y="13768"/>
                  </a:cubicBezTo>
                  <a:cubicBezTo>
                    <a:pt x="16241" y="13635"/>
                    <a:pt x="16091" y="13484"/>
                    <a:pt x="15974" y="13334"/>
                  </a:cubicBezTo>
                  <a:cubicBezTo>
                    <a:pt x="15506" y="12783"/>
                    <a:pt x="15072" y="12215"/>
                    <a:pt x="14621" y="11646"/>
                  </a:cubicBezTo>
                  <a:cubicBezTo>
                    <a:pt x="14320" y="11279"/>
                    <a:pt x="14053" y="10895"/>
                    <a:pt x="13852" y="10443"/>
                  </a:cubicBezTo>
                  <a:cubicBezTo>
                    <a:pt x="13802" y="10326"/>
                    <a:pt x="13752" y="10226"/>
                    <a:pt x="13685" y="10109"/>
                  </a:cubicBezTo>
                  <a:cubicBezTo>
                    <a:pt x="13434" y="9692"/>
                    <a:pt x="13234" y="9257"/>
                    <a:pt x="13100" y="8789"/>
                  </a:cubicBezTo>
                  <a:cubicBezTo>
                    <a:pt x="13050" y="8605"/>
                    <a:pt x="12967" y="8405"/>
                    <a:pt x="12967" y="8204"/>
                  </a:cubicBezTo>
                  <a:cubicBezTo>
                    <a:pt x="12950" y="7870"/>
                    <a:pt x="12866" y="7553"/>
                    <a:pt x="12783" y="7219"/>
                  </a:cubicBezTo>
                  <a:cubicBezTo>
                    <a:pt x="12766" y="7169"/>
                    <a:pt x="12716" y="7102"/>
                    <a:pt x="12682" y="7068"/>
                  </a:cubicBezTo>
                  <a:cubicBezTo>
                    <a:pt x="12482" y="6884"/>
                    <a:pt x="12281" y="6751"/>
                    <a:pt x="12031" y="6667"/>
                  </a:cubicBezTo>
                  <a:cubicBezTo>
                    <a:pt x="11897" y="6634"/>
                    <a:pt x="11764" y="6600"/>
                    <a:pt x="11630" y="6584"/>
                  </a:cubicBezTo>
                  <a:cubicBezTo>
                    <a:pt x="11346" y="6500"/>
                    <a:pt x="11045" y="6500"/>
                    <a:pt x="10761" y="6483"/>
                  </a:cubicBezTo>
                  <a:cubicBezTo>
                    <a:pt x="10260" y="6483"/>
                    <a:pt x="9758" y="6483"/>
                    <a:pt x="9257" y="6483"/>
                  </a:cubicBezTo>
                  <a:close/>
                  <a:moveTo>
                    <a:pt x="6985" y="4879"/>
                  </a:moveTo>
                  <a:cubicBezTo>
                    <a:pt x="6834" y="5030"/>
                    <a:pt x="6701" y="5180"/>
                    <a:pt x="6550" y="5314"/>
                  </a:cubicBezTo>
                  <a:cubicBezTo>
                    <a:pt x="6484" y="5397"/>
                    <a:pt x="6400" y="5481"/>
                    <a:pt x="6400" y="5598"/>
                  </a:cubicBezTo>
                  <a:cubicBezTo>
                    <a:pt x="6383" y="5782"/>
                    <a:pt x="6383" y="5966"/>
                    <a:pt x="6367" y="6149"/>
                  </a:cubicBezTo>
                  <a:cubicBezTo>
                    <a:pt x="6367" y="6199"/>
                    <a:pt x="6400" y="6250"/>
                    <a:pt x="6417" y="6316"/>
                  </a:cubicBezTo>
                  <a:cubicBezTo>
                    <a:pt x="6500" y="6300"/>
                    <a:pt x="6567" y="6300"/>
                    <a:pt x="6634" y="6266"/>
                  </a:cubicBezTo>
                  <a:cubicBezTo>
                    <a:pt x="6968" y="6166"/>
                    <a:pt x="7302" y="6133"/>
                    <a:pt x="7653" y="6133"/>
                  </a:cubicBezTo>
                  <a:cubicBezTo>
                    <a:pt x="8672" y="6133"/>
                    <a:pt x="9675" y="6133"/>
                    <a:pt x="10694" y="6133"/>
                  </a:cubicBezTo>
                  <a:cubicBezTo>
                    <a:pt x="11112" y="6133"/>
                    <a:pt x="11513" y="6133"/>
                    <a:pt x="11897" y="6283"/>
                  </a:cubicBezTo>
                  <a:cubicBezTo>
                    <a:pt x="11964" y="6300"/>
                    <a:pt x="12031" y="6300"/>
                    <a:pt x="12098" y="6300"/>
                  </a:cubicBezTo>
                  <a:cubicBezTo>
                    <a:pt x="12114" y="6216"/>
                    <a:pt x="12131" y="6149"/>
                    <a:pt x="12131" y="6082"/>
                  </a:cubicBezTo>
                  <a:cubicBezTo>
                    <a:pt x="12131" y="5932"/>
                    <a:pt x="12114" y="5782"/>
                    <a:pt x="12098" y="5631"/>
                  </a:cubicBezTo>
                  <a:cubicBezTo>
                    <a:pt x="12098" y="5414"/>
                    <a:pt x="11964" y="5280"/>
                    <a:pt x="11764" y="5214"/>
                  </a:cubicBezTo>
                  <a:cubicBezTo>
                    <a:pt x="11563" y="5147"/>
                    <a:pt x="11346" y="5080"/>
                    <a:pt x="11129" y="5047"/>
                  </a:cubicBezTo>
                  <a:cubicBezTo>
                    <a:pt x="10694" y="4980"/>
                    <a:pt x="10260" y="4930"/>
                    <a:pt x="9809" y="4879"/>
                  </a:cubicBezTo>
                  <a:cubicBezTo>
                    <a:pt x="9291" y="4813"/>
                    <a:pt x="8773" y="4846"/>
                    <a:pt x="8255" y="4863"/>
                  </a:cubicBezTo>
                  <a:cubicBezTo>
                    <a:pt x="8071" y="4879"/>
                    <a:pt x="7887" y="4879"/>
                    <a:pt x="7703" y="4863"/>
                  </a:cubicBezTo>
                  <a:cubicBezTo>
                    <a:pt x="7469" y="4829"/>
                    <a:pt x="7219" y="4863"/>
                    <a:pt x="6985" y="4879"/>
                  </a:cubicBezTo>
                  <a:close/>
                  <a:moveTo>
                    <a:pt x="11596" y="3793"/>
                  </a:moveTo>
                  <a:cubicBezTo>
                    <a:pt x="11563" y="3777"/>
                    <a:pt x="11530" y="3743"/>
                    <a:pt x="11496" y="3727"/>
                  </a:cubicBezTo>
                  <a:cubicBezTo>
                    <a:pt x="11379" y="3693"/>
                    <a:pt x="11279" y="3643"/>
                    <a:pt x="11162" y="3610"/>
                  </a:cubicBezTo>
                  <a:cubicBezTo>
                    <a:pt x="10460" y="3426"/>
                    <a:pt x="9742" y="3326"/>
                    <a:pt x="9023" y="3326"/>
                  </a:cubicBezTo>
                  <a:cubicBezTo>
                    <a:pt x="8890" y="3326"/>
                    <a:pt x="8773" y="3326"/>
                    <a:pt x="8639" y="3326"/>
                  </a:cubicBezTo>
                  <a:cubicBezTo>
                    <a:pt x="8255" y="3292"/>
                    <a:pt x="7870" y="3326"/>
                    <a:pt x="7503" y="3342"/>
                  </a:cubicBezTo>
                  <a:cubicBezTo>
                    <a:pt x="7219" y="3359"/>
                    <a:pt x="7102" y="3576"/>
                    <a:pt x="6918" y="3727"/>
                  </a:cubicBezTo>
                  <a:cubicBezTo>
                    <a:pt x="6901" y="3727"/>
                    <a:pt x="6901" y="3760"/>
                    <a:pt x="6901" y="3777"/>
                  </a:cubicBezTo>
                  <a:cubicBezTo>
                    <a:pt x="6901" y="3927"/>
                    <a:pt x="6885" y="4111"/>
                    <a:pt x="6918" y="4261"/>
                  </a:cubicBezTo>
                  <a:cubicBezTo>
                    <a:pt x="6968" y="4428"/>
                    <a:pt x="7018" y="4612"/>
                    <a:pt x="7018" y="4813"/>
                  </a:cubicBezTo>
                  <a:cubicBezTo>
                    <a:pt x="7135" y="4779"/>
                    <a:pt x="7235" y="4763"/>
                    <a:pt x="7319" y="4746"/>
                  </a:cubicBezTo>
                  <a:cubicBezTo>
                    <a:pt x="7603" y="4679"/>
                    <a:pt x="7887" y="4595"/>
                    <a:pt x="8171" y="4562"/>
                  </a:cubicBezTo>
                  <a:cubicBezTo>
                    <a:pt x="8773" y="4478"/>
                    <a:pt x="9374" y="4462"/>
                    <a:pt x="9976" y="4545"/>
                  </a:cubicBezTo>
                  <a:cubicBezTo>
                    <a:pt x="10444" y="4612"/>
                    <a:pt x="10911" y="4646"/>
                    <a:pt x="11379" y="4763"/>
                  </a:cubicBezTo>
                  <a:cubicBezTo>
                    <a:pt x="11413" y="4763"/>
                    <a:pt x="11429" y="4763"/>
                    <a:pt x="11463" y="4763"/>
                  </a:cubicBezTo>
                  <a:cubicBezTo>
                    <a:pt x="11479" y="4629"/>
                    <a:pt x="11496" y="4512"/>
                    <a:pt x="11530" y="4412"/>
                  </a:cubicBezTo>
                  <a:cubicBezTo>
                    <a:pt x="11630" y="4211"/>
                    <a:pt x="11613" y="4011"/>
                    <a:pt x="11596" y="3793"/>
                  </a:cubicBezTo>
                  <a:close/>
                  <a:moveTo>
                    <a:pt x="11212" y="3326"/>
                  </a:moveTo>
                  <a:cubicBezTo>
                    <a:pt x="11195" y="3209"/>
                    <a:pt x="11179" y="3125"/>
                    <a:pt x="11179" y="3042"/>
                  </a:cubicBezTo>
                  <a:cubicBezTo>
                    <a:pt x="11195" y="2841"/>
                    <a:pt x="11078" y="2757"/>
                    <a:pt x="10928" y="2691"/>
                  </a:cubicBezTo>
                  <a:cubicBezTo>
                    <a:pt x="10861" y="2674"/>
                    <a:pt x="10811" y="2641"/>
                    <a:pt x="10744" y="2624"/>
                  </a:cubicBezTo>
                  <a:cubicBezTo>
                    <a:pt x="10377" y="2540"/>
                    <a:pt x="10026" y="2457"/>
                    <a:pt x="9642" y="2457"/>
                  </a:cubicBezTo>
                  <a:cubicBezTo>
                    <a:pt x="9408" y="2457"/>
                    <a:pt x="9157" y="2473"/>
                    <a:pt x="8940" y="2440"/>
                  </a:cubicBezTo>
                  <a:cubicBezTo>
                    <a:pt x="8639" y="2390"/>
                    <a:pt x="8338" y="2356"/>
                    <a:pt x="8037" y="2407"/>
                  </a:cubicBezTo>
                  <a:cubicBezTo>
                    <a:pt x="7987" y="2423"/>
                    <a:pt x="7937" y="2440"/>
                    <a:pt x="7904" y="2373"/>
                  </a:cubicBezTo>
                  <a:cubicBezTo>
                    <a:pt x="7921" y="2290"/>
                    <a:pt x="7971" y="2306"/>
                    <a:pt x="8021" y="2306"/>
                  </a:cubicBezTo>
                  <a:cubicBezTo>
                    <a:pt x="8238" y="2273"/>
                    <a:pt x="8438" y="2240"/>
                    <a:pt x="8639" y="2189"/>
                  </a:cubicBezTo>
                  <a:cubicBezTo>
                    <a:pt x="8806" y="2156"/>
                    <a:pt x="8956" y="2123"/>
                    <a:pt x="9107" y="2123"/>
                  </a:cubicBezTo>
                  <a:cubicBezTo>
                    <a:pt x="9257" y="2123"/>
                    <a:pt x="9391" y="2123"/>
                    <a:pt x="9541" y="2123"/>
                  </a:cubicBezTo>
                  <a:cubicBezTo>
                    <a:pt x="10076" y="2106"/>
                    <a:pt x="10577" y="2189"/>
                    <a:pt x="11078" y="2373"/>
                  </a:cubicBezTo>
                  <a:cubicBezTo>
                    <a:pt x="11095" y="2390"/>
                    <a:pt x="11112" y="2373"/>
                    <a:pt x="11145" y="2390"/>
                  </a:cubicBezTo>
                  <a:cubicBezTo>
                    <a:pt x="11179" y="2290"/>
                    <a:pt x="11179" y="2189"/>
                    <a:pt x="11112" y="2123"/>
                  </a:cubicBezTo>
                  <a:cubicBezTo>
                    <a:pt x="10878" y="1889"/>
                    <a:pt x="10661" y="1655"/>
                    <a:pt x="10360" y="1504"/>
                  </a:cubicBezTo>
                  <a:cubicBezTo>
                    <a:pt x="10343" y="1488"/>
                    <a:pt x="10310" y="1471"/>
                    <a:pt x="10276" y="1471"/>
                  </a:cubicBezTo>
                  <a:cubicBezTo>
                    <a:pt x="10109" y="1421"/>
                    <a:pt x="9926" y="1387"/>
                    <a:pt x="9758" y="1337"/>
                  </a:cubicBezTo>
                  <a:cubicBezTo>
                    <a:pt x="9625" y="1304"/>
                    <a:pt x="9491" y="1287"/>
                    <a:pt x="9357" y="1287"/>
                  </a:cubicBezTo>
                  <a:cubicBezTo>
                    <a:pt x="9124" y="1287"/>
                    <a:pt x="8890" y="1270"/>
                    <a:pt x="8672" y="1371"/>
                  </a:cubicBezTo>
                  <a:cubicBezTo>
                    <a:pt x="8639" y="1387"/>
                    <a:pt x="8589" y="1371"/>
                    <a:pt x="8539" y="1387"/>
                  </a:cubicBezTo>
                  <a:cubicBezTo>
                    <a:pt x="8288" y="1438"/>
                    <a:pt x="8021" y="1504"/>
                    <a:pt x="7837" y="1705"/>
                  </a:cubicBezTo>
                  <a:cubicBezTo>
                    <a:pt x="7753" y="1805"/>
                    <a:pt x="7653" y="1889"/>
                    <a:pt x="7553" y="1955"/>
                  </a:cubicBezTo>
                  <a:cubicBezTo>
                    <a:pt x="7386" y="2072"/>
                    <a:pt x="7336" y="2223"/>
                    <a:pt x="7336" y="2407"/>
                  </a:cubicBezTo>
                  <a:cubicBezTo>
                    <a:pt x="7336" y="2624"/>
                    <a:pt x="7336" y="2841"/>
                    <a:pt x="7336" y="3058"/>
                  </a:cubicBezTo>
                  <a:cubicBezTo>
                    <a:pt x="7336" y="3108"/>
                    <a:pt x="7302" y="3175"/>
                    <a:pt x="7369" y="3209"/>
                  </a:cubicBezTo>
                  <a:cubicBezTo>
                    <a:pt x="7403" y="3209"/>
                    <a:pt x="7453" y="3192"/>
                    <a:pt x="7486" y="3175"/>
                  </a:cubicBezTo>
                  <a:cubicBezTo>
                    <a:pt x="7753" y="3092"/>
                    <a:pt x="8004" y="3075"/>
                    <a:pt x="8271" y="3075"/>
                  </a:cubicBezTo>
                  <a:cubicBezTo>
                    <a:pt x="8522" y="3058"/>
                    <a:pt x="8773" y="3058"/>
                    <a:pt x="9007" y="3058"/>
                  </a:cubicBezTo>
                  <a:cubicBezTo>
                    <a:pt x="9474" y="3042"/>
                    <a:pt x="9942" y="3092"/>
                    <a:pt x="10410" y="3158"/>
                  </a:cubicBezTo>
                  <a:cubicBezTo>
                    <a:pt x="10661" y="3209"/>
                    <a:pt x="10928" y="3275"/>
                    <a:pt x="11212" y="3326"/>
                  </a:cubicBezTo>
                  <a:close/>
                  <a:moveTo>
                    <a:pt x="8071" y="1187"/>
                  </a:moveTo>
                  <a:cubicBezTo>
                    <a:pt x="8338" y="1120"/>
                    <a:pt x="8572" y="1070"/>
                    <a:pt x="8789" y="1003"/>
                  </a:cubicBezTo>
                  <a:cubicBezTo>
                    <a:pt x="8856" y="986"/>
                    <a:pt x="8923" y="986"/>
                    <a:pt x="8990" y="986"/>
                  </a:cubicBezTo>
                  <a:cubicBezTo>
                    <a:pt x="9174" y="986"/>
                    <a:pt x="9357" y="986"/>
                    <a:pt x="9541" y="986"/>
                  </a:cubicBezTo>
                  <a:cubicBezTo>
                    <a:pt x="9591" y="986"/>
                    <a:pt x="9642" y="986"/>
                    <a:pt x="9692" y="1003"/>
                  </a:cubicBezTo>
                  <a:cubicBezTo>
                    <a:pt x="9926" y="1053"/>
                    <a:pt x="10126" y="1120"/>
                    <a:pt x="10360" y="1170"/>
                  </a:cubicBezTo>
                  <a:cubicBezTo>
                    <a:pt x="10377" y="1187"/>
                    <a:pt x="10410" y="1170"/>
                    <a:pt x="10427" y="1170"/>
                  </a:cubicBezTo>
                  <a:cubicBezTo>
                    <a:pt x="10393" y="936"/>
                    <a:pt x="10293" y="736"/>
                    <a:pt x="10126" y="585"/>
                  </a:cubicBezTo>
                  <a:cubicBezTo>
                    <a:pt x="10026" y="485"/>
                    <a:pt x="9909" y="435"/>
                    <a:pt x="9775" y="418"/>
                  </a:cubicBezTo>
                  <a:cubicBezTo>
                    <a:pt x="9625" y="402"/>
                    <a:pt x="9458" y="368"/>
                    <a:pt x="9291" y="368"/>
                  </a:cubicBezTo>
                  <a:cubicBezTo>
                    <a:pt x="9124" y="368"/>
                    <a:pt x="8973" y="402"/>
                    <a:pt x="8806" y="418"/>
                  </a:cubicBezTo>
                  <a:cubicBezTo>
                    <a:pt x="8756" y="435"/>
                    <a:pt x="8689" y="418"/>
                    <a:pt x="8639" y="435"/>
                  </a:cubicBezTo>
                  <a:cubicBezTo>
                    <a:pt x="8589" y="452"/>
                    <a:pt x="8539" y="468"/>
                    <a:pt x="8489" y="502"/>
                  </a:cubicBezTo>
                  <a:cubicBezTo>
                    <a:pt x="8271" y="669"/>
                    <a:pt x="8104" y="869"/>
                    <a:pt x="8071" y="1187"/>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59;p19">
              <a:extLst>
                <a:ext uri="{FF2B5EF4-FFF2-40B4-BE49-F238E27FC236}">
                  <a16:creationId xmlns:a16="http://schemas.microsoft.com/office/drawing/2014/main" id="{0F64772A-E8F2-C09C-8012-21E43938DE84}"/>
                </a:ext>
              </a:extLst>
            </p:cNvPr>
            <p:cNvSpPr/>
            <p:nvPr/>
          </p:nvSpPr>
          <p:spPr>
            <a:xfrm>
              <a:off x="4124552" y="1719966"/>
              <a:ext cx="442292" cy="598169"/>
            </a:xfrm>
            <a:custGeom>
              <a:avLst/>
              <a:gdLst/>
              <a:ahLst/>
              <a:cxnLst/>
              <a:rect l="l" t="t" r="r" b="b"/>
              <a:pathLst>
                <a:path w="9286" h="12558" extrusionOk="0">
                  <a:moveTo>
                    <a:pt x="3157" y="8363"/>
                  </a:moveTo>
                  <a:cubicBezTo>
                    <a:pt x="3303" y="8363"/>
                    <a:pt x="3481" y="8506"/>
                    <a:pt x="3688" y="8794"/>
                  </a:cubicBezTo>
                  <a:cubicBezTo>
                    <a:pt x="3688" y="8944"/>
                    <a:pt x="3688" y="9078"/>
                    <a:pt x="3655" y="9211"/>
                  </a:cubicBezTo>
                  <a:cubicBezTo>
                    <a:pt x="3604" y="9713"/>
                    <a:pt x="3488" y="10097"/>
                    <a:pt x="3153" y="10481"/>
                  </a:cubicBezTo>
                  <a:cubicBezTo>
                    <a:pt x="3103" y="10531"/>
                    <a:pt x="3053" y="10598"/>
                    <a:pt x="2986" y="10665"/>
                  </a:cubicBezTo>
                  <a:cubicBezTo>
                    <a:pt x="2669" y="10030"/>
                    <a:pt x="2585" y="9278"/>
                    <a:pt x="2853" y="8677"/>
                  </a:cubicBezTo>
                  <a:cubicBezTo>
                    <a:pt x="2930" y="8468"/>
                    <a:pt x="3032" y="8363"/>
                    <a:pt x="3157" y="8363"/>
                  </a:cubicBezTo>
                  <a:close/>
                  <a:moveTo>
                    <a:pt x="5867" y="8862"/>
                  </a:moveTo>
                  <a:cubicBezTo>
                    <a:pt x="5973" y="8862"/>
                    <a:pt x="6055" y="8950"/>
                    <a:pt x="6111" y="9128"/>
                  </a:cubicBezTo>
                  <a:cubicBezTo>
                    <a:pt x="6261" y="9378"/>
                    <a:pt x="6295" y="9646"/>
                    <a:pt x="6295" y="9930"/>
                  </a:cubicBezTo>
                  <a:cubicBezTo>
                    <a:pt x="6311" y="10297"/>
                    <a:pt x="6144" y="10698"/>
                    <a:pt x="5960" y="11033"/>
                  </a:cubicBezTo>
                  <a:cubicBezTo>
                    <a:pt x="5726" y="10682"/>
                    <a:pt x="5593" y="10247"/>
                    <a:pt x="5543" y="9896"/>
                  </a:cubicBezTo>
                  <a:cubicBezTo>
                    <a:pt x="5509" y="9612"/>
                    <a:pt x="5509" y="9312"/>
                    <a:pt x="5576" y="9027"/>
                  </a:cubicBezTo>
                  <a:cubicBezTo>
                    <a:pt x="5687" y="8917"/>
                    <a:pt x="5784" y="8862"/>
                    <a:pt x="5867" y="8862"/>
                  </a:cubicBezTo>
                  <a:close/>
                  <a:moveTo>
                    <a:pt x="6242" y="1"/>
                  </a:moveTo>
                  <a:cubicBezTo>
                    <a:pt x="6141" y="1"/>
                    <a:pt x="6043" y="57"/>
                    <a:pt x="6011" y="189"/>
                  </a:cubicBezTo>
                  <a:cubicBezTo>
                    <a:pt x="5860" y="840"/>
                    <a:pt x="5944" y="1459"/>
                    <a:pt x="6044" y="2110"/>
                  </a:cubicBezTo>
                  <a:cubicBezTo>
                    <a:pt x="6178" y="2879"/>
                    <a:pt x="6211" y="3681"/>
                    <a:pt x="6328" y="4449"/>
                  </a:cubicBezTo>
                  <a:cubicBezTo>
                    <a:pt x="6512" y="5786"/>
                    <a:pt x="6946" y="7006"/>
                    <a:pt x="7798" y="8042"/>
                  </a:cubicBezTo>
                  <a:cubicBezTo>
                    <a:pt x="8366" y="8743"/>
                    <a:pt x="8801" y="9228"/>
                    <a:pt x="8567" y="10180"/>
                  </a:cubicBezTo>
                  <a:cubicBezTo>
                    <a:pt x="8417" y="10882"/>
                    <a:pt x="7882" y="11634"/>
                    <a:pt x="7113" y="11701"/>
                  </a:cubicBezTo>
                  <a:cubicBezTo>
                    <a:pt x="7091" y="11702"/>
                    <a:pt x="7070" y="11703"/>
                    <a:pt x="7048" y="11703"/>
                  </a:cubicBezTo>
                  <a:cubicBezTo>
                    <a:pt x="6774" y="11703"/>
                    <a:pt x="6529" y="11605"/>
                    <a:pt x="6328" y="11450"/>
                  </a:cubicBezTo>
                  <a:cubicBezTo>
                    <a:pt x="6696" y="10849"/>
                    <a:pt x="6929" y="10130"/>
                    <a:pt x="6796" y="9428"/>
                  </a:cubicBezTo>
                  <a:cubicBezTo>
                    <a:pt x="6679" y="8894"/>
                    <a:pt x="6311" y="8259"/>
                    <a:pt x="5710" y="8242"/>
                  </a:cubicBezTo>
                  <a:cubicBezTo>
                    <a:pt x="5706" y="8242"/>
                    <a:pt x="5702" y="8242"/>
                    <a:pt x="5698" y="8242"/>
                  </a:cubicBezTo>
                  <a:cubicBezTo>
                    <a:pt x="4378" y="8242"/>
                    <a:pt x="5160" y="10950"/>
                    <a:pt x="5593" y="11434"/>
                  </a:cubicBezTo>
                  <a:cubicBezTo>
                    <a:pt x="5610" y="11467"/>
                    <a:pt x="5643" y="11484"/>
                    <a:pt x="5660" y="11500"/>
                  </a:cubicBezTo>
                  <a:cubicBezTo>
                    <a:pt x="5387" y="11860"/>
                    <a:pt x="5076" y="12022"/>
                    <a:pt x="4734" y="12022"/>
                  </a:cubicBezTo>
                  <a:cubicBezTo>
                    <a:pt x="4489" y="12022"/>
                    <a:pt x="4228" y="11938"/>
                    <a:pt x="3955" y="11784"/>
                  </a:cubicBezTo>
                  <a:cubicBezTo>
                    <a:pt x="3688" y="11634"/>
                    <a:pt x="3454" y="11400"/>
                    <a:pt x="3254" y="11133"/>
                  </a:cubicBezTo>
                  <a:cubicBezTo>
                    <a:pt x="3588" y="10849"/>
                    <a:pt x="3855" y="10498"/>
                    <a:pt x="3989" y="10164"/>
                  </a:cubicBezTo>
                  <a:cubicBezTo>
                    <a:pt x="4189" y="9629"/>
                    <a:pt x="4457" y="8526"/>
                    <a:pt x="4022" y="8042"/>
                  </a:cubicBezTo>
                  <a:cubicBezTo>
                    <a:pt x="3831" y="7811"/>
                    <a:pt x="3610" y="7713"/>
                    <a:pt x="3384" y="7713"/>
                  </a:cubicBezTo>
                  <a:cubicBezTo>
                    <a:pt x="3135" y="7713"/>
                    <a:pt x="2880" y="7832"/>
                    <a:pt x="2652" y="8025"/>
                  </a:cubicBezTo>
                  <a:cubicBezTo>
                    <a:pt x="1967" y="8626"/>
                    <a:pt x="2151" y="9829"/>
                    <a:pt x="2385" y="10581"/>
                  </a:cubicBezTo>
                  <a:cubicBezTo>
                    <a:pt x="2435" y="10715"/>
                    <a:pt x="2485" y="10849"/>
                    <a:pt x="2552" y="10982"/>
                  </a:cubicBezTo>
                  <a:cubicBezTo>
                    <a:pt x="2272" y="11153"/>
                    <a:pt x="1949" y="11281"/>
                    <a:pt x="1646" y="11281"/>
                  </a:cubicBezTo>
                  <a:cubicBezTo>
                    <a:pt x="1443" y="11281"/>
                    <a:pt x="1249" y="11223"/>
                    <a:pt x="1081" y="11083"/>
                  </a:cubicBezTo>
                  <a:cubicBezTo>
                    <a:pt x="731" y="10782"/>
                    <a:pt x="664" y="10231"/>
                    <a:pt x="630" y="9813"/>
                  </a:cubicBezTo>
                  <a:cubicBezTo>
                    <a:pt x="564" y="8911"/>
                    <a:pt x="714" y="7992"/>
                    <a:pt x="948" y="7123"/>
                  </a:cubicBezTo>
                  <a:cubicBezTo>
                    <a:pt x="1148" y="6337"/>
                    <a:pt x="1650" y="5669"/>
                    <a:pt x="2017" y="4934"/>
                  </a:cubicBezTo>
                  <a:cubicBezTo>
                    <a:pt x="2585" y="3764"/>
                    <a:pt x="3003" y="2093"/>
                    <a:pt x="2752" y="790"/>
                  </a:cubicBezTo>
                  <a:cubicBezTo>
                    <a:pt x="2725" y="655"/>
                    <a:pt x="2625" y="597"/>
                    <a:pt x="2519" y="597"/>
                  </a:cubicBezTo>
                  <a:cubicBezTo>
                    <a:pt x="2363" y="597"/>
                    <a:pt x="2195" y="725"/>
                    <a:pt x="2234" y="924"/>
                  </a:cubicBezTo>
                  <a:cubicBezTo>
                    <a:pt x="2485" y="2194"/>
                    <a:pt x="1984" y="3798"/>
                    <a:pt x="1432" y="4917"/>
                  </a:cubicBezTo>
                  <a:cubicBezTo>
                    <a:pt x="864" y="6070"/>
                    <a:pt x="363" y="6939"/>
                    <a:pt x="179" y="8242"/>
                  </a:cubicBezTo>
                  <a:cubicBezTo>
                    <a:pt x="0" y="9510"/>
                    <a:pt x="74" y="11842"/>
                    <a:pt x="1636" y="11842"/>
                  </a:cubicBezTo>
                  <a:cubicBezTo>
                    <a:pt x="1824" y="11842"/>
                    <a:pt x="2034" y="11808"/>
                    <a:pt x="2268" y="11734"/>
                  </a:cubicBezTo>
                  <a:cubicBezTo>
                    <a:pt x="2452" y="11667"/>
                    <a:pt x="2652" y="11567"/>
                    <a:pt x="2853" y="11450"/>
                  </a:cubicBezTo>
                  <a:cubicBezTo>
                    <a:pt x="3331" y="12081"/>
                    <a:pt x="4057" y="12557"/>
                    <a:pt x="4764" y="12557"/>
                  </a:cubicBezTo>
                  <a:cubicBezTo>
                    <a:pt x="5217" y="12557"/>
                    <a:pt x="5662" y="12361"/>
                    <a:pt x="6027" y="11885"/>
                  </a:cubicBezTo>
                  <a:cubicBezTo>
                    <a:pt x="6044" y="11885"/>
                    <a:pt x="6044" y="11868"/>
                    <a:pt x="6044" y="11851"/>
                  </a:cubicBezTo>
                  <a:cubicBezTo>
                    <a:pt x="6372" y="12077"/>
                    <a:pt x="6715" y="12181"/>
                    <a:pt x="7049" y="12181"/>
                  </a:cubicBezTo>
                  <a:cubicBezTo>
                    <a:pt x="7803" y="12181"/>
                    <a:pt x="8513" y="11650"/>
                    <a:pt x="8918" y="10782"/>
                  </a:cubicBezTo>
                  <a:cubicBezTo>
                    <a:pt x="9135" y="10331"/>
                    <a:pt x="9285" y="9662"/>
                    <a:pt x="9152" y="9161"/>
                  </a:cubicBezTo>
                  <a:cubicBezTo>
                    <a:pt x="8935" y="8359"/>
                    <a:pt x="8249" y="7824"/>
                    <a:pt x="7782" y="7156"/>
                  </a:cubicBezTo>
                  <a:cubicBezTo>
                    <a:pt x="7113" y="6187"/>
                    <a:pt x="6913" y="4934"/>
                    <a:pt x="6762" y="3798"/>
                  </a:cubicBezTo>
                  <a:cubicBezTo>
                    <a:pt x="6629" y="2745"/>
                    <a:pt x="6278" y="1358"/>
                    <a:pt x="6528" y="339"/>
                  </a:cubicBezTo>
                  <a:cubicBezTo>
                    <a:pt x="6569" y="136"/>
                    <a:pt x="6400" y="1"/>
                    <a:pt x="6242" y="1"/>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370898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65"/>
        <p:cNvGrpSpPr/>
        <p:nvPr/>
      </p:nvGrpSpPr>
      <p:grpSpPr>
        <a:xfrm>
          <a:off x="0" y="0"/>
          <a:ext cx="0" cy="0"/>
          <a:chOff x="0" y="0"/>
          <a:chExt cx="0" cy="0"/>
        </a:xfrm>
      </p:grpSpPr>
      <p:sp>
        <p:nvSpPr>
          <p:cNvPr id="81" name="TextBox 80">
            <a:extLst>
              <a:ext uri="{FF2B5EF4-FFF2-40B4-BE49-F238E27FC236}">
                <a16:creationId xmlns:a16="http://schemas.microsoft.com/office/drawing/2014/main" id="{867C922E-1049-A868-4535-B1158DC9A1D7}"/>
              </a:ext>
            </a:extLst>
          </p:cNvPr>
          <p:cNvSpPr txBox="1"/>
          <p:nvPr/>
        </p:nvSpPr>
        <p:spPr>
          <a:xfrm>
            <a:off x="1111736" y="585260"/>
            <a:ext cx="7477583" cy="938398"/>
          </a:xfrm>
          <a:prstGeom prst="rect">
            <a:avLst/>
          </a:prstGeom>
          <a:noFill/>
        </p:spPr>
        <p:txBody>
          <a:bodyPr wrap="square" rtlCol="0">
            <a:spAutoFit/>
          </a:bodyPr>
          <a:lstStyle>
            <a:defPPr marR="0" lvl="0" algn="l" rtl="0">
              <a:lnSpc>
                <a:spcPct val="100000"/>
              </a:lnSpc>
              <a:spcBef>
                <a:spcPts val="0"/>
              </a:spcBef>
              <a:spcAft>
                <a:spcPts val="0"/>
              </a:spcAft>
            </a:defPPr>
            <a:lvl1pPr>
              <a:lnSpc>
                <a:spcPct val="120000"/>
              </a:lnSpc>
              <a:defRPr sz="2400">
                <a:solidFill>
                  <a:schemeClr val="bg2">
                    <a:lumMod val="50000"/>
                  </a:schemeClr>
                </a:solidFill>
                <a:latin typeface="#9Slide07 IcielBaliho Script" pitchFamily="2" charset="0"/>
                <a:cs typeface="#9Slide03 Arima Madurai Black" panose="00000A00000000000000" pitchFamily="2" charset="-93"/>
              </a:defRPr>
            </a:lvl1pPr>
          </a:lstStyle>
          <a:p>
            <a:r>
              <a:rPr lang="vi-VN" dirty="0"/>
              <a:t>Tính tốc độ của chuyển động dựa vào đồ thị quãng đường-thời gian của chuyển động, (hình 8.5)</a:t>
            </a:r>
          </a:p>
        </p:txBody>
      </p:sp>
      <p:grpSp>
        <p:nvGrpSpPr>
          <p:cNvPr id="144" name="Group 143">
            <a:extLst>
              <a:ext uri="{FF2B5EF4-FFF2-40B4-BE49-F238E27FC236}">
                <a16:creationId xmlns:a16="http://schemas.microsoft.com/office/drawing/2014/main" id="{F53A33E6-B01E-B46B-95A4-01BF5620350B}"/>
              </a:ext>
            </a:extLst>
          </p:cNvPr>
          <p:cNvGrpSpPr/>
          <p:nvPr/>
        </p:nvGrpSpPr>
        <p:grpSpPr>
          <a:xfrm>
            <a:off x="251673" y="0"/>
            <a:ext cx="746511" cy="1725045"/>
            <a:chOff x="6555957" y="1398125"/>
            <a:chExt cx="1015774" cy="2347260"/>
          </a:xfrm>
        </p:grpSpPr>
        <p:sp>
          <p:nvSpPr>
            <p:cNvPr id="145" name="Google Shape;2013;p42">
              <a:extLst>
                <a:ext uri="{FF2B5EF4-FFF2-40B4-BE49-F238E27FC236}">
                  <a16:creationId xmlns:a16="http://schemas.microsoft.com/office/drawing/2014/main" id="{F137F087-6D8E-C17D-C631-8DB5C38B84A7}"/>
                </a:ext>
              </a:extLst>
            </p:cNvPr>
            <p:cNvSpPr/>
            <p:nvPr/>
          </p:nvSpPr>
          <p:spPr>
            <a:xfrm>
              <a:off x="7078204" y="1398125"/>
              <a:ext cx="17651" cy="746949"/>
            </a:xfrm>
            <a:custGeom>
              <a:avLst/>
              <a:gdLst/>
              <a:ahLst/>
              <a:cxnLst/>
              <a:rect l="l" t="t" r="r" b="b"/>
              <a:pathLst>
                <a:path w="204" h="8633" extrusionOk="0">
                  <a:moveTo>
                    <a:pt x="1" y="1"/>
                  </a:moveTo>
                  <a:lnTo>
                    <a:pt x="1" y="8633"/>
                  </a:lnTo>
                  <a:lnTo>
                    <a:pt x="203" y="8633"/>
                  </a:lnTo>
                  <a:lnTo>
                    <a:pt x="203" y="1"/>
                  </a:ln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014;p42">
              <a:extLst>
                <a:ext uri="{FF2B5EF4-FFF2-40B4-BE49-F238E27FC236}">
                  <a16:creationId xmlns:a16="http://schemas.microsoft.com/office/drawing/2014/main" id="{861B3313-6918-F4D7-2F51-110C9DB0D579}"/>
                </a:ext>
              </a:extLst>
            </p:cNvPr>
            <p:cNvSpPr/>
            <p:nvPr/>
          </p:nvSpPr>
          <p:spPr>
            <a:xfrm>
              <a:off x="6555957" y="2478955"/>
              <a:ext cx="1015774" cy="1266430"/>
            </a:xfrm>
            <a:custGeom>
              <a:avLst/>
              <a:gdLst/>
              <a:ahLst/>
              <a:cxnLst/>
              <a:rect l="l" t="t" r="r" b="b"/>
              <a:pathLst>
                <a:path w="11740" h="14637" extrusionOk="0">
                  <a:moveTo>
                    <a:pt x="3729" y="1"/>
                  </a:moveTo>
                  <a:cubicBezTo>
                    <a:pt x="3705" y="1"/>
                    <a:pt x="3676" y="6"/>
                    <a:pt x="3632" y="22"/>
                  </a:cubicBezTo>
                  <a:cubicBezTo>
                    <a:pt x="3346" y="117"/>
                    <a:pt x="3239" y="391"/>
                    <a:pt x="3203" y="641"/>
                  </a:cubicBezTo>
                  <a:cubicBezTo>
                    <a:pt x="3096" y="1308"/>
                    <a:pt x="3013" y="1975"/>
                    <a:pt x="2798" y="2618"/>
                  </a:cubicBezTo>
                  <a:cubicBezTo>
                    <a:pt x="2572" y="3320"/>
                    <a:pt x="2239" y="3987"/>
                    <a:pt x="1858" y="4618"/>
                  </a:cubicBezTo>
                  <a:cubicBezTo>
                    <a:pt x="1798" y="4725"/>
                    <a:pt x="1739" y="4832"/>
                    <a:pt x="1667" y="4927"/>
                  </a:cubicBezTo>
                  <a:cubicBezTo>
                    <a:pt x="893" y="6130"/>
                    <a:pt x="215" y="7082"/>
                    <a:pt x="155" y="8583"/>
                  </a:cubicBezTo>
                  <a:cubicBezTo>
                    <a:pt x="1" y="11773"/>
                    <a:pt x="2465" y="14476"/>
                    <a:pt x="5656" y="14631"/>
                  </a:cubicBezTo>
                  <a:cubicBezTo>
                    <a:pt x="5744" y="14635"/>
                    <a:pt x="5832" y="14637"/>
                    <a:pt x="5920" y="14637"/>
                  </a:cubicBezTo>
                  <a:cubicBezTo>
                    <a:pt x="8995" y="14637"/>
                    <a:pt x="11565" y="12221"/>
                    <a:pt x="11704" y="9118"/>
                  </a:cubicBezTo>
                  <a:cubicBezTo>
                    <a:pt x="11740" y="8333"/>
                    <a:pt x="11609" y="7535"/>
                    <a:pt x="11335" y="6797"/>
                  </a:cubicBezTo>
                  <a:cubicBezTo>
                    <a:pt x="11073" y="6094"/>
                    <a:pt x="10549" y="5511"/>
                    <a:pt x="10204" y="4832"/>
                  </a:cubicBezTo>
                  <a:cubicBezTo>
                    <a:pt x="9680" y="3784"/>
                    <a:pt x="9299" y="2653"/>
                    <a:pt x="9085" y="1510"/>
                  </a:cubicBezTo>
                  <a:cubicBezTo>
                    <a:pt x="9025" y="1213"/>
                    <a:pt x="8978" y="927"/>
                    <a:pt x="8942" y="629"/>
                  </a:cubicBezTo>
                  <a:cubicBezTo>
                    <a:pt x="8918" y="427"/>
                    <a:pt x="8906" y="141"/>
                    <a:pt x="8668" y="46"/>
                  </a:cubicBezTo>
                  <a:cubicBezTo>
                    <a:pt x="8573" y="22"/>
                    <a:pt x="8549" y="22"/>
                    <a:pt x="8466" y="22"/>
                  </a:cubicBezTo>
                  <a:lnTo>
                    <a:pt x="3894" y="22"/>
                  </a:lnTo>
                  <a:cubicBezTo>
                    <a:pt x="3807" y="22"/>
                    <a:pt x="3777" y="1"/>
                    <a:pt x="3729" y="1"/>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015;p42">
              <a:extLst>
                <a:ext uri="{FF2B5EF4-FFF2-40B4-BE49-F238E27FC236}">
                  <a16:creationId xmlns:a16="http://schemas.microsoft.com/office/drawing/2014/main" id="{9578E4B0-A712-D434-C259-0FA385B06074}"/>
                </a:ext>
              </a:extLst>
            </p:cNvPr>
            <p:cNvSpPr/>
            <p:nvPr/>
          </p:nvSpPr>
          <p:spPr>
            <a:xfrm>
              <a:off x="6838192" y="2212987"/>
              <a:ext cx="496639" cy="55720"/>
            </a:xfrm>
            <a:custGeom>
              <a:avLst/>
              <a:gdLst/>
              <a:ahLst/>
              <a:cxnLst/>
              <a:rect l="l" t="t" r="r" b="b"/>
              <a:pathLst>
                <a:path w="5740" h="644" extrusionOk="0">
                  <a:moveTo>
                    <a:pt x="168" y="0"/>
                  </a:moveTo>
                  <a:cubicBezTo>
                    <a:pt x="72" y="0"/>
                    <a:pt x="1" y="72"/>
                    <a:pt x="1" y="155"/>
                  </a:cubicBezTo>
                  <a:lnTo>
                    <a:pt x="1" y="477"/>
                  </a:lnTo>
                  <a:cubicBezTo>
                    <a:pt x="1" y="572"/>
                    <a:pt x="72" y="643"/>
                    <a:pt x="168" y="643"/>
                  </a:cubicBezTo>
                  <a:lnTo>
                    <a:pt x="5585" y="643"/>
                  </a:lnTo>
                  <a:cubicBezTo>
                    <a:pt x="5668" y="643"/>
                    <a:pt x="5740" y="572"/>
                    <a:pt x="5740" y="477"/>
                  </a:cubicBezTo>
                  <a:lnTo>
                    <a:pt x="5740" y="155"/>
                  </a:lnTo>
                  <a:cubicBezTo>
                    <a:pt x="5740" y="72"/>
                    <a:pt x="5668" y="0"/>
                    <a:pt x="5585"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016;p42">
              <a:extLst>
                <a:ext uri="{FF2B5EF4-FFF2-40B4-BE49-F238E27FC236}">
                  <a16:creationId xmlns:a16="http://schemas.microsoft.com/office/drawing/2014/main" id="{E6A80423-DF03-99D6-9375-9EF63F329250}"/>
                </a:ext>
              </a:extLst>
            </p:cNvPr>
            <p:cNvSpPr/>
            <p:nvPr/>
          </p:nvSpPr>
          <p:spPr>
            <a:xfrm>
              <a:off x="6838192" y="2455075"/>
              <a:ext cx="496639" cy="59787"/>
            </a:xfrm>
            <a:custGeom>
              <a:avLst/>
              <a:gdLst/>
              <a:ahLst/>
              <a:cxnLst/>
              <a:rect l="l" t="t" r="r" b="b"/>
              <a:pathLst>
                <a:path w="5740" h="691" extrusionOk="0">
                  <a:moveTo>
                    <a:pt x="168" y="0"/>
                  </a:moveTo>
                  <a:cubicBezTo>
                    <a:pt x="84" y="0"/>
                    <a:pt x="1" y="84"/>
                    <a:pt x="1" y="167"/>
                  </a:cubicBezTo>
                  <a:lnTo>
                    <a:pt x="1" y="524"/>
                  </a:lnTo>
                  <a:cubicBezTo>
                    <a:pt x="1" y="608"/>
                    <a:pt x="84" y="691"/>
                    <a:pt x="168" y="691"/>
                  </a:cubicBezTo>
                  <a:lnTo>
                    <a:pt x="5573" y="691"/>
                  </a:lnTo>
                  <a:cubicBezTo>
                    <a:pt x="5668" y="691"/>
                    <a:pt x="5740" y="608"/>
                    <a:pt x="5740" y="524"/>
                  </a:cubicBezTo>
                  <a:lnTo>
                    <a:pt x="5740" y="167"/>
                  </a:lnTo>
                  <a:cubicBezTo>
                    <a:pt x="5740" y="84"/>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017;p42">
              <a:extLst>
                <a:ext uri="{FF2B5EF4-FFF2-40B4-BE49-F238E27FC236}">
                  <a16:creationId xmlns:a16="http://schemas.microsoft.com/office/drawing/2014/main" id="{A698BADD-9570-0BAC-8F05-C0EEDAAFF2E6}"/>
                </a:ext>
              </a:extLst>
            </p:cNvPr>
            <p:cNvSpPr/>
            <p:nvPr/>
          </p:nvSpPr>
          <p:spPr>
            <a:xfrm>
              <a:off x="6839230" y="2378850"/>
              <a:ext cx="496639" cy="55720"/>
            </a:xfrm>
            <a:custGeom>
              <a:avLst/>
              <a:gdLst/>
              <a:ahLst/>
              <a:cxnLst/>
              <a:rect l="l" t="t" r="r" b="b"/>
              <a:pathLst>
                <a:path w="5740" h="644" extrusionOk="0">
                  <a:moveTo>
                    <a:pt x="167" y="0"/>
                  </a:moveTo>
                  <a:cubicBezTo>
                    <a:pt x="72" y="0"/>
                    <a:pt x="1" y="72"/>
                    <a:pt x="1" y="155"/>
                  </a:cubicBezTo>
                  <a:lnTo>
                    <a:pt x="1" y="477"/>
                  </a:lnTo>
                  <a:cubicBezTo>
                    <a:pt x="1" y="572"/>
                    <a:pt x="72" y="643"/>
                    <a:pt x="167"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018;p42">
              <a:extLst>
                <a:ext uri="{FF2B5EF4-FFF2-40B4-BE49-F238E27FC236}">
                  <a16:creationId xmlns:a16="http://schemas.microsoft.com/office/drawing/2014/main" id="{A4D30D41-F758-BD86-D677-1097FF3801D6}"/>
                </a:ext>
              </a:extLst>
            </p:cNvPr>
            <p:cNvSpPr/>
            <p:nvPr/>
          </p:nvSpPr>
          <p:spPr>
            <a:xfrm>
              <a:off x="6838192" y="2295356"/>
              <a:ext cx="496639" cy="55720"/>
            </a:xfrm>
            <a:custGeom>
              <a:avLst/>
              <a:gdLst/>
              <a:ahLst/>
              <a:cxnLst/>
              <a:rect l="l" t="t" r="r" b="b"/>
              <a:pathLst>
                <a:path w="5740" h="644" extrusionOk="0">
                  <a:moveTo>
                    <a:pt x="168" y="1"/>
                  </a:moveTo>
                  <a:cubicBezTo>
                    <a:pt x="72" y="1"/>
                    <a:pt x="1" y="72"/>
                    <a:pt x="1" y="168"/>
                  </a:cubicBezTo>
                  <a:lnTo>
                    <a:pt x="1" y="489"/>
                  </a:lnTo>
                  <a:cubicBezTo>
                    <a:pt x="1" y="572"/>
                    <a:pt x="72" y="644"/>
                    <a:pt x="168" y="644"/>
                  </a:cubicBezTo>
                  <a:lnTo>
                    <a:pt x="5585" y="644"/>
                  </a:lnTo>
                  <a:cubicBezTo>
                    <a:pt x="5668" y="644"/>
                    <a:pt x="5740" y="572"/>
                    <a:pt x="5740" y="489"/>
                  </a:cubicBezTo>
                  <a:lnTo>
                    <a:pt x="5740" y="168"/>
                  </a:lnTo>
                  <a:cubicBezTo>
                    <a:pt x="5740" y="72"/>
                    <a:pt x="5668" y="1"/>
                    <a:pt x="5585"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019;p42">
              <a:extLst>
                <a:ext uri="{FF2B5EF4-FFF2-40B4-BE49-F238E27FC236}">
                  <a16:creationId xmlns:a16="http://schemas.microsoft.com/office/drawing/2014/main" id="{9E894585-2D0B-4BA3-926D-00692E37751B}"/>
                </a:ext>
              </a:extLst>
            </p:cNvPr>
            <p:cNvSpPr/>
            <p:nvPr/>
          </p:nvSpPr>
          <p:spPr>
            <a:xfrm>
              <a:off x="6839230" y="2130532"/>
              <a:ext cx="496639" cy="54682"/>
            </a:xfrm>
            <a:custGeom>
              <a:avLst/>
              <a:gdLst/>
              <a:ahLst/>
              <a:cxnLst/>
              <a:rect l="l" t="t" r="r" b="b"/>
              <a:pathLst>
                <a:path w="5740" h="632" extrusionOk="0">
                  <a:moveTo>
                    <a:pt x="167" y="1"/>
                  </a:moveTo>
                  <a:cubicBezTo>
                    <a:pt x="72" y="1"/>
                    <a:pt x="1" y="72"/>
                    <a:pt x="1" y="156"/>
                  </a:cubicBezTo>
                  <a:lnTo>
                    <a:pt x="1" y="477"/>
                  </a:lnTo>
                  <a:cubicBezTo>
                    <a:pt x="1" y="561"/>
                    <a:pt x="72" y="632"/>
                    <a:pt x="167" y="632"/>
                  </a:cubicBezTo>
                  <a:lnTo>
                    <a:pt x="5573" y="632"/>
                  </a:lnTo>
                  <a:cubicBezTo>
                    <a:pt x="5668" y="632"/>
                    <a:pt x="5740" y="561"/>
                    <a:pt x="5740" y="477"/>
                  </a:cubicBezTo>
                  <a:lnTo>
                    <a:pt x="5740" y="156"/>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020;p42">
              <a:extLst>
                <a:ext uri="{FF2B5EF4-FFF2-40B4-BE49-F238E27FC236}">
                  <a16:creationId xmlns:a16="http://schemas.microsoft.com/office/drawing/2014/main" id="{6E5D1D74-7827-ADB8-C14A-1512830F89DB}"/>
                </a:ext>
              </a:extLst>
            </p:cNvPr>
            <p:cNvSpPr/>
            <p:nvPr/>
          </p:nvSpPr>
          <p:spPr>
            <a:xfrm>
              <a:off x="6886644" y="2428254"/>
              <a:ext cx="399734" cy="26908"/>
            </a:xfrm>
            <a:custGeom>
              <a:avLst/>
              <a:gdLst/>
              <a:ahLst/>
              <a:cxnLst/>
              <a:rect l="l" t="t" r="r" b="b"/>
              <a:pathLst>
                <a:path w="4620" h="311" extrusionOk="0">
                  <a:moveTo>
                    <a:pt x="96" y="1"/>
                  </a:moveTo>
                  <a:cubicBezTo>
                    <a:pt x="48" y="1"/>
                    <a:pt x="0" y="37"/>
                    <a:pt x="0" y="84"/>
                  </a:cubicBezTo>
                  <a:lnTo>
                    <a:pt x="0" y="227"/>
                  </a:lnTo>
                  <a:cubicBezTo>
                    <a:pt x="0" y="275"/>
                    <a:pt x="48" y="310"/>
                    <a:pt x="96" y="310"/>
                  </a:cubicBezTo>
                  <a:lnTo>
                    <a:pt x="4525" y="310"/>
                  </a:lnTo>
                  <a:cubicBezTo>
                    <a:pt x="4572" y="310"/>
                    <a:pt x="4620" y="275"/>
                    <a:pt x="4620" y="227"/>
                  </a:cubicBezTo>
                  <a:lnTo>
                    <a:pt x="4620" y="84"/>
                  </a:lnTo>
                  <a:cubicBezTo>
                    <a:pt x="4620" y="37"/>
                    <a:pt x="4584"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021;p42">
              <a:extLst>
                <a:ext uri="{FF2B5EF4-FFF2-40B4-BE49-F238E27FC236}">
                  <a16:creationId xmlns:a16="http://schemas.microsoft.com/office/drawing/2014/main" id="{41BB808C-5150-A67B-4FA9-87EB70E7F13E}"/>
                </a:ext>
              </a:extLst>
            </p:cNvPr>
            <p:cNvSpPr/>
            <p:nvPr/>
          </p:nvSpPr>
          <p:spPr>
            <a:xfrm>
              <a:off x="6886644" y="2350990"/>
              <a:ext cx="399734" cy="27947"/>
            </a:xfrm>
            <a:custGeom>
              <a:avLst/>
              <a:gdLst/>
              <a:ahLst/>
              <a:cxnLst/>
              <a:rect l="l" t="t" r="r" b="b"/>
              <a:pathLst>
                <a:path w="4620" h="323" extrusionOk="0">
                  <a:moveTo>
                    <a:pt x="96" y="1"/>
                  </a:moveTo>
                  <a:cubicBezTo>
                    <a:pt x="48" y="1"/>
                    <a:pt x="0" y="37"/>
                    <a:pt x="0" y="84"/>
                  </a:cubicBezTo>
                  <a:lnTo>
                    <a:pt x="0" y="227"/>
                  </a:lnTo>
                  <a:cubicBezTo>
                    <a:pt x="0" y="275"/>
                    <a:pt x="48" y="322"/>
                    <a:pt x="96" y="322"/>
                  </a:cubicBezTo>
                  <a:lnTo>
                    <a:pt x="4525" y="322"/>
                  </a:lnTo>
                  <a:cubicBezTo>
                    <a:pt x="4572" y="322"/>
                    <a:pt x="4620" y="287"/>
                    <a:pt x="4620" y="227"/>
                  </a:cubicBezTo>
                  <a:lnTo>
                    <a:pt x="4620" y="84"/>
                  </a:lnTo>
                  <a:cubicBezTo>
                    <a:pt x="4620" y="37"/>
                    <a:pt x="4584"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022;p42">
              <a:extLst>
                <a:ext uri="{FF2B5EF4-FFF2-40B4-BE49-F238E27FC236}">
                  <a16:creationId xmlns:a16="http://schemas.microsoft.com/office/drawing/2014/main" id="{C90F0758-1208-BC77-6067-B448B89F4413}"/>
                </a:ext>
              </a:extLst>
            </p:cNvPr>
            <p:cNvSpPr/>
            <p:nvPr/>
          </p:nvSpPr>
          <p:spPr>
            <a:xfrm>
              <a:off x="6886644" y="2268621"/>
              <a:ext cx="399734" cy="26822"/>
            </a:xfrm>
            <a:custGeom>
              <a:avLst/>
              <a:gdLst/>
              <a:ahLst/>
              <a:cxnLst/>
              <a:rect l="l" t="t" r="r" b="b"/>
              <a:pathLst>
                <a:path w="4620" h="310"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84"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023;p42">
              <a:extLst>
                <a:ext uri="{FF2B5EF4-FFF2-40B4-BE49-F238E27FC236}">
                  <a16:creationId xmlns:a16="http://schemas.microsoft.com/office/drawing/2014/main" id="{CE80E075-2AD3-4244-9B9B-328F3B5F1FAF}"/>
                </a:ext>
              </a:extLst>
            </p:cNvPr>
            <p:cNvSpPr/>
            <p:nvPr/>
          </p:nvSpPr>
          <p:spPr>
            <a:xfrm>
              <a:off x="6886644" y="2185127"/>
              <a:ext cx="399734" cy="27947"/>
            </a:xfrm>
            <a:custGeom>
              <a:avLst/>
              <a:gdLst/>
              <a:ahLst/>
              <a:cxnLst/>
              <a:rect l="l" t="t" r="r" b="b"/>
              <a:pathLst>
                <a:path w="4620" h="323" extrusionOk="0">
                  <a:moveTo>
                    <a:pt x="96" y="1"/>
                  </a:moveTo>
                  <a:cubicBezTo>
                    <a:pt x="48" y="1"/>
                    <a:pt x="0" y="37"/>
                    <a:pt x="0" y="96"/>
                  </a:cubicBezTo>
                  <a:lnTo>
                    <a:pt x="0" y="239"/>
                  </a:lnTo>
                  <a:cubicBezTo>
                    <a:pt x="0" y="287"/>
                    <a:pt x="48" y="322"/>
                    <a:pt x="96" y="322"/>
                  </a:cubicBezTo>
                  <a:lnTo>
                    <a:pt x="4525" y="322"/>
                  </a:lnTo>
                  <a:cubicBezTo>
                    <a:pt x="4572" y="322"/>
                    <a:pt x="4620" y="287"/>
                    <a:pt x="4620" y="239"/>
                  </a:cubicBezTo>
                  <a:lnTo>
                    <a:pt x="4620" y="96"/>
                  </a:lnTo>
                  <a:cubicBezTo>
                    <a:pt x="4620" y="49"/>
                    <a:pt x="4584"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024;p42">
              <a:extLst>
                <a:ext uri="{FF2B5EF4-FFF2-40B4-BE49-F238E27FC236}">
                  <a16:creationId xmlns:a16="http://schemas.microsoft.com/office/drawing/2014/main" id="{9120E78B-9747-B015-643D-EDEB5180D28E}"/>
                </a:ext>
              </a:extLst>
            </p:cNvPr>
            <p:cNvSpPr/>
            <p:nvPr/>
          </p:nvSpPr>
          <p:spPr>
            <a:xfrm>
              <a:off x="6886644" y="2102759"/>
              <a:ext cx="399734" cy="26908"/>
            </a:xfrm>
            <a:custGeom>
              <a:avLst/>
              <a:gdLst/>
              <a:ahLst/>
              <a:cxnLst/>
              <a:rect l="l" t="t" r="r" b="b"/>
              <a:pathLst>
                <a:path w="4620" h="311"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84"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025;p42">
              <a:extLst>
                <a:ext uri="{FF2B5EF4-FFF2-40B4-BE49-F238E27FC236}">
                  <a16:creationId xmlns:a16="http://schemas.microsoft.com/office/drawing/2014/main" id="{D90AD1D1-0CA0-01E2-74CA-D81050D27C68}"/>
                </a:ext>
              </a:extLst>
            </p:cNvPr>
            <p:cNvSpPr/>
            <p:nvPr/>
          </p:nvSpPr>
          <p:spPr>
            <a:xfrm>
              <a:off x="6970051" y="2048163"/>
              <a:ext cx="233957" cy="54682"/>
            </a:xfrm>
            <a:custGeom>
              <a:avLst/>
              <a:gdLst/>
              <a:ahLst/>
              <a:cxnLst/>
              <a:rect l="l" t="t" r="r" b="b"/>
              <a:pathLst>
                <a:path w="2704" h="632" extrusionOk="0">
                  <a:moveTo>
                    <a:pt x="191" y="0"/>
                  </a:moveTo>
                  <a:cubicBezTo>
                    <a:pt x="84" y="0"/>
                    <a:pt x="1" y="84"/>
                    <a:pt x="1" y="191"/>
                  </a:cubicBezTo>
                  <a:lnTo>
                    <a:pt x="1" y="631"/>
                  </a:lnTo>
                  <a:lnTo>
                    <a:pt x="2704" y="631"/>
                  </a:lnTo>
                  <a:lnTo>
                    <a:pt x="2704" y="191"/>
                  </a:lnTo>
                  <a:cubicBezTo>
                    <a:pt x="2704" y="84"/>
                    <a:pt x="2608" y="0"/>
                    <a:pt x="2501"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026;p42">
              <a:extLst>
                <a:ext uri="{FF2B5EF4-FFF2-40B4-BE49-F238E27FC236}">
                  <a16:creationId xmlns:a16="http://schemas.microsoft.com/office/drawing/2014/main" id="{7DC2B9D7-5087-7028-708B-025F53E37A1A}"/>
                </a:ext>
              </a:extLst>
            </p:cNvPr>
            <p:cNvSpPr/>
            <p:nvPr/>
          </p:nvSpPr>
          <p:spPr>
            <a:xfrm>
              <a:off x="7205997" y="2456114"/>
              <a:ext cx="57797" cy="58749"/>
            </a:xfrm>
            <a:custGeom>
              <a:avLst/>
              <a:gdLst/>
              <a:ahLst/>
              <a:cxnLst/>
              <a:rect l="l" t="t" r="r" b="b"/>
              <a:pathLst>
                <a:path w="668" h="679" extrusionOk="0">
                  <a:moveTo>
                    <a:pt x="0" y="0"/>
                  </a:moveTo>
                  <a:lnTo>
                    <a:pt x="0" y="679"/>
                  </a:lnTo>
                  <a:lnTo>
                    <a:pt x="667" y="679"/>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027;p42">
              <a:extLst>
                <a:ext uri="{FF2B5EF4-FFF2-40B4-BE49-F238E27FC236}">
                  <a16:creationId xmlns:a16="http://schemas.microsoft.com/office/drawing/2014/main" id="{32BE5ECC-9B3A-B778-46D7-A9C9C44A6CF5}"/>
                </a:ext>
              </a:extLst>
            </p:cNvPr>
            <p:cNvSpPr/>
            <p:nvPr/>
          </p:nvSpPr>
          <p:spPr>
            <a:xfrm>
              <a:off x="7156506" y="2429292"/>
              <a:ext cx="35128" cy="28985"/>
            </a:xfrm>
            <a:custGeom>
              <a:avLst/>
              <a:gdLst/>
              <a:ahLst/>
              <a:cxnLst/>
              <a:rect l="l" t="t" r="r" b="b"/>
              <a:pathLst>
                <a:path w="406" h="335" extrusionOk="0">
                  <a:moveTo>
                    <a:pt x="1" y="1"/>
                  </a:moveTo>
                  <a:lnTo>
                    <a:pt x="1" y="334"/>
                  </a:lnTo>
                  <a:lnTo>
                    <a:pt x="406" y="334"/>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028;p42">
              <a:extLst>
                <a:ext uri="{FF2B5EF4-FFF2-40B4-BE49-F238E27FC236}">
                  <a16:creationId xmlns:a16="http://schemas.microsoft.com/office/drawing/2014/main" id="{DDAC3805-97C7-F314-77AA-2766D1D8D153}"/>
                </a:ext>
              </a:extLst>
            </p:cNvPr>
            <p:cNvSpPr/>
            <p:nvPr/>
          </p:nvSpPr>
          <p:spPr>
            <a:xfrm>
              <a:off x="7156506" y="2349951"/>
              <a:ext cx="35128" cy="30023"/>
            </a:xfrm>
            <a:custGeom>
              <a:avLst/>
              <a:gdLst/>
              <a:ahLst/>
              <a:cxnLst/>
              <a:rect l="l" t="t" r="r" b="b"/>
              <a:pathLst>
                <a:path w="406" h="347" extrusionOk="0">
                  <a:moveTo>
                    <a:pt x="1" y="1"/>
                  </a:moveTo>
                  <a:lnTo>
                    <a:pt x="1" y="346"/>
                  </a:lnTo>
                  <a:lnTo>
                    <a:pt x="406" y="346"/>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029;p42">
              <a:extLst>
                <a:ext uri="{FF2B5EF4-FFF2-40B4-BE49-F238E27FC236}">
                  <a16:creationId xmlns:a16="http://schemas.microsoft.com/office/drawing/2014/main" id="{3F903540-465B-0C7A-EC3E-88724296868C}"/>
                </a:ext>
              </a:extLst>
            </p:cNvPr>
            <p:cNvSpPr/>
            <p:nvPr/>
          </p:nvSpPr>
          <p:spPr>
            <a:xfrm>
              <a:off x="7156506" y="2267583"/>
              <a:ext cx="35128" cy="28899"/>
            </a:xfrm>
            <a:custGeom>
              <a:avLst/>
              <a:gdLst/>
              <a:ahLst/>
              <a:cxnLst/>
              <a:rect l="l" t="t" r="r" b="b"/>
              <a:pathLst>
                <a:path w="406" h="334" extrusionOk="0">
                  <a:moveTo>
                    <a:pt x="1" y="0"/>
                  </a:moveTo>
                  <a:lnTo>
                    <a:pt x="1" y="334"/>
                  </a:lnTo>
                  <a:lnTo>
                    <a:pt x="406" y="334"/>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030;p42">
              <a:extLst>
                <a:ext uri="{FF2B5EF4-FFF2-40B4-BE49-F238E27FC236}">
                  <a16:creationId xmlns:a16="http://schemas.microsoft.com/office/drawing/2014/main" id="{3486A27A-FD12-9AFE-0D16-DB07A4702D9B}"/>
                </a:ext>
              </a:extLst>
            </p:cNvPr>
            <p:cNvSpPr/>
            <p:nvPr/>
          </p:nvSpPr>
          <p:spPr>
            <a:xfrm>
              <a:off x="7156506" y="2184176"/>
              <a:ext cx="35128" cy="29937"/>
            </a:xfrm>
            <a:custGeom>
              <a:avLst/>
              <a:gdLst/>
              <a:ahLst/>
              <a:cxnLst/>
              <a:rect l="l" t="t" r="r" b="b"/>
              <a:pathLst>
                <a:path w="406" h="346" extrusionOk="0">
                  <a:moveTo>
                    <a:pt x="1" y="0"/>
                  </a:moveTo>
                  <a:lnTo>
                    <a:pt x="1" y="345"/>
                  </a:lnTo>
                  <a:lnTo>
                    <a:pt x="406" y="345"/>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031;p42">
              <a:extLst>
                <a:ext uri="{FF2B5EF4-FFF2-40B4-BE49-F238E27FC236}">
                  <a16:creationId xmlns:a16="http://schemas.microsoft.com/office/drawing/2014/main" id="{B0761175-831C-DC2A-9608-F8819EA2565F}"/>
                </a:ext>
              </a:extLst>
            </p:cNvPr>
            <p:cNvSpPr/>
            <p:nvPr/>
          </p:nvSpPr>
          <p:spPr>
            <a:xfrm>
              <a:off x="7205997" y="2378850"/>
              <a:ext cx="57797" cy="49491"/>
            </a:xfrm>
            <a:custGeom>
              <a:avLst/>
              <a:gdLst/>
              <a:ahLst/>
              <a:cxnLst/>
              <a:rect l="l" t="t" r="r" b="b"/>
              <a:pathLst>
                <a:path w="668" h="572" extrusionOk="0">
                  <a:moveTo>
                    <a:pt x="0" y="0"/>
                  </a:moveTo>
                  <a:lnTo>
                    <a:pt x="0" y="572"/>
                  </a:lnTo>
                  <a:lnTo>
                    <a:pt x="667" y="572"/>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032;p42">
              <a:extLst>
                <a:ext uri="{FF2B5EF4-FFF2-40B4-BE49-F238E27FC236}">
                  <a16:creationId xmlns:a16="http://schemas.microsoft.com/office/drawing/2014/main" id="{A6CDB5A3-E6A6-9495-DA71-0A8883EF4F64}"/>
                </a:ext>
              </a:extLst>
            </p:cNvPr>
            <p:cNvSpPr/>
            <p:nvPr/>
          </p:nvSpPr>
          <p:spPr>
            <a:xfrm>
              <a:off x="7205997" y="2295356"/>
              <a:ext cx="57797" cy="55720"/>
            </a:xfrm>
            <a:custGeom>
              <a:avLst/>
              <a:gdLst/>
              <a:ahLst/>
              <a:cxnLst/>
              <a:rect l="l" t="t" r="r" b="b"/>
              <a:pathLst>
                <a:path w="668" h="644" extrusionOk="0">
                  <a:moveTo>
                    <a:pt x="0" y="1"/>
                  </a:moveTo>
                  <a:lnTo>
                    <a:pt x="0" y="644"/>
                  </a:lnTo>
                  <a:lnTo>
                    <a:pt x="667" y="644"/>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033;p42">
              <a:extLst>
                <a:ext uri="{FF2B5EF4-FFF2-40B4-BE49-F238E27FC236}">
                  <a16:creationId xmlns:a16="http://schemas.microsoft.com/office/drawing/2014/main" id="{3358FDA2-66CF-D5BA-C985-6A76AC57C135}"/>
                </a:ext>
              </a:extLst>
            </p:cNvPr>
            <p:cNvSpPr/>
            <p:nvPr/>
          </p:nvSpPr>
          <p:spPr>
            <a:xfrm>
              <a:off x="7205997" y="2212987"/>
              <a:ext cx="57797" cy="55720"/>
            </a:xfrm>
            <a:custGeom>
              <a:avLst/>
              <a:gdLst/>
              <a:ahLst/>
              <a:cxnLst/>
              <a:rect l="l" t="t" r="r" b="b"/>
              <a:pathLst>
                <a:path w="668" h="644" extrusionOk="0">
                  <a:moveTo>
                    <a:pt x="0" y="0"/>
                  </a:moveTo>
                  <a:lnTo>
                    <a:pt x="0" y="643"/>
                  </a:lnTo>
                  <a:lnTo>
                    <a:pt x="667" y="643"/>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034;p42">
              <a:extLst>
                <a:ext uri="{FF2B5EF4-FFF2-40B4-BE49-F238E27FC236}">
                  <a16:creationId xmlns:a16="http://schemas.microsoft.com/office/drawing/2014/main" id="{E574237A-73AB-AF7C-C07A-D4C3089D1BA5}"/>
                </a:ext>
              </a:extLst>
            </p:cNvPr>
            <p:cNvSpPr/>
            <p:nvPr/>
          </p:nvSpPr>
          <p:spPr>
            <a:xfrm>
              <a:off x="7205997" y="2130532"/>
              <a:ext cx="57797" cy="54682"/>
            </a:xfrm>
            <a:custGeom>
              <a:avLst/>
              <a:gdLst/>
              <a:ahLst/>
              <a:cxnLst/>
              <a:rect l="l" t="t" r="r" b="b"/>
              <a:pathLst>
                <a:path w="668" h="632" extrusionOk="0">
                  <a:moveTo>
                    <a:pt x="0" y="1"/>
                  </a:moveTo>
                  <a:lnTo>
                    <a:pt x="0" y="632"/>
                  </a:lnTo>
                  <a:lnTo>
                    <a:pt x="667" y="632"/>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035;p42">
              <a:extLst>
                <a:ext uri="{FF2B5EF4-FFF2-40B4-BE49-F238E27FC236}">
                  <a16:creationId xmlns:a16="http://schemas.microsoft.com/office/drawing/2014/main" id="{D2F5F608-508E-E809-1460-04395DD06B5B}"/>
                </a:ext>
              </a:extLst>
            </p:cNvPr>
            <p:cNvSpPr/>
            <p:nvPr/>
          </p:nvSpPr>
          <p:spPr>
            <a:xfrm>
              <a:off x="7118436" y="2047125"/>
              <a:ext cx="58749" cy="55720"/>
            </a:xfrm>
            <a:custGeom>
              <a:avLst/>
              <a:gdLst/>
              <a:ahLst/>
              <a:cxnLst/>
              <a:rect l="l" t="t" r="r" b="b"/>
              <a:pathLst>
                <a:path w="679" h="644" extrusionOk="0">
                  <a:moveTo>
                    <a:pt x="0" y="1"/>
                  </a:moveTo>
                  <a:lnTo>
                    <a:pt x="0" y="643"/>
                  </a:lnTo>
                  <a:lnTo>
                    <a:pt x="679" y="643"/>
                  </a:lnTo>
                  <a:lnTo>
                    <a:pt x="6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038;p42">
              <a:extLst>
                <a:ext uri="{FF2B5EF4-FFF2-40B4-BE49-F238E27FC236}">
                  <a16:creationId xmlns:a16="http://schemas.microsoft.com/office/drawing/2014/main" id="{A0C5504F-2FEC-E9F7-0BBE-8686C607907D}"/>
                </a:ext>
              </a:extLst>
            </p:cNvPr>
            <p:cNvSpPr txBox="1"/>
            <p:nvPr/>
          </p:nvSpPr>
          <p:spPr>
            <a:xfrm>
              <a:off x="6737438" y="2918725"/>
              <a:ext cx="652800" cy="577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L="0" indent="0" algn="ctr">
                <a:buNone/>
                <a:defRPr sz="3600" b="1">
                  <a:solidFill>
                    <a:schemeClr val="bg1"/>
                  </a:solidFill>
                  <a:latin typeface="#9Slide07 Cadena" panose="02000503000000020004" pitchFamily="2" charset="0"/>
                  <a:ea typeface="Roboto"/>
                  <a:cs typeface="Roboto"/>
                </a:defRPr>
              </a:lvl1pPr>
            </a:lstStyle>
            <a:p>
              <a:r>
                <a:rPr lang="en" dirty="0">
                  <a:sym typeface="Roboto"/>
                </a:rPr>
                <a:t>3</a:t>
              </a:r>
              <a:endParaRPr dirty="0">
                <a:sym typeface="Roboto"/>
              </a:endParaRPr>
            </a:p>
          </p:txBody>
        </p:sp>
      </p:grpSp>
      <p:graphicFrame>
        <p:nvGraphicFramePr>
          <p:cNvPr id="76" name="Table 27">
            <a:extLst>
              <a:ext uri="{FF2B5EF4-FFF2-40B4-BE49-F238E27FC236}">
                <a16:creationId xmlns:a16="http://schemas.microsoft.com/office/drawing/2014/main" id="{138170E5-374A-892B-4EE7-17991DFD8F56}"/>
              </a:ext>
            </a:extLst>
          </p:cNvPr>
          <p:cNvGraphicFramePr>
            <a:graphicFrameLocks noGrp="1"/>
          </p:cNvGraphicFramePr>
          <p:nvPr>
            <p:extLst>
              <p:ext uri="{D42A27DB-BD31-4B8C-83A1-F6EECF244321}">
                <p14:modId xmlns:p14="http://schemas.microsoft.com/office/powerpoint/2010/main" val="1196368482"/>
              </p:ext>
            </p:extLst>
          </p:nvPr>
        </p:nvGraphicFramePr>
        <p:xfrm>
          <a:off x="3187325" y="2275266"/>
          <a:ext cx="2455476" cy="2184488"/>
        </p:xfrm>
        <a:graphic>
          <a:graphicData uri="http://schemas.openxmlformats.org/drawingml/2006/table">
            <a:tbl>
              <a:tblPr firstRow="1" bandRow="1">
                <a:tableStyleId>{5940675A-B579-460E-94D1-54222C63F5DA}</a:tableStyleId>
              </a:tblPr>
              <a:tblGrid>
                <a:gridCol w="613869">
                  <a:extLst>
                    <a:ext uri="{9D8B030D-6E8A-4147-A177-3AD203B41FA5}">
                      <a16:colId xmlns:a16="http://schemas.microsoft.com/office/drawing/2014/main" val="2064038766"/>
                    </a:ext>
                  </a:extLst>
                </a:gridCol>
                <a:gridCol w="613869">
                  <a:extLst>
                    <a:ext uri="{9D8B030D-6E8A-4147-A177-3AD203B41FA5}">
                      <a16:colId xmlns:a16="http://schemas.microsoft.com/office/drawing/2014/main" val="1473873259"/>
                    </a:ext>
                  </a:extLst>
                </a:gridCol>
                <a:gridCol w="613869">
                  <a:extLst>
                    <a:ext uri="{9D8B030D-6E8A-4147-A177-3AD203B41FA5}">
                      <a16:colId xmlns:a16="http://schemas.microsoft.com/office/drawing/2014/main" val="1711379678"/>
                    </a:ext>
                  </a:extLst>
                </a:gridCol>
                <a:gridCol w="613869">
                  <a:extLst>
                    <a:ext uri="{9D8B030D-6E8A-4147-A177-3AD203B41FA5}">
                      <a16:colId xmlns:a16="http://schemas.microsoft.com/office/drawing/2014/main" val="3320323589"/>
                    </a:ext>
                  </a:extLst>
                </a:gridCol>
              </a:tblGrid>
              <a:tr h="546122">
                <a:tc>
                  <a:txBody>
                    <a:bodyPr/>
                    <a:lstStyle/>
                    <a:p>
                      <a:endParaRPr lang="en-US" sz="1200" dirty="0"/>
                    </a:p>
                  </a:txBody>
                  <a:tcPr marL="80653" marR="80653" marT="40326" marB="40326">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p>
                  </a:txBody>
                  <a:tcPr marL="80653" marR="80653" marT="40326" marB="40326">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p>
                  </a:txBody>
                  <a:tcPr marL="80653" marR="80653" marT="40326" marB="40326">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p>
                  </a:txBody>
                  <a:tcPr marL="80653" marR="80653" marT="40326" marB="40326">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1007767"/>
                  </a:ext>
                </a:extLst>
              </a:tr>
              <a:tr h="546122">
                <a:tc>
                  <a:txBody>
                    <a:bodyPr/>
                    <a:lstStyle/>
                    <a:p>
                      <a:endParaRPr lang="en-US" sz="1200" dirty="0"/>
                    </a:p>
                  </a:txBody>
                  <a:tcPr marL="80653" marR="80653" marT="40326" marB="40326">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p>
                  </a:txBody>
                  <a:tcPr marL="80653" marR="80653" marT="40326" marB="40326">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p>
                  </a:txBody>
                  <a:tcPr marL="80653" marR="80653" marT="40326" marB="40326">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p>
                  </a:txBody>
                  <a:tcPr marL="80653" marR="80653" marT="40326" marB="40326">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4930518"/>
                  </a:ext>
                </a:extLst>
              </a:tr>
              <a:tr h="546122">
                <a:tc>
                  <a:txBody>
                    <a:bodyPr/>
                    <a:lstStyle/>
                    <a:p>
                      <a:endParaRPr lang="en-US" sz="1200"/>
                    </a:p>
                  </a:txBody>
                  <a:tcPr marL="80653" marR="80653" marT="40326" marB="40326">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a:p>
                  </a:txBody>
                  <a:tcPr marL="80653" marR="80653" marT="40326" marB="40326">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a:p>
                  </a:txBody>
                  <a:tcPr marL="80653" marR="80653" marT="40326" marB="40326">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a:p>
                  </a:txBody>
                  <a:tcPr marL="80653" marR="80653" marT="40326" marB="40326">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7631141"/>
                  </a:ext>
                </a:extLst>
              </a:tr>
              <a:tr h="546122">
                <a:tc>
                  <a:txBody>
                    <a:bodyPr/>
                    <a:lstStyle/>
                    <a:p>
                      <a:endParaRPr lang="en-US" sz="1200"/>
                    </a:p>
                  </a:txBody>
                  <a:tcPr marL="80653" marR="80653" marT="40326" marB="40326">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p>
                  </a:txBody>
                  <a:tcPr marL="80653" marR="80653" marT="40326" marB="40326">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p>
                  </a:txBody>
                  <a:tcPr marL="80653" marR="80653" marT="40326" marB="40326">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p>
                  </a:txBody>
                  <a:tcPr marL="80653" marR="80653" marT="40326" marB="40326">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0962690"/>
                  </a:ext>
                </a:extLst>
              </a:tr>
            </a:tbl>
          </a:graphicData>
        </a:graphic>
      </p:graphicFrame>
      <p:grpSp>
        <p:nvGrpSpPr>
          <p:cNvPr id="9" name="Group 8">
            <a:extLst>
              <a:ext uri="{FF2B5EF4-FFF2-40B4-BE49-F238E27FC236}">
                <a16:creationId xmlns:a16="http://schemas.microsoft.com/office/drawing/2014/main" id="{55F8E850-2E72-939A-2AE9-8F589E9ACE04}"/>
              </a:ext>
            </a:extLst>
          </p:cNvPr>
          <p:cNvGrpSpPr/>
          <p:nvPr/>
        </p:nvGrpSpPr>
        <p:grpSpPr>
          <a:xfrm>
            <a:off x="2216127" y="1559246"/>
            <a:ext cx="4112955" cy="3584254"/>
            <a:chOff x="1771119" y="1960648"/>
            <a:chExt cx="3497278" cy="3047719"/>
          </a:xfrm>
        </p:grpSpPr>
        <p:cxnSp>
          <p:nvCxnSpPr>
            <p:cNvPr id="77" name="Straight Connector 76">
              <a:extLst>
                <a:ext uri="{FF2B5EF4-FFF2-40B4-BE49-F238E27FC236}">
                  <a16:creationId xmlns:a16="http://schemas.microsoft.com/office/drawing/2014/main" id="{88B7661E-5803-F08F-120D-1BAE4B6584CB}"/>
                </a:ext>
              </a:extLst>
            </p:cNvPr>
            <p:cNvCxnSpPr>
              <a:cxnSpLocks/>
            </p:cNvCxnSpPr>
            <p:nvPr/>
          </p:nvCxnSpPr>
          <p:spPr>
            <a:xfrm>
              <a:off x="2596936" y="1960648"/>
              <a:ext cx="0" cy="2468588"/>
            </a:xfrm>
            <a:prstGeom prst="line">
              <a:avLst/>
            </a:prstGeom>
            <a:ln w="38100">
              <a:solidFill>
                <a:srgbClr val="0070C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7EB9ABA-A276-62C3-BC0B-9BD2E4CC5012}"/>
                </a:ext>
              </a:extLst>
            </p:cNvPr>
            <p:cNvCxnSpPr>
              <a:cxnSpLocks/>
            </p:cNvCxnSpPr>
            <p:nvPr/>
          </p:nvCxnSpPr>
          <p:spPr>
            <a:xfrm>
              <a:off x="2596936" y="4444440"/>
              <a:ext cx="2671461" cy="0"/>
            </a:xfrm>
            <a:prstGeom prst="line">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9" name="Oval 78">
              <a:extLst>
                <a:ext uri="{FF2B5EF4-FFF2-40B4-BE49-F238E27FC236}">
                  <a16:creationId xmlns:a16="http://schemas.microsoft.com/office/drawing/2014/main" id="{1C6DA293-B120-8775-0B5E-8E9F12FDD58E}"/>
                </a:ext>
              </a:extLst>
            </p:cNvPr>
            <p:cNvSpPr/>
            <p:nvPr/>
          </p:nvSpPr>
          <p:spPr>
            <a:xfrm>
              <a:off x="2566550" y="4411579"/>
              <a:ext cx="65723" cy="65723"/>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600" kern="1200">
                <a:solidFill>
                  <a:prstClr val="white"/>
                </a:solidFill>
                <a:latin typeface="#9Slide03 Arima Madurai Black" panose="00000A00000000000000" pitchFamily="2" charset="0"/>
                <a:cs typeface="#9Slide03 Arima Madurai Black" panose="00000A00000000000000" pitchFamily="2" charset="0"/>
              </a:endParaRPr>
            </a:p>
          </p:txBody>
        </p:sp>
        <p:sp>
          <p:nvSpPr>
            <p:cNvPr id="80" name="TextBox 79">
              <a:extLst>
                <a:ext uri="{FF2B5EF4-FFF2-40B4-BE49-F238E27FC236}">
                  <a16:creationId xmlns:a16="http://schemas.microsoft.com/office/drawing/2014/main" id="{13C530BF-8BEB-0BE1-CEDD-3DC81B5713D9}"/>
                </a:ext>
              </a:extLst>
            </p:cNvPr>
            <p:cNvSpPr txBox="1"/>
            <p:nvPr/>
          </p:nvSpPr>
          <p:spPr>
            <a:xfrm>
              <a:off x="2328805" y="4382462"/>
              <a:ext cx="226691" cy="305876"/>
            </a:xfrm>
            <a:prstGeom prst="rect">
              <a:avLst/>
            </a:prstGeom>
            <a:noFill/>
          </p:spPr>
          <p:txBody>
            <a:bodyPr wrap="square" rtlCol="0">
              <a:spAutoFit/>
            </a:bodyPr>
            <a:lstStyle/>
            <a:p>
              <a:pPr defTabSz="685800">
                <a:buClrTx/>
              </a:pPr>
              <a:r>
                <a:rPr lang="vi-VN" sz="1600" kern="1200">
                  <a:solidFill>
                    <a:srgbClr val="E7E6E6">
                      <a:lumMod val="25000"/>
                    </a:srgbClr>
                  </a:solidFill>
                  <a:latin typeface="#9Slide03 Arima Madurai Black" panose="00000A00000000000000" pitchFamily="2" charset="0"/>
                  <a:ea typeface="+mn-ea"/>
                  <a:cs typeface="#9Slide03 Arima Madurai Black" panose="00000A00000000000000" pitchFamily="2" charset="0"/>
                </a:rPr>
                <a:t>O</a:t>
              </a:r>
              <a:endParaRPr lang="en-US" sz="1600" kern="120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sp>
          <p:nvSpPr>
            <p:cNvPr id="96" name="TextBox 95">
              <a:extLst>
                <a:ext uri="{FF2B5EF4-FFF2-40B4-BE49-F238E27FC236}">
                  <a16:creationId xmlns:a16="http://schemas.microsoft.com/office/drawing/2014/main" id="{39F401BE-5FB4-7D7D-5012-4339AB82DDA5}"/>
                </a:ext>
              </a:extLst>
            </p:cNvPr>
            <p:cNvSpPr txBox="1"/>
            <p:nvPr/>
          </p:nvSpPr>
          <p:spPr>
            <a:xfrm>
              <a:off x="3024768" y="4702491"/>
              <a:ext cx="1577681" cy="305876"/>
            </a:xfrm>
            <a:prstGeom prst="rect">
              <a:avLst/>
            </a:prstGeom>
            <a:noFill/>
          </p:spPr>
          <p:txBody>
            <a:bodyPr wrap="square" rtlCol="0">
              <a:spAutoFit/>
            </a:bodyPr>
            <a:lstStyle/>
            <a:p>
              <a:pPr defTabSz="685800">
                <a:buClrTx/>
              </a:pPr>
              <a:r>
                <a:rPr lang="vi-VN" sz="1600" i="1" kern="1200" dirty="0">
                  <a:solidFill>
                    <a:srgbClr val="C00000"/>
                  </a:solidFill>
                  <a:latin typeface="#9Slide03 Arima Madurai Black" panose="00000A00000000000000" pitchFamily="2" charset="0"/>
                  <a:ea typeface="+mn-ea"/>
                  <a:cs typeface="#9Slide03 Arima Madurai Black" panose="00000A00000000000000" pitchFamily="2" charset="0"/>
                </a:rPr>
                <a:t>Thời gian  </a:t>
              </a:r>
              <a:r>
                <a:rPr lang="vi-VN" sz="1600" kern="1200" dirty="0">
                  <a:solidFill>
                    <a:srgbClr val="C00000"/>
                  </a:solidFill>
                  <a:latin typeface="#9Slide03 Arima Madurai Black" panose="00000A00000000000000" pitchFamily="2" charset="0"/>
                  <a:ea typeface="+mn-ea"/>
                  <a:cs typeface="#9Slide03 Arima Madurai Black" panose="00000A00000000000000" pitchFamily="2" charset="0"/>
                </a:rPr>
                <a:t>(h)</a:t>
              </a:r>
              <a:endParaRPr lang="en-US" sz="1600" kern="1200" dirty="0">
                <a:solidFill>
                  <a:srgbClr val="C00000"/>
                </a:solidFill>
                <a:latin typeface="#9Slide03 Arima Madurai Black" panose="00000A00000000000000" pitchFamily="2" charset="0"/>
                <a:ea typeface="+mn-ea"/>
                <a:cs typeface="#9Slide03 Arima Madurai Black" panose="00000A00000000000000" pitchFamily="2" charset="0"/>
              </a:endParaRPr>
            </a:p>
          </p:txBody>
        </p:sp>
        <p:sp>
          <p:nvSpPr>
            <p:cNvPr id="125" name="TextBox 124">
              <a:extLst>
                <a:ext uri="{FF2B5EF4-FFF2-40B4-BE49-F238E27FC236}">
                  <a16:creationId xmlns:a16="http://schemas.microsoft.com/office/drawing/2014/main" id="{626FF37A-3BF6-46BA-EA50-98D82C7E893B}"/>
                </a:ext>
              </a:extLst>
            </p:cNvPr>
            <p:cNvSpPr txBox="1"/>
            <p:nvPr/>
          </p:nvSpPr>
          <p:spPr>
            <a:xfrm rot="5400000" flipV="1">
              <a:off x="1181412" y="3069347"/>
              <a:ext cx="1707746" cy="528331"/>
            </a:xfrm>
            <a:prstGeom prst="rect">
              <a:avLst/>
            </a:prstGeom>
            <a:noFill/>
          </p:spPr>
          <p:txBody>
            <a:bodyPr wrap="square" rtlCol="0">
              <a:spAutoFit/>
            </a:bodyPr>
            <a:lstStyle/>
            <a:p>
              <a:pPr defTabSz="685800">
                <a:buClrTx/>
              </a:pPr>
              <a:r>
                <a:rPr lang="vi-VN" sz="1600" i="1" kern="1200" dirty="0">
                  <a:solidFill>
                    <a:srgbClr val="C00000"/>
                  </a:solidFill>
                  <a:latin typeface="#9Slide03 Arima Madurai Black" panose="00000A00000000000000" pitchFamily="2" charset="0"/>
                  <a:ea typeface="+mn-ea"/>
                  <a:cs typeface="#9Slide03 Arima Madurai Black" panose="00000A00000000000000" pitchFamily="2" charset="0"/>
                </a:rPr>
                <a:t>Quãng đường </a:t>
              </a:r>
              <a:r>
                <a:rPr lang="vi-VN" sz="1600" kern="1200" dirty="0">
                  <a:solidFill>
                    <a:srgbClr val="C00000"/>
                  </a:solidFill>
                  <a:latin typeface="#9Slide03 Arima Madurai Black" panose="00000A00000000000000" pitchFamily="2" charset="0"/>
                  <a:ea typeface="+mn-ea"/>
                  <a:cs typeface="#9Slide03 Arima Madurai Black" panose="00000A00000000000000" pitchFamily="2" charset="0"/>
                </a:rPr>
                <a:t>(km)</a:t>
              </a:r>
              <a:endParaRPr lang="en-US" sz="1600" kern="1200" dirty="0">
                <a:solidFill>
                  <a:srgbClr val="C00000"/>
                </a:solidFill>
                <a:latin typeface="#9Slide03 Arima Madurai Black" panose="00000A00000000000000" pitchFamily="2" charset="0"/>
                <a:ea typeface="+mn-ea"/>
                <a:cs typeface="#9Slide03 Arima Madurai Black" panose="00000A00000000000000" pitchFamily="2" charset="0"/>
              </a:endParaRPr>
            </a:p>
          </p:txBody>
        </p:sp>
        <p:grpSp>
          <p:nvGrpSpPr>
            <p:cNvPr id="128" name="Group 127">
              <a:extLst>
                <a:ext uri="{FF2B5EF4-FFF2-40B4-BE49-F238E27FC236}">
                  <a16:creationId xmlns:a16="http://schemas.microsoft.com/office/drawing/2014/main" id="{B8E47A90-D8A5-DB89-2E01-529182770AC6}"/>
                </a:ext>
              </a:extLst>
            </p:cNvPr>
            <p:cNvGrpSpPr/>
            <p:nvPr/>
          </p:nvGrpSpPr>
          <p:grpSpPr>
            <a:xfrm>
              <a:off x="2990563" y="4382453"/>
              <a:ext cx="226691" cy="400714"/>
              <a:chOff x="5220818" y="6340902"/>
              <a:chExt cx="302255" cy="534286"/>
            </a:xfrm>
          </p:grpSpPr>
          <p:cxnSp>
            <p:nvCxnSpPr>
              <p:cNvPr id="129" name="Straight Connector 128">
                <a:extLst>
                  <a:ext uri="{FF2B5EF4-FFF2-40B4-BE49-F238E27FC236}">
                    <a16:creationId xmlns:a16="http://schemas.microsoft.com/office/drawing/2014/main" id="{1A7F19EA-67E5-48E5-DBC6-4DA711149845}"/>
                  </a:ext>
                </a:extLst>
              </p:cNvPr>
              <p:cNvCxnSpPr/>
              <p:nvPr/>
            </p:nvCxnSpPr>
            <p:spPr>
              <a:xfrm>
                <a:off x="537591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0" name="TextBox 129">
                <a:extLst>
                  <a:ext uri="{FF2B5EF4-FFF2-40B4-BE49-F238E27FC236}">
                    <a16:creationId xmlns:a16="http://schemas.microsoft.com/office/drawing/2014/main" id="{FA26E124-1733-76EE-88EF-380F1AB2332F}"/>
                  </a:ext>
                </a:extLst>
              </p:cNvPr>
              <p:cNvSpPr txBox="1"/>
              <p:nvPr/>
            </p:nvSpPr>
            <p:spPr>
              <a:xfrm>
                <a:off x="5220818" y="6467353"/>
                <a:ext cx="302255" cy="407835"/>
              </a:xfrm>
              <a:prstGeom prst="rect">
                <a:avLst/>
              </a:prstGeom>
              <a:noFill/>
            </p:spPr>
            <p:txBody>
              <a:bodyPr wrap="square" rtlCol="0">
                <a:spAutoFit/>
              </a:bodyPr>
              <a:lstStyle/>
              <a:p>
                <a:pPr defTabSz="685800">
                  <a:buClrTx/>
                </a:pPr>
                <a:r>
                  <a:rPr lang="vi-VN" sz="1600" kern="1200">
                    <a:solidFill>
                      <a:srgbClr val="E7E6E6">
                        <a:lumMod val="25000"/>
                      </a:srgbClr>
                    </a:solidFill>
                    <a:latin typeface="#9Slide03 Arima Madurai Black" panose="00000A00000000000000" pitchFamily="2" charset="0"/>
                    <a:ea typeface="+mn-ea"/>
                    <a:cs typeface="#9Slide03 Arima Madurai Black" panose="00000A00000000000000" pitchFamily="2" charset="0"/>
                  </a:rPr>
                  <a:t>1</a:t>
                </a:r>
                <a:endParaRPr lang="en-US" sz="1600" kern="120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grpSp>
          <p:nvGrpSpPr>
            <p:cNvPr id="131" name="Group 130">
              <a:extLst>
                <a:ext uri="{FF2B5EF4-FFF2-40B4-BE49-F238E27FC236}">
                  <a16:creationId xmlns:a16="http://schemas.microsoft.com/office/drawing/2014/main" id="{99640231-ECB1-1AA2-449C-541BB42C91CC}"/>
                </a:ext>
              </a:extLst>
            </p:cNvPr>
            <p:cNvGrpSpPr/>
            <p:nvPr/>
          </p:nvGrpSpPr>
          <p:grpSpPr>
            <a:xfrm>
              <a:off x="3484707" y="4382470"/>
              <a:ext cx="226691" cy="411013"/>
              <a:chOff x="5900248" y="6340902"/>
              <a:chExt cx="302255" cy="548016"/>
            </a:xfrm>
          </p:grpSpPr>
          <p:cxnSp>
            <p:nvCxnSpPr>
              <p:cNvPr id="132" name="Straight Connector 131">
                <a:extLst>
                  <a:ext uri="{FF2B5EF4-FFF2-40B4-BE49-F238E27FC236}">
                    <a16:creationId xmlns:a16="http://schemas.microsoft.com/office/drawing/2014/main" id="{BAA54E53-5F38-228A-E623-CF6DC70D849A}"/>
                  </a:ext>
                </a:extLst>
              </p:cNvPr>
              <p:cNvCxnSpPr/>
              <p:nvPr/>
            </p:nvCxnSpPr>
            <p:spPr>
              <a:xfrm>
                <a:off x="609600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3" name="TextBox 132">
                <a:extLst>
                  <a:ext uri="{FF2B5EF4-FFF2-40B4-BE49-F238E27FC236}">
                    <a16:creationId xmlns:a16="http://schemas.microsoft.com/office/drawing/2014/main" id="{8CFBF373-A9C6-37D4-088D-B0BBA790987D}"/>
                  </a:ext>
                </a:extLst>
              </p:cNvPr>
              <p:cNvSpPr txBox="1"/>
              <p:nvPr/>
            </p:nvSpPr>
            <p:spPr>
              <a:xfrm>
                <a:off x="5900248" y="6481084"/>
                <a:ext cx="302255" cy="407834"/>
              </a:xfrm>
              <a:prstGeom prst="rect">
                <a:avLst/>
              </a:prstGeom>
              <a:noFill/>
            </p:spPr>
            <p:txBody>
              <a:bodyPr wrap="square" rtlCol="0">
                <a:spAutoFit/>
              </a:bodyPr>
              <a:lstStyle/>
              <a:p>
                <a:pPr defTabSz="685800">
                  <a:buClrTx/>
                </a:pPr>
                <a:r>
                  <a:rPr lang="vi-VN" sz="16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2</a:t>
                </a:r>
                <a:endParaRPr lang="en-US" sz="16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grpSp>
          <p:nvGrpSpPr>
            <p:cNvPr id="134" name="Group 133">
              <a:extLst>
                <a:ext uri="{FF2B5EF4-FFF2-40B4-BE49-F238E27FC236}">
                  <a16:creationId xmlns:a16="http://schemas.microsoft.com/office/drawing/2014/main" id="{2FF8DAA3-4289-6BFE-402A-96F74D149651}"/>
                </a:ext>
              </a:extLst>
            </p:cNvPr>
            <p:cNvGrpSpPr/>
            <p:nvPr/>
          </p:nvGrpSpPr>
          <p:grpSpPr>
            <a:xfrm>
              <a:off x="4036129" y="4382453"/>
              <a:ext cx="226691" cy="400714"/>
              <a:chOff x="6660096" y="6340902"/>
              <a:chExt cx="302255" cy="534286"/>
            </a:xfrm>
          </p:grpSpPr>
          <p:cxnSp>
            <p:nvCxnSpPr>
              <p:cNvPr id="135" name="Straight Connector 134">
                <a:extLst>
                  <a:ext uri="{FF2B5EF4-FFF2-40B4-BE49-F238E27FC236}">
                    <a16:creationId xmlns:a16="http://schemas.microsoft.com/office/drawing/2014/main" id="{D20A7BC8-5833-6F65-6809-86126583ED81}"/>
                  </a:ext>
                </a:extLst>
              </p:cNvPr>
              <p:cNvCxnSpPr/>
              <p:nvPr/>
            </p:nvCxnSpPr>
            <p:spPr>
              <a:xfrm>
                <a:off x="681609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6" name="TextBox 135">
                <a:extLst>
                  <a:ext uri="{FF2B5EF4-FFF2-40B4-BE49-F238E27FC236}">
                    <a16:creationId xmlns:a16="http://schemas.microsoft.com/office/drawing/2014/main" id="{37304CC9-C962-3596-38AA-0B88A4055598}"/>
                  </a:ext>
                </a:extLst>
              </p:cNvPr>
              <p:cNvSpPr txBox="1"/>
              <p:nvPr/>
            </p:nvSpPr>
            <p:spPr>
              <a:xfrm>
                <a:off x="6660096" y="6467353"/>
                <a:ext cx="302255" cy="407835"/>
              </a:xfrm>
              <a:prstGeom prst="rect">
                <a:avLst/>
              </a:prstGeom>
              <a:noFill/>
            </p:spPr>
            <p:txBody>
              <a:bodyPr wrap="square" rtlCol="0">
                <a:spAutoFit/>
              </a:bodyPr>
              <a:lstStyle/>
              <a:p>
                <a:pPr defTabSz="685800">
                  <a:buClrTx/>
                </a:pPr>
                <a:r>
                  <a:rPr lang="vi-VN" sz="16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3</a:t>
                </a:r>
                <a:endParaRPr lang="en-US" sz="16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grpSp>
          <p:nvGrpSpPr>
            <p:cNvPr id="137" name="Group 136">
              <a:extLst>
                <a:ext uri="{FF2B5EF4-FFF2-40B4-BE49-F238E27FC236}">
                  <a16:creationId xmlns:a16="http://schemas.microsoft.com/office/drawing/2014/main" id="{645EEC3D-37C3-7ADB-0689-5B0A652B233A}"/>
                </a:ext>
              </a:extLst>
            </p:cNvPr>
            <p:cNvGrpSpPr/>
            <p:nvPr/>
          </p:nvGrpSpPr>
          <p:grpSpPr>
            <a:xfrm>
              <a:off x="2231224" y="3818054"/>
              <a:ext cx="428123" cy="305876"/>
              <a:chOff x="4172619" y="5507242"/>
              <a:chExt cx="570831" cy="407834"/>
            </a:xfrm>
          </p:grpSpPr>
          <p:cxnSp>
            <p:nvCxnSpPr>
              <p:cNvPr id="138" name="Straight Connector 137">
                <a:extLst>
                  <a:ext uri="{FF2B5EF4-FFF2-40B4-BE49-F238E27FC236}">
                    <a16:creationId xmlns:a16="http://schemas.microsoft.com/office/drawing/2014/main" id="{DFC9CF57-CE1A-EB72-EF76-97DAC699C9D9}"/>
                  </a:ext>
                </a:extLst>
              </p:cNvPr>
              <p:cNvCxnSpPr/>
              <p:nvPr/>
            </p:nvCxnSpPr>
            <p:spPr>
              <a:xfrm>
                <a:off x="4574502" y="569190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9" name="TextBox 138">
                <a:extLst>
                  <a:ext uri="{FF2B5EF4-FFF2-40B4-BE49-F238E27FC236}">
                    <a16:creationId xmlns:a16="http://schemas.microsoft.com/office/drawing/2014/main" id="{351E36D1-8479-9220-EEA4-7FF1BAC44491}"/>
                  </a:ext>
                </a:extLst>
              </p:cNvPr>
              <p:cNvSpPr txBox="1"/>
              <p:nvPr/>
            </p:nvSpPr>
            <p:spPr>
              <a:xfrm>
                <a:off x="4172619" y="5507242"/>
                <a:ext cx="515603" cy="407834"/>
              </a:xfrm>
              <a:prstGeom prst="rect">
                <a:avLst/>
              </a:prstGeom>
              <a:noFill/>
            </p:spPr>
            <p:txBody>
              <a:bodyPr wrap="square" rtlCol="0">
                <a:spAutoFit/>
              </a:bodyPr>
              <a:lstStyle/>
              <a:p>
                <a:pPr defTabSz="685800">
                  <a:buClrTx/>
                </a:pPr>
                <a:r>
                  <a:rPr lang="en-US" sz="16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5</a:t>
                </a:r>
              </a:p>
            </p:txBody>
          </p:sp>
        </p:grpSp>
        <p:grpSp>
          <p:nvGrpSpPr>
            <p:cNvPr id="140" name="Group 139">
              <a:extLst>
                <a:ext uri="{FF2B5EF4-FFF2-40B4-BE49-F238E27FC236}">
                  <a16:creationId xmlns:a16="http://schemas.microsoft.com/office/drawing/2014/main" id="{578A6658-F146-75B0-9520-139C6A7C5E23}"/>
                </a:ext>
              </a:extLst>
            </p:cNvPr>
            <p:cNvGrpSpPr/>
            <p:nvPr/>
          </p:nvGrpSpPr>
          <p:grpSpPr>
            <a:xfrm>
              <a:off x="2159817" y="3347472"/>
              <a:ext cx="499530" cy="305876"/>
              <a:chOff x="4077410" y="4787428"/>
              <a:chExt cx="666040" cy="407834"/>
            </a:xfrm>
          </p:grpSpPr>
          <p:cxnSp>
            <p:nvCxnSpPr>
              <p:cNvPr id="141" name="Straight Connector 140">
                <a:extLst>
                  <a:ext uri="{FF2B5EF4-FFF2-40B4-BE49-F238E27FC236}">
                    <a16:creationId xmlns:a16="http://schemas.microsoft.com/office/drawing/2014/main" id="{2EA29A81-6322-9110-C163-BF9A2676F511}"/>
                  </a:ext>
                </a:extLst>
              </p:cNvPr>
              <p:cNvCxnSpPr/>
              <p:nvPr/>
            </p:nvCxnSpPr>
            <p:spPr>
              <a:xfrm>
                <a:off x="4574502" y="497181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D5836AEC-0406-4D2D-9B2A-275E3EFE122C}"/>
                  </a:ext>
                </a:extLst>
              </p:cNvPr>
              <p:cNvSpPr txBox="1"/>
              <p:nvPr/>
            </p:nvSpPr>
            <p:spPr>
              <a:xfrm>
                <a:off x="4077410" y="4787428"/>
                <a:ext cx="629941" cy="407834"/>
              </a:xfrm>
              <a:prstGeom prst="rect">
                <a:avLst/>
              </a:prstGeom>
              <a:noFill/>
            </p:spPr>
            <p:txBody>
              <a:bodyPr wrap="square" rtlCol="0">
                <a:spAutoFit/>
              </a:bodyPr>
              <a:lstStyle/>
              <a:p>
                <a:pPr defTabSz="685800">
                  <a:buClrTx/>
                </a:pPr>
                <a:r>
                  <a:rPr lang="vi-VN" sz="1600" kern="1200">
                    <a:solidFill>
                      <a:srgbClr val="E7E6E6">
                        <a:lumMod val="25000"/>
                      </a:srgbClr>
                    </a:solidFill>
                    <a:latin typeface="#9Slide03 Arima Madurai Black" panose="00000A00000000000000" pitchFamily="2" charset="0"/>
                    <a:ea typeface="+mn-ea"/>
                    <a:cs typeface="#9Slide03 Arima Madurai Black" panose="00000A00000000000000" pitchFamily="2" charset="0"/>
                  </a:rPr>
                  <a:t>1</a:t>
                </a:r>
                <a:r>
                  <a:rPr lang="en-US" sz="16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0</a:t>
                </a:r>
              </a:p>
            </p:txBody>
          </p:sp>
        </p:grpSp>
        <p:grpSp>
          <p:nvGrpSpPr>
            <p:cNvPr id="143" name="Group 142">
              <a:extLst>
                <a:ext uri="{FF2B5EF4-FFF2-40B4-BE49-F238E27FC236}">
                  <a16:creationId xmlns:a16="http://schemas.microsoft.com/office/drawing/2014/main" id="{097235D3-DDFA-05C7-D143-858092C736EC}"/>
                </a:ext>
              </a:extLst>
            </p:cNvPr>
            <p:cNvGrpSpPr/>
            <p:nvPr/>
          </p:nvGrpSpPr>
          <p:grpSpPr>
            <a:xfrm>
              <a:off x="2141677" y="2870604"/>
              <a:ext cx="517670" cy="305876"/>
              <a:chOff x="4053223" y="4067614"/>
              <a:chExt cx="690227" cy="407834"/>
            </a:xfrm>
          </p:grpSpPr>
          <p:cxnSp>
            <p:nvCxnSpPr>
              <p:cNvPr id="169" name="Straight Connector 168">
                <a:extLst>
                  <a:ext uri="{FF2B5EF4-FFF2-40B4-BE49-F238E27FC236}">
                    <a16:creationId xmlns:a16="http://schemas.microsoft.com/office/drawing/2014/main" id="{6167DC2A-498A-1FF2-25B0-571356B53DA5}"/>
                  </a:ext>
                </a:extLst>
              </p:cNvPr>
              <p:cNvCxnSpPr/>
              <p:nvPr/>
            </p:nvCxnSpPr>
            <p:spPr>
              <a:xfrm>
                <a:off x="4574502" y="425172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70" name="TextBox 169">
                <a:extLst>
                  <a:ext uri="{FF2B5EF4-FFF2-40B4-BE49-F238E27FC236}">
                    <a16:creationId xmlns:a16="http://schemas.microsoft.com/office/drawing/2014/main" id="{A4F200F5-7DE3-09D2-D7CF-F460D1C269A6}"/>
                  </a:ext>
                </a:extLst>
              </p:cNvPr>
              <p:cNvSpPr txBox="1"/>
              <p:nvPr/>
            </p:nvSpPr>
            <p:spPr>
              <a:xfrm>
                <a:off x="4053223" y="4067614"/>
                <a:ext cx="629942" cy="407834"/>
              </a:xfrm>
              <a:prstGeom prst="rect">
                <a:avLst/>
              </a:prstGeom>
              <a:noFill/>
            </p:spPr>
            <p:txBody>
              <a:bodyPr wrap="square" rtlCol="0">
                <a:spAutoFit/>
              </a:bodyPr>
              <a:lstStyle/>
              <a:p>
                <a:pPr defTabSz="685800">
                  <a:buClrTx/>
                </a:pPr>
                <a:r>
                  <a:rPr lang="vi-VN" sz="16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1</a:t>
                </a:r>
                <a:r>
                  <a:rPr lang="en-US" sz="16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5</a:t>
                </a:r>
              </a:p>
            </p:txBody>
          </p:sp>
        </p:grpSp>
        <p:sp>
          <p:nvSpPr>
            <p:cNvPr id="171" name="Oval 170">
              <a:extLst>
                <a:ext uri="{FF2B5EF4-FFF2-40B4-BE49-F238E27FC236}">
                  <a16:creationId xmlns:a16="http://schemas.microsoft.com/office/drawing/2014/main" id="{A92E4AA4-FE4E-16AD-5EFB-F319B85A7BFE}"/>
                </a:ext>
              </a:extLst>
            </p:cNvPr>
            <p:cNvSpPr/>
            <p:nvPr/>
          </p:nvSpPr>
          <p:spPr>
            <a:xfrm>
              <a:off x="2587792" y="4415603"/>
              <a:ext cx="65723" cy="65723"/>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600" kern="1200">
                <a:solidFill>
                  <a:prstClr val="white"/>
                </a:solidFill>
                <a:latin typeface="#9Slide03 Arima Madurai Black" panose="00000A00000000000000" pitchFamily="2" charset="0"/>
                <a:cs typeface="#9Slide03 Arima Madurai Black" panose="00000A00000000000000" pitchFamily="2" charset="0"/>
              </a:endParaRPr>
            </a:p>
          </p:txBody>
        </p:sp>
        <p:sp>
          <p:nvSpPr>
            <p:cNvPr id="172" name="Oval 171">
              <a:extLst>
                <a:ext uri="{FF2B5EF4-FFF2-40B4-BE49-F238E27FC236}">
                  <a16:creationId xmlns:a16="http://schemas.microsoft.com/office/drawing/2014/main" id="{419A52EC-793F-1295-3652-0BEDA8A759AB}"/>
                </a:ext>
              </a:extLst>
            </p:cNvPr>
            <p:cNvSpPr/>
            <p:nvPr/>
          </p:nvSpPr>
          <p:spPr>
            <a:xfrm>
              <a:off x="2591200" y="4432398"/>
              <a:ext cx="65723" cy="65723"/>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600" kern="1200">
                <a:solidFill>
                  <a:prstClr val="white"/>
                </a:solidFill>
                <a:latin typeface="Arial" panose="020B0604020202020204" pitchFamily="34" charset="0"/>
                <a:cs typeface="Arial" panose="020B0604020202020204" pitchFamily="34" charset="0"/>
              </a:endParaRPr>
            </a:p>
          </p:txBody>
        </p:sp>
        <p:cxnSp>
          <p:nvCxnSpPr>
            <p:cNvPr id="179" name="Straight Connector 178">
              <a:extLst>
                <a:ext uri="{FF2B5EF4-FFF2-40B4-BE49-F238E27FC236}">
                  <a16:creationId xmlns:a16="http://schemas.microsoft.com/office/drawing/2014/main" id="{026837A3-AD17-B40D-EB51-54F75175288C}"/>
                </a:ext>
              </a:extLst>
            </p:cNvPr>
            <p:cNvCxnSpPr>
              <a:cxnSpLocks/>
            </p:cNvCxnSpPr>
            <p:nvPr/>
          </p:nvCxnSpPr>
          <p:spPr>
            <a:xfrm flipV="1">
              <a:off x="2610943" y="2567657"/>
              <a:ext cx="2073903" cy="1871356"/>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grpSp>
          <p:nvGrpSpPr>
            <p:cNvPr id="190" name="Group 189">
              <a:extLst>
                <a:ext uri="{FF2B5EF4-FFF2-40B4-BE49-F238E27FC236}">
                  <a16:creationId xmlns:a16="http://schemas.microsoft.com/office/drawing/2014/main" id="{22576F70-D4B5-D042-E124-3B09CCAE5AF6}"/>
                </a:ext>
              </a:extLst>
            </p:cNvPr>
            <p:cNvGrpSpPr/>
            <p:nvPr/>
          </p:nvGrpSpPr>
          <p:grpSpPr>
            <a:xfrm>
              <a:off x="4573529" y="4371403"/>
              <a:ext cx="226691" cy="400714"/>
              <a:chOff x="6660096" y="6340902"/>
              <a:chExt cx="302255" cy="534286"/>
            </a:xfrm>
          </p:grpSpPr>
          <p:cxnSp>
            <p:nvCxnSpPr>
              <p:cNvPr id="191" name="Straight Connector 190">
                <a:extLst>
                  <a:ext uri="{FF2B5EF4-FFF2-40B4-BE49-F238E27FC236}">
                    <a16:creationId xmlns:a16="http://schemas.microsoft.com/office/drawing/2014/main" id="{999DA90F-B15E-EE7B-65CC-E5601C72D4D7}"/>
                  </a:ext>
                </a:extLst>
              </p:cNvPr>
              <p:cNvCxnSpPr/>
              <p:nvPr/>
            </p:nvCxnSpPr>
            <p:spPr>
              <a:xfrm>
                <a:off x="681609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92" name="TextBox 191">
                <a:extLst>
                  <a:ext uri="{FF2B5EF4-FFF2-40B4-BE49-F238E27FC236}">
                    <a16:creationId xmlns:a16="http://schemas.microsoft.com/office/drawing/2014/main" id="{1AFA5DE4-9DFE-243F-AB7C-7FB96F6D1497}"/>
                  </a:ext>
                </a:extLst>
              </p:cNvPr>
              <p:cNvSpPr txBox="1"/>
              <p:nvPr/>
            </p:nvSpPr>
            <p:spPr>
              <a:xfrm>
                <a:off x="6660096" y="6467353"/>
                <a:ext cx="302255" cy="407835"/>
              </a:xfrm>
              <a:prstGeom prst="rect">
                <a:avLst/>
              </a:prstGeom>
              <a:noFill/>
            </p:spPr>
            <p:txBody>
              <a:bodyPr wrap="square" rtlCol="0">
                <a:spAutoFit/>
              </a:bodyPr>
              <a:lstStyle/>
              <a:p>
                <a:pPr defTabSz="685800">
                  <a:buClrTx/>
                </a:pPr>
                <a:r>
                  <a:rPr lang="vi-VN" sz="1600" kern="1200">
                    <a:solidFill>
                      <a:srgbClr val="E7E6E6">
                        <a:lumMod val="25000"/>
                      </a:srgbClr>
                    </a:solidFill>
                    <a:latin typeface="#9Slide03 Arima Madurai Black" panose="00000A00000000000000" pitchFamily="2" charset="0"/>
                    <a:ea typeface="+mn-ea"/>
                    <a:cs typeface="#9Slide03 Arima Madurai Black" panose="00000A00000000000000" pitchFamily="2" charset="0"/>
                  </a:rPr>
                  <a:t>4</a:t>
                </a:r>
                <a:endParaRPr lang="en-US" sz="16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grpSp>
          <p:nvGrpSpPr>
            <p:cNvPr id="193" name="Group 192">
              <a:extLst>
                <a:ext uri="{FF2B5EF4-FFF2-40B4-BE49-F238E27FC236}">
                  <a16:creationId xmlns:a16="http://schemas.microsoft.com/office/drawing/2014/main" id="{2B5F4549-3748-C1F1-8E53-2CA932B3534B}"/>
                </a:ext>
              </a:extLst>
            </p:cNvPr>
            <p:cNvGrpSpPr/>
            <p:nvPr/>
          </p:nvGrpSpPr>
          <p:grpSpPr>
            <a:xfrm>
              <a:off x="2141677" y="2426408"/>
              <a:ext cx="517670" cy="305876"/>
              <a:chOff x="4053223" y="4067614"/>
              <a:chExt cx="690227" cy="407834"/>
            </a:xfrm>
          </p:grpSpPr>
          <p:cxnSp>
            <p:nvCxnSpPr>
              <p:cNvPr id="194" name="Straight Connector 193">
                <a:extLst>
                  <a:ext uri="{FF2B5EF4-FFF2-40B4-BE49-F238E27FC236}">
                    <a16:creationId xmlns:a16="http://schemas.microsoft.com/office/drawing/2014/main" id="{073FCF5F-3E84-9F41-D2B7-105F881E2F7B}"/>
                  </a:ext>
                </a:extLst>
              </p:cNvPr>
              <p:cNvCxnSpPr/>
              <p:nvPr/>
            </p:nvCxnSpPr>
            <p:spPr>
              <a:xfrm>
                <a:off x="4574502" y="425172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95" name="TextBox 194">
                <a:extLst>
                  <a:ext uri="{FF2B5EF4-FFF2-40B4-BE49-F238E27FC236}">
                    <a16:creationId xmlns:a16="http://schemas.microsoft.com/office/drawing/2014/main" id="{F5C81B8C-BD8D-C724-7217-E10208315A8D}"/>
                  </a:ext>
                </a:extLst>
              </p:cNvPr>
              <p:cNvSpPr txBox="1"/>
              <p:nvPr/>
            </p:nvSpPr>
            <p:spPr>
              <a:xfrm>
                <a:off x="4053223" y="4067614"/>
                <a:ext cx="629942" cy="407834"/>
              </a:xfrm>
              <a:prstGeom prst="rect">
                <a:avLst/>
              </a:prstGeom>
              <a:noFill/>
            </p:spPr>
            <p:txBody>
              <a:bodyPr wrap="square" rtlCol="0">
                <a:spAutoFit/>
              </a:bodyPr>
              <a:lstStyle/>
              <a:p>
                <a:pPr defTabSz="685800">
                  <a:buClrTx/>
                </a:pPr>
                <a:r>
                  <a:rPr lang="vi-VN" sz="16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20</a:t>
                </a:r>
                <a:endParaRPr lang="en-US" sz="16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grpSp>
      <p:grpSp>
        <p:nvGrpSpPr>
          <p:cNvPr id="196" name="Group 195">
            <a:extLst>
              <a:ext uri="{FF2B5EF4-FFF2-40B4-BE49-F238E27FC236}">
                <a16:creationId xmlns:a16="http://schemas.microsoft.com/office/drawing/2014/main" id="{D71F40B3-8F02-F529-1D8C-00D554BCC5AF}"/>
              </a:ext>
            </a:extLst>
          </p:cNvPr>
          <p:cNvGrpSpPr/>
          <p:nvPr/>
        </p:nvGrpSpPr>
        <p:grpSpPr>
          <a:xfrm>
            <a:off x="112214" y="5708000"/>
            <a:ext cx="764973" cy="1767555"/>
            <a:chOff x="4064141" y="1398125"/>
            <a:chExt cx="1015861" cy="2347260"/>
          </a:xfrm>
        </p:grpSpPr>
        <p:sp>
          <p:nvSpPr>
            <p:cNvPr id="197" name="Google Shape;1990;p42">
              <a:extLst>
                <a:ext uri="{FF2B5EF4-FFF2-40B4-BE49-F238E27FC236}">
                  <a16:creationId xmlns:a16="http://schemas.microsoft.com/office/drawing/2014/main" id="{6C47A11C-AD8C-BD12-917E-30DE1E800BA3}"/>
                </a:ext>
              </a:extLst>
            </p:cNvPr>
            <p:cNvSpPr/>
            <p:nvPr/>
          </p:nvSpPr>
          <p:spPr>
            <a:xfrm>
              <a:off x="4567872" y="1398125"/>
              <a:ext cx="17651" cy="746949"/>
            </a:xfrm>
            <a:custGeom>
              <a:avLst/>
              <a:gdLst/>
              <a:ahLst/>
              <a:cxnLst/>
              <a:rect l="l" t="t" r="r" b="b"/>
              <a:pathLst>
                <a:path w="204" h="8633" extrusionOk="0">
                  <a:moveTo>
                    <a:pt x="1" y="1"/>
                  </a:moveTo>
                  <a:lnTo>
                    <a:pt x="1" y="8633"/>
                  </a:lnTo>
                  <a:lnTo>
                    <a:pt x="203" y="8633"/>
                  </a:lnTo>
                  <a:lnTo>
                    <a:pt x="203" y="1"/>
                  </a:ln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91;p42">
              <a:extLst>
                <a:ext uri="{FF2B5EF4-FFF2-40B4-BE49-F238E27FC236}">
                  <a16:creationId xmlns:a16="http://schemas.microsoft.com/office/drawing/2014/main" id="{5CEADC0D-A3A5-E007-4050-9FBDFF5D14C8}"/>
                </a:ext>
              </a:extLst>
            </p:cNvPr>
            <p:cNvSpPr/>
            <p:nvPr/>
          </p:nvSpPr>
          <p:spPr>
            <a:xfrm>
              <a:off x="4064141" y="2478955"/>
              <a:ext cx="1015861" cy="1266430"/>
            </a:xfrm>
            <a:custGeom>
              <a:avLst/>
              <a:gdLst/>
              <a:ahLst/>
              <a:cxnLst/>
              <a:rect l="l" t="t" r="r" b="b"/>
              <a:pathLst>
                <a:path w="11741" h="14637" extrusionOk="0">
                  <a:moveTo>
                    <a:pt x="3724" y="1"/>
                  </a:moveTo>
                  <a:cubicBezTo>
                    <a:pt x="3699" y="1"/>
                    <a:pt x="3672" y="6"/>
                    <a:pt x="3632" y="22"/>
                  </a:cubicBezTo>
                  <a:cubicBezTo>
                    <a:pt x="3346" y="117"/>
                    <a:pt x="3239" y="391"/>
                    <a:pt x="3203" y="641"/>
                  </a:cubicBezTo>
                  <a:cubicBezTo>
                    <a:pt x="3096" y="1308"/>
                    <a:pt x="3013" y="1975"/>
                    <a:pt x="2799" y="2618"/>
                  </a:cubicBezTo>
                  <a:cubicBezTo>
                    <a:pt x="2572" y="3320"/>
                    <a:pt x="2239" y="3987"/>
                    <a:pt x="1858" y="4618"/>
                  </a:cubicBezTo>
                  <a:cubicBezTo>
                    <a:pt x="1798" y="4725"/>
                    <a:pt x="1739" y="4832"/>
                    <a:pt x="1667" y="4927"/>
                  </a:cubicBezTo>
                  <a:cubicBezTo>
                    <a:pt x="894" y="6130"/>
                    <a:pt x="215" y="7082"/>
                    <a:pt x="155" y="8583"/>
                  </a:cubicBezTo>
                  <a:cubicBezTo>
                    <a:pt x="1" y="11773"/>
                    <a:pt x="2465" y="14476"/>
                    <a:pt x="5656" y="14631"/>
                  </a:cubicBezTo>
                  <a:cubicBezTo>
                    <a:pt x="5744" y="14635"/>
                    <a:pt x="5832" y="14637"/>
                    <a:pt x="5920" y="14637"/>
                  </a:cubicBezTo>
                  <a:cubicBezTo>
                    <a:pt x="8995" y="14637"/>
                    <a:pt x="11565" y="12221"/>
                    <a:pt x="11704" y="9118"/>
                  </a:cubicBezTo>
                  <a:cubicBezTo>
                    <a:pt x="11740" y="8333"/>
                    <a:pt x="11609" y="7535"/>
                    <a:pt x="11335" y="6797"/>
                  </a:cubicBezTo>
                  <a:cubicBezTo>
                    <a:pt x="11073" y="6094"/>
                    <a:pt x="10549" y="5511"/>
                    <a:pt x="10204" y="4832"/>
                  </a:cubicBezTo>
                  <a:cubicBezTo>
                    <a:pt x="9680" y="3784"/>
                    <a:pt x="9299" y="2653"/>
                    <a:pt x="9085" y="1510"/>
                  </a:cubicBezTo>
                  <a:cubicBezTo>
                    <a:pt x="9025" y="1213"/>
                    <a:pt x="8978" y="927"/>
                    <a:pt x="8942" y="629"/>
                  </a:cubicBezTo>
                  <a:cubicBezTo>
                    <a:pt x="8918" y="427"/>
                    <a:pt x="8906" y="141"/>
                    <a:pt x="8656" y="46"/>
                  </a:cubicBezTo>
                  <a:cubicBezTo>
                    <a:pt x="8573" y="22"/>
                    <a:pt x="8549" y="22"/>
                    <a:pt x="8466" y="22"/>
                  </a:cubicBezTo>
                  <a:lnTo>
                    <a:pt x="3894" y="22"/>
                  </a:lnTo>
                  <a:cubicBezTo>
                    <a:pt x="3807" y="22"/>
                    <a:pt x="3772" y="1"/>
                    <a:pt x="3724" y="1"/>
                  </a:cubicBezTo>
                  <a:close/>
                </a:path>
              </a:pathLst>
            </a:custGeom>
            <a:solidFill>
              <a:srgbClr val="649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2;p42">
              <a:extLst>
                <a:ext uri="{FF2B5EF4-FFF2-40B4-BE49-F238E27FC236}">
                  <a16:creationId xmlns:a16="http://schemas.microsoft.com/office/drawing/2014/main" id="{1649A6C6-3123-C059-5C2A-E07FAFD33D31}"/>
                </a:ext>
              </a:extLst>
            </p:cNvPr>
            <p:cNvSpPr/>
            <p:nvPr/>
          </p:nvSpPr>
          <p:spPr>
            <a:xfrm>
              <a:off x="4346376" y="2212987"/>
              <a:ext cx="496639" cy="55720"/>
            </a:xfrm>
            <a:custGeom>
              <a:avLst/>
              <a:gdLst/>
              <a:ahLst/>
              <a:cxnLst/>
              <a:rect l="l" t="t" r="r" b="b"/>
              <a:pathLst>
                <a:path w="5740" h="644" extrusionOk="0">
                  <a:moveTo>
                    <a:pt x="168" y="0"/>
                  </a:moveTo>
                  <a:cubicBezTo>
                    <a:pt x="72" y="0"/>
                    <a:pt x="1" y="72"/>
                    <a:pt x="1" y="155"/>
                  </a:cubicBezTo>
                  <a:lnTo>
                    <a:pt x="1" y="477"/>
                  </a:lnTo>
                  <a:cubicBezTo>
                    <a:pt x="1" y="572"/>
                    <a:pt x="72" y="643"/>
                    <a:pt x="168"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993;p42">
              <a:extLst>
                <a:ext uri="{FF2B5EF4-FFF2-40B4-BE49-F238E27FC236}">
                  <a16:creationId xmlns:a16="http://schemas.microsoft.com/office/drawing/2014/main" id="{3A4DAA2F-7E65-88D8-3C81-D22703DE803B}"/>
                </a:ext>
              </a:extLst>
            </p:cNvPr>
            <p:cNvSpPr/>
            <p:nvPr/>
          </p:nvSpPr>
          <p:spPr>
            <a:xfrm>
              <a:off x="4346376" y="2455075"/>
              <a:ext cx="496639" cy="59787"/>
            </a:xfrm>
            <a:custGeom>
              <a:avLst/>
              <a:gdLst/>
              <a:ahLst/>
              <a:cxnLst/>
              <a:rect l="l" t="t" r="r" b="b"/>
              <a:pathLst>
                <a:path w="5740" h="691" extrusionOk="0">
                  <a:moveTo>
                    <a:pt x="168" y="0"/>
                  </a:moveTo>
                  <a:cubicBezTo>
                    <a:pt x="84" y="0"/>
                    <a:pt x="1" y="84"/>
                    <a:pt x="1" y="167"/>
                  </a:cubicBezTo>
                  <a:lnTo>
                    <a:pt x="1" y="524"/>
                  </a:lnTo>
                  <a:cubicBezTo>
                    <a:pt x="1" y="608"/>
                    <a:pt x="84" y="691"/>
                    <a:pt x="168" y="691"/>
                  </a:cubicBezTo>
                  <a:lnTo>
                    <a:pt x="5573" y="691"/>
                  </a:lnTo>
                  <a:cubicBezTo>
                    <a:pt x="5668" y="691"/>
                    <a:pt x="5740" y="608"/>
                    <a:pt x="5740" y="524"/>
                  </a:cubicBezTo>
                  <a:lnTo>
                    <a:pt x="5740" y="167"/>
                  </a:lnTo>
                  <a:cubicBezTo>
                    <a:pt x="5740" y="84"/>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994;p42">
              <a:extLst>
                <a:ext uri="{FF2B5EF4-FFF2-40B4-BE49-F238E27FC236}">
                  <a16:creationId xmlns:a16="http://schemas.microsoft.com/office/drawing/2014/main" id="{287109EC-C37D-5246-77B9-68D10ED232EC}"/>
                </a:ext>
              </a:extLst>
            </p:cNvPr>
            <p:cNvSpPr/>
            <p:nvPr/>
          </p:nvSpPr>
          <p:spPr>
            <a:xfrm>
              <a:off x="4347414" y="2378850"/>
              <a:ext cx="496639" cy="55720"/>
            </a:xfrm>
            <a:custGeom>
              <a:avLst/>
              <a:gdLst/>
              <a:ahLst/>
              <a:cxnLst/>
              <a:rect l="l" t="t" r="r" b="b"/>
              <a:pathLst>
                <a:path w="5740" h="644" extrusionOk="0">
                  <a:moveTo>
                    <a:pt x="167" y="0"/>
                  </a:moveTo>
                  <a:cubicBezTo>
                    <a:pt x="72" y="0"/>
                    <a:pt x="1" y="72"/>
                    <a:pt x="1" y="155"/>
                  </a:cubicBezTo>
                  <a:lnTo>
                    <a:pt x="1" y="477"/>
                  </a:lnTo>
                  <a:cubicBezTo>
                    <a:pt x="1" y="572"/>
                    <a:pt x="72" y="643"/>
                    <a:pt x="167"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995;p42">
              <a:extLst>
                <a:ext uri="{FF2B5EF4-FFF2-40B4-BE49-F238E27FC236}">
                  <a16:creationId xmlns:a16="http://schemas.microsoft.com/office/drawing/2014/main" id="{5EB999E1-A6B9-E062-15F2-2972BF4609A5}"/>
                </a:ext>
              </a:extLst>
            </p:cNvPr>
            <p:cNvSpPr/>
            <p:nvPr/>
          </p:nvSpPr>
          <p:spPr>
            <a:xfrm>
              <a:off x="4346376" y="2295356"/>
              <a:ext cx="496639" cy="55720"/>
            </a:xfrm>
            <a:custGeom>
              <a:avLst/>
              <a:gdLst/>
              <a:ahLst/>
              <a:cxnLst/>
              <a:rect l="l" t="t" r="r" b="b"/>
              <a:pathLst>
                <a:path w="5740" h="644" extrusionOk="0">
                  <a:moveTo>
                    <a:pt x="168" y="1"/>
                  </a:moveTo>
                  <a:cubicBezTo>
                    <a:pt x="72" y="1"/>
                    <a:pt x="1" y="72"/>
                    <a:pt x="1" y="168"/>
                  </a:cubicBezTo>
                  <a:lnTo>
                    <a:pt x="1" y="489"/>
                  </a:lnTo>
                  <a:cubicBezTo>
                    <a:pt x="1" y="572"/>
                    <a:pt x="72" y="644"/>
                    <a:pt x="168" y="644"/>
                  </a:cubicBezTo>
                  <a:lnTo>
                    <a:pt x="5573" y="644"/>
                  </a:lnTo>
                  <a:cubicBezTo>
                    <a:pt x="5668" y="644"/>
                    <a:pt x="5740" y="572"/>
                    <a:pt x="5740" y="489"/>
                  </a:cubicBezTo>
                  <a:lnTo>
                    <a:pt x="5740" y="168"/>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996;p42">
              <a:extLst>
                <a:ext uri="{FF2B5EF4-FFF2-40B4-BE49-F238E27FC236}">
                  <a16:creationId xmlns:a16="http://schemas.microsoft.com/office/drawing/2014/main" id="{3DE40089-95AF-9B24-9BBD-62DFD37D101A}"/>
                </a:ext>
              </a:extLst>
            </p:cNvPr>
            <p:cNvSpPr/>
            <p:nvPr/>
          </p:nvSpPr>
          <p:spPr>
            <a:xfrm>
              <a:off x="4347414" y="2130532"/>
              <a:ext cx="496639" cy="54682"/>
            </a:xfrm>
            <a:custGeom>
              <a:avLst/>
              <a:gdLst/>
              <a:ahLst/>
              <a:cxnLst/>
              <a:rect l="l" t="t" r="r" b="b"/>
              <a:pathLst>
                <a:path w="5740" h="632" extrusionOk="0">
                  <a:moveTo>
                    <a:pt x="167" y="1"/>
                  </a:moveTo>
                  <a:cubicBezTo>
                    <a:pt x="72" y="1"/>
                    <a:pt x="1" y="72"/>
                    <a:pt x="1" y="156"/>
                  </a:cubicBezTo>
                  <a:lnTo>
                    <a:pt x="1" y="477"/>
                  </a:lnTo>
                  <a:cubicBezTo>
                    <a:pt x="1" y="561"/>
                    <a:pt x="72" y="632"/>
                    <a:pt x="167" y="632"/>
                  </a:cubicBezTo>
                  <a:lnTo>
                    <a:pt x="5573" y="632"/>
                  </a:lnTo>
                  <a:cubicBezTo>
                    <a:pt x="5668" y="632"/>
                    <a:pt x="5740" y="561"/>
                    <a:pt x="5740" y="477"/>
                  </a:cubicBezTo>
                  <a:lnTo>
                    <a:pt x="5740" y="156"/>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997;p42">
              <a:extLst>
                <a:ext uri="{FF2B5EF4-FFF2-40B4-BE49-F238E27FC236}">
                  <a16:creationId xmlns:a16="http://schemas.microsoft.com/office/drawing/2014/main" id="{D77E1BB8-85E3-A45A-5077-3F21EF375CCB}"/>
                </a:ext>
              </a:extLst>
            </p:cNvPr>
            <p:cNvSpPr/>
            <p:nvPr/>
          </p:nvSpPr>
          <p:spPr>
            <a:xfrm>
              <a:off x="4394828" y="2428254"/>
              <a:ext cx="399734" cy="26908"/>
            </a:xfrm>
            <a:custGeom>
              <a:avLst/>
              <a:gdLst/>
              <a:ahLst/>
              <a:cxnLst/>
              <a:rect l="l" t="t" r="r" b="b"/>
              <a:pathLst>
                <a:path w="4620" h="311" extrusionOk="0">
                  <a:moveTo>
                    <a:pt x="96" y="1"/>
                  </a:moveTo>
                  <a:cubicBezTo>
                    <a:pt x="48" y="1"/>
                    <a:pt x="0" y="37"/>
                    <a:pt x="0" y="84"/>
                  </a:cubicBezTo>
                  <a:lnTo>
                    <a:pt x="0" y="227"/>
                  </a:lnTo>
                  <a:cubicBezTo>
                    <a:pt x="0" y="275"/>
                    <a:pt x="48" y="310"/>
                    <a:pt x="96" y="310"/>
                  </a:cubicBezTo>
                  <a:lnTo>
                    <a:pt x="4525" y="310"/>
                  </a:lnTo>
                  <a:cubicBezTo>
                    <a:pt x="4572" y="310"/>
                    <a:pt x="4620" y="275"/>
                    <a:pt x="4620" y="227"/>
                  </a:cubicBezTo>
                  <a:lnTo>
                    <a:pt x="4620" y="84"/>
                  </a:lnTo>
                  <a:cubicBezTo>
                    <a:pt x="4620" y="37"/>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998;p42">
              <a:extLst>
                <a:ext uri="{FF2B5EF4-FFF2-40B4-BE49-F238E27FC236}">
                  <a16:creationId xmlns:a16="http://schemas.microsoft.com/office/drawing/2014/main" id="{17DD99E5-FF73-8CA0-FA1B-4E1FA18AAF87}"/>
                </a:ext>
              </a:extLst>
            </p:cNvPr>
            <p:cNvSpPr/>
            <p:nvPr/>
          </p:nvSpPr>
          <p:spPr>
            <a:xfrm>
              <a:off x="4394828" y="2350990"/>
              <a:ext cx="399734" cy="27947"/>
            </a:xfrm>
            <a:custGeom>
              <a:avLst/>
              <a:gdLst/>
              <a:ahLst/>
              <a:cxnLst/>
              <a:rect l="l" t="t" r="r" b="b"/>
              <a:pathLst>
                <a:path w="4620" h="323" extrusionOk="0">
                  <a:moveTo>
                    <a:pt x="96" y="1"/>
                  </a:moveTo>
                  <a:cubicBezTo>
                    <a:pt x="48" y="1"/>
                    <a:pt x="0" y="37"/>
                    <a:pt x="0" y="84"/>
                  </a:cubicBezTo>
                  <a:lnTo>
                    <a:pt x="0" y="227"/>
                  </a:lnTo>
                  <a:cubicBezTo>
                    <a:pt x="0" y="275"/>
                    <a:pt x="48" y="322"/>
                    <a:pt x="96" y="322"/>
                  </a:cubicBezTo>
                  <a:lnTo>
                    <a:pt x="4525" y="322"/>
                  </a:lnTo>
                  <a:cubicBezTo>
                    <a:pt x="4572" y="322"/>
                    <a:pt x="4620" y="287"/>
                    <a:pt x="4620" y="227"/>
                  </a:cubicBezTo>
                  <a:lnTo>
                    <a:pt x="4620" y="84"/>
                  </a:lnTo>
                  <a:cubicBezTo>
                    <a:pt x="4620" y="37"/>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999;p42">
              <a:extLst>
                <a:ext uri="{FF2B5EF4-FFF2-40B4-BE49-F238E27FC236}">
                  <a16:creationId xmlns:a16="http://schemas.microsoft.com/office/drawing/2014/main" id="{EFD1A3E6-23C0-D14D-FE43-D8D8F70124A3}"/>
                </a:ext>
              </a:extLst>
            </p:cNvPr>
            <p:cNvSpPr/>
            <p:nvPr/>
          </p:nvSpPr>
          <p:spPr>
            <a:xfrm>
              <a:off x="4394828" y="2268621"/>
              <a:ext cx="399734" cy="26822"/>
            </a:xfrm>
            <a:custGeom>
              <a:avLst/>
              <a:gdLst/>
              <a:ahLst/>
              <a:cxnLst/>
              <a:rect l="l" t="t" r="r" b="b"/>
              <a:pathLst>
                <a:path w="4620" h="310"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72"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00;p42">
              <a:extLst>
                <a:ext uri="{FF2B5EF4-FFF2-40B4-BE49-F238E27FC236}">
                  <a16:creationId xmlns:a16="http://schemas.microsoft.com/office/drawing/2014/main" id="{811CBF24-5A75-F14A-307A-E56269823309}"/>
                </a:ext>
              </a:extLst>
            </p:cNvPr>
            <p:cNvSpPr/>
            <p:nvPr/>
          </p:nvSpPr>
          <p:spPr>
            <a:xfrm>
              <a:off x="4394828" y="2185127"/>
              <a:ext cx="399734" cy="27947"/>
            </a:xfrm>
            <a:custGeom>
              <a:avLst/>
              <a:gdLst/>
              <a:ahLst/>
              <a:cxnLst/>
              <a:rect l="l" t="t" r="r" b="b"/>
              <a:pathLst>
                <a:path w="4620" h="323" extrusionOk="0">
                  <a:moveTo>
                    <a:pt x="96" y="1"/>
                  </a:moveTo>
                  <a:cubicBezTo>
                    <a:pt x="48" y="1"/>
                    <a:pt x="0" y="37"/>
                    <a:pt x="0" y="96"/>
                  </a:cubicBezTo>
                  <a:lnTo>
                    <a:pt x="0" y="239"/>
                  </a:lnTo>
                  <a:cubicBezTo>
                    <a:pt x="0" y="287"/>
                    <a:pt x="48" y="322"/>
                    <a:pt x="96" y="322"/>
                  </a:cubicBezTo>
                  <a:lnTo>
                    <a:pt x="4525" y="322"/>
                  </a:lnTo>
                  <a:cubicBezTo>
                    <a:pt x="4572" y="322"/>
                    <a:pt x="4620" y="287"/>
                    <a:pt x="4620" y="239"/>
                  </a:cubicBezTo>
                  <a:lnTo>
                    <a:pt x="4620" y="96"/>
                  </a:lnTo>
                  <a:cubicBezTo>
                    <a:pt x="4620" y="49"/>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01;p42">
              <a:extLst>
                <a:ext uri="{FF2B5EF4-FFF2-40B4-BE49-F238E27FC236}">
                  <a16:creationId xmlns:a16="http://schemas.microsoft.com/office/drawing/2014/main" id="{90DB8267-3B64-4CBC-F325-74E8996AE46A}"/>
                </a:ext>
              </a:extLst>
            </p:cNvPr>
            <p:cNvSpPr/>
            <p:nvPr/>
          </p:nvSpPr>
          <p:spPr>
            <a:xfrm>
              <a:off x="4394828" y="2102759"/>
              <a:ext cx="399734" cy="26908"/>
            </a:xfrm>
            <a:custGeom>
              <a:avLst/>
              <a:gdLst/>
              <a:ahLst/>
              <a:cxnLst/>
              <a:rect l="l" t="t" r="r" b="b"/>
              <a:pathLst>
                <a:path w="4620" h="311"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72"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02;p42">
              <a:extLst>
                <a:ext uri="{FF2B5EF4-FFF2-40B4-BE49-F238E27FC236}">
                  <a16:creationId xmlns:a16="http://schemas.microsoft.com/office/drawing/2014/main" id="{84B3B7A4-9370-3F54-580A-11708BD9ACF4}"/>
                </a:ext>
              </a:extLst>
            </p:cNvPr>
            <p:cNvSpPr/>
            <p:nvPr/>
          </p:nvSpPr>
          <p:spPr>
            <a:xfrm>
              <a:off x="4478235" y="2048163"/>
              <a:ext cx="233957" cy="54682"/>
            </a:xfrm>
            <a:custGeom>
              <a:avLst/>
              <a:gdLst/>
              <a:ahLst/>
              <a:cxnLst/>
              <a:rect l="l" t="t" r="r" b="b"/>
              <a:pathLst>
                <a:path w="2704" h="632" extrusionOk="0">
                  <a:moveTo>
                    <a:pt x="191" y="0"/>
                  </a:moveTo>
                  <a:cubicBezTo>
                    <a:pt x="84" y="0"/>
                    <a:pt x="1" y="84"/>
                    <a:pt x="1" y="191"/>
                  </a:cubicBezTo>
                  <a:lnTo>
                    <a:pt x="1" y="631"/>
                  </a:lnTo>
                  <a:lnTo>
                    <a:pt x="2704" y="631"/>
                  </a:lnTo>
                  <a:lnTo>
                    <a:pt x="2704" y="191"/>
                  </a:lnTo>
                  <a:cubicBezTo>
                    <a:pt x="2704" y="84"/>
                    <a:pt x="2608" y="0"/>
                    <a:pt x="2501"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003;p42">
              <a:extLst>
                <a:ext uri="{FF2B5EF4-FFF2-40B4-BE49-F238E27FC236}">
                  <a16:creationId xmlns:a16="http://schemas.microsoft.com/office/drawing/2014/main" id="{56797C71-8F08-858C-700D-74C3E5EF0EA4}"/>
                </a:ext>
              </a:extLst>
            </p:cNvPr>
            <p:cNvSpPr/>
            <p:nvPr/>
          </p:nvSpPr>
          <p:spPr>
            <a:xfrm>
              <a:off x="4714181" y="2456114"/>
              <a:ext cx="57797" cy="58749"/>
            </a:xfrm>
            <a:custGeom>
              <a:avLst/>
              <a:gdLst/>
              <a:ahLst/>
              <a:cxnLst/>
              <a:rect l="l" t="t" r="r" b="b"/>
              <a:pathLst>
                <a:path w="668" h="679" extrusionOk="0">
                  <a:moveTo>
                    <a:pt x="0" y="0"/>
                  </a:moveTo>
                  <a:lnTo>
                    <a:pt x="0" y="679"/>
                  </a:lnTo>
                  <a:lnTo>
                    <a:pt x="667" y="679"/>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004;p42">
              <a:extLst>
                <a:ext uri="{FF2B5EF4-FFF2-40B4-BE49-F238E27FC236}">
                  <a16:creationId xmlns:a16="http://schemas.microsoft.com/office/drawing/2014/main" id="{D0EDF703-DC8D-CF9E-C452-34B7315FDD81}"/>
                </a:ext>
              </a:extLst>
            </p:cNvPr>
            <p:cNvSpPr/>
            <p:nvPr/>
          </p:nvSpPr>
          <p:spPr>
            <a:xfrm>
              <a:off x="4664690" y="2429292"/>
              <a:ext cx="35128" cy="28985"/>
            </a:xfrm>
            <a:custGeom>
              <a:avLst/>
              <a:gdLst/>
              <a:ahLst/>
              <a:cxnLst/>
              <a:rect l="l" t="t" r="r" b="b"/>
              <a:pathLst>
                <a:path w="406" h="335" extrusionOk="0">
                  <a:moveTo>
                    <a:pt x="1" y="1"/>
                  </a:moveTo>
                  <a:lnTo>
                    <a:pt x="1" y="334"/>
                  </a:lnTo>
                  <a:lnTo>
                    <a:pt x="406" y="334"/>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005;p42">
              <a:extLst>
                <a:ext uri="{FF2B5EF4-FFF2-40B4-BE49-F238E27FC236}">
                  <a16:creationId xmlns:a16="http://schemas.microsoft.com/office/drawing/2014/main" id="{A8D426B1-4A2E-1FB4-0864-BD5DE4125C1A}"/>
                </a:ext>
              </a:extLst>
            </p:cNvPr>
            <p:cNvSpPr/>
            <p:nvPr/>
          </p:nvSpPr>
          <p:spPr>
            <a:xfrm>
              <a:off x="4664690" y="2349951"/>
              <a:ext cx="35128" cy="30023"/>
            </a:xfrm>
            <a:custGeom>
              <a:avLst/>
              <a:gdLst/>
              <a:ahLst/>
              <a:cxnLst/>
              <a:rect l="l" t="t" r="r" b="b"/>
              <a:pathLst>
                <a:path w="406" h="347" extrusionOk="0">
                  <a:moveTo>
                    <a:pt x="1" y="1"/>
                  </a:moveTo>
                  <a:lnTo>
                    <a:pt x="1" y="346"/>
                  </a:lnTo>
                  <a:lnTo>
                    <a:pt x="406" y="346"/>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006;p42">
              <a:extLst>
                <a:ext uri="{FF2B5EF4-FFF2-40B4-BE49-F238E27FC236}">
                  <a16:creationId xmlns:a16="http://schemas.microsoft.com/office/drawing/2014/main" id="{F017DD88-F575-C08E-9E0A-7CE99FBFF5CE}"/>
                </a:ext>
              </a:extLst>
            </p:cNvPr>
            <p:cNvSpPr/>
            <p:nvPr/>
          </p:nvSpPr>
          <p:spPr>
            <a:xfrm>
              <a:off x="4664690" y="2267583"/>
              <a:ext cx="35128" cy="28899"/>
            </a:xfrm>
            <a:custGeom>
              <a:avLst/>
              <a:gdLst/>
              <a:ahLst/>
              <a:cxnLst/>
              <a:rect l="l" t="t" r="r" b="b"/>
              <a:pathLst>
                <a:path w="406" h="334" extrusionOk="0">
                  <a:moveTo>
                    <a:pt x="1" y="0"/>
                  </a:moveTo>
                  <a:lnTo>
                    <a:pt x="1" y="334"/>
                  </a:lnTo>
                  <a:lnTo>
                    <a:pt x="406" y="334"/>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007;p42">
              <a:extLst>
                <a:ext uri="{FF2B5EF4-FFF2-40B4-BE49-F238E27FC236}">
                  <a16:creationId xmlns:a16="http://schemas.microsoft.com/office/drawing/2014/main" id="{FDAE10FB-2DD5-AC70-8CFB-687129D02326}"/>
                </a:ext>
              </a:extLst>
            </p:cNvPr>
            <p:cNvSpPr/>
            <p:nvPr/>
          </p:nvSpPr>
          <p:spPr>
            <a:xfrm>
              <a:off x="4664690" y="2184176"/>
              <a:ext cx="35128" cy="29937"/>
            </a:xfrm>
            <a:custGeom>
              <a:avLst/>
              <a:gdLst/>
              <a:ahLst/>
              <a:cxnLst/>
              <a:rect l="l" t="t" r="r" b="b"/>
              <a:pathLst>
                <a:path w="406" h="346" extrusionOk="0">
                  <a:moveTo>
                    <a:pt x="1" y="0"/>
                  </a:moveTo>
                  <a:lnTo>
                    <a:pt x="1" y="345"/>
                  </a:lnTo>
                  <a:lnTo>
                    <a:pt x="406" y="345"/>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008;p42">
              <a:extLst>
                <a:ext uri="{FF2B5EF4-FFF2-40B4-BE49-F238E27FC236}">
                  <a16:creationId xmlns:a16="http://schemas.microsoft.com/office/drawing/2014/main" id="{ED5856F2-AE19-8BF7-72C4-AE8A92759DA5}"/>
                </a:ext>
              </a:extLst>
            </p:cNvPr>
            <p:cNvSpPr/>
            <p:nvPr/>
          </p:nvSpPr>
          <p:spPr>
            <a:xfrm>
              <a:off x="4714181" y="2378850"/>
              <a:ext cx="57797" cy="49491"/>
            </a:xfrm>
            <a:custGeom>
              <a:avLst/>
              <a:gdLst/>
              <a:ahLst/>
              <a:cxnLst/>
              <a:rect l="l" t="t" r="r" b="b"/>
              <a:pathLst>
                <a:path w="668" h="572" extrusionOk="0">
                  <a:moveTo>
                    <a:pt x="0" y="0"/>
                  </a:moveTo>
                  <a:lnTo>
                    <a:pt x="0" y="572"/>
                  </a:lnTo>
                  <a:lnTo>
                    <a:pt x="667" y="572"/>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009;p42">
              <a:extLst>
                <a:ext uri="{FF2B5EF4-FFF2-40B4-BE49-F238E27FC236}">
                  <a16:creationId xmlns:a16="http://schemas.microsoft.com/office/drawing/2014/main" id="{35BFA4EF-5ECD-8537-5D94-CA4D185E990A}"/>
                </a:ext>
              </a:extLst>
            </p:cNvPr>
            <p:cNvSpPr/>
            <p:nvPr/>
          </p:nvSpPr>
          <p:spPr>
            <a:xfrm>
              <a:off x="4714181" y="2295356"/>
              <a:ext cx="57797" cy="55720"/>
            </a:xfrm>
            <a:custGeom>
              <a:avLst/>
              <a:gdLst/>
              <a:ahLst/>
              <a:cxnLst/>
              <a:rect l="l" t="t" r="r" b="b"/>
              <a:pathLst>
                <a:path w="668" h="644" extrusionOk="0">
                  <a:moveTo>
                    <a:pt x="0" y="1"/>
                  </a:moveTo>
                  <a:lnTo>
                    <a:pt x="0" y="644"/>
                  </a:lnTo>
                  <a:lnTo>
                    <a:pt x="667" y="644"/>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010;p42">
              <a:extLst>
                <a:ext uri="{FF2B5EF4-FFF2-40B4-BE49-F238E27FC236}">
                  <a16:creationId xmlns:a16="http://schemas.microsoft.com/office/drawing/2014/main" id="{7C7FB038-9FC4-E55E-4B7A-687FFDD93EEB}"/>
                </a:ext>
              </a:extLst>
            </p:cNvPr>
            <p:cNvSpPr/>
            <p:nvPr/>
          </p:nvSpPr>
          <p:spPr>
            <a:xfrm>
              <a:off x="4714181" y="2212987"/>
              <a:ext cx="57797" cy="55720"/>
            </a:xfrm>
            <a:custGeom>
              <a:avLst/>
              <a:gdLst/>
              <a:ahLst/>
              <a:cxnLst/>
              <a:rect l="l" t="t" r="r" b="b"/>
              <a:pathLst>
                <a:path w="668" h="644" extrusionOk="0">
                  <a:moveTo>
                    <a:pt x="0" y="0"/>
                  </a:moveTo>
                  <a:lnTo>
                    <a:pt x="0" y="643"/>
                  </a:lnTo>
                  <a:lnTo>
                    <a:pt x="667" y="643"/>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011;p42">
              <a:extLst>
                <a:ext uri="{FF2B5EF4-FFF2-40B4-BE49-F238E27FC236}">
                  <a16:creationId xmlns:a16="http://schemas.microsoft.com/office/drawing/2014/main" id="{534EAC73-662A-7771-78AE-5DA7290AAC10}"/>
                </a:ext>
              </a:extLst>
            </p:cNvPr>
            <p:cNvSpPr/>
            <p:nvPr/>
          </p:nvSpPr>
          <p:spPr>
            <a:xfrm>
              <a:off x="4714181" y="2130532"/>
              <a:ext cx="57797" cy="54682"/>
            </a:xfrm>
            <a:custGeom>
              <a:avLst/>
              <a:gdLst/>
              <a:ahLst/>
              <a:cxnLst/>
              <a:rect l="l" t="t" r="r" b="b"/>
              <a:pathLst>
                <a:path w="668" h="632" extrusionOk="0">
                  <a:moveTo>
                    <a:pt x="0" y="1"/>
                  </a:moveTo>
                  <a:lnTo>
                    <a:pt x="0" y="632"/>
                  </a:lnTo>
                  <a:lnTo>
                    <a:pt x="667" y="632"/>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012;p42">
              <a:extLst>
                <a:ext uri="{FF2B5EF4-FFF2-40B4-BE49-F238E27FC236}">
                  <a16:creationId xmlns:a16="http://schemas.microsoft.com/office/drawing/2014/main" id="{3B03ADD4-85F9-01D0-EC57-95C3E6EEBEFB}"/>
                </a:ext>
              </a:extLst>
            </p:cNvPr>
            <p:cNvSpPr/>
            <p:nvPr/>
          </p:nvSpPr>
          <p:spPr>
            <a:xfrm>
              <a:off x="4626620" y="2047125"/>
              <a:ext cx="58749" cy="55720"/>
            </a:xfrm>
            <a:custGeom>
              <a:avLst/>
              <a:gdLst/>
              <a:ahLst/>
              <a:cxnLst/>
              <a:rect l="l" t="t" r="r" b="b"/>
              <a:pathLst>
                <a:path w="679" h="644" extrusionOk="0">
                  <a:moveTo>
                    <a:pt x="0" y="1"/>
                  </a:moveTo>
                  <a:lnTo>
                    <a:pt x="0" y="643"/>
                  </a:lnTo>
                  <a:lnTo>
                    <a:pt x="679" y="643"/>
                  </a:lnTo>
                  <a:lnTo>
                    <a:pt x="6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037;p42">
              <a:extLst>
                <a:ext uri="{FF2B5EF4-FFF2-40B4-BE49-F238E27FC236}">
                  <a16:creationId xmlns:a16="http://schemas.microsoft.com/office/drawing/2014/main" id="{3518EEAB-EEE3-1F94-C33A-483CAB5F6597}"/>
                </a:ext>
              </a:extLst>
            </p:cNvPr>
            <p:cNvSpPr txBox="1"/>
            <p:nvPr/>
          </p:nvSpPr>
          <p:spPr>
            <a:xfrm>
              <a:off x="4268300" y="2918725"/>
              <a:ext cx="652800" cy="577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indent="0" algn="ctr">
                <a:buNone/>
                <a:defRPr sz="3600" b="1">
                  <a:solidFill>
                    <a:schemeClr val="bg1"/>
                  </a:solidFill>
                  <a:latin typeface="#9Slide07 Cadena" panose="02000503000000020004" pitchFamily="2" charset="0"/>
                  <a:ea typeface="Roboto"/>
                  <a:cs typeface="Roboto"/>
                </a:defRPr>
              </a:lvl1pPr>
            </a:lstStyle>
            <a:p>
              <a:r>
                <a:rPr lang="en" dirty="0">
                  <a:sym typeface="Roboto"/>
                </a:rPr>
                <a:t>2</a:t>
              </a:r>
              <a:endParaRPr dirty="0">
                <a:sym typeface="Roboto"/>
              </a:endParaRPr>
            </a:p>
          </p:txBody>
        </p:sp>
      </p:grpSp>
    </p:spTree>
    <p:extLst>
      <p:ext uri="{BB962C8B-B14F-4D97-AF65-F5344CB8AC3E}">
        <p14:creationId xmlns:p14="http://schemas.microsoft.com/office/powerpoint/2010/main" val="14680055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type="lt">
                                    <p:tmPct val="5000"/>
                                  </p:iterate>
                                  <p:childTnLst>
                                    <p:set>
                                      <p:cBhvr>
                                        <p:cTn id="6" dur="1" fill="hold">
                                          <p:stCondLst>
                                            <p:cond delay="0"/>
                                          </p:stCondLst>
                                        </p:cTn>
                                        <p:tgtEl>
                                          <p:spTgt spid="81"/>
                                        </p:tgtEl>
                                        <p:attrNameLst>
                                          <p:attrName>style.visibility</p:attrName>
                                        </p:attrNameLst>
                                      </p:cBhvr>
                                      <p:to>
                                        <p:strVal val="visible"/>
                                      </p:to>
                                    </p:set>
                                    <p:animEffect transition="in" filter="wipe(up)">
                                      <p:cBhvr>
                                        <p:cTn id="7" dur="500"/>
                                        <p:tgtEl>
                                          <p:spTgt spid="8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6"/>
                                        </p:tgtEl>
                                        <p:attrNameLst>
                                          <p:attrName>style.visibility</p:attrName>
                                        </p:attrNameLst>
                                      </p:cBhvr>
                                      <p:to>
                                        <p:strVal val="visible"/>
                                      </p:to>
                                    </p:set>
                                    <p:anim calcmode="lin" valueType="num">
                                      <p:cBhvr>
                                        <p:cTn id="12" dur="750" fill="hold"/>
                                        <p:tgtEl>
                                          <p:spTgt spid="76"/>
                                        </p:tgtEl>
                                        <p:attrNameLst>
                                          <p:attrName>ppt_w</p:attrName>
                                        </p:attrNameLst>
                                      </p:cBhvr>
                                      <p:tavLst>
                                        <p:tav tm="0">
                                          <p:val>
                                            <p:fltVal val="0"/>
                                          </p:val>
                                        </p:tav>
                                        <p:tav tm="100000">
                                          <p:val>
                                            <p:strVal val="#ppt_w"/>
                                          </p:val>
                                        </p:tav>
                                      </p:tavLst>
                                    </p:anim>
                                    <p:anim calcmode="lin" valueType="num">
                                      <p:cBhvr>
                                        <p:cTn id="13" dur="750" fill="hold"/>
                                        <p:tgtEl>
                                          <p:spTgt spid="76"/>
                                        </p:tgtEl>
                                        <p:attrNameLst>
                                          <p:attrName>ppt_h</p:attrName>
                                        </p:attrNameLst>
                                      </p:cBhvr>
                                      <p:tavLst>
                                        <p:tav tm="0">
                                          <p:val>
                                            <p:fltVal val="0"/>
                                          </p:val>
                                        </p:tav>
                                        <p:tav tm="100000">
                                          <p:val>
                                            <p:strVal val="#ppt_h"/>
                                          </p:val>
                                        </p:tav>
                                      </p:tavLst>
                                    </p:anim>
                                    <p:animEffect transition="in" filter="fade">
                                      <p:cBhvr>
                                        <p:cTn id="14" dur="750"/>
                                        <p:tgtEl>
                                          <p:spTgt spid="76"/>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750" fill="hold"/>
                                        <p:tgtEl>
                                          <p:spTgt spid="9"/>
                                        </p:tgtEl>
                                        <p:attrNameLst>
                                          <p:attrName>ppt_w</p:attrName>
                                        </p:attrNameLst>
                                      </p:cBhvr>
                                      <p:tavLst>
                                        <p:tav tm="0">
                                          <p:val>
                                            <p:fltVal val="0"/>
                                          </p:val>
                                        </p:tav>
                                        <p:tav tm="100000">
                                          <p:val>
                                            <p:strVal val="#ppt_w"/>
                                          </p:val>
                                        </p:tav>
                                      </p:tavLst>
                                    </p:anim>
                                    <p:anim calcmode="lin" valueType="num">
                                      <p:cBhvr>
                                        <p:cTn id="18" dur="750" fill="hold"/>
                                        <p:tgtEl>
                                          <p:spTgt spid="9"/>
                                        </p:tgtEl>
                                        <p:attrNameLst>
                                          <p:attrName>ppt_h</p:attrName>
                                        </p:attrNameLst>
                                      </p:cBhvr>
                                      <p:tavLst>
                                        <p:tav tm="0">
                                          <p:val>
                                            <p:fltVal val="0"/>
                                          </p:val>
                                        </p:tav>
                                        <p:tav tm="100000">
                                          <p:val>
                                            <p:strVal val="#ppt_h"/>
                                          </p:val>
                                        </p:tav>
                                      </p:tavLst>
                                    </p:anim>
                                    <p:animEffect transition="in" filter="fade">
                                      <p:cBhvr>
                                        <p:cTn id="19"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65"/>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6E49583A-D971-B59D-818F-FF86E0A27836}"/>
              </a:ext>
            </a:extLst>
          </p:cNvPr>
          <p:cNvSpPr/>
          <p:nvPr/>
        </p:nvSpPr>
        <p:spPr>
          <a:xfrm>
            <a:off x="3837346" y="1463075"/>
            <a:ext cx="4724588" cy="2664911"/>
          </a:xfrm>
          <a:prstGeom prst="roundRect">
            <a:avLst/>
          </a:prstGeom>
          <a:noFill/>
          <a:ln w="28575">
            <a:solidFill>
              <a:srgbClr val="FCBD2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CBB4EC3F-06E3-342B-27C2-3938AC063197}"/>
              </a:ext>
            </a:extLst>
          </p:cNvPr>
          <p:cNvGrpSpPr/>
          <p:nvPr/>
        </p:nvGrpSpPr>
        <p:grpSpPr>
          <a:xfrm>
            <a:off x="7599897" y="1058868"/>
            <a:ext cx="1083892" cy="900794"/>
            <a:chOff x="3895431" y="1573488"/>
            <a:chExt cx="1083892" cy="900794"/>
          </a:xfrm>
        </p:grpSpPr>
        <p:grpSp>
          <p:nvGrpSpPr>
            <p:cNvPr id="82" name="Google Shape;1270;p30">
              <a:extLst>
                <a:ext uri="{FF2B5EF4-FFF2-40B4-BE49-F238E27FC236}">
                  <a16:creationId xmlns:a16="http://schemas.microsoft.com/office/drawing/2014/main" id="{7F967743-9AD9-63B8-CE43-8B9050308D93}"/>
                </a:ext>
              </a:extLst>
            </p:cNvPr>
            <p:cNvGrpSpPr/>
            <p:nvPr/>
          </p:nvGrpSpPr>
          <p:grpSpPr>
            <a:xfrm>
              <a:off x="4185748" y="1573488"/>
              <a:ext cx="487520" cy="824807"/>
              <a:chOff x="3414675" y="2306450"/>
              <a:chExt cx="317450" cy="537100"/>
            </a:xfrm>
          </p:grpSpPr>
          <p:sp>
            <p:nvSpPr>
              <p:cNvPr id="83" name="Google Shape;1271;p30">
                <a:extLst>
                  <a:ext uri="{FF2B5EF4-FFF2-40B4-BE49-F238E27FC236}">
                    <a16:creationId xmlns:a16="http://schemas.microsoft.com/office/drawing/2014/main" id="{B8A10B3D-FEDC-A0C0-18FA-CE02BE9075DA}"/>
                  </a:ext>
                </a:extLst>
              </p:cNvPr>
              <p:cNvSpPr/>
              <p:nvPr/>
            </p:nvSpPr>
            <p:spPr>
              <a:xfrm>
                <a:off x="3425750" y="2410775"/>
                <a:ext cx="298125" cy="269025"/>
              </a:xfrm>
              <a:custGeom>
                <a:avLst/>
                <a:gdLst/>
                <a:ahLst/>
                <a:cxnLst/>
                <a:rect l="l" t="t" r="r" b="b"/>
                <a:pathLst>
                  <a:path w="11925" h="10761" extrusionOk="0">
                    <a:moveTo>
                      <a:pt x="8531" y="10501"/>
                    </a:moveTo>
                    <a:cubicBezTo>
                      <a:pt x="6861" y="10721"/>
                      <a:pt x="5210" y="10560"/>
                      <a:pt x="3559" y="10761"/>
                    </a:cubicBezTo>
                    <a:cubicBezTo>
                      <a:pt x="3533" y="10633"/>
                      <a:pt x="3508" y="10541"/>
                      <a:pt x="3493" y="10450"/>
                    </a:cubicBezTo>
                    <a:cubicBezTo>
                      <a:pt x="3409" y="9875"/>
                      <a:pt x="3094" y="9549"/>
                      <a:pt x="2523" y="9421"/>
                    </a:cubicBezTo>
                    <a:cubicBezTo>
                      <a:pt x="2234" y="9355"/>
                      <a:pt x="1937" y="9300"/>
                      <a:pt x="1673" y="9176"/>
                    </a:cubicBezTo>
                    <a:cubicBezTo>
                      <a:pt x="758" y="8740"/>
                      <a:pt x="344" y="7934"/>
                      <a:pt x="169" y="6986"/>
                    </a:cubicBezTo>
                    <a:cubicBezTo>
                      <a:pt x="88" y="6536"/>
                      <a:pt x="0" y="6071"/>
                      <a:pt x="11" y="5613"/>
                    </a:cubicBezTo>
                    <a:cubicBezTo>
                      <a:pt x="22" y="5156"/>
                      <a:pt x="154" y="4709"/>
                      <a:pt x="238" y="4259"/>
                    </a:cubicBezTo>
                    <a:cubicBezTo>
                      <a:pt x="264" y="4131"/>
                      <a:pt x="326" y="4010"/>
                      <a:pt x="337" y="3882"/>
                    </a:cubicBezTo>
                    <a:cubicBezTo>
                      <a:pt x="399" y="3171"/>
                      <a:pt x="787" y="2622"/>
                      <a:pt x="1190" y="2073"/>
                    </a:cubicBezTo>
                    <a:cubicBezTo>
                      <a:pt x="1505" y="1641"/>
                      <a:pt x="1922" y="1315"/>
                      <a:pt x="2329" y="993"/>
                    </a:cubicBezTo>
                    <a:cubicBezTo>
                      <a:pt x="2552" y="817"/>
                      <a:pt x="2852" y="718"/>
                      <a:pt x="3134" y="630"/>
                    </a:cubicBezTo>
                    <a:cubicBezTo>
                      <a:pt x="4529" y="173"/>
                      <a:pt x="6005" y="1"/>
                      <a:pt x="7473" y="118"/>
                    </a:cubicBezTo>
                    <a:cubicBezTo>
                      <a:pt x="8414" y="191"/>
                      <a:pt x="9289" y="473"/>
                      <a:pt x="10050" y="1022"/>
                    </a:cubicBezTo>
                    <a:cubicBezTo>
                      <a:pt x="10764" y="1538"/>
                      <a:pt x="11247" y="2256"/>
                      <a:pt x="11507" y="3094"/>
                    </a:cubicBezTo>
                    <a:cubicBezTo>
                      <a:pt x="11852" y="4215"/>
                      <a:pt x="11925" y="5353"/>
                      <a:pt x="11647" y="6510"/>
                    </a:cubicBezTo>
                    <a:cubicBezTo>
                      <a:pt x="11449" y="7323"/>
                      <a:pt x="11020" y="7997"/>
                      <a:pt x="10416" y="8550"/>
                    </a:cubicBezTo>
                    <a:cubicBezTo>
                      <a:pt x="10211" y="8736"/>
                      <a:pt x="9904" y="8824"/>
                      <a:pt x="9633" y="8938"/>
                    </a:cubicBezTo>
                    <a:cubicBezTo>
                      <a:pt x="9497" y="8996"/>
                      <a:pt x="9344" y="9004"/>
                      <a:pt x="9201" y="9044"/>
                    </a:cubicBezTo>
                    <a:cubicBezTo>
                      <a:pt x="8670" y="9201"/>
                      <a:pt x="8553" y="9377"/>
                      <a:pt x="8567" y="9944"/>
                    </a:cubicBezTo>
                    <a:cubicBezTo>
                      <a:pt x="8571" y="10120"/>
                      <a:pt x="8546" y="10296"/>
                      <a:pt x="8531" y="10501"/>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4" name="Google Shape;1272;p30">
                <a:extLst>
                  <a:ext uri="{FF2B5EF4-FFF2-40B4-BE49-F238E27FC236}">
                    <a16:creationId xmlns:a16="http://schemas.microsoft.com/office/drawing/2014/main" id="{4F156BC5-8548-03EF-36F8-6258844458BD}"/>
                  </a:ext>
                </a:extLst>
              </p:cNvPr>
              <p:cNvSpPr/>
              <p:nvPr/>
            </p:nvSpPr>
            <p:spPr>
              <a:xfrm>
                <a:off x="3486525" y="2686475"/>
                <a:ext cx="175750" cy="24725"/>
              </a:xfrm>
              <a:custGeom>
                <a:avLst/>
                <a:gdLst/>
                <a:ahLst/>
                <a:cxnLst/>
                <a:rect l="l" t="t" r="r" b="b"/>
                <a:pathLst>
                  <a:path w="7030" h="989" extrusionOk="0">
                    <a:moveTo>
                      <a:pt x="7030" y="989"/>
                    </a:moveTo>
                    <a:cubicBezTo>
                      <a:pt x="4668" y="937"/>
                      <a:pt x="2347" y="893"/>
                      <a:pt x="0" y="718"/>
                    </a:cubicBezTo>
                    <a:cubicBezTo>
                      <a:pt x="63" y="359"/>
                      <a:pt x="301" y="234"/>
                      <a:pt x="590" y="198"/>
                    </a:cubicBezTo>
                    <a:cubicBezTo>
                      <a:pt x="1044" y="136"/>
                      <a:pt x="1501" y="95"/>
                      <a:pt x="1959" y="81"/>
                    </a:cubicBezTo>
                    <a:cubicBezTo>
                      <a:pt x="2929" y="62"/>
                      <a:pt x="3899" y="77"/>
                      <a:pt x="4866" y="66"/>
                    </a:cubicBezTo>
                    <a:cubicBezTo>
                      <a:pt x="5280" y="62"/>
                      <a:pt x="5686" y="7"/>
                      <a:pt x="6096" y="4"/>
                    </a:cubicBezTo>
                    <a:cubicBezTo>
                      <a:pt x="6730" y="0"/>
                      <a:pt x="6979" y="253"/>
                      <a:pt x="7030" y="989"/>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5" name="Google Shape;1273;p30">
                <a:extLst>
                  <a:ext uri="{FF2B5EF4-FFF2-40B4-BE49-F238E27FC236}">
                    <a16:creationId xmlns:a16="http://schemas.microsoft.com/office/drawing/2014/main" id="{5BB2749B-BFDC-AD5C-E84E-AA57E5E82E8C}"/>
                  </a:ext>
                </a:extLst>
              </p:cNvPr>
              <p:cNvSpPr/>
              <p:nvPr/>
            </p:nvSpPr>
            <p:spPr>
              <a:xfrm>
                <a:off x="3483050" y="2745500"/>
                <a:ext cx="183525" cy="20975"/>
              </a:xfrm>
              <a:custGeom>
                <a:avLst/>
                <a:gdLst/>
                <a:ahLst/>
                <a:cxnLst/>
                <a:rect l="l" t="t" r="r" b="b"/>
                <a:pathLst>
                  <a:path w="7341" h="839" extrusionOk="0">
                    <a:moveTo>
                      <a:pt x="0" y="744"/>
                    </a:moveTo>
                    <a:lnTo>
                      <a:pt x="0" y="250"/>
                    </a:lnTo>
                    <a:cubicBezTo>
                      <a:pt x="202" y="198"/>
                      <a:pt x="392" y="118"/>
                      <a:pt x="579" y="110"/>
                    </a:cubicBezTo>
                    <a:cubicBezTo>
                      <a:pt x="1249" y="92"/>
                      <a:pt x="1919" y="110"/>
                      <a:pt x="2589" y="96"/>
                    </a:cubicBezTo>
                    <a:cubicBezTo>
                      <a:pt x="3196" y="81"/>
                      <a:pt x="3801" y="23"/>
                      <a:pt x="4405" y="15"/>
                    </a:cubicBezTo>
                    <a:cubicBezTo>
                      <a:pt x="5338" y="1"/>
                      <a:pt x="6275" y="12"/>
                      <a:pt x="7260" y="12"/>
                    </a:cubicBezTo>
                    <a:cubicBezTo>
                      <a:pt x="7290" y="206"/>
                      <a:pt x="7315" y="385"/>
                      <a:pt x="7341" y="561"/>
                    </a:cubicBezTo>
                    <a:cubicBezTo>
                      <a:pt x="6967" y="736"/>
                      <a:pt x="6623" y="744"/>
                      <a:pt x="6279" y="747"/>
                    </a:cubicBezTo>
                    <a:cubicBezTo>
                      <a:pt x="5324" y="755"/>
                      <a:pt x="4368" y="769"/>
                      <a:pt x="3416" y="784"/>
                    </a:cubicBezTo>
                    <a:cubicBezTo>
                      <a:pt x="2611" y="802"/>
                      <a:pt x="1805" y="835"/>
                      <a:pt x="1000" y="835"/>
                    </a:cubicBezTo>
                    <a:cubicBezTo>
                      <a:pt x="681" y="839"/>
                      <a:pt x="355" y="780"/>
                      <a:pt x="0" y="744"/>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6" name="Google Shape;1274;p30">
                <a:extLst>
                  <a:ext uri="{FF2B5EF4-FFF2-40B4-BE49-F238E27FC236}">
                    <a16:creationId xmlns:a16="http://schemas.microsoft.com/office/drawing/2014/main" id="{A2485441-5F34-A0AE-B913-297FA6E06A3D}"/>
                  </a:ext>
                </a:extLst>
              </p:cNvPr>
              <p:cNvSpPr/>
              <p:nvPr/>
            </p:nvSpPr>
            <p:spPr>
              <a:xfrm>
                <a:off x="3483775" y="2716400"/>
                <a:ext cx="182800" cy="21450"/>
              </a:xfrm>
              <a:custGeom>
                <a:avLst/>
                <a:gdLst/>
                <a:ahLst/>
                <a:cxnLst/>
                <a:rect l="l" t="t" r="r" b="b"/>
                <a:pathLst>
                  <a:path w="7312" h="858" extrusionOk="0">
                    <a:moveTo>
                      <a:pt x="0" y="857"/>
                    </a:moveTo>
                    <a:lnTo>
                      <a:pt x="0" y="103"/>
                    </a:lnTo>
                    <a:cubicBezTo>
                      <a:pt x="286" y="0"/>
                      <a:pt x="553" y="11"/>
                      <a:pt x="835" y="30"/>
                    </a:cubicBezTo>
                    <a:cubicBezTo>
                      <a:pt x="1410" y="70"/>
                      <a:pt x="1988" y="48"/>
                      <a:pt x="2567" y="66"/>
                    </a:cubicBezTo>
                    <a:cubicBezTo>
                      <a:pt x="3208" y="81"/>
                      <a:pt x="3841" y="121"/>
                      <a:pt x="4482" y="139"/>
                    </a:cubicBezTo>
                    <a:cubicBezTo>
                      <a:pt x="4877" y="154"/>
                      <a:pt x="5273" y="136"/>
                      <a:pt x="5668" y="158"/>
                    </a:cubicBezTo>
                    <a:cubicBezTo>
                      <a:pt x="6192" y="183"/>
                      <a:pt x="6711" y="231"/>
                      <a:pt x="7257" y="271"/>
                    </a:cubicBezTo>
                    <a:cubicBezTo>
                      <a:pt x="7279" y="418"/>
                      <a:pt x="7294" y="542"/>
                      <a:pt x="7312" y="667"/>
                    </a:cubicBezTo>
                    <a:cubicBezTo>
                      <a:pt x="7242" y="700"/>
                      <a:pt x="7202" y="733"/>
                      <a:pt x="7158" y="736"/>
                    </a:cubicBezTo>
                    <a:cubicBezTo>
                      <a:pt x="6598" y="769"/>
                      <a:pt x="6038" y="813"/>
                      <a:pt x="5478" y="820"/>
                    </a:cubicBezTo>
                    <a:cubicBezTo>
                      <a:pt x="4042" y="842"/>
                      <a:pt x="2607" y="846"/>
                      <a:pt x="1172" y="853"/>
                    </a:cubicBezTo>
                    <a:cubicBezTo>
                      <a:pt x="799" y="857"/>
                      <a:pt x="421" y="857"/>
                      <a:pt x="0" y="857"/>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7" name="Google Shape;1275;p30">
                <a:extLst>
                  <a:ext uri="{FF2B5EF4-FFF2-40B4-BE49-F238E27FC236}">
                    <a16:creationId xmlns:a16="http://schemas.microsoft.com/office/drawing/2014/main" id="{3A9DE0FB-4C86-5D74-369C-7DCB3B2E883F}"/>
                  </a:ext>
                </a:extLst>
              </p:cNvPr>
              <p:cNvSpPr/>
              <p:nvPr/>
            </p:nvSpPr>
            <p:spPr>
              <a:xfrm>
                <a:off x="3484050" y="2773975"/>
                <a:ext cx="180350" cy="18050"/>
              </a:xfrm>
              <a:custGeom>
                <a:avLst/>
                <a:gdLst/>
                <a:ahLst/>
                <a:cxnLst/>
                <a:rect l="l" t="t" r="r" b="b"/>
                <a:pathLst>
                  <a:path w="7214" h="722" extrusionOk="0">
                    <a:moveTo>
                      <a:pt x="7213" y="15"/>
                    </a:moveTo>
                    <a:cubicBezTo>
                      <a:pt x="7103" y="344"/>
                      <a:pt x="6880" y="487"/>
                      <a:pt x="6587" y="516"/>
                    </a:cubicBezTo>
                    <a:cubicBezTo>
                      <a:pt x="5785" y="590"/>
                      <a:pt x="4983" y="689"/>
                      <a:pt x="4178" y="703"/>
                    </a:cubicBezTo>
                    <a:cubicBezTo>
                      <a:pt x="3193" y="721"/>
                      <a:pt x="2204" y="667"/>
                      <a:pt x="1216" y="634"/>
                    </a:cubicBezTo>
                    <a:cubicBezTo>
                      <a:pt x="971" y="623"/>
                      <a:pt x="725" y="593"/>
                      <a:pt x="484" y="542"/>
                    </a:cubicBezTo>
                    <a:cubicBezTo>
                      <a:pt x="297" y="505"/>
                      <a:pt x="92" y="465"/>
                      <a:pt x="0" y="224"/>
                    </a:cubicBezTo>
                    <a:cubicBezTo>
                      <a:pt x="103" y="84"/>
                      <a:pt x="253" y="99"/>
                      <a:pt x="392" y="99"/>
                    </a:cubicBezTo>
                    <a:cubicBezTo>
                      <a:pt x="1033" y="106"/>
                      <a:pt x="1674" y="132"/>
                      <a:pt x="2318" y="117"/>
                    </a:cubicBezTo>
                    <a:cubicBezTo>
                      <a:pt x="3237" y="99"/>
                      <a:pt x="4156" y="40"/>
                      <a:pt x="5075" y="19"/>
                    </a:cubicBezTo>
                    <a:cubicBezTo>
                      <a:pt x="5774" y="0"/>
                      <a:pt x="6473" y="15"/>
                      <a:pt x="7213" y="15"/>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8" name="Google Shape;1276;p30">
                <a:extLst>
                  <a:ext uri="{FF2B5EF4-FFF2-40B4-BE49-F238E27FC236}">
                    <a16:creationId xmlns:a16="http://schemas.microsoft.com/office/drawing/2014/main" id="{E8D34707-931D-B9F1-A3CD-639C02366D53}"/>
                  </a:ext>
                </a:extLst>
              </p:cNvPr>
              <p:cNvSpPr/>
              <p:nvPr/>
            </p:nvSpPr>
            <p:spPr>
              <a:xfrm>
                <a:off x="3518200" y="2802625"/>
                <a:ext cx="110225" cy="29950"/>
              </a:xfrm>
              <a:custGeom>
                <a:avLst/>
                <a:gdLst/>
                <a:ahLst/>
                <a:cxnLst/>
                <a:rect l="l" t="t" r="r" b="b"/>
                <a:pathLst>
                  <a:path w="4409" h="1198" extrusionOk="0">
                    <a:moveTo>
                      <a:pt x="7" y="0"/>
                    </a:moveTo>
                    <a:lnTo>
                      <a:pt x="4383" y="0"/>
                    </a:lnTo>
                    <a:cubicBezTo>
                      <a:pt x="4408" y="319"/>
                      <a:pt x="4199" y="498"/>
                      <a:pt x="3958" y="630"/>
                    </a:cubicBezTo>
                    <a:cubicBezTo>
                      <a:pt x="3753" y="736"/>
                      <a:pt x="3537" y="817"/>
                      <a:pt x="3310" y="864"/>
                    </a:cubicBezTo>
                    <a:cubicBezTo>
                      <a:pt x="2812" y="967"/>
                      <a:pt x="2314" y="1073"/>
                      <a:pt x="1809" y="1124"/>
                    </a:cubicBezTo>
                    <a:cubicBezTo>
                      <a:pt x="1062" y="1197"/>
                      <a:pt x="461" y="919"/>
                      <a:pt x="59" y="264"/>
                    </a:cubicBezTo>
                    <a:cubicBezTo>
                      <a:pt x="33" y="223"/>
                      <a:pt x="18" y="176"/>
                      <a:pt x="7" y="128"/>
                    </a:cubicBezTo>
                    <a:cubicBezTo>
                      <a:pt x="4" y="84"/>
                      <a:pt x="0" y="44"/>
                      <a:pt x="7" y="0"/>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9" name="Google Shape;1277;p30">
                <a:extLst>
                  <a:ext uri="{FF2B5EF4-FFF2-40B4-BE49-F238E27FC236}">
                    <a16:creationId xmlns:a16="http://schemas.microsoft.com/office/drawing/2014/main" id="{544F428F-CCE3-106A-9E53-A02140A7D05F}"/>
                  </a:ext>
                </a:extLst>
              </p:cNvPr>
              <p:cNvSpPr/>
              <p:nvPr/>
            </p:nvSpPr>
            <p:spPr>
              <a:xfrm>
                <a:off x="3414675" y="2395950"/>
                <a:ext cx="317450" cy="447600"/>
              </a:xfrm>
              <a:custGeom>
                <a:avLst/>
                <a:gdLst/>
                <a:ahLst/>
                <a:cxnLst/>
                <a:rect l="l" t="t" r="r" b="b"/>
                <a:pathLst>
                  <a:path w="12698" h="17904" extrusionOk="0">
                    <a:moveTo>
                      <a:pt x="9032" y="16274"/>
                    </a:moveTo>
                    <a:cubicBezTo>
                      <a:pt x="9084" y="16220"/>
                      <a:pt x="9065" y="16227"/>
                      <a:pt x="9062" y="16242"/>
                    </a:cubicBezTo>
                    <a:cubicBezTo>
                      <a:pt x="8842" y="17124"/>
                      <a:pt x="8165" y="17464"/>
                      <a:pt x="7370" y="17629"/>
                    </a:cubicBezTo>
                    <a:cubicBezTo>
                      <a:pt x="6839" y="17735"/>
                      <a:pt x="6294" y="17783"/>
                      <a:pt x="5756" y="17845"/>
                    </a:cubicBezTo>
                    <a:cubicBezTo>
                      <a:pt x="5203" y="17904"/>
                      <a:pt x="4716" y="17706"/>
                      <a:pt x="4266" y="17413"/>
                    </a:cubicBezTo>
                    <a:cubicBezTo>
                      <a:pt x="3962" y="17215"/>
                      <a:pt x="3797" y="16908"/>
                      <a:pt x="3661" y="16582"/>
                    </a:cubicBezTo>
                    <a:cubicBezTo>
                      <a:pt x="3618" y="16479"/>
                      <a:pt x="3592" y="16366"/>
                      <a:pt x="3555" y="16245"/>
                    </a:cubicBezTo>
                    <a:cubicBezTo>
                      <a:pt x="3314" y="16183"/>
                      <a:pt x="3076" y="16128"/>
                      <a:pt x="2841" y="16055"/>
                    </a:cubicBezTo>
                    <a:cubicBezTo>
                      <a:pt x="2515" y="15956"/>
                      <a:pt x="2299" y="15751"/>
                      <a:pt x="2256" y="15396"/>
                    </a:cubicBezTo>
                    <a:cubicBezTo>
                      <a:pt x="2234" y="15216"/>
                      <a:pt x="2193" y="15037"/>
                      <a:pt x="2197" y="14858"/>
                    </a:cubicBezTo>
                    <a:cubicBezTo>
                      <a:pt x="2212" y="14264"/>
                      <a:pt x="2241" y="13675"/>
                      <a:pt x="2267" y="13082"/>
                    </a:cubicBezTo>
                    <a:cubicBezTo>
                      <a:pt x="2267" y="13016"/>
                      <a:pt x="2270" y="12950"/>
                      <a:pt x="2270" y="12884"/>
                    </a:cubicBezTo>
                    <a:cubicBezTo>
                      <a:pt x="2299" y="12119"/>
                      <a:pt x="2519" y="11482"/>
                      <a:pt x="3347" y="11273"/>
                    </a:cubicBezTo>
                    <a:cubicBezTo>
                      <a:pt x="3358" y="10742"/>
                      <a:pt x="3218" y="10563"/>
                      <a:pt x="2761" y="10435"/>
                    </a:cubicBezTo>
                    <a:cubicBezTo>
                      <a:pt x="2461" y="10351"/>
                      <a:pt x="2138" y="10296"/>
                      <a:pt x="1871" y="10146"/>
                    </a:cubicBezTo>
                    <a:cubicBezTo>
                      <a:pt x="890" y="9593"/>
                      <a:pt x="333" y="8733"/>
                      <a:pt x="172" y="7620"/>
                    </a:cubicBezTo>
                    <a:cubicBezTo>
                      <a:pt x="106" y="7166"/>
                      <a:pt x="33" y="6704"/>
                      <a:pt x="19" y="6247"/>
                    </a:cubicBezTo>
                    <a:cubicBezTo>
                      <a:pt x="0" y="5902"/>
                      <a:pt x="30" y="5555"/>
                      <a:pt x="110" y="5218"/>
                    </a:cubicBezTo>
                    <a:cubicBezTo>
                      <a:pt x="348" y="4277"/>
                      <a:pt x="516" y="3303"/>
                      <a:pt x="1143" y="2516"/>
                    </a:cubicBezTo>
                    <a:cubicBezTo>
                      <a:pt x="1527" y="2029"/>
                      <a:pt x="1930" y="1582"/>
                      <a:pt x="2464" y="1216"/>
                    </a:cubicBezTo>
                    <a:cubicBezTo>
                      <a:pt x="3087" y="788"/>
                      <a:pt x="3771" y="579"/>
                      <a:pt x="4474" y="440"/>
                    </a:cubicBezTo>
                    <a:cubicBezTo>
                      <a:pt x="6016" y="136"/>
                      <a:pt x="7586" y="1"/>
                      <a:pt x="9124" y="422"/>
                    </a:cubicBezTo>
                    <a:cubicBezTo>
                      <a:pt x="9948" y="645"/>
                      <a:pt x="10698" y="1051"/>
                      <a:pt x="11291" y="1721"/>
                    </a:cubicBezTo>
                    <a:cubicBezTo>
                      <a:pt x="12295" y="2860"/>
                      <a:pt x="12697" y="4178"/>
                      <a:pt x="12646" y="5679"/>
                    </a:cubicBezTo>
                    <a:cubicBezTo>
                      <a:pt x="12628" y="6221"/>
                      <a:pt x="12562" y="6759"/>
                      <a:pt x="12441" y="7290"/>
                    </a:cubicBezTo>
                    <a:cubicBezTo>
                      <a:pt x="12254" y="8132"/>
                      <a:pt x="11797" y="8831"/>
                      <a:pt x="11215" y="9457"/>
                    </a:cubicBezTo>
                    <a:cubicBezTo>
                      <a:pt x="10980" y="9706"/>
                      <a:pt x="10713" y="9882"/>
                      <a:pt x="10380" y="9959"/>
                    </a:cubicBezTo>
                    <a:cubicBezTo>
                      <a:pt x="10219" y="9996"/>
                      <a:pt x="10061" y="10047"/>
                      <a:pt x="9904" y="10091"/>
                    </a:cubicBezTo>
                    <a:cubicBezTo>
                      <a:pt x="9453" y="10219"/>
                      <a:pt x="9395" y="10296"/>
                      <a:pt x="9428" y="10746"/>
                    </a:cubicBezTo>
                    <a:cubicBezTo>
                      <a:pt x="9446" y="11024"/>
                      <a:pt x="9527" y="11240"/>
                      <a:pt x="9805" y="11423"/>
                    </a:cubicBezTo>
                    <a:cubicBezTo>
                      <a:pt x="10303" y="11757"/>
                      <a:pt x="10464" y="12317"/>
                      <a:pt x="10486" y="12895"/>
                    </a:cubicBezTo>
                    <a:cubicBezTo>
                      <a:pt x="10508" y="13518"/>
                      <a:pt x="10486" y="14147"/>
                      <a:pt x="10479" y="14773"/>
                    </a:cubicBezTo>
                    <a:cubicBezTo>
                      <a:pt x="10471" y="15242"/>
                      <a:pt x="10318" y="15659"/>
                      <a:pt x="9911" y="15916"/>
                    </a:cubicBezTo>
                    <a:cubicBezTo>
                      <a:pt x="9684" y="16062"/>
                      <a:pt x="9410" y="16124"/>
                      <a:pt x="9032" y="16274"/>
                    </a:cubicBezTo>
                    <a:close/>
                    <a:moveTo>
                      <a:pt x="8919" y="11123"/>
                    </a:moveTo>
                    <a:cubicBezTo>
                      <a:pt x="8937" y="10918"/>
                      <a:pt x="8967" y="10742"/>
                      <a:pt x="8963" y="10567"/>
                    </a:cubicBezTo>
                    <a:cubicBezTo>
                      <a:pt x="8956" y="9999"/>
                      <a:pt x="9073" y="9827"/>
                      <a:pt x="9607" y="9673"/>
                    </a:cubicBezTo>
                    <a:cubicBezTo>
                      <a:pt x="9750" y="9633"/>
                      <a:pt x="9904" y="9629"/>
                      <a:pt x="10039" y="9571"/>
                    </a:cubicBezTo>
                    <a:cubicBezTo>
                      <a:pt x="10310" y="9461"/>
                      <a:pt x="10618" y="9377"/>
                      <a:pt x="10826" y="9190"/>
                    </a:cubicBezTo>
                    <a:cubicBezTo>
                      <a:pt x="11438" y="8645"/>
                      <a:pt x="11874" y="7975"/>
                      <a:pt x="12079" y="7166"/>
                    </a:cubicBezTo>
                    <a:cubicBezTo>
                      <a:pt x="12368" y="6012"/>
                      <a:pt x="12306" y="4870"/>
                      <a:pt x="11972" y="3746"/>
                    </a:cubicBezTo>
                    <a:cubicBezTo>
                      <a:pt x="11723" y="2908"/>
                      <a:pt x="11247" y="2183"/>
                      <a:pt x="10537" y="1663"/>
                    </a:cubicBezTo>
                    <a:cubicBezTo>
                      <a:pt x="9783" y="1106"/>
                      <a:pt x="8908" y="813"/>
                      <a:pt x="7971" y="729"/>
                    </a:cubicBezTo>
                    <a:cubicBezTo>
                      <a:pt x="6506" y="594"/>
                      <a:pt x="5027" y="755"/>
                      <a:pt x="3625" y="1198"/>
                    </a:cubicBezTo>
                    <a:cubicBezTo>
                      <a:pt x="3347" y="1282"/>
                      <a:pt x="3043" y="1377"/>
                      <a:pt x="2819" y="1549"/>
                    </a:cubicBezTo>
                    <a:cubicBezTo>
                      <a:pt x="2406" y="1872"/>
                      <a:pt x="1988" y="2190"/>
                      <a:pt x="1666" y="2618"/>
                    </a:cubicBezTo>
                    <a:cubicBezTo>
                      <a:pt x="1260" y="3164"/>
                      <a:pt x="868" y="3709"/>
                      <a:pt x="798" y="4416"/>
                    </a:cubicBezTo>
                    <a:cubicBezTo>
                      <a:pt x="784" y="4544"/>
                      <a:pt x="722" y="4669"/>
                      <a:pt x="696" y="4797"/>
                    </a:cubicBezTo>
                    <a:cubicBezTo>
                      <a:pt x="604" y="5243"/>
                      <a:pt x="469" y="5694"/>
                      <a:pt x="454" y="6148"/>
                    </a:cubicBezTo>
                    <a:cubicBezTo>
                      <a:pt x="436" y="6602"/>
                      <a:pt x="520" y="7067"/>
                      <a:pt x="597" y="7521"/>
                    </a:cubicBezTo>
                    <a:cubicBezTo>
                      <a:pt x="762" y="8473"/>
                      <a:pt x="1165" y="9278"/>
                      <a:pt x="2080" y="9725"/>
                    </a:cubicBezTo>
                    <a:cubicBezTo>
                      <a:pt x="2340" y="9849"/>
                      <a:pt x="2640" y="9908"/>
                      <a:pt x="2926" y="9977"/>
                    </a:cubicBezTo>
                    <a:cubicBezTo>
                      <a:pt x="3493" y="10113"/>
                      <a:pt x="3804" y="10442"/>
                      <a:pt x="3885" y="11017"/>
                    </a:cubicBezTo>
                    <a:cubicBezTo>
                      <a:pt x="3899" y="11109"/>
                      <a:pt x="3921" y="11200"/>
                      <a:pt x="3947" y="11328"/>
                    </a:cubicBezTo>
                    <a:cubicBezTo>
                      <a:pt x="5602" y="11145"/>
                      <a:pt x="7249" y="11321"/>
                      <a:pt x="8919" y="11123"/>
                    </a:cubicBezTo>
                    <a:close/>
                    <a:moveTo>
                      <a:pt x="9904" y="12610"/>
                    </a:moveTo>
                    <a:cubicBezTo>
                      <a:pt x="9853" y="11874"/>
                      <a:pt x="9604" y="11621"/>
                      <a:pt x="8970" y="11625"/>
                    </a:cubicBezTo>
                    <a:cubicBezTo>
                      <a:pt x="8560" y="11625"/>
                      <a:pt x="8150" y="11683"/>
                      <a:pt x="7740" y="11687"/>
                    </a:cubicBezTo>
                    <a:cubicBezTo>
                      <a:pt x="6773" y="11698"/>
                      <a:pt x="5803" y="11683"/>
                      <a:pt x="4833" y="11702"/>
                    </a:cubicBezTo>
                    <a:cubicBezTo>
                      <a:pt x="4375" y="11716"/>
                      <a:pt x="3918" y="11757"/>
                      <a:pt x="3464" y="11819"/>
                    </a:cubicBezTo>
                    <a:cubicBezTo>
                      <a:pt x="3175" y="11855"/>
                      <a:pt x="2937" y="11980"/>
                      <a:pt x="2874" y="12339"/>
                    </a:cubicBezTo>
                    <a:cubicBezTo>
                      <a:pt x="5221" y="12514"/>
                      <a:pt x="7542" y="12558"/>
                      <a:pt x="9904" y="12610"/>
                    </a:cubicBezTo>
                    <a:close/>
                    <a:moveTo>
                      <a:pt x="2735" y="14726"/>
                    </a:moveTo>
                    <a:cubicBezTo>
                      <a:pt x="3090" y="14762"/>
                      <a:pt x="3412" y="14821"/>
                      <a:pt x="3735" y="14817"/>
                    </a:cubicBezTo>
                    <a:cubicBezTo>
                      <a:pt x="4540" y="14817"/>
                      <a:pt x="5346" y="14784"/>
                      <a:pt x="6151" y="14766"/>
                    </a:cubicBezTo>
                    <a:cubicBezTo>
                      <a:pt x="7103" y="14751"/>
                      <a:pt x="8059" y="14737"/>
                      <a:pt x="9014" y="14729"/>
                    </a:cubicBezTo>
                    <a:cubicBezTo>
                      <a:pt x="9358" y="14726"/>
                      <a:pt x="9699" y="14718"/>
                      <a:pt x="10076" y="14543"/>
                    </a:cubicBezTo>
                    <a:cubicBezTo>
                      <a:pt x="10050" y="14367"/>
                      <a:pt x="10025" y="14188"/>
                      <a:pt x="9995" y="13994"/>
                    </a:cubicBezTo>
                    <a:cubicBezTo>
                      <a:pt x="9010" y="13994"/>
                      <a:pt x="8073" y="13983"/>
                      <a:pt x="7140" y="13997"/>
                    </a:cubicBezTo>
                    <a:cubicBezTo>
                      <a:pt x="6536" y="14005"/>
                      <a:pt x="5931" y="14063"/>
                      <a:pt x="5324" y="14078"/>
                    </a:cubicBezTo>
                    <a:cubicBezTo>
                      <a:pt x="4654" y="14092"/>
                      <a:pt x="3984" y="14078"/>
                      <a:pt x="3314" y="14092"/>
                    </a:cubicBezTo>
                    <a:cubicBezTo>
                      <a:pt x="3127" y="14100"/>
                      <a:pt x="2937" y="14180"/>
                      <a:pt x="2735" y="14232"/>
                    </a:cubicBezTo>
                    <a:close/>
                    <a:moveTo>
                      <a:pt x="2764" y="13671"/>
                    </a:moveTo>
                    <a:lnTo>
                      <a:pt x="3936" y="13671"/>
                    </a:lnTo>
                    <a:cubicBezTo>
                      <a:pt x="5371" y="13664"/>
                      <a:pt x="6806" y="13660"/>
                      <a:pt x="8242" y="13638"/>
                    </a:cubicBezTo>
                    <a:cubicBezTo>
                      <a:pt x="8802" y="13631"/>
                      <a:pt x="9362" y="13587"/>
                      <a:pt x="9922" y="13554"/>
                    </a:cubicBezTo>
                    <a:cubicBezTo>
                      <a:pt x="9966" y="13554"/>
                      <a:pt x="10006" y="13518"/>
                      <a:pt x="10076" y="13488"/>
                    </a:cubicBezTo>
                    <a:cubicBezTo>
                      <a:pt x="10058" y="13360"/>
                      <a:pt x="10043" y="13239"/>
                      <a:pt x="10021" y="13093"/>
                    </a:cubicBezTo>
                    <a:cubicBezTo>
                      <a:pt x="9475" y="13049"/>
                      <a:pt x="8956" y="13001"/>
                      <a:pt x="8432" y="12976"/>
                    </a:cubicBezTo>
                    <a:cubicBezTo>
                      <a:pt x="8037" y="12954"/>
                      <a:pt x="7641" y="12972"/>
                      <a:pt x="7246" y="12957"/>
                    </a:cubicBezTo>
                    <a:cubicBezTo>
                      <a:pt x="6605" y="12939"/>
                      <a:pt x="5968" y="12903"/>
                      <a:pt x="5331" y="12884"/>
                    </a:cubicBezTo>
                    <a:cubicBezTo>
                      <a:pt x="4752" y="12866"/>
                      <a:pt x="4174" y="12888"/>
                      <a:pt x="3599" y="12848"/>
                    </a:cubicBezTo>
                    <a:cubicBezTo>
                      <a:pt x="3317" y="12829"/>
                      <a:pt x="3050" y="12818"/>
                      <a:pt x="2764" y="12921"/>
                    </a:cubicBezTo>
                    <a:close/>
                    <a:moveTo>
                      <a:pt x="9988" y="15136"/>
                    </a:moveTo>
                    <a:cubicBezTo>
                      <a:pt x="9248" y="15136"/>
                      <a:pt x="8549" y="15121"/>
                      <a:pt x="7846" y="15140"/>
                    </a:cubicBezTo>
                    <a:cubicBezTo>
                      <a:pt x="6927" y="15161"/>
                      <a:pt x="6008" y="15220"/>
                      <a:pt x="5089" y="15238"/>
                    </a:cubicBezTo>
                    <a:cubicBezTo>
                      <a:pt x="4449" y="15253"/>
                      <a:pt x="3808" y="15227"/>
                      <a:pt x="3167" y="15224"/>
                    </a:cubicBezTo>
                    <a:cubicBezTo>
                      <a:pt x="3024" y="15224"/>
                      <a:pt x="2874" y="15205"/>
                      <a:pt x="2772" y="15348"/>
                    </a:cubicBezTo>
                    <a:cubicBezTo>
                      <a:pt x="2863" y="15586"/>
                      <a:pt x="3068" y="15626"/>
                      <a:pt x="3259" y="15667"/>
                    </a:cubicBezTo>
                    <a:cubicBezTo>
                      <a:pt x="3497" y="15714"/>
                      <a:pt x="3742" y="15747"/>
                      <a:pt x="3991" y="15758"/>
                    </a:cubicBezTo>
                    <a:cubicBezTo>
                      <a:pt x="4976" y="15791"/>
                      <a:pt x="5964" y="15842"/>
                      <a:pt x="6953" y="15824"/>
                    </a:cubicBezTo>
                    <a:cubicBezTo>
                      <a:pt x="7755" y="15810"/>
                      <a:pt x="8560" y="15711"/>
                      <a:pt x="9362" y="15637"/>
                    </a:cubicBezTo>
                    <a:cubicBezTo>
                      <a:pt x="9655" y="15608"/>
                      <a:pt x="9878" y="15465"/>
                      <a:pt x="9988" y="15136"/>
                    </a:cubicBezTo>
                    <a:close/>
                    <a:moveTo>
                      <a:pt x="4148" y="16267"/>
                    </a:moveTo>
                    <a:cubicBezTo>
                      <a:pt x="4141" y="16311"/>
                      <a:pt x="4141" y="16351"/>
                      <a:pt x="4148" y="16395"/>
                    </a:cubicBezTo>
                    <a:cubicBezTo>
                      <a:pt x="4156" y="16443"/>
                      <a:pt x="4174" y="16490"/>
                      <a:pt x="4196" y="16531"/>
                    </a:cubicBezTo>
                    <a:cubicBezTo>
                      <a:pt x="4602" y="17186"/>
                      <a:pt x="5203" y="17464"/>
                      <a:pt x="5950" y="17391"/>
                    </a:cubicBezTo>
                    <a:cubicBezTo>
                      <a:pt x="6451" y="17340"/>
                      <a:pt x="6953" y="17234"/>
                      <a:pt x="7451" y="17131"/>
                    </a:cubicBezTo>
                    <a:cubicBezTo>
                      <a:pt x="7674" y="17084"/>
                      <a:pt x="7894" y="17003"/>
                      <a:pt x="8095" y="16897"/>
                    </a:cubicBezTo>
                    <a:cubicBezTo>
                      <a:pt x="8337" y="16765"/>
                      <a:pt x="8546" y="16586"/>
                      <a:pt x="8524" y="16267"/>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0" name="Google Shape;1278;p30">
                <a:extLst>
                  <a:ext uri="{FF2B5EF4-FFF2-40B4-BE49-F238E27FC236}">
                    <a16:creationId xmlns:a16="http://schemas.microsoft.com/office/drawing/2014/main" id="{E1FF0BDE-4610-A02B-1DE7-E37A63435A70}"/>
                  </a:ext>
                </a:extLst>
              </p:cNvPr>
              <p:cNvSpPr/>
              <p:nvPr/>
            </p:nvSpPr>
            <p:spPr>
              <a:xfrm>
                <a:off x="3477175" y="2504450"/>
                <a:ext cx="186675" cy="157525"/>
              </a:xfrm>
              <a:custGeom>
                <a:avLst/>
                <a:gdLst/>
                <a:ahLst/>
                <a:cxnLst/>
                <a:rect l="l" t="t" r="r" b="b"/>
                <a:pathLst>
                  <a:path w="7467" h="6301" extrusionOk="0">
                    <a:moveTo>
                      <a:pt x="5317" y="1874"/>
                    </a:moveTo>
                    <a:lnTo>
                      <a:pt x="5317" y="1874"/>
                    </a:lnTo>
                    <a:cubicBezTo>
                      <a:pt x="5317" y="1890"/>
                      <a:pt x="5316" y="1900"/>
                      <a:pt x="5315" y="1900"/>
                    </a:cubicBezTo>
                    <a:cubicBezTo>
                      <a:pt x="5315" y="1900"/>
                      <a:pt x="5315" y="1892"/>
                      <a:pt x="5317" y="1874"/>
                    </a:cubicBezTo>
                    <a:close/>
                    <a:moveTo>
                      <a:pt x="4874" y="2476"/>
                    </a:moveTo>
                    <a:lnTo>
                      <a:pt x="4874" y="2476"/>
                    </a:lnTo>
                    <a:cubicBezTo>
                      <a:pt x="4867" y="2480"/>
                      <a:pt x="4862" y="2482"/>
                      <a:pt x="4862" y="2482"/>
                    </a:cubicBezTo>
                    <a:cubicBezTo>
                      <a:pt x="4862" y="2482"/>
                      <a:pt x="4864" y="2481"/>
                      <a:pt x="4870" y="2478"/>
                    </a:cubicBezTo>
                    <a:cubicBezTo>
                      <a:pt x="4872" y="2477"/>
                      <a:pt x="4873" y="2477"/>
                      <a:pt x="4874" y="2476"/>
                    </a:cubicBezTo>
                    <a:close/>
                    <a:moveTo>
                      <a:pt x="4947" y="1037"/>
                    </a:moveTo>
                    <a:lnTo>
                      <a:pt x="4947" y="1037"/>
                    </a:lnTo>
                    <a:cubicBezTo>
                      <a:pt x="4959" y="1050"/>
                      <a:pt x="4971" y="1062"/>
                      <a:pt x="4984" y="1076"/>
                    </a:cubicBezTo>
                    <a:cubicBezTo>
                      <a:pt x="5009" y="1105"/>
                      <a:pt x="5035" y="1134"/>
                      <a:pt x="5061" y="1163"/>
                    </a:cubicBezTo>
                    <a:cubicBezTo>
                      <a:pt x="5067" y="1170"/>
                      <a:pt x="5074" y="1179"/>
                      <a:pt x="5079" y="1185"/>
                    </a:cubicBezTo>
                    <a:lnTo>
                      <a:pt x="5079" y="1185"/>
                    </a:lnTo>
                    <a:cubicBezTo>
                      <a:pt x="5091" y="1202"/>
                      <a:pt x="5103" y="1218"/>
                      <a:pt x="5112" y="1233"/>
                    </a:cubicBezTo>
                    <a:cubicBezTo>
                      <a:pt x="5156" y="1295"/>
                      <a:pt x="5196" y="1361"/>
                      <a:pt x="5229" y="1427"/>
                    </a:cubicBezTo>
                    <a:cubicBezTo>
                      <a:pt x="5240" y="1445"/>
                      <a:pt x="5247" y="1464"/>
                      <a:pt x="5255" y="1482"/>
                    </a:cubicBezTo>
                    <a:cubicBezTo>
                      <a:pt x="5257" y="1487"/>
                      <a:pt x="5258" y="1488"/>
                      <a:pt x="5258" y="1488"/>
                    </a:cubicBezTo>
                    <a:cubicBezTo>
                      <a:pt x="5258" y="1488"/>
                      <a:pt x="5258" y="1488"/>
                      <a:pt x="5258" y="1488"/>
                    </a:cubicBezTo>
                    <a:lnTo>
                      <a:pt x="5258" y="1488"/>
                    </a:lnTo>
                    <a:cubicBezTo>
                      <a:pt x="5258" y="1488"/>
                      <a:pt x="5258" y="1489"/>
                      <a:pt x="5258" y="1489"/>
                    </a:cubicBezTo>
                    <a:cubicBezTo>
                      <a:pt x="5269" y="1526"/>
                      <a:pt x="5284" y="1562"/>
                      <a:pt x="5295" y="1599"/>
                    </a:cubicBezTo>
                    <a:cubicBezTo>
                      <a:pt x="5306" y="1639"/>
                      <a:pt x="5310" y="1665"/>
                      <a:pt x="5317" y="1702"/>
                    </a:cubicBezTo>
                    <a:cubicBezTo>
                      <a:pt x="5317" y="1702"/>
                      <a:pt x="5317" y="1702"/>
                      <a:pt x="5317" y="1702"/>
                    </a:cubicBezTo>
                    <a:lnTo>
                      <a:pt x="5317" y="1702"/>
                    </a:lnTo>
                    <a:cubicBezTo>
                      <a:pt x="5317" y="1704"/>
                      <a:pt x="5317" y="1706"/>
                      <a:pt x="5317" y="1709"/>
                    </a:cubicBezTo>
                    <a:cubicBezTo>
                      <a:pt x="5317" y="1731"/>
                      <a:pt x="5321" y="1749"/>
                      <a:pt x="5321" y="1771"/>
                    </a:cubicBezTo>
                    <a:cubicBezTo>
                      <a:pt x="5321" y="1804"/>
                      <a:pt x="5321" y="1837"/>
                      <a:pt x="5317" y="1870"/>
                    </a:cubicBezTo>
                    <a:cubicBezTo>
                      <a:pt x="5317" y="1871"/>
                      <a:pt x="5317" y="1873"/>
                      <a:pt x="5317" y="1874"/>
                    </a:cubicBezTo>
                    <a:lnTo>
                      <a:pt x="5317" y="1874"/>
                    </a:lnTo>
                    <a:cubicBezTo>
                      <a:pt x="5313" y="1896"/>
                      <a:pt x="5313" y="1914"/>
                      <a:pt x="5306" y="1936"/>
                    </a:cubicBezTo>
                    <a:cubicBezTo>
                      <a:pt x="5299" y="1969"/>
                      <a:pt x="5291" y="2002"/>
                      <a:pt x="5280" y="2031"/>
                    </a:cubicBezTo>
                    <a:cubicBezTo>
                      <a:pt x="5275" y="2041"/>
                      <a:pt x="5264" y="2068"/>
                      <a:pt x="5265" y="2068"/>
                    </a:cubicBezTo>
                    <a:cubicBezTo>
                      <a:pt x="5265" y="2068"/>
                      <a:pt x="5265" y="2068"/>
                      <a:pt x="5265" y="2068"/>
                    </a:cubicBezTo>
                    <a:lnTo>
                      <a:pt x="5265" y="2068"/>
                    </a:lnTo>
                    <a:cubicBezTo>
                      <a:pt x="5260" y="2078"/>
                      <a:pt x="5255" y="2088"/>
                      <a:pt x="5251" y="2097"/>
                    </a:cubicBezTo>
                    <a:cubicBezTo>
                      <a:pt x="5233" y="2130"/>
                      <a:pt x="5214" y="2159"/>
                      <a:pt x="5192" y="2188"/>
                    </a:cubicBezTo>
                    <a:cubicBezTo>
                      <a:pt x="5190" y="2194"/>
                      <a:pt x="5172" y="2218"/>
                      <a:pt x="5167" y="2225"/>
                    </a:cubicBezTo>
                    <a:lnTo>
                      <a:pt x="5167" y="2225"/>
                    </a:lnTo>
                    <a:cubicBezTo>
                      <a:pt x="5156" y="2237"/>
                      <a:pt x="5138" y="2257"/>
                      <a:pt x="5134" y="2262"/>
                    </a:cubicBezTo>
                    <a:cubicBezTo>
                      <a:pt x="5108" y="2295"/>
                      <a:pt x="5079" y="2324"/>
                      <a:pt x="5046" y="2350"/>
                    </a:cubicBezTo>
                    <a:cubicBezTo>
                      <a:pt x="5031" y="2364"/>
                      <a:pt x="5017" y="2379"/>
                      <a:pt x="5002" y="2390"/>
                    </a:cubicBezTo>
                    <a:lnTo>
                      <a:pt x="4969" y="2419"/>
                    </a:lnTo>
                    <a:cubicBezTo>
                      <a:pt x="4967" y="2421"/>
                      <a:pt x="4963" y="2423"/>
                      <a:pt x="4958" y="2426"/>
                    </a:cubicBezTo>
                    <a:cubicBezTo>
                      <a:pt x="4940" y="2437"/>
                      <a:pt x="4922" y="2448"/>
                      <a:pt x="4903" y="2459"/>
                    </a:cubicBezTo>
                    <a:cubicBezTo>
                      <a:pt x="4900" y="2463"/>
                      <a:pt x="4886" y="2470"/>
                      <a:pt x="4876" y="2475"/>
                    </a:cubicBezTo>
                    <a:lnTo>
                      <a:pt x="4876" y="2475"/>
                    </a:lnTo>
                    <a:cubicBezTo>
                      <a:pt x="4867" y="2478"/>
                      <a:pt x="4846" y="2486"/>
                      <a:pt x="4841" y="2489"/>
                    </a:cubicBezTo>
                    <a:cubicBezTo>
                      <a:pt x="4834" y="2489"/>
                      <a:pt x="4826" y="2492"/>
                      <a:pt x="4819" y="2492"/>
                    </a:cubicBezTo>
                    <a:lnTo>
                      <a:pt x="4794" y="2492"/>
                    </a:lnTo>
                    <a:cubicBezTo>
                      <a:pt x="4792" y="2491"/>
                      <a:pt x="4790" y="2490"/>
                      <a:pt x="4790" y="2489"/>
                    </a:cubicBezTo>
                    <a:cubicBezTo>
                      <a:pt x="4790" y="2489"/>
                      <a:pt x="4786" y="2487"/>
                      <a:pt x="4783" y="2485"/>
                    </a:cubicBezTo>
                    <a:lnTo>
                      <a:pt x="4783" y="2485"/>
                    </a:lnTo>
                    <a:cubicBezTo>
                      <a:pt x="4773" y="2475"/>
                      <a:pt x="4767" y="2466"/>
                      <a:pt x="4757" y="2456"/>
                    </a:cubicBezTo>
                    <a:cubicBezTo>
                      <a:pt x="4756" y="2455"/>
                      <a:pt x="4755" y="2454"/>
                      <a:pt x="4754" y="2453"/>
                    </a:cubicBezTo>
                    <a:lnTo>
                      <a:pt x="4754" y="2453"/>
                    </a:lnTo>
                    <a:cubicBezTo>
                      <a:pt x="4753" y="2453"/>
                      <a:pt x="4753" y="2452"/>
                      <a:pt x="4753" y="2452"/>
                    </a:cubicBezTo>
                    <a:cubicBezTo>
                      <a:pt x="4746" y="2437"/>
                      <a:pt x="4735" y="2423"/>
                      <a:pt x="4727" y="2408"/>
                    </a:cubicBezTo>
                    <a:cubicBezTo>
                      <a:pt x="4720" y="2394"/>
                      <a:pt x="4720" y="2394"/>
                      <a:pt x="4716" y="2383"/>
                    </a:cubicBezTo>
                    <a:cubicBezTo>
                      <a:pt x="4715" y="2380"/>
                      <a:pt x="4714" y="2378"/>
                      <a:pt x="4713" y="2377"/>
                    </a:cubicBezTo>
                    <a:lnTo>
                      <a:pt x="4713" y="2377"/>
                    </a:lnTo>
                    <a:cubicBezTo>
                      <a:pt x="4700" y="2344"/>
                      <a:pt x="4690" y="2313"/>
                      <a:pt x="4684" y="2276"/>
                    </a:cubicBezTo>
                    <a:cubicBezTo>
                      <a:pt x="4680" y="2262"/>
                      <a:pt x="4676" y="2243"/>
                      <a:pt x="4673" y="2225"/>
                    </a:cubicBezTo>
                    <a:lnTo>
                      <a:pt x="4669" y="2192"/>
                    </a:lnTo>
                    <a:cubicBezTo>
                      <a:pt x="4669" y="2192"/>
                      <a:pt x="4669" y="2192"/>
                      <a:pt x="4669" y="2192"/>
                    </a:cubicBezTo>
                    <a:lnTo>
                      <a:pt x="4669" y="2192"/>
                    </a:lnTo>
                    <a:cubicBezTo>
                      <a:pt x="4669" y="2190"/>
                      <a:pt x="4669" y="2188"/>
                      <a:pt x="4669" y="2185"/>
                    </a:cubicBezTo>
                    <a:cubicBezTo>
                      <a:pt x="4658" y="2090"/>
                      <a:pt x="4658" y="1991"/>
                      <a:pt x="4662" y="1896"/>
                    </a:cubicBezTo>
                    <a:cubicBezTo>
                      <a:pt x="4662" y="1870"/>
                      <a:pt x="4669" y="1841"/>
                      <a:pt x="4669" y="1811"/>
                    </a:cubicBezTo>
                    <a:lnTo>
                      <a:pt x="4673" y="1778"/>
                    </a:lnTo>
                    <a:lnTo>
                      <a:pt x="4673" y="1778"/>
                    </a:lnTo>
                    <a:cubicBezTo>
                      <a:pt x="4671" y="1793"/>
                      <a:pt x="4671" y="1798"/>
                      <a:pt x="4671" y="1798"/>
                    </a:cubicBezTo>
                    <a:cubicBezTo>
                      <a:pt x="4671" y="1798"/>
                      <a:pt x="4673" y="1783"/>
                      <a:pt x="4673" y="1778"/>
                    </a:cubicBezTo>
                    <a:lnTo>
                      <a:pt x="4673" y="1778"/>
                    </a:lnTo>
                    <a:lnTo>
                      <a:pt x="4673" y="1778"/>
                    </a:lnTo>
                    <a:cubicBezTo>
                      <a:pt x="4684" y="1724"/>
                      <a:pt x="4695" y="1665"/>
                      <a:pt x="4706" y="1606"/>
                    </a:cubicBezTo>
                    <a:cubicBezTo>
                      <a:pt x="4748" y="1404"/>
                      <a:pt x="4829" y="1209"/>
                      <a:pt x="4947" y="1037"/>
                    </a:cubicBezTo>
                    <a:close/>
                    <a:moveTo>
                      <a:pt x="4790" y="2492"/>
                    </a:moveTo>
                    <a:cubicBezTo>
                      <a:pt x="4790" y="2492"/>
                      <a:pt x="4790" y="2492"/>
                      <a:pt x="4790" y="2492"/>
                    </a:cubicBezTo>
                    <a:lnTo>
                      <a:pt x="4790" y="2492"/>
                    </a:lnTo>
                    <a:cubicBezTo>
                      <a:pt x="4797" y="2495"/>
                      <a:pt x="4801" y="2497"/>
                      <a:pt x="4803" y="2498"/>
                    </a:cubicBezTo>
                    <a:lnTo>
                      <a:pt x="4803" y="2498"/>
                    </a:lnTo>
                    <a:cubicBezTo>
                      <a:pt x="4800" y="2497"/>
                      <a:pt x="4795" y="2495"/>
                      <a:pt x="4790" y="2492"/>
                    </a:cubicBezTo>
                    <a:close/>
                    <a:moveTo>
                      <a:pt x="4794" y="2493"/>
                    </a:moveTo>
                    <a:lnTo>
                      <a:pt x="4794" y="2493"/>
                    </a:lnTo>
                    <a:cubicBezTo>
                      <a:pt x="4805" y="2493"/>
                      <a:pt x="4811" y="2495"/>
                      <a:pt x="4812" y="2497"/>
                    </a:cubicBezTo>
                    <a:lnTo>
                      <a:pt x="4812" y="2497"/>
                    </a:lnTo>
                    <a:cubicBezTo>
                      <a:pt x="4812" y="2498"/>
                      <a:pt x="4812" y="2498"/>
                      <a:pt x="4812" y="2499"/>
                    </a:cubicBezTo>
                    <a:lnTo>
                      <a:pt x="4812" y="2499"/>
                    </a:lnTo>
                    <a:cubicBezTo>
                      <a:pt x="4811" y="2499"/>
                      <a:pt x="4811" y="2499"/>
                      <a:pt x="4810" y="2499"/>
                    </a:cubicBezTo>
                    <a:cubicBezTo>
                      <a:pt x="4809" y="2499"/>
                      <a:pt x="4807" y="2499"/>
                      <a:pt x="4805" y="2498"/>
                    </a:cubicBezTo>
                    <a:lnTo>
                      <a:pt x="4805" y="2498"/>
                    </a:lnTo>
                    <a:cubicBezTo>
                      <a:pt x="4803" y="2497"/>
                      <a:pt x="4798" y="2495"/>
                      <a:pt x="4794" y="2493"/>
                    </a:cubicBezTo>
                    <a:close/>
                    <a:moveTo>
                      <a:pt x="2490" y="882"/>
                    </a:moveTo>
                    <a:cubicBezTo>
                      <a:pt x="2764" y="1198"/>
                      <a:pt x="2868" y="1660"/>
                      <a:pt x="2827" y="2079"/>
                    </a:cubicBezTo>
                    <a:cubicBezTo>
                      <a:pt x="2816" y="2203"/>
                      <a:pt x="2787" y="2324"/>
                      <a:pt x="2743" y="2437"/>
                    </a:cubicBezTo>
                    <a:cubicBezTo>
                      <a:pt x="2714" y="2518"/>
                      <a:pt x="2670" y="2591"/>
                      <a:pt x="2608" y="2650"/>
                    </a:cubicBezTo>
                    <a:lnTo>
                      <a:pt x="2582" y="2672"/>
                    </a:lnTo>
                    <a:cubicBezTo>
                      <a:pt x="2567" y="2679"/>
                      <a:pt x="2553" y="2686"/>
                      <a:pt x="2538" y="2697"/>
                    </a:cubicBezTo>
                    <a:cubicBezTo>
                      <a:pt x="2534" y="2700"/>
                      <a:pt x="2531" y="2702"/>
                      <a:pt x="2529" y="2703"/>
                    </a:cubicBezTo>
                    <a:lnTo>
                      <a:pt x="2529" y="2703"/>
                    </a:lnTo>
                    <a:cubicBezTo>
                      <a:pt x="2526" y="2703"/>
                      <a:pt x="2522" y="2704"/>
                      <a:pt x="2516" y="2705"/>
                    </a:cubicBezTo>
                    <a:cubicBezTo>
                      <a:pt x="2498" y="2708"/>
                      <a:pt x="2443" y="2712"/>
                      <a:pt x="2498" y="2712"/>
                    </a:cubicBezTo>
                    <a:lnTo>
                      <a:pt x="2447" y="2712"/>
                    </a:lnTo>
                    <a:cubicBezTo>
                      <a:pt x="2443" y="2712"/>
                      <a:pt x="2441" y="2713"/>
                      <a:pt x="2439" y="2713"/>
                    </a:cubicBezTo>
                    <a:lnTo>
                      <a:pt x="2439" y="2713"/>
                    </a:lnTo>
                    <a:cubicBezTo>
                      <a:pt x="2438" y="2713"/>
                      <a:pt x="2437" y="2712"/>
                      <a:pt x="2436" y="2712"/>
                    </a:cubicBezTo>
                    <a:lnTo>
                      <a:pt x="2391" y="2698"/>
                    </a:lnTo>
                    <a:lnTo>
                      <a:pt x="2391" y="2698"/>
                    </a:lnTo>
                    <a:cubicBezTo>
                      <a:pt x="2381" y="2693"/>
                      <a:pt x="2372" y="2689"/>
                      <a:pt x="2362" y="2683"/>
                    </a:cubicBezTo>
                    <a:cubicBezTo>
                      <a:pt x="2350" y="2676"/>
                      <a:pt x="2333" y="2663"/>
                      <a:pt x="2334" y="2663"/>
                    </a:cubicBezTo>
                    <a:lnTo>
                      <a:pt x="2334" y="2663"/>
                    </a:lnTo>
                    <a:cubicBezTo>
                      <a:pt x="2334" y="2663"/>
                      <a:pt x="2339" y="2667"/>
                      <a:pt x="2351" y="2675"/>
                    </a:cubicBezTo>
                    <a:cubicBezTo>
                      <a:pt x="2333" y="2661"/>
                      <a:pt x="2315" y="2646"/>
                      <a:pt x="2300" y="2631"/>
                    </a:cubicBezTo>
                    <a:cubicBezTo>
                      <a:pt x="2293" y="2621"/>
                      <a:pt x="2278" y="2603"/>
                      <a:pt x="2277" y="2603"/>
                    </a:cubicBezTo>
                    <a:lnTo>
                      <a:pt x="2277" y="2603"/>
                    </a:lnTo>
                    <a:cubicBezTo>
                      <a:pt x="2276" y="2603"/>
                      <a:pt x="2279" y="2607"/>
                      <a:pt x="2285" y="2617"/>
                    </a:cubicBezTo>
                    <a:cubicBezTo>
                      <a:pt x="2271" y="2595"/>
                      <a:pt x="2252" y="2569"/>
                      <a:pt x="2242" y="2547"/>
                    </a:cubicBezTo>
                    <a:cubicBezTo>
                      <a:pt x="2229" y="2528"/>
                      <a:pt x="2221" y="2509"/>
                      <a:pt x="2212" y="2492"/>
                    </a:cubicBezTo>
                    <a:lnTo>
                      <a:pt x="2212" y="2492"/>
                    </a:lnTo>
                    <a:cubicBezTo>
                      <a:pt x="2209" y="2483"/>
                      <a:pt x="2200" y="2459"/>
                      <a:pt x="2198" y="2452"/>
                    </a:cubicBezTo>
                    <a:cubicBezTo>
                      <a:pt x="2176" y="2390"/>
                      <a:pt x="2161" y="2328"/>
                      <a:pt x="2150" y="2269"/>
                    </a:cubicBezTo>
                    <a:cubicBezTo>
                      <a:pt x="2113" y="2038"/>
                      <a:pt x="2161" y="1742"/>
                      <a:pt x="2227" y="1489"/>
                    </a:cubicBezTo>
                    <a:cubicBezTo>
                      <a:pt x="2242" y="1431"/>
                      <a:pt x="2256" y="1376"/>
                      <a:pt x="2274" y="1317"/>
                    </a:cubicBezTo>
                    <a:cubicBezTo>
                      <a:pt x="2285" y="1292"/>
                      <a:pt x="2293" y="1262"/>
                      <a:pt x="2304" y="1237"/>
                    </a:cubicBezTo>
                    <a:cubicBezTo>
                      <a:pt x="2307" y="1227"/>
                      <a:pt x="2330" y="1175"/>
                      <a:pt x="2329" y="1175"/>
                    </a:cubicBezTo>
                    <a:lnTo>
                      <a:pt x="2329" y="1175"/>
                    </a:lnTo>
                    <a:cubicBezTo>
                      <a:pt x="2329" y="1175"/>
                      <a:pt x="2328" y="1177"/>
                      <a:pt x="2326" y="1182"/>
                    </a:cubicBezTo>
                    <a:cubicBezTo>
                      <a:pt x="2366" y="1083"/>
                      <a:pt x="2417" y="988"/>
                      <a:pt x="2476" y="900"/>
                    </a:cubicBezTo>
                    <a:cubicBezTo>
                      <a:pt x="2480" y="894"/>
                      <a:pt x="2485" y="888"/>
                      <a:pt x="2490" y="882"/>
                    </a:cubicBezTo>
                    <a:close/>
                    <a:moveTo>
                      <a:pt x="3484" y="1"/>
                    </a:moveTo>
                    <a:cubicBezTo>
                      <a:pt x="3353" y="1"/>
                      <a:pt x="3223" y="14"/>
                      <a:pt x="3095" y="43"/>
                    </a:cubicBezTo>
                    <a:cubicBezTo>
                      <a:pt x="2857" y="98"/>
                      <a:pt x="2639" y="207"/>
                      <a:pt x="2456" y="359"/>
                    </a:cubicBezTo>
                    <a:lnTo>
                      <a:pt x="2456" y="359"/>
                    </a:lnTo>
                    <a:cubicBezTo>
                      <a:pt x="2237" y="218"/>
                      <a:pt x="1983" y="145"/>
                      <a:pt x="1727" y="145"/>
                    </a:cubicBezTo>
                    <a:cubicBezTo>
                      <a:pt x="1652" y="145"/>
                      <a:pt x="1577" y="151"/>
                      <a:pt x="1502" y="164"/>
                    </a:cubicBezTo>
                    <a:cubicBezTo>
                      <a:pt x="934" y="252"/>
                      <a:pt x="389" y="651"/>
                      <a:pt x="180" y="1193"/>
                    </a:cubicBezTo>
                    <a:cubicBezTo>
                      <a:pt x="1" y="1661"/>
                      <a:pt x="89" y="2199"/>
                      <a:pt x="242" y="2661"/>
                    </a:cubicBezTo>
                    <a:cubicBezTo>
                      <a:pt x="594" y="3726"/>
                      <a:pt x="1282" y="4649"/>
                      <a:pt x="1905" y="5571"/>
                    </a:cubicBezTo>
                    <a:cubicBezTo>
                      <a:pt x="2011" y="5725"/>
                      <a:pt x="2113" y="5883"/>
                      <a:pt x="2209" y="6047"/>
                    </a:cubicBezTo>
                    <a:cubicBezTo>
                      <a:pt x="2246" y="6112"/>
                      <a:pt x="2302" y="6139"/>
                      <a:pt x="2360" y="6139"/>
                    </a:cubicBezTo>
                    <a:cubicBezTo>
                      <a:pt x="2490" y="6139"/>
                      <a:pt x="2624" y="6001"/>
                      <a:pt x="2538" y="5853"/>
                    </a:cubicBezTo>
                    <a:lnTo>
                      <a:pt x="2542" y="5850"/>
                    </a:lnTo>
                    <a:cubicBezTo>
                      <a:pt x="2340" y="5498"/>
                      <a:pt x="2095" y="5172"/>
                      <a:pt x="1868" y="4836"/>
                    </a:cubicBezTo>
                    <a:cubicBezTo>
                      <a:pt x="1564" y="4400"/>
                      <a:pt x="1286" y="3950"/>
                      <a:pt x="1026" y="3485"/>
                    </a:cubicBezTo>
                    <a:cubicBezTo>
                      <a:pt x="788" y="3038"/>
                      <a:pt x="583" y="2599"/>
                      <a:pt x="495" y="2093"/>
                    </a:cubicBezTo>
                    <a:cubicBezTo>
                      <a:pt x="492" y="2081"/>
                      <a:pt x="487" y="2039"/>
                      <a:pt x="485" y="2028"/>
                    </a:cubicBezTo>
                    <a:lnTo>
                      <a:pt x="485" y="2028"/>
                    </a:lnTo>
                    <a:cubicBezTo>
                      <a:pt x="485" y="2024"/>
                      <a:pt x="477" y="1978"/>
                      <a:pt x="477" y="1965"/>
                    </a:cubicBezTo>
                    <a:cubicBezTo>
                      <a:pt x="473" y="1907"/>
                      <a:pt x="469" y="1848"/>
                      <a:pt x="466" y="1789"/>
                    </a:cubicBezTo>
                    <a:cubicBezTo>
                      <a:pt x="466" y="1738"/>
                      <a:pt x="466" y="1691"/>
                      <a:pt x="473" y="1639"/>
                    </a:cubicBezTo>
                    <a:cubicBezTo>
                      <a:pt x="473" y="1621"/>
                      <a:pt x="476" y="1600"/>
                      <a:pt x="477" y="1583"/>
                    </a:cubicBezTo>
                    <a:lnTo>
                      <a:pt x="477" y="1583"/>
                    </a:lnTo>
                    <a:cubicBezTo>
                      <a:pt x="478" y="1575"/>
                      <a:pt x="485" y="1527"/>
                      <a:pt x="488" y="1519"/>
                    </a:cubicBezTo>
                    <a:cubicBezTo>
                      <a:pt x="499" y="1471"/>
                      <a:pt x="510" y="1423"/>
                      <a:pt x="524" y="1376"/>
                    </a:cubicBezTo>
                    <a:cubicBezTo>
                      <a:pt x="532" y="1350"/>
                      <a:pt x="539" y="1328"/>
                      <a:pt x="546" y="1306"/>
                    </a:cubicBezTo>
                    <a:cubicBezTo>
                      <a:pt x="550" y="1295"/>
                      <a:pt x="554" y="1284"/>
                      <a:pt x="557" y="1277"/>
                    </a:cubicBezTo>
                    <a:lnTo>
                      <a:pt x="557" y="1277"/>
                    </a:lnTo>
                    <a:cubicBezTo>
                      <a:pt x="553" y="1289"/>
                      <a:pt x="552" y="1293"/>
                      <a:pt x="552" y="1293"/>
                    </a:cubicBezTo>
                    <a:cubicBezTo>
                      <a:pt x="552" y="1293"/>
                      <a:pt x="562" y="1267"/>
                      <a:pt x="565" y="1262"/>
                    </a:cubicBezTo>
                    <a:cubicBezTo>
                      <a:pt x="587" y="1218"/>
                      <a:pt x="609" y="1174"/>
                      <a:pt x="634" y="1134"/>
                    </a:cubicBezTo>
                    <a:cubicBezTo>
                      <a:pt x="649" y="1108"/>
                      <a:pt x="664" y="1086"/>
                      <a:pt x="682" y="1065"/>
                    </a:cubicBezTo>
                    <a:cubicBezTo>
                      <a:pt x="684" y="1058"/>
                      <a:pt x="688" y="1052"/>
                      <a:pt x="692" y="1047"/>
                    </a:cubicBezTo>
                    <a:lnTo>
                      <a:pt x="692" y="1047"/>
                    </a:lnTo>
                    <a:cubicBezTo>
                      <a:pt x="696" y="1043"/>
                      <a:pt x="711" y="1024"/>
                      <a:pt x="711" y="1024"/>
                    </a:cubicBezTo>
                    <a:cubicBezTo>
                      <a:pt x="865" y="845"/>
                      <a:pt x="1055" y="709"/>
                      <a:pt x="1275" y="622"/>
                    </a:cubicBezTo>
                    <a:cubicBezTo>
                      <a:pt x="1424" y="560"/>
                      <a:pt x="1584" y="525"/>
                      <a:pt x="1741" y="525"/>
                    </a:cubicBezTo>
                    <a:cubicBezTo>
                      <a:pt x="1873" y="525"/>
                      <a:pt x="2002" y="550"/>
                      <a:pt x="2121" y="603"/>
                    </a:cubicBezTo>
                    <a:cubicBezTo>
                      <a:pt x="2146" y="615"/>
                      <a:pt x="2170" y="627"/>
                      <a:pt x="2194" y="640"/>
                    </a:cubicBezTo>
                    <a:lnTo>
                      <a:pt x="2194" y="640"/>
                    </a:lnTo>
                    <a:cubicBezTo>
                      <a:pt x="2165" y="680"/>
                      <a:pt x="2138" y="721"/>
                      <a:pt x="2113" y="764"/>
                    </a:cubicBezTo>
                    <a:cubicBezTo>
                      <a:pt x="1978" y="991"/>
                      <a:pt x="1883" y="1240"/>
                      <a:pt x="1831" y="1500"/>
                    </a:cubicBezTo>
                    <a:cubicBezTo>
                      <a:pt x="1762" y="1815"/>
                      <a:pt x="1725" y="2141"/>
                      <a:pt x="1799" y="2456"/>
                    </a:cubicBezTo>
                    <a:cubicBezTo>
                      <a:pt x="1853" y="2683"/>
                      <a:pt x="1978" y="2913"/>
                      <a:pt x="2187" y="3027"/>
                    </a:cubicBezTo>
                    <a:cubicBezTo>
                      <a:pt x="2271" y="3072"/>
                      <a:pt x="2364" y="3095"/>
                      <a:pt x="2457" y="3095"/>
                    </a:cubicBezTo>
                    <a:cubicBezTo>
                      <a:pt x="2573" y="3095"/>
                      <a:pt x="2689" y="3060"/>
                      <a:pt x="2787" y="2990"/>
                    </a:cubicBezTo>
                    <a:cubicBezTo>
                      <a:pt x="3010" y="2833"/>
                      <a:pt x="3128" y="2566"/>
                      <a:pt x="3175" y="2302"/>
                    </a:cubicBezTo>
                    <a:cubicBezTo>
                      <a:pt x="3248" y="1940"/>
                      <a:pt x="3226" y="1566"/>
                      <a:pt x="3106" y="1215"/>
                    </a:cubicBezTo>
                    <a:cubicBezTo>
                      <a:pt x="3030" y="988"/>
                      <a:pt x="2908" y="783"/>
                      <a:pt x="2749" y="610"/>
                    </a:cubicBezTo>
                    <a:lnTo>
                      <a:pt x="2749" y="610"/>
                    </a:lnTo>
                    <a:cubicBezTo>
                      <a:pt x="2751" y="609"/>
                      <a:pt x="2752" y="608"/>
                      <a:pt x="2754" y="607"/>
                    </a:cubicBezTo>
                    <a:cubicBezTo>
                      <a:pt x="2772" y="592"/>
                      <a:pt x="2794" y="578"/>
                      <a:pt x="2816" y="563"/>
                    </a:cubicBezTo>
                    <a:cubicBezTo>
                      <a:pt x="2849" y="541"/>
                      <a:pt x="2886" y="523"/>
                      <a:pt x="2922" y="504"/>
                    </a:cubicBezTo>
                    <a:cubicBezTo>
                      <a:pt x="2941" y="493"/>
                      <a:pt x="2959" y="486"/>
                      <a:pt x="2977" y="479"/>
                    </a:cubicBezTo>
                    <a:cubicBezTo>
                      <a:pt x="2987" y="474"/>
                      <a:pt x="2990" y="472"/>
                      <a:pt x="2989" y="472"/>
                    </a:cubicBezTo>
                    <a:lnTo>
                      <a:pt x="2989" y="472"/>
                    </a:lnTo>
                    <a:cubicBezTo>
                      <a:pt x="2988" y="472"/>
                      <a:pt x="2971" y="479"/>
                      <a:pt x="2966" y="479"/>
                    </a:cubicBezTo>
                    <a:lnTo>
                      <a:pt x="3003" y="464"/>
                    </a:lnTo>
                    <a:cubicBezTo>
                      <a:pt x="3084" y="435"/>
                      <a:pt x="3164" y="413"/>
                      <a:pt x="3248" y="398"/>
                    </a:cubicBezTo>
                    <a:cubicBezTo>
                      <a:pt x="3257" y="398"/>
                      <a:pt x="3296" y="391"/>
                      <a:pt x="3297" y="390"/>
                    </a:cubicBezTo>
                    <a:lnTo>
                      <a:pt x="3297" y="390"/>
                    </a:lnTo>
                    <a:cubicBezTo>
                      <a:pt x="3309" y="389"/>
                      <a:pt x="3325" y="387"/>
                      <a:pt x="3329" y="387"/>
                    </a:cubicBezTo>
                    <a:cubicBezTo>
                      <a:pt x="3376" y="384"/>
                      <a:pt x="3420" y="380"/>
                      <a:pt x="3468" y="380"/>
                    </a:cubicBezTo>
                    <a:cubicBezTo>
                      <a:pt x="3512" y="380"/>
                      <a:pt x="3549" y="380"/>
                      <a:pt x="3589" y="384"/>
                    </a:cubicBezTo>
                    <a:cubicBezTo>
                      <a:pt x="3607" y="384"/>
                      <a:pt x="3625" y="384"/>
                      <a:pt x="3644" y="387"/>
                    </a:cubicBezTo>
                    <a:cubicBezTo>
                      <a:pt x="3653" y="387"/>
                      <a:pt x="3686" y="392"/>
                      <a:pt x="3701" y="394"/>
                    </a:cubicBezTo>
                    <a:lnTo>
                      <a:pt x="3701" y="394"/>
                    </a:lnTo>
                    <a:cubicBezTo>
                      <a:pt x="3698" y="394"/>
                      <a:pt x="3696" y="394"/>
                      <a:pt x="3696" y="394"/>
                    </a:cubicBezTo>
                    <a:lnTo>
                      <a:pt x="3696" y="394"/>
                    </a:lnTo>
                    <a:cubicBezTo>
                      <a:pt x="3696" y="394"/>
                      <a:pt x="3697" y="394"/>
                      <a:pt x="3702" y="395"/>
                    </a:cubicBezTo>
                    <a:cubicBezTo>
                      <a:pt x="3706" y="395"/>
                      <a:pt x="3708" y="395"/>
                      <a:pt x="3708" y="395"/>
                    </a:cubicBezTo>
                    <a:cubicBezTo>
                      <a:pt x="3708" y="395"/>
                      <a:pt x="3705" y="395"/>
                      <a:pt x="3701" y="394"/>
                    </a:cubicBezTo>
                    <a:lnTo>
                      <a:pt x="3701" y="394"/>
                    </a:lnTo>
                    <a:cubicBezTo>
                      <a:pt x="3712" y="396"/>
                      <a:pt x="3739" y="399"/>
                      <a:pt x="3746" y="402"/>
                    </a:cubicBezTo>
                    <a:cubicBezTo>
                      <a:pt x="3765" y="406"/>
                      <a:pt x="3787" y="409"/>
                      <a:pt x="3805" y="413"/>
                    </a:cubicBezTo>
                    <a:cubicBezTo>
                      <a:pt x="3852" y="420"/>
                      <a:pt x="3893" y="431"/>
                      <a:pt x="3937" y="442"/>
                    </a:cubicBezTo>
                    <a:cubicBezTo>
                      <a:pt x="4021" y="468"/>
                      <a:pt x="4109" y="493"/>
                      <a:pt x="4189" y="526"/>
                    </a:cubicBezTo>
                    <a:cubicBezTo>
                      <a:pt x="4202" y="531"/>
                      <a:pt x="4225" y="542"/>
                      <a:pt x="4226" y="542"/>
                    </a:cubicBezTo>
                    <a:cubicBezTo>
                      <a:pt x="4227" y="542"/>
                      <a:pt x="4223" y="539"/>
                      <a:pt x="4211" y="534"/>
                    </a:cubicBezTo>
                    <a:lnTo>
                      <a:pt x="4211" y="534"/>
                    </a:lnTo>
                    <a:lnTo>
                      <a:pt x="4273" y="563"/>
                    </a:lnTo>
                    <a:cubicBezTo>
                      <a:pt x="4317" y="581"/>
                      <a:pt x="4358" y="603"/>
                      <a:pt x="4394" y="625"/>
                    </a:cubicBezTo>
                    <a:cubicBezTo>
                      <a:pt x="4471" y="665"/>
                      <a:pt x="4548" y="709"/>
                      <a:pt x="4618" y="757"/>
                    </a:cubicBezTo>
                    <a:cubicBezTo>
                      <a:pt x="4631" y="766"/>
                      <a:pt x="4643" y="775"/>
                      <a:pt x="4655" y="783"/>
                    </a:cubicBezTo>
                    <a:lnTo>
                      <a:pt x="4655" y="783"/>
                    </a:lnTo>
                    <a:cubicBezTo>
                      <a:pt x="4616" y="839"/>
                      <a:pt x="4580" y="898"/>
                      <a:pt x="4548" y="958"/>
                    </a:cubicBezTo>
                    <a:cubicBezTo>
                      <a:pt x="4317" y="1372"/>
                      <a:pt x="4211" y="1899"/>
                      <a:pt x="4310" y="2364"/>
                    </a:cubicBezTo>
                    <a:cubicBezTo>
                      <a:pt x="4350" y="2544"/>
                      <a:pt x="4438" y="2730"/>
                      <a:pt x="4603" y="2822"/>
                    </a:cubicBezTo>
                    <a:cubicBezTo>
                      <a:pt x="4669" y="2860"/>
                      <a:pt x="4739" y="2876"/>
                      <a:pt x="4810" y="2876"/>
                    </a:cubicBezTo>
                    <a:cubicBezTo>
                      <a:pt x="4936" y="2876"/>
                      <a:pt x="5063" y="2824"/>
                      <a:pt x="5167" y="2749"/>
                    </a:cubicBezTo>
                    <a:cubicBezTo>
                      <a:pt x="5482" y="2522"/>
                      <a:pt x="5720" y="2174"/>
                      <a:pt x="5705" y="1771"/>
                    </a:cubicBezTo>
                    <a:cubicBezTo>
                      <a:pt x="5690" y="1375"/>
                      <a:pt x="5491" y="1029"/>
                      <a:pt x="5211" y="751"/>
                    </a:cubicBezTo>
                    <a:lnTo>
                      <a:pt x="5211" y="751"/>
                    </a:lnTo>
                    <a:cubicBezTo>
                      <a:pt x="5225" y="742"/>
                      <a:pt x="5239" y="731"/>
                      <a:pt x="5255" y="720"/>
                    </a:cubicBezTo>
                    <a:cubicBezTo>
                      <a:pt x="5306" y="691"/>
                      <a:pt x="5357" y="662"/>
                      <a:pt x="5412" y="640"/>
                    </a:cubicBezTo>
                    <a:cubicBezTo>
                      <a:pt x="5604" y="544"/>
                      <a:pt x="5805" y="473"/>
                      <a:pt x="6001" y="473"/>
                    </a:cubicBezTo>
                    <a:cubicBezTo>
                      <a:pt x="6074" y="473"/>
                      <a:pt x="6146" y="483"/>
                      <a:pt x="6218" y="504"/>
                    </a:cubicBezTo>
                    <a:cubicBezTo>
                      <a:pt x="6324" y="541"/>
                      <a:pt x="6423" y="596"/>
                      <a:pt x="6507" y="669"/>
                    </a:cubicBezTo>
                    <a:cubicBezTo>
                      <a:pt x="6598" y="753"/>
                      <a:pt x="6679" y="852"/>
                      <a:pt x="6741" y="962"/>
                    </a:cubicBezTo>
                    <a:cubicBezTo>
                      <a:pt x="7030" y="1456"/>
                      <a:pt x="7071" y="2101"/>
                      <a:pt x="6928" y="2657"/>
                    </a:cubicBezTo>
                    <a:cubicBezTo>
                      <a:pt x="6642" y="3763"/>
                      <a:pt x="5592" y="4414"/>
                      <a:pt x="4922" y="5297"/>
                    </a:cubicBezTo>
                    <a:cubicBezTo>
                      <a:pt x="4749" y="5516"/>
                      <a:pt x="4607" y="5758"/>
                      <a:pt x="4497" y="6018"/>
                    </a:cubicBezTo>
                    <a:cubicBezTo>
                      <a:pt x="4457" y="6110"/>
                      <a:pt x="4468" y="6219"/>
                      <a:pt x="4566" y="6278"/>
                    </a:cubicBezTo>
                    <a:cubicBezTo>
                      <a:pt x="4592" y="6293"/>
                      <a:pt x="4626" y="6301"/>
                      <a:pt x="4661" y="6301"/>
                    </a:cubicBezTo>
                    <a:cubicBezTo>
                      <a:pt x="4728" y="6301"/>
                      <a:pt x="4800" y="6271"/>
                      <a:pt x="4826" y="6208"/>
                    </a:cubicBezTo>
                    <a:cubicBezTo>
                      <a:pt x="5317" y="5059"/>
                      <a:pt x="6521" y="4436"/>
                      <a:pt x="7082" y="3320"/>
                    </a:cubicBezTo>
                    <a:cubicBezTo>
                      <a:pt x="7389" y="2705"/>
                      <a:pt x="7466" y="1998"/>
                      <a:pt x="7298" y="1328"/>
                    </a:cubicBezTo>
                    <a:cubicBezTo>
                      <a:pt x="7140" y="720"/>
                      <a:pt x="6719" y="124"/>
                      <a:pt x="6038" y="91"/>
                    </a:cubicBezTo>
                    <a:cubicBezTo>
                      <a:pt x="6021" y="90"/>
                      <a:pt x="6004" y="90"/>
                      <a:pt x="5987" y="90"/>
                    </a:cubicBezTo>
                    <a:cubicBezTo>
                      <a:pt x="5669" y="90"/>
                      <a:pt x="5336" y="217"/>
                      <a:pt x="5068" y="387"/>
                    </a:cubicBezTo>
                    <a:cubicBezTo>
                      <a:pt x="5014" y="422"/>
                      <a:pt x="4963" y="460"/>
                      <a:pt x="4915" y="501"/>
                    </a:cubicBezTo>
                    <a:lnTo>
                      <a:pt x="4915" y="501"/>
                    </a:lnTo>
                    <a:cubicBezTo>
                      <a:pt x="4708" y="352"/>
                      <a:pt x="4481" y="233"/>
                      <a:pt x="4263" y="149"/>
                    </a:cubicBezTo>
                    <a:cubicBezTo>
                      <a:pt x="4015" y="56"/>
                      <a:pt x="3749" y="1"/>
                      <a:pt x="3484" y="1"/>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1" name="Google Shape;1279;p30">
                <a:extLst>
                  <a:ext uri="{FF2B5EF4-FFF2-40B4-BE49-F238E27FC236}">
                    <a16:creationId xmlns:a16="http://schemas.microsoft.com/office/drawing/2014/main" id="{4ECF091C-71F1-7565-DBF3-430B1D696399}"/>
                  </a:ext>
                </a:extLst>
              </p:cNvPr>
              <p:cNvSpPr/>
              <p:nvPr/>
            </p:nvSpPr>
            <p:spPr>
              <a:xfrm>
                <a:off x="3614400" y="2306475"/>
                <a:ext cx="33875" cy="68275"/>
              </a:xfrm>
              <a:custGeom>
                <a:avLst/>
                <a:gdLst/>
                <a:ahLst/>
                <a:cxnLst/>
                <a:rect l="l" t="t" r="r" b="b"/>
                <a:pathLst>
                  <a:path w="1355" h="2731" extrusionOk="0">
                    <a:moveTo>
                      <a:pt x="1149" y="0"/>
                    </a:moveTo>
                    <a:cubicBezTo>
                      <a:pt x="1081" y="0"/>
                      <a:pt x="1011" y="31"/>
                      <a:pt x="985" y="94"/>
                    </a:cubicBezTo>
                    <a:cubicBezTo>
                      <a:pt x="648" y="870"/>
                      <a:pt x="377" y="1672"/>
                      <a:pt x="40" y="2448"/>
                    </a:cubicBezTo>
                    <a:cubicBezTo>
                      <a:pt x="0" y="2540"/>
                      <a:pt x="11" y="2653"/>
                      <a:pt x="110" y="2708"/>
                    </a:cubicBezTo>
                    <a:cubicBezTo>
                      <a:pt x="137" y="2723"/>
                      <a:pt x="171" y="2731"/>
                      <a:pt x="206" y="2731"/>
                    </a:cubicBezTo>
                    <a:cubicBezTo>
                      <a:pt x="273" y="2731"/>
                      <a:pt x="343" y="2702"/>
                      <a:pt x="370" y="2639"/>
                    </a:cubicBezTo>
                    <a:cubicBezTo>
                      <a:pt x="707" y="1863"/>
                      <a:pt x="978" y="1061"/>
                      <a:pt x="1314" y="285"/>
                    </a:cubicBezTo>
                    <a:cubicBezTo>
                      <a:pt x="1355" y="193"/>
                      <a:pt x="1344" y="80"/>
                      <a:pt x="1245" y="25"/>
                    </a:cubicBezTo>
                    <a:cubicBezTo>
                      <a:pt x="1218" y="9"/>
                      <a:pt x="1183" y="0"/>
                      <a:pt x="1149"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2" name="Google Shape;1280;p30">
                <a:extLst>
                  <a:ext uri="{FF2B5EF4-FFF2-40B4-BE49-F238E27FC236}">
                    <a16:creationId xmlns:a16="http://schemas.microsoft.com/office/drawing/2014/main" id="{05B113E6-CC43-0F42-C058-2E8FE8FF8A8F}"/>
                  </a:ext>
                </a:extLst>
              </p:cNvPr>
              <p:cNvSpPr/>
              <p:nvPr/>
            </p:nvSpPr>
            <p:spPr>
              <a:xfrm>
                <a:off x="3497600" y="2306450"/>
                <a:ext cx="33975" cy="68350"/>
              </a:xfrm>
              <a:custGeom>
                <a:avLst/>
                <a:gdLst/>
                <a:ahLst/>
                <a:cxnLst/>
                <a:rect l="l" t="t" r="r" b="b"/>
                <a:pathLst>
                  <a:path w="1359" h="2734" extrusionOk="0">
                    <a:moveTo>
                      <a:pt x="210" y="0"/>
                    </a:moveTo>
                    <a:cubicBezTo>
                      <a:pt x="174" y="0"/>
                      <a:pt x="138" y="9"/>
                      <a:pt x="110" y="26"/>
                    </a:cubicBezTo>
                    <a:cubicBezTo>
                      <a:pt x="11" y="81"/>
                      <a:pt x="0" y="190"/>
                      <a:pt x="41" y="286"/>
                    </a:cubicBezTo>
                    <a:lnTo>
                      <a:pt x="44" y="286"/>
                    </a:lnTo>
                    <a:cubicBezTo>
                      <a:pt x="381" y="1065"/>
                      <a:pt x="652" y="1864"/>
                      <a:pt x="989" y="2640"/>
                    </a:cubicBezTo>
                    <a:cubicBezTo>
                      <a:pt x="1015" y="2703"/>
                      <a:pt x="1085" y="2734"/>
                      <a:pt x="1153" y="2734"/>
                    </a:cubicBezTo>
                    <a:cubicBezTo>
                      <a:pt x="1187" y="2734"/>
                      <a:pt x="1221" y="2725"/>
                      <a:pt x="1249" y="2709"/>
                    </a:cubicBezTo>
                    <a:cubicBezTo>
                      <a:pt x="1348" y="2651"/>
                      <a:pt x="1359" y="2545"/>
                      <a:pt x="1318" y="2449"/>
                    </a:cubicBezTo>
                    <a:cubicBezTo>
                      <a:pt x="982" y="1673"/>
                      <a:pt x="711" y="871"/>
                      <a:pt x="374" y="92"/>
                    </a:cubicBezTo>
                    <a:cubicBezTo>
                      <a:pt x="345" y="30"/>
                      <a:pt x="277" y="0"/>
                      <a:pt x="210"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3" name="Google Shape;1281;p30">
                <a:extLst>
                  <a:ext uri="{FF2B5EF4-FFF2-40B4-BE49-F238E27FC236}">
                    <a16:creationId xmlns:a16="http://schemas.microsoft.com/office/drawing/2014/main" id="{7D3FA6DD-B6C7-0396-37DA-E5DA59BF1A63}"/>
                  </a:ext>
                </a:extLst>
              </p:cNvPr>
              <p:cNvSpPr/>
              <p:nvPr/>
            </p:nvSpPr>
            <p:spPr>
              <a:xfrm>
                <a:off x="3566700" y="2306975"/>
                <a:ext cx="10450" cy="53500"/>
              </a:xfrm>
              <a:custGeom>
                <a:avLst/>
                <a:gdLst/>
                <a:ahLst/>
                <a:cxnLst/>
                <a:rect l="l" t="t" r="r" b="b"/>
                <a:pathLst>
                  <a:path w="418" h="2140" extrusionOk="0">
                    <a:moveTo>
                      <a:pt x="191" y="0"/>
                    </a:moveTo>
                    <a:cubicBezTo>
                      <a:pt x="96" y="0"/>
                      <a:pt x="1" y="61"/>
                      <a:pt x="1" y="184"/>
                    </a:cubicBezTo>
                    <a:cubicBezTo>
                      <a:pt x="1" y="774"/>
                      <a:pt x="4" y="1359"/>
                      <a:pt x="37" y="1949"/>
                    </a:cubicBezTo>
                    <a:cubicBezTo>
                      <a:pt x="37" y="2051"/>
                      <a:pt x="121" y="2135"/>
                      <a:pt x="228" y="2139"/>
                    </a:cubicBezTo>
                    <a:cubicBezTo>
                      <a:pt x="330" y="2139"/>
                      <a:pt x="418" y="2051"/>
                      <a:pt x="418" y="1949"/>
                    </a:cubicBezTo>
                    <a:cubicBezTo>
                      <a:pt x="385" y="1359"/>
                      <a:pt x="381" y="774"/>
                      <a:pt x="381" y="184"/>
                    </a:cubicBezTo>
                    <a:cubicBezTo>
                      <a:pt x="381" y="61"/>
                      <a:pt x="286" y="0"/>
                      <a:pt x="191"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4" name="Google Shape;1282;p30">
                <a:extLst>
                  <a:ext uri="{FF2B5EF4-FFF2-40B4-BE49-F238E27FC236}">
                    <a16:creationId xmlns:a16="http://schemas.microsoft.com/office/drawing/2014/main" id="{DDE62B40-D89C-6650-144C-E43D8012558B}"/>
                  </a:ext>
                </a:extLst>
              </p:cNvPr>
              <p:cNvSpPr/>
              <p:nvPr/>
            </p:nvSpPr>
            <p:spPr>
              <a:xfrm>
                <a:off x="3657225" y="2339575"/>
                <a:ext cx="47975" cy="56900"/>
              </a:xfrm>
              <a:custGeom>
                <a:avLst/>
                <a:gdLst/>
                <a:ahLst/>
                <a:cxnLst/>
                <a:rect l="l" t="t" r="r" b="b"/>
                <a:pathLst>
                  <a:path w="1919" h="2276" extrusionOk="0">
                    <a:moveTo>
                      <a:pt x="1695" y="0"/>
                    </a:moveTo>
                    <a:cubicBezTo>
                      <a:pt x="1647" y="0"/>
                      <a:pt x="1599" y="17"/>
                      <a:pt x="1567" y="55"/>
                    </a:cubicBezTo>
                    <a:lnTo>
                      <a:pt x="260" y="1717"/>
                    </a:lnTo>
                    <a:lnTo>
                      <a:pt x="77" y="1952"/>
                    </a:lnTo>
                    <a:cubicBezTo>
                      <a:pt x="15" y="2032"/>
                      <a:pt x="0" y="2142"/>
                      <a:pt x="77" y="2219"/>
                    </a:cubicBezTo>
                    <a:cubicBezTo>
                      <a:pt x="112" y="2254"/>
                      <a:pt x="169" y="2276"/>
                      <a:pt x="224" y="2276"/>
                    </a:cubicBezTo>
                    <a:cubicBezTo>
                      <a:pt x="272" y="2276"/>
                      <a:pt x="319" y="2259"/>
                      <a:pt x="348" y="2219"/>
                    </a:cubicBezTo>
                    <a:lnTo>
                      <a:pt x="1655" y="561"/>
                    </a:lnTo>
                    <a:lnTo>
                      <a:pt x="1838" y="326"/>
                    </a:lnTo>
                    <a:cubicBezTo>
                      <a:pt x="1904" y="246"/>
                      <a:pt x="1919" y="136"/>
                      <a:pt x="1838" y="55"/>
                    </a:cubicBezTo>
                    <a:cubicBezTo>
                      <a:pt x="1804" y="21"/>
                      <a:pt x="1749" y="0"/>
                      <a:pt x="1695"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5" name="Google Shape;1283;p30">
                <a:extLst>
                  <a:ext uri="{FF2B5EF4-FFF2-40B4-BE49-F238E27FC236}">
                    <a16:creationId xmlns:a16="http://schemas.microsoft.com/office/drawing/2014/main" id="{1D59A0E2-4D16-4084-8749-30A26CDC7A69}"/>
                  </a:ext>
                </a:extLst>
              </p:cNvPr>
              <p:cNvSpPr/>
              <p:nvPr/>
            </p:nvSpPr>
            <p:spPr>
              <a:xfrm>
                <a:off x="3436550" y="2337475"/>
                <a:ext cx="47975" cy="56950"/>
              </a:xfrm>
              <a:custGeom>
                <a:avLst/>
                <a:gdLst/>
                <a:ahLst/>
                <a:cxnLst/>
                <a:rect l="l" t="t" r="r" b="b"/>
                <a:pathLst>
                  <a:path w="1919" h="2278" extrusionOk="0">
                    <a:moveTo>
                      <a:pt x="223" y="0"/>
                    </a:moveTo>
                    <a:cubicBezTo>
                      <a:pt x="170" y="0"/>
                      <a:pt x="115" y="21"/>
                      <a:pt x="81" y="55"/>
                    </a:cubicBezTo>
                    <a:cubicBezTo>
                      <a:pt x="0" y="136"/>
                      <a:pt x="15" y="245"/>
                      <a:pt x="81" y="326"/>
                    </a:cubicBezTo>
                    <a:lnTo>
                      <a:pt x="1388" y="1988"/>
                    </a:lnTo>
                    <a:lnTo>
                      <a:pt x="1571" y="2223"/>
                    </a:lnTo>
                    <a:cubicBezTo>
                      <a:pt x="1601" y="2261"/>
                      <a:pt x="1647" y="2278"/>
                      <a:pt x="1696" y="2278"/>
                    </a:cubicBezTo>
                    <a:cubicBezTo>
                      <a:pt x="1750" y="2278"/>
                      <a:pt x="1805" y="2257"/>
                      <a:pt x="1842" y="2223"/>
                    </a:cubicBezTo>
                    <a:cubicBezTo>
                      <a:pt x="1919" y="2142"/>
                      <a:pt x="1904" y="2032"/>
                      <a:pt x="1842" y="1952"/>
                    </a:cubicBezTo>
                    <a:lnTo>
                      <a:pt x="531" y="289"/>
                    </a:lnTo>
                    <a:lnTo>
                      <a:pt x="348" y="55"/>
                    </a:lnTo>
                    <a:cubicBezTo>
                      <a:pt x="319" y="17"/>
                      <a:pt x="272" y="0"/>
                      <a:pt x="223"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grpSp>
          <p:nvGrpSpPr>
            <p:cNvPr id="97" name="Google Shape;1270;p30">
              <a:extLst>
                <a:ext uri="{FF2B5EF4-FFF2-40B4-BE49-F238E27FC236}">
                  <a16:creationId xmlns:a16="http://schemas.microsoft.com/office/drawing/2014/main" id="{A072FD19-9F2C-69E7-7B16-B329A6E238F2}"/>
                </a:ext>
              </a:extLst>
            </p:cNvPr>
            <p:cNvGrpSpPr/>
            <p:nvPr/>
          </p:nvGrpSpPr>
          <p:grpSpPr>
            <a:xfrm rot="1761053">
              <a:off x="4491803" y="1649380"/>
              <a:ext cx="487520" cy="824807"/>
              <a:chOff x="3414675" y="2306450"/>
              <a:chExt cx="317450" cy="537100"/>
            </a:xfrm>
          </p:grpSpPr>
          <p:sp>
            <p:nvSpPr>
              <p:cNvPr id="98" name="Google Shape;1271;p30">
                <a:extLst>
                  <a:ext uri="{FF2B5EF4-FFF2-40B4-BE49-F238E27FC236}">
                    <a16:creationId xmlns:a16="http://schemas.microsoft.com/office/drawing/2014/main" id="{5B919702-1D08-F355-672C-E1147398FAEE}"/>
                  </a:ext>
                </a:extLst>
              </p:cNvPr>
              <p:cNvSpPr/>
              <p:nvPr/>
            </p:nvSpPr>
            <p:spPr>
              <a:xfrm>
                <a:off x="3425750" y="2410775"/>
                <a:ext cx="298125" cy="269025"/>
              </a:xfrm>
              <a:custGeom>
                <a:avLst/>
                <a:gdLst/>
                <a:ahLst/>
                <a:cxnLst/>
                <a:rect l="l" t="t" r="r" b="b"/>
                <a:pathLst>
                  <a:path w="11925" h="10761" extrusionOk="0">
                    <a:moveTo>
                      <a:pt x="8531" y="10501"/>
                    </a:moveTo>
                    <a:cubicBezTo>
                      <a:pt x="6861" y="10721"/>
                      <a:pt x="5210" y="10560"/>
                      <a:pt x="3559" y="10761"/>
                    </a:cubicBezTo>
                    <a:cubicBezTo>
                      <a:pt x="3533" y="10633"/>
                      <a:pt x="3508" y="10541"/>
                      <a:pt x="3493" y="10450"/>
                    </a:cubicBezTo>
                    <a:cubicBezTo>
                      <a:pt x="3409" y="9875"/>
                      <a:pt x="3094" y="9549"/>
                      <a:pt x="2523" y="9421"/>
                    </a:cubicBezTo>
                    <a:cubicBezTo>
                      <a:pt x="2234" y="9355"/>
                      <a:pt x="1937" y="9300"/>
                      <a:pt x="1673" y="9176"/>
                    </a:cubicBezTo>
                    <a:cubicBezTo>
                      <a:pt x="758" y="8740"/>
                      <a:pt x="344" y="7934"/>
                      <a:pt x="169" y="6986"/>
                    </a:cubicBezTo>
                    <a:cubicBezTo>
                      <a:pt x="88" y="6536"/>
                      <a:pt x="0" y="6071"/>
                      <a:pt x="11" y="5613"/>
                    </a:cubicBezTo>
                    <a:cubicBezTo>
                      <a:pt x="22" y="5156"/>
                      <a:pt x="154" y="4709"/>
                      <a:pt x="238" y="4259"/>
                    </a:cubicBezTo>
                    <a:cubicBezTo>
                      <a:pt x="264" y="4131"/>
                      <a:pt x="326" y="4010"/>
                      <a:pt x="337" y="3882"/>
                    </a:cubicBezTo>
                    <a:cubicBezTo>
                      <a:pt x="399" y="3171"/>
                      <a:pt x="787" y="2622"/>
                      <a:pt x="1190" y="2073"/>
                    </a:cubicBezTo>
                    <a:cubicBezTo>
                      <a:pt x="1505" y="1641"/>
                      <a:pt x="1922" y="1315"/>
                      <a:pt x="2329" y="993"/>
                    </a:cubicBezTo>
                    <a:cubicBezTo>
                      <a:pt x="2552" y="817"/>
                      <a:pt x="2852" y="718"/>
                      <a:pt x="3134" y="630"/>
                    </a:cubicBezTo>
                    <a:cubicBezTo>
                      <a:pt x="4529" y="173"/>
                      <a:pt x="6005" y="1"/>
                      <a:pt x="7473" y="118"/>
                    </a:cubicBezTo>
                    <a:cubicBezTo>
                      <a:pt x="8414" y="191"/>
                      <a:pt x="9289" y="473"/>
                      <a:pt x="10050" y="1022"/>
                    </a:cubicBezTo>
                    <a:cubicBezTo>
                      <a:pt x="10764" y="1538"/>
                      <a:pt x="11247" y="2256"/>
                      <a:pt x="11507" y="3094"/>
                    </a:cubicBezTo>
                    <a:cubicBezTo>
                      <a:pt x="11852" y="4215"/>
                      <a:pt x="11925" y="5353"/>
                      <a:pt x="11647" y="6510"/>
                    </a:cubicBezTo>
                    <a:cubicBezTo>
                      <a:pt x="11449" y="7323"/>
                      <a:pt x="11020" y="7997"/>
                      <a:pt x="10416" y="8550"/>
                    </a:cubicBezTo>
                    <a:cubicBezTo>
                      <a:pt x="10211" y="8736"/>
                      <a:pt x="9904" y="8824"/>
                      <a:pt x="9633" y="8938"/>
                    </a:cubicBezTo>
                    <a:cubicBezTo>
                      <a:pt x="9497" y="8996"/>
                      <a:pt x="9344" y="9004"/>
                      <a:pt x="9201" y="9044"/>
                    </a:cubicBezTo>
                    <a:cubicBezTo>
                      <a:pt x="8670" y="9201"/>
                      <a:pt x="8553" y="9377"/>
                      <a:pt x="8567" y="9944"/>
                    </a:cubicBezTo>
                    <a:cubicBezTo>
                      <a:pt x="8571" y="10120"/>
                      <a:pt x="8546" y="10296"/>
                      <a:pt x="8531" y="10501"/>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9" name="Google Shape;1272;p30">
                <a:extLst>
                  <a:ext uri="{FF2B5EF4-FFF2-40B4-BE49-F238E27FC236}">
                    <a16:creationId xmlns:a16="http://schemas.microsoft.com/office/drawing/2014/main" id="{72FCDB1E-4C49-BF3E-2671-78408F5145F3}"/>
                  </a:ext>
                </a:extLst>
              </p:cNvPr>
              <p:cNvSpPr/>
              <p:nvPr/>
            </p:nvSpPr>
            <p:spPr>
              <a:xfrm>
                <a:off x="3486525" y="2686475"/>
                <a:ext cx="175750" cy="24725"/>
              </a:xfrm>
              <a:custGeom>
                <a:avLst/>
                <a:gdLst/>
                <a:ahLst/>
                <a:cxnLst/>
                <a:rect l="l" t="t" r="r" b="b"/>
                <a:pathLst>
                  <a:path w="7030" h="989" extrusionOk="0">
                    <a:moveTo>
                      <a:pt x="7030" y="989"/>
                    </a:moveTo>
                    <a:cubicBezTo>
                      <a:pt x="4668" y="937"/>
                      <a:pt x="2347" y="893"/>
                      <a:pt x="0" y="718"/>
                    </a:cubicBezTo>
                    <a:cubicBezTo>
                      <a:pt x="63" y="359"/>
                      <a:pt x="301" y="234"/>
                      <a:pt x="590" y="198"/>
                    </a:cubicBezTo>
                    <a:cubicBezTo>
                      <a:pt x="1044" y="136"/>
                      <a:pt x="1501" y="95"/>
                      <a:pt x="1959" y="81"/>
                    </a:cubicBezTo>
                    <a:cubicBezTo>
                      <a:pt x="2929" y="62"/>
                      <a:pt x="3899" y="77"/>
                      <a:pt x="4866" y="66"/>
                    </a:cubicBezTo>
                    <a:cubicBezTo>
                      <a:pt x="5280" y="62"/>
                      <a:pt x="5686" y="7"/>
                      <a:pt x="6096" y="4"/>
                    </a:cubicBezTo>
                    <a:cubicBezTo>
                      <a:pt x="6730" y="0"/>
                      <a:pt x="6979" y="253"/>
                      <a:pt x="7030" y="989"/>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0" name="Google Shape;1273;p30">
                <a:extLst>
                  <a:ext uri="{FF2B5EF4-FFF2-40B4-BE49-F238E27FC236}">
                    <a16:creationId xmlns:a16="http://schemas.microsoft.com/office/drawing/2014/main" id="{A8A0E61F-9B24-4AF8-D650-400482D5BCD2}"/>
                  </a:ext>
                </a:extLst>
              </p:cNvPr>
              <p:cNvSpPr/>
              <p:nvPr/>
            </p:nvSpPr>
            <p:spPr>
              <a:xfrm>
                <a:off x="3483050" y="2745500"/>
                <a:ext cx="183525" cy="20975"/>
              </a:xfrm>
              <a:custGeom>
                <a:avLst/>
                <a:gdLst/>
                <a:ahLst/>
                <a:cxnLst/>
                <a:rect l="l" t="t" r="r" b="b"/>
                <a:pathLst>
                  <a:path w="7341" h="839" extrusionOk="0">
                    <a:moveTo>
                      <a:pt x="0" y="744"/>
                    </a:moveTo>
                    <a:lnTo>
                      <a:pt x="0" y="250"/>
                    </a:lnTo>
                    <a:cubicBezTo>
                      <a:pt x="202" y="198"/>
                      <a:pt x="392" y="118"/>
                      <a:pt x="579" y="110"/>
                    </a:cubicBezTo>
                    <a:cubicBezTo>
                      <a:pt x="1249" y="92"/>
                      <a:pt x="1919" y="110"/>
                      <a:pt x="2589" y="96"/>
                    </a:cubicBezTo>
                    <a:cubicBezTo>
                      <a:pt x="3196" y="81"/>
                      <a:pt x="3801" y="23"/>
                      <a:pt x="4405" y="15"/>
                    </a:cubicBezTo>
                    <a:cubicBezTo>
                      <a:pt x="5338" y="1"/>
                      <a:pt x="6275" y="12"/>
                      <a:pt x="7260" y="12"/>
                    </a:cubicBezTo>
                    <a:cubicBezTo>
                      <a:pt x="7290" y="206"/>
                      <a:pt x="7315" y="385"/>
                      <a:pt x="7341" y="561"/>
                    </a:cubicBezTo>
                    <a:cubicBezTo>
                      <a:pt x="6967" y="736"/>
                      <a:pt x="6623" y="744"/>
                      <a:pt x="6279" y="747"/>
                    </a:cubicBezTo>
                    <a:cubicBezTo>
                      <a:pt x="5324" y="755"/>
                      <a:pt x="4368" y="769"/>
                      <a:pt x="3416" y="784"/>
                    </a:cubicBezTo>
                    <a:cubicBezTo>
                      <a:pt x="2611" y="802"/>
                      <a:pt x="1805" y="835"/>
                      <a:pt x="1000" y="835"/>
                    </a:cubicBezTo>
                    <a:cubicBezTo>
                      <a:pt x="681" y="839"/>
                      <a:pt x="355" y="780"/>
                      <a:pt x="0" y="744"/>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1" name="Google Shape;1274;p30">
                <a:extLst>
                  <a:ext uri="{FF2B5EF4-FFF2-40B4-BE49-F238E27FC236}">
                    <a16:creationId xmlns:a16="http://schemas.microsoft.com/office/drawing/2014/main" id="{EB5EC076-1771-C37F-113F-4833E48BA569}"/>
                  </a:ext>
                </a:extLst>
              </p:cNvPr>
              <p:cNvSpPr/>
              <p:nvPr/>
            </p:nvSpPr>
            <p:spPr>
              <a:xfrm>
                <a:off x="3483775" y="2716400"/>
                <a:ext cx="182800" cy="21450"/>
              </a:xfrm>
              <a:custGeom>
                <a:avLst/>
                <a:gdLst/>
                <a:ahLst/>
                <a:cxnLst/>
                <a:rect l="l" t="t" r="r" b="b"/>
                <a:pathLst>
                  <a:path w="7312" h="858" extrusionOk="0">
                    <a:moveTo>
                      <a:pt x="0" y="857"/>
                    </a:moveTo>
                    <a:lnTo>
                      <a:pt x="0" y="103"/>
                    </a:lnTo>
                    <a:cubicBezTo>
                      <a:pt x="286" y="0"/>
                      <a:pt x="553" y="11"/>
                      <a:pt x="835" y="30"/>
                    </a:cubicBezTo>
                    <a:cubicBezTo>
                      <a:pt x="1410" y="70"/>
                      <a:pt x="1988" y="48"/>
                      <a:pt x="2567" y="66"/>
                    </a:cubicBezTo>
                    <a:cubicBezTo>
                      <a:pt x="3208" y="81"/>
                      <a:pt x="3841" y="121"/>
                      <a:pt x="4482" y="139"/>
                    </a:cubicBezTo>
                    <a:cubicBezTo>
                      <a:pt x="4877" y="154"/>
                      <a:pt x="5273" y="136"/>
                      <a:pt x="5668" y="158"/>
                    </a:cubicBezTo>
                    <a:cubicBezTo>
                      <a:pt x="6192" y="183"/>
                      <a:pt x="6711" y="231"/>
                      <a:pt x="7257" y="271"/>
                    </a:cubicBezTo>
                    <a:cubicBezTo>
                      <a:pt x="7279" y="418"/>
                      <a:pt x="7294" y="542"/>
                      <a:pt x="7312" y="667"/>
                    </a:cubicBezTo>
                    <a:cubicBezTo>
                      <a:pt x="7242" y="700"/>
                      <a:pt x="7202" y="733"/>
                      <a:pt x="7158" y="736"/>
                    </a:cubicBezTo>
                    <a:cubicBezTo>
                      <a:pt x="6598" y="769"/>
                      <a:pt x="6038" y="813"/>
                      <a:pt x="5478" y="820"/>
                    </a:cubicBezTo>
                    <a:cubicBezTo>
                      <a:pt x="4042" y="842"/>
                      <a:pt x="2607" y="846"/>
                      <a:pt x="1172" y="853"/>
                    </a:cubicBezTo>
                    <a:cubicBezTo>
                      <a:pt x="799" y="857"/>
                      <a:pt x="421" y="857"/>
                      <a:pt x="0" y="857"/>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2" name="Google Shape;1275;p30">
                <a:extLst>
                  <a:ext uri="{FF2B5EF4-FFF2-40B4-BE49-F238E27FC236}">
                    <a16:creationId xmlns:a16="http://schemas.microsoft.com/office/drawing/2014/main" id="{83673E43-D9D2-679F-3D9A-E47FB71C53CD}"/>
                  </a:ext>
                </a:extLst>
              </p:cNvPr>
              <p:cNvSpPr/>
              <p:nvPr/>
            </p:nvSpPr>
            <p:spPr>
              <a:xfrm>
                <a:off x="3484050" y="2773975"/>
                <a:ext cx="180350" cy="18050"/>
              </a:xfrm>
              <a:custGeom>
                <a:avLst/>
                <a:gdLst/>
                <a:ahLst/>
                <a:cxnLst/>
                <a:rect l="l" t="t" r="r" b="b"/>
                <a:pathLst>
                  <a:path w="7214" h="722" extrusionOk="0">
                    <a:moveTo>
                      <a:pt x="7213" y="15"/>
                    </a:moveTo>
                    <a:cubicBezTo>
                      <a:pt x="7103" y="344"/>
                      <a:pt x="6880" y="487"/>
                      <a:pt x="6587" y="516"/>
                    </a:cubicBezTo>
                    <a:cubicBezTo>
                      <a:pt x="5785" y="590"/>
                      <a:pt x="4983" y="689"/>
                      <a:pt x="4178" y="703"/>
                    </a:cubicBezTo>
                    <a:cubicBezTo>
                      <a:pt x="3193" y="721"/>
                      <a:pt x="2204" y="667"/>
                      <a:pt x="1216" y="634"/>
                    </a:cubicBezTo>
                    <a:cubicBezTo>
                      <a:pt x="971" y="623"/>
                      <a:pt x="725" y="593"/>
                      <a:pt x="484" y="542"/>
                    </a:cubicBezTo>
                    <a:cubicBezTo>
                      <a:pt x="297" y="505"/>
                      <a:pt x="92" y="465"/>
                      <a:pt x="0" y="224"/>
                    </a:cubicBezTo>
                    <a:cubicBezTo>
                      <a:pt x="103" y="84"/>
                      <a:pt x="253" y="99"/>
                      <a:pt x="392" y="99"/>
                    </a:cubicBezTo>
                    <a:cubicBezTo>
                      <a:pt x="1033" y="106"/>
                      <a:pt x="1674" y="132"/>
                      <a:pt x="2318" y="117"/>
                    </a:cubicBezTo>
                    <a:cubicBezTo>
                      <a:pt x="3237" y="99"/>
                      <a:pt x="4156" y="40"/>
                      <a:pt x="5075" y="19"/>
                    </a:cubicBezTo>
                    <a:cubicBezTo>
                      <a:pt x="5774" y="0"/>
                      <a:pt x="6473" y="15"/>
                      <a:pt x="7213" y="15"/>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3" name="Google Shape;1276;p30">
                <a:extLst>
                  <a:ext uri="{FF2B5EF4-FFF2-40B4-BE49-F238E27FC236}">
                    <a16:creationId xmlns:a16="http://schemas.microsoft.com/office/drawing/2014/main" id="{E35BCA50-1BE3-3248-1B64-35ACC98CF93E}"/>
                  </a:ext>
                </a:extLst>
              </p:cNvPr>
              <p:cNvSpPr/>
              <p:nvPr/>
            </p:nvSpPr>
            <p:spPr>
              <a:xfrm>
                <a:off x="3518200" y="2802625"/>
                <a:ext cx="110225" cy="29950"/>
              </a:xfrm>
              <a:custGeom>
                <a:avLst/>
                <a:gdLst/>
                <a:ahLst/>
                <a:cxnLst/>
                <a:rect l="l" t="t" r="r" b="b"/>
                <a:pathLst>
                  <a:path w="4409" h="1198" extrusionOk="0">
                    <a:moveTo>
                      <a:pt x="7" y="0"/>
                    </a:moveTo>
                    <a:lnTo>
                      <a:pt x="4383" y="0"/>
                    </a:lnTo>
                    <a:cubicBezTo>
                      <a:pt x="4408" y="319"/>
                      <a:pt x="4199" y="498"/>
                      <a:pt x="3958" y="630"/>
                    </a:cubicBezTo>
                    <a:cubicBezTo>
                      <a:pt x="3753" y="736"/>
                      <a:pt x="3537" y="817"/>
                      <a:pt x="3310" y="864"/>
                    </a:cubicBezTo>
                    <a:cubicBezTo>
                      <a:pt x="2812" y="967"/>
                      <a:pt x="2314" y="1073"/>
                      <a:pt x="1809" y="1124"/>
                    </a:cubicBezTo>
                    <a:cubicBezTo>
                      <a:pt x="1062" y="1197"/>
                      <a:pt x="461" y="919"/>
                      <a:pt x="59" y="264"/>
                    </a:cubicBezTo>
                    <a:cubicBezTo>
                      <a:pt x="33" y="223"/>
                      <a:pt x="18" y="176"/>
                      <a:pt x="7" y="128"/>
                    </a:cubicBezTo>
                    <a:cubicBezTo>
                      <a:pt x="4" y="84"/>
                      <a:pt x="0" y="44"/>
                      <a:pt x="7" y="0"/>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4" name="Google Shape;1277;p30">
                <a:extLst>
                  <a:ext uri="{FF2B5EF4-FFF2-40B4-BE49-F238E27FC236}">
                    <a16:creationId xmlns:a16="http://schemas.microsoft.com/office/drawing/2014/main" id="{534C6D26-943E-E246-D809-EF1E86D17345}"/>
                  </a:ext>
                </a:extLst>
              </p:cNvPr>
              <p:cNvSpPr/>
              <p:nvPr/>
            </p:nvSpPr>
            <p:spPr>
              <a:xfrm>
                <a:off x="3414675" y="2395950"/>
                <a:ext cx="317450" cy="447600"/>
              </a:xfrm>
              <a:custGeom>
                <a:avLst/>
                <a:gdLst/>
                <a:ahLst/>
                <a:cxnLst/>
                <a:rect l="l" t="t" r="r" b="b"/>
                <a:pathLst>
                  <a:path w="12698" h="17904" extrusionOk="0">
                    <a:moveTo>
                      <a:pt x="9032" y="16274"/>
                    </a:moveTo>
                    <a:cubicBezTo>
                      <a:pt x="9084" y="16220"/>
                      <a:pt x="9065" y="16227"/>
                      <a:pt x="9062" y="16242"/>
                    </a:cubicBezTo>
                    <a:cubicBezTo>
                      <a:pt x="8842" y="17124"/>
                      <a:pt x="8165" y="17464"/>
                      <a:pt x="7370" y="17629"/>
                    </a:cubicBezTo>
                    <a:cubicBezTo>
                      <a:pt x="6839" y="17735"/>
                      <a:pt x="6294" y="17783"/>
                      <a:pt x="5756" y="17845"/>
                    </a:cubicBezTo>
                    <a:cubicBezTo>
                      <a:pt x="5203" y="17904"/>
                      <a:pt x="4716" y="17706"/>
                      <a:pt x="4266" y="17413"/>
                    </a:cubicBezTo>
                    <a:cubicBezTo>
                      <a:pt x="3962" y="17215"/>
                      <a:pt x="3797" y="16908"/>
                      <a:pt x="3661" y="16582"/>
                    </a:cubicBezTo>
                    <a:cubicBezTo>
                      <a:pt x="3618" y="16479"/>
                      <a:pt x="3592" y="16366"/>
                      <a:pt x="3555" y="16245"/>
                    </a:cubicBezTo>
                    <a:cubicBezTo>
                      <a:pt x="3314" y="16183"/>
                      <a:pt x="3076" y="16128"/>
                      <a:pt x="2841" y="16055"/>
                    </a:cubicBezTo>
                    <a:cubicBezTo>
                      <a:pt x="2515" y="15956"/>
                      <a:pt x="2299" y="15751"/>
                      <a:pt x="2256" y="15396"/>
                    </a:cubicBezTo>
                    <a:cubicBezTo>
                      <a:pt x="2234" y="15216"/>
                      <a:pt x="2193" y="15037"/>
                      <a:pt x="2197" y="14858"/>
                    </a:cubicBezTo>
                    <a:cubicBezTo>
                      <a:pt x="2212" y="14264"/>
                      <a:pt x="2241" y="13675"/>
                      <a:pt x="2267" y="13082"/>
                    </a:cubicBezTo>
                    <a:cubicBezTo>
                      <a:pt x="2267" y="13016"/>
                      <a:pt x="2270" y="12950"/>
                      <a:pt x="2270" y="12884"/>
                    </a:cubicBezTo>
                    <a:cubicBezTo>
                      <a:pt x="2299" y="12119"/>
                      <a:pt x="2519" y="11482"/>
                      <a:pt x="3347" y="11273"/>
                    </a:cubicBezTo>
                    <a:cubicBezTo>
                      <a:pt x="3358" y="10742"/>
                      <a:pt x="3218" y="10563"/>
                      <a:pt x="2761" y="10435"/>
                    </a:cubicBezTo>
                    <a:cubicBezTo>
                      <a:pt x="2461" y="10351"/>
                      <a:pt x="2138" y="10296"/>
                      <a:pt x="1871" y="10146"/>
                    </a:cubicBezTo>
                    <a:cubicBezTo>
                      <a:pt x="890" y="9593"/>
                      <a:pt x="333" y="8733"/>
                      <a:pt x="172" y="7620"/>
                    </a:cubicBezTo>
                    <a:cubicBezTo>
                      <a:pt x="106" y="7166"/>
                      <a:pt x="33" y="6704"/>
                      <a:pt x="19" y="6247"/>
                    </a:cubicBezTo>
                    <a:cubicBezTo>
                      <a:pt x="0" y="5902"/>
                      <a:pt x="30" y="5555"/>
                      <a:pt x="110" y="5218"/>
                    </a:cubicBezTo>
                    <a:cubicBezTo>
                      <a:pt x="348" y="4277"/>
                      <a:pt x="516" y="3303"/>
                      <a:pt x="1143" y="2516"/>
                    </a:cubicBezTo>
                    <a:cubicBezTo>
                      <a:pt x="1527" y="2029"/>
                      <a:pt x="1930" y="1582"/>
                      <a:pt x="2464" y="1216"/>
                    </a:cubicBezTo>
                    <a:cubicBezTo>
                      <a:pt x="3087" y="788"/>
                      <a:pt x="3771" y="579"/>
                      <a:pt x="4474" y="440"/>
                    </a:cubicBezTo>
                    <a:cubicBezTo>
                      <a:pt x="6016" y="136"/>
                      <a:pt x="7586" y="1"/>
                      <a:pt x="9124" y="422"/>
                    </a:cubicBezTo>
                    <a:cubicBezTo>
                      <a:pt x="9948" y="645"/>
                      <a:pt x="10698" y="1051"/>
                      <a:pt x="11291" y="1721"/>
                    </a:cubicBezTo>
                    <a:cubicBezTo>
                      <a:pt x="12295" y="2860"/>
                      <a:pt x="12697" y="4178"/>
                      <a:pt x="12646" y="5679"/>
                    </a:cubicBezTo>
                    <a:cubicBezTo>
                      <a:pt x="12628" y="6221"/>
                      <a:pt x="12562" y="6759"/>
                      <a:pt x="12441" y="7290"/>
                    </a:cubicBezTo>
                    <a:cubicBezTo>
                      <a:pt x="12254" y="8132"/>
                      <a:pt x="11797" y="8831"/>
                      <a:pt x="11215" y="9457"/>
                    </a:cubicBezTo>
                    <a:cubicBezTo>
                      <a:pt x="10980" y="9706"/>
                      <a:pt x="10713" y="9882"/>
                      <a:pt x="10380" y="9959"/>
                    </a:cubicBezTo>
                    <a:cubicBezTo>
                      <a:pt x="10219" y="9996"/>
                      <a:pt x="10061" y="10047"/>
                      <a:pt x="9904" y="10091"/>
                    </a:cubicBezTo>
                    <a:cubicBezTo>
                      <a:pt x="9453" y="10219"/>
                      <a:pt x="9395" y="10296"/>
                      <a:pt x="9428" y="10746"/>
                    </a:cubicBezTo>
                    <a:cubicBezTo>
                      <a:pt x="9446" y="11024"/>
                      <a:pt x="9527" y="11240"/>
                      <a:pt x="9805" y="11423"/>
                    </a:cubicBezTo>
                    <a:cubicBezTo>
                      <a:pt x="10303" y="11757"/>
                      <a:pt x="10464" y="12317"/>
                      <a:pt x="10486" y="12895"/>
                    </a:cubicBezTo>
                    <a:cubicBezTo>
                      <a:pt x="10508" y="13518"/>
                      <a:pt x="10486" y="14147"/>
                      <a:pt x="10479" y="14773"/>
                    </a:cubicBezTo>
                    <a:cubicBezTo>
                      <a:pt x="10471" y="15242"/>
                      <a:pt x="10318" y="15659"/>
                      <a:pt x="9911" y="15916"/>
                    </a:cubicBezTo>
                    <a:cubicBezTo>
                      <a:pt x="9684" y="16062"/>
                      <a:pt x="9410" y="16124"/>
                      <a:pt x="9032" y="16274"/>
                    </a:cubicBezTo>
                    <a:close/>
                    <a:moveTo>
                      <a:pt x="8919" y="11123"/>
                    </a:moveTo>
                    <a:cubicBezTo>
                      <a:pt x="8937" y="10918"/>
                      <a:pt x="8967" y="10742"/>
                      <a:pt x="8963" y="10567"/>
                    </a:cubicBezTo>
                    <a:cubicBezTo>
                      <a:pt x="8956" y="9999"/>
                      <a:pt x="9073" y="9827"/>
                      <a:pt x="9607" y="9673"/>
                    </a:cubicBezTo>
                    <a:cubicBezTo>
                      <a:pt x="9750" y="9633"/>
                      <a:pt x="9904" y="9629"/>
                      <a:pt x="10039" y="9571"/>
                    </a:cubicBezTo>
                    <a:cubicBezTo>
                      <a:pt x="10310" y="9461"/>
                      <a:pt x="10618" y="9377"/>
                      <a:pt x="10826" y="9190"/>
                    </a:cubicBezTo>
                    <a:cubicBezTo>
                      <a:pt x="11438" y="8645"/>
                      <a:pt x="11874" y="7975"/>
                      <a:pt x="12079" y="7166"/>
                    </a:cubicBezTo>
                    <a:cubicBezTo>
                      <a:pt x="12368" y="6012"/>
                      <a:pt x="12306" y="4870"/>
                      <a:pt x="11972" y="3746"/>
                    </a:cubicBezTo>
                    <a:cubicBezTo>
                      <a:pt x="11723" y="2908"/>
                      <a:pt x="11247" y="2183"/>
                      <a:pt x="10537" y="1663"/>
                    </a:cubicBezTo>
                    <a:cubicBezTo>
                      <a:pt x="9783" y="1106"/>
                      <a:pt x="8908" y="813"/>
                      <a:pt x="7971" y="729"/>
                    </a:cubicBezTo>
                    <a:cubicBezTo>
                      <a:pt x="6506" y="594"/>
                      <a:pt x="5027" y="755"/>
                      <a:pt x="3625" y="1198"/>
                    </a:cubicBezTo>
                    <a:cubicBezTo>
                      <a:pt x="3347" y="1282"/>
                      <a:pt x="3043" y="1377"/>
                      <a:pt x="2819" y="1549"/>
                    </a:cubicBezTo>
                    <a:cubicBezTo>
                      <a:pt x="2406" y="1872"/>
                      <a:pt x="1988" y="2190"/>
                      <a:pt x="1666" y="2618"/>
                    </a:cubicBezTo>
                    <a:cubicBezTo>
                      <a:pt x="1260" y="3164"/>
                      <a:pt x="868" y="3709"/>
                      <a:pt x="798" y="4416"/>
                    </a:cubicBezTo>
                    <a:cubicBezTo>
                      <a:pt x="784" y="4544"/>
                      <a:pt x="722" y="4669"/>
                      <a:pt x="696" y="4797"/>
                    </a:cubicBezTo>
                    <a:cubicBezTo>
                      <a:pt x="604" y="5243"/>
                      <a:pt x="469" y="5694"/>
                      <a:pt x="454" y="6148"/>
                    </a:cubicBezTo>
                    <a:cubicBezTo>
                      <a:pt x="436" y="6602"/>
                      <a:pt x="520" y="7067"/>
                      <a:pt x="597" y="7521"/>
                    </a:cubicBezTo>
                    <a:cubicBezTo>
                      <a:pt x="762" y="8473"/>
                      <a:pt x="1165" y="9278"/>
                      <a:pt x="2080" y="9725"/>
                    </a:cubicBezTo>
                    <a:cubicBezTo>
                      <a:pt x="2340" y="9849"/>
                      <a:pt x="2640" y="9908"/>
                      <a:pt x="2926" y="9977"/>
                    </a:cubicBezTo>
                    <a:cubicBezTo>
                      <a:pt x="3493" y="10113"/>
                      <a:pt x="3804" y="10442"/>
                      <a:pt x="3885" y="11017"/>
                    </a:cubicBezTo>
                    <a:cubicBezTo>
                      <a:pt x="3899" y="11109"/>
                      <a:pt x="3921" y="11200"/>
                      <a:pt x="3947" y="11328"/>
                    </a:cubicBezTo>
                    <a:cubicBezTo>
                      <a:pt x="5602" y="11145"/>
                      <a:pt x="7249" y="11321"/>
                      <a:pt x="8919" y="11123"/>
                    </a:cubicBezTo>
                    <a:close/>
                    <a:moveTo>
                      <a:pt x="9904" y="12610"/>
                    </a:moveTo>
                    <a:cubicBezTo>
                      <a:pt x="9853" y="11874"/>
                      <a:pt x="9604" y="11621"/>
                      <a:pt x="8970" y="11625"/>
                    </a:cubicBezTo>
                    <a:cubicBezTo>
                      <a:pt x="8560" y="11625"/>
                      <a:pt x="8150" y="11683"/>
                      <a:pt x="7740" y="11687"/>
                    </a:cubicBezTo>
                    <a:cubicBezTo>
                      <a:pt x="6773" y="11698"/>
                      <a:pt x="5803" y="11683"/>
                      <a:pt x="4833" y="11702"/>
                    </a:cubicBezTo>
                    <a:cubicBezTo>
                      <a:pt x="4375" y="11716"/>
                      <a:pt x="3918" y="11757"/>
                      <a:pt x="3464" y="11819"/>
                    </a:cubicBezTo>
                    <a:cubicBezTo>
                      <a:pt x="3175" y="11855"/>
                      <a:pt x="2937" y="11980"/>
                      <a:pt x="2874" y="12339"/>
                    </a:cubicBezTo>
                    <a:cubicBezTo>
                      <a:pt x="5221" y="12514"/>
                      <a:pt x="7542" y="12558"/>
                      <a:pt x="9904" y="12610"/>
                    </a:cubicBezTo>
                    <a:close/>
                    <a:moveTo>
                      <a:pt x="2735" y="14726"/>
                    </a:moveTo>
                    <a:cubicBezTo>
                      <a:pt x="3090" y="14762"/>
                      <a:pt x="3412" y="14821"/>
                      <a:pt x="3735" y="14817"/>
                    </a:cubicBezTo>
                    <a:cubicBezTo>
                      <a:pt x="4540" y="14817"/>
                      <a:pt x="5346" y="14784"/>
                      <a:pt x="6151" y="14766"/>
                    </a:cubicBezTo>
                    <a:cubicBezTo>
                      <a:pt x="7103" y="14751"/>
                      <a:pt x="8059" y="14737"/>
                      <a:pt x="9014" y="14729"/>
                    </a:cubicBezTo>
                    <a:cubicBezTo>
                      <a:pt x="9358" y="14726"/>
                      <a:pt x="9699" y="14718"/>
                      <a:pt x="10076" y="14543"/>
                    </a:cubicBezTo>
                    <a:cubicBezTo>
                      <a:pt x="10050" y="14367"/>
                      <a:pt x="10025" y="14188"/>
                      <a:pt x="9995" y="13994"/>
                    </a:cubicBezTo>
                    <a:cubicBezTo>
                      <a:pt x="9010" y="13994"/>
                      <a:pt x="8073" y="13983"/>
                      <a:pt x="7140" y="13997"/>
                    </a:cubicBezTo>
                    <a:cubicBezTo>
                      <a:pt x="6536" y="14005"/>
                      <a:pt x="5931" y="14063"/>
                      <a:pt x="5324" y="14078"/>
                    </a:cubicBezTo>
                    <a:cubicBezTo>
                      <a:pt x="4654" y="14092"/>
                      <a:pt x="3984" y="14078"/>
                      <a:pt x="3314" y="14092"/>
                    </a:cubicBezTo>
                    <a:cubicBezTo>
                      <a:pt x="3127" y="14100"/>
                      <a:pt x="2937" y="14180"/>
                      <a:pt x="2735" y="14232"/>
                    </a:cubicBezTo>
                    <a:close/>
                    <a:moveTo>
                      <a:pt x="2764" y="13671"/>
                    </a:moveTo>
                    <a:lnTo>
                      <a:pt x="3936" y="13671"/>
                    </a:lnTo>
                    <a:cubicBezTo>
                      <a:pt x="5371" y="13664"/>
                      <a:pt x="6806" y="13660"/>
                      <a:pt x="8242" y="13638"/>
                    </a:cubicBezTo>
                    <a:cubicBezTo>
                      <a:pt x="8802" y="13631"/>
                      <a:pt x="9362" y="13587"/>
                      <a:pt x="9922" y="13554"/>
                    </a:cubicBezTo>
                    <a:cubicBezTo>
                      <a:pt x="9966" y="13554"/>
                      <a:pt x="10006" y="13518"/>
                      <a:pt x="10076" y="13488"/>
                    </a:cubicBezTo>
                    <a:cubicBezTo>
                      <a:pt x="10058" y="13360"/>
                      <a:pt x="10043" y="13239"/>
                      <a:pt x="10021" y="13093"/>
                    </a:cubicBezTo>
                    <a:cubicBezTo>
                      <a:pt x="9475" y="13049"/>
                      <a:pt x="8956" y="13001"/>
                      <a:pt x="8432" y="12976"/>
                    </a:cubicBezTo>
                    <a:cubicBezTo>
                      <a:pt x="8037" y="12954"/>
                      <a:pt x="7641" y="12972"/>
                      <a:pt x="7246" y="12957"/>
                    </a:cubicBezTo>
                    <a:cubicBezTo>
                      <a:pt x="6605" y="12939"/>
                      <a:pt x="5968" y="12903"/>
                      <a:pt x="5331" y="12884"/>
                    </a:cubicBezTo>
                    <a:cubicBezTo>
                      <a:pt x="4752" y="12866"/>
                      <a:pt x="4174" y="12888"/>
                      <a:pt x="3599" y="12848"/>
                    </a:cubicBezTo>
                    <a:cubicBezTo>
                      <a:pt x="3317" y="12829"/>
                      <a:pt x="3050" y="12818"/>
                      <a:pt x="2764" y="12921"/>
                    </a:cubicBezTo>
                    <a:close/>
                    <a:moveTo>
                      <a:pt x="9988" y="15136"/>
                    </a:moveTo>
                    <a:cubicBezTo>
                      <a:pt x="9248" y="15136"/>
                      <a:pt x="8549" y="15121"/>
                      <a:pt x="7846" y="15140"/>
                    </a:cubicBezTo>
                    <a:cubicBezTo>
                      <a:pt x="6927" y="15161"/>
                      <a:pt x="6008" y="15220"/>
                      <a:pt x="5089" y="15238"/>
                    </a:cubicBezTo>
                    <a:cubicBezTo>
                      <a:pt x="4449" y="15253"/>
                      <a:pt x="3808" y="15227"/>
                      <a:pt x="3167" y="15224"/>
                    </a:cubicBezTo>
                    <a:cubicBezTo>
                      <a:pt x="3024" y="15224"/>
                      <a:pt x="2874" y="15205"/>
                      <a:pt x="2772" y="15348"/>
                    </a:cubicBezTo>
                    <a:cubicBezTo>
                      <a:pt x="2863" y="15586"/>
                      <a:pt x="3068" y="15626"/>
                      <a:pt x="3259" y="15667"/>
                    </a:cubicBezTo>
                    <a:cubicBezTo>
                      <a:pt x="3497" y="15714"/>
                      <a:pt x="3742" y="15747"/>
                      <a:pt x="3991" y="15758"/>
                    </a:cubicBezTo>
                    <a:cubicBezTo>
                      <a:pt x="4976" y="15791"/>
                      <a:pt x="5964" y="15842"/>
                      <a:pt x="6953" y="15824"/>
                    </a:cubicBezTo>
                    <a:cubicBezTo>
                      <a:pt x="7755" y="15810"/>
                      <a:pt x="8560" y="15711"/>
                      <a:pt x="9362" y="15637"/>
                    </a:cubicBezTo>
                    <a:cubicBezTo>
                      <a:pt x="9655" y="15608"/>
                      <a:pt x="9878" y="15465"/>
                      <a:pt x="9988" y="15136"/>
                    </a:cubicBezTo>
                    <a:close/>
                    <a:moveTo>
                      <a:pt x="4148" y="16267"/>
                    </a:moveTo>
                    <a:cubicBezTo>
                      <a:pt x="4141" y="16311"/>
                      <a:pt x="4141" y="16351"/>
                      <a:pt x="4148" y="16395"/>
                    </a:cubicBezTo>
                    <a:cubicBezTo>
                      <a:pt x="4156" y="16443"/>
                      <a:pt x="4174" y="16490"/>
                      <a:pt x="4196" y="16531"/>
                    </a:cubicBezTo>
                    <a:cubicBezTo>
                      <a:pt x="4602" y="17186"/>
                      <a:pt x="5203" y="17464"/>
                      <a:pt x="5950" y="17391"/>
                    </a:cubicBezTo>
                    <a:cubicBezTo>
                      <a:pt x="6451" y="17340"/>
                      <a:pt x="6953" y="17234"/>
                      <a:pt x="7451" y="17131"/>
                    </a:cubicBezTo>
                    <a:cubicBezTo>
                      <a:pt x="7674" y="17084"/>
                      <a:pt x="7894" y="17003"/>
                      <a:pt x="8095" y="16897"/>
                    </a:cubicBezTo>
                    <a:cubicBezTo>
                      <a:pt x="8337" y="16765"/>
                      <a:pt x="8546" y="16586"/>
                      <a:pt x="8524" y="16267"/>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5" name="Google Shape;1278;p30">
                <a:extLst>
                  <a:ext uri="{FF2B5EF4-FFF2-40B4-BE49-F238E27FC236}">
                    <a16:creationId xmlns:a16="http://schemas.microsoft.com/office/drawing/2014/main" id="{AFF96287-E7D9-5198-B919-79196616DDD4}"/>
                  </a:ext>
                </a:extLst>
              </p:cNvPr>
              <p:cNvSpPr/>
              <p:nvPr/>
            </p:nvSpPr>
            <p:spPr>
              <a:xfrm>
                <a:off x="3477175" y="2504450"/>
                <a:ext cx="186675" cy="157525"/>
              </a:xfrm>
              <a:custGeom>
                <a:avLst/>
                <a:gdLst/>
                <a:ahLst/>
                <a:cxnLst/>
                <a:rect l="l" t="t" r="r" b="b"/>
                <a:pathLst>
                  <a:path w="7467" h="6301" extrusionOk="0">
                    <a:moveTo>
                      <a:pt x="5317" y="1874"/>
                    </a:moveTo>
                    <a:lnTo>
                      <a:pt x="5317" y="1874"/>
                    </a:lnTo>
                    <a:cubicBezTo>
                      <a:pt x="5317" y="1890"/>
                      <a:pt x="5316" y="1900"/>
                      <a:pt x="5315" y="1900"/>
                    </a:cubicBezTo>
                    <a:cubicBezTo>
                      <a:pt x="5315" y="1900"/>
                      <a:pt x="5315" y="1892"/>
                      <a:pt x="5317" y="1874"/>
                    </a:cubicBezTo>
                    <a:close/>
                    <a:moveTo>
                      <a:pt x="4874" y="2476"/>
                    </a:moveTo>
                    <a:lnTo>
                      <a:pt x="4874" y="2476"/>
                    </a:lnTo>
                    <a:cubicBezTo>
                      <a:pt x="4867" y="2480"/>
                      <a:pt x="4862" y="2482"/>
                      <a:pt x="4862" y="2482"/>
                    </a:cubicBezTo>
                    <a:cubicBezTo>
                      <a:pt x="4862" y="2482"/>
                      <a:pt x="4864" y="2481"/>
                      <a:pt x="4870" y="2478"/>
                    </a:cubicBezTo>
                    <a:cubicBezTo>
                      <a:pt x="4872" y="2477"/>
                      <a:pt x="4873" y="2477"/>
                      <a:pt x="4874" y="2476"/>
                    </a:cubicBezTo>
                    <a:close/>
                    <a:moveTo>
                      <a:pt x="4947" y="1037"/>
                    </a:moveTo>
                    <a:lnTo>
                      <a:pt x="4947" y="1037"/>
                    </a:lnTo>
                    <a:cubicBezTo>
                      <a:pt x="4959" y="1050"/>
                      <a:pt x="4971" y="1062"/>
                      <a:pt x="4984" y="1076"/>
                    </a:cubicBezTo>
                    <a:cubicBezTo>
                      <a:pt x="5009" y="1105"/>
                      <a:pt x="5035" y="1134"/>
                      <a:pt x="5061" y="1163"/>
                    </a:cubicBezTo>
                    <a:cubicBezTo>
                      <a:pt x="5067" y="1170"/>
                      <a:pt x="5074" y="1179"/>
                      <a:pt x="5079" y="1185"/>
                    </a:cubicBezTo>
                    <a:lnTo>
                      <a:pt x="5079" y="1185"/>
                    </a:lnTo>
                    <a:cubicBezTo>
                      <a:pt x="5091" y="1202"/>
                      <a:pt x="5103" y="1218"/>
                      <a:pt x="5112" y="1233"/>
                    </a:cubicBezTo>
                    <a:cubicBezTo>
                      <a:pt x="5156" y="1295"/>
                      <a:pt x="5196" y="1361"/>
                      <a:pt x="5229" y="1427"/>
                    </a:cubicBezTo>
                    <a:cubicBezTo>
                      <a:pt x="5240" y="1445"/>
                      <a:pt x="5247" y="1464"/>
                      <a:pt x="5255" y="1482"/>
                    </a:cubicBezTo>
                    <a:cubicBezTo>
                      <a:pt x="5257" y="1487"/>
                      <a:pt x="5258" y="1488"/>
                      <a:pt x="5258" y="1488"/>
                    </a:cubicBezTo>
                    <a:cubicBezTo>
                      <a:pt x="5258" y="1488"/>
                      <a:pt x="5258" y="1488"/>
                      <a:pt x="5258" y="1488"/>
                    </a:cubicBezTo>
                    <a:lnTo>
                      <a:pt x="5258" y="1488"/>
                    </a:lnTo>
                    <a:cubicBezTo>
                      <a:pt x="5258" y="1488"/>
                      <a:pt x="5258" y="1489"/>
                      <a:pt x="5258" y="1489"/>
                    </a:cubicBezTo>
                    <a:cubicBezTo>
                      <a:pt x="5269" y="1526"/>
                      <a:pt x="5284" y="1562"/>
                      <a:pt x="5295" y="1599"/>
                    </a:cubicBezTo>
                    <a:cubicBezTo>
                      <a:pt x="5306" y="1639"/>
                      <a:pt x="5310" y="1665"/>
                      <a:pt x="5317" y="1702"/>
                    </a:cubicBezTo>
                    <a:cubicBezTo>
                      <a:pt x="5317" y="1702"/>
                      <a:pt x="5317" y="1702"/>
                      <a:pt x="5317" y="1702"/>
                    </a:cubicBezTo>
                    <a:lnTo>
                      <a:pt x="5317" y="1702"/>
                    </a:lnTo>
                    <a:cubicBezTo>
                      <a:pt x="5317" y="1704"/>
                      <a:pt x="5317" y="1706"/>
                      <a:pt x="5317" y="1709"/>
                    </a:cubicBezTo>
                    <a:cubicBezTo>
                      <a:pt x="5317" y="1731"/>
                      <a:pt x="5321" y="1749"/>
                      <a:pt x="5321" y="1771"/>
                    </a:cubicBezTo>
                    <a:cubicBezTo>
                      <a:pt x="5321" y="1804"/>
                      <a:pt x="5321" y="1837"/>
                      <a:pt x="5317" y="1870"/>
                    </a:cubicBezTo>
                    <a:cubicBezTo>
                      <a:pt x="5317" y="1871"/>
                      <a:pt x="5317" y="1873"/>
                      <a:pt x="5317" y="1874"/>
                    </a:cubicBezTo>
                    <a:lnTo>
                      <a:pt x="5317" y="1874"/>
                    </a:lnTo>
                    <a:cubicBezTo>
                      <a:pt x="5313" y="1896"/>
                      <a:pt x="5313" y="1914"/>
                      <a:pt x="5306" y="1936"/>
                    </a:cubicBezTo>
                    <a:cubicBezTo>
                      <a:pt x="5299" y="1969"/>
                      <a:pt x="5291" y="2002"/>
                      <a:pt x="5280" y="2031"/>
                    </a:cubicBezTo>
                    <a:cubicBezTo>
                      <a:pt x="5275" y="2041"/>
                      <a:pt x="5264" y="2068"/>
                      <a:pt x="5265" y="2068"/>
                    </a:cubicBezTo>
                    <a:cubicBezTo>
                      <a:pt x="5265" y="2068"/>
                      <a:pt x="5265" y="2068"/>
                      <a:pt x="5265" y="2068"/>
                    </a:cubicBezTo>
                    <a:lnTo>
                      <a:pt x="5265" y="2068"/>
                    </a:lnTo>
                    <a:cubicBezTo>
                      <a:pt x="5260" y="2078"/>
                      <a:pt x="5255" y="2088"/>
                      <a:pt x="5251" y="2097"/>
                    </a:cubicBezTo>
                    <a:cubicBezTo>
                      <a:pt x="5233" y="2130"/>
                      <a:pt x="5214" y="2159"/>
                      <a:pt x="5192" y="2188"/>
                    </a:cubicBezTo>
                    <a:cubicBezTo>
                      <a:pt x="5190" y="2194"/>
                      <a:pt x="5172" y="2218"/>
                      <a:pt x="5167" y="2225"/>
                    </a:cubicBezTo>
                    <a:lnTo>
                      <a:pt x="5167" y="2225"/>
                    </a:lnTo>
                    <a:cubicBezTo>
                      <a:pt x="5156" y="2237"/>
                      <a:pt x="5138" y="2257"/>
                      <a:pt x="5134" y="2262"/>
                    </a:cubicBezTo>
                    <a:cubicBezTo>
                      <a:pt x="5108" y="2295"/>
                      <a:pt x="5079" y="2324"/>
                      <a:pt x="5046" y="2350"/>
                    </a:cubicBezTo>
                    <a:cubicBezTo>
                      <a:pt x="5031" y="2364"/>
                      <a:pt x="5017" y="2379"/>
                      <a:pt x="5002" y="2390"/>
                    </a:cubicBezTo>
                    <a:lnTo>
                      <a:pt x="4969" y="2419"/>
                    </a:lnTo>
                    <a:cubicBezTo>
                      <a:pt x="4967" y="2421"/>
                      <a:pt x="4963" y="2423"/>
                      <a:pt x="4958" y="2426"/>
                    </a:cubicBezTo>
                    <a:cubicBezTo>
                      <a:pt x="4940" y="2437"/>
                      <a:pt x="4922" y="2448"/>
                      <a:pt x="4903" y="2459"/>
                    </a:cubicBezTo>
                    <a:cubicBezTo>
                      <a:pt x="4900" y="2463"/>
                      <a:pt x="4886" y="2470"/>
                      <a:pt x="4876" y="2475"/>
                    </a:cubicBezTo>
                    <a:lnTo>
                      <a:pt x="4876" y="2475"/>
                    </a:lnTo>
                    <a:cubicBezTo>
                      <a:pt x="4867" y="2478"/>
                      <a:pt x="4846" y="2486"/>
                      <a:pt x="4841" y="2489"/>
                    </a:cubicBezTo>
                    <a:cubicBezTo>
                      <a:pt x="4834" y="2489"/>
                      <a:pt x="4826" y="2492"/>
                      <a:pt x="4819" y="2492"/>
                    </a:cubicBezTo>
                    <a:lnTo>
                      <a:pt x="4794" y="2492"/>
                    </a:lnTo>
                    <a:cubicBezTo>
                      <a:pt x="4792" y="2491"/>
                      <a:pt x="4790" y="2490"/>
                      <a:pt x="4790" y="2489"/>
                    </a:cubicBezTo>
                    <a:cubicBezTo>
                      <a:pt x="4790" y="2489"/>
                      <a:pt x="4786" y="2487"/>
                      <a:pt x="4783" y="2485"/>
                    </a:cubicBezTo>
                    <a:lnTo>
                      <a:pt x="4783" y="2485"/>
                    </a:lnTo>
                    <a:cubicBezTo>
                      <a:pt x="4773" y="2475"/>
                      <a:pt x="4767" y="2466"/>
                      <a:pt x="4757" y="2456"/>
                    </a:cubicBezTo>
                    <a:cubicBezTo>
                      <a:pt x="4756" y="2455"/>
                      <a:pt x="4755" y="2454"/>
                      <a:pt x="4754" y="2453"/>
                    </a:cubicBezTo>
                    <a:lnTo>
                      <a:pt x="4754" y="2453"/>
                    </a:lnTo>
                    <a:cubicBezTo>
                      <a:pt x="4753" y="2453"/>
                      <a:pt x="4753" y="2452"/>
                      <a:pt x="4753" y="2452"/>
                    </a:cubicBezTo>
                    <a:cubicBezTo>
                      <a:pt x="4746" y="2437"/>
                      <a:pt x="4735" y="2423"/>
                      <a:pt x="4727" y="2408"/>
                    </a:cubicBezTo>
                    <a:cubicBezTo>
                      <a:pt x="4720" y="2394"/>
                      <a:pt x="4720" y="2394"/>
                      <a:pt x="4716" y="2383"/>
                    </a:cubicBezTo>
                    <a:cubicBezTo>
                      <a:pt x="4715" y="2380"/>
                      <a:pt x="4714" y="2378"/>
                      <a:pt x="4713" y="2377"/>
                    </a:cubicBezTo>
                    <a:lnTo>
                      <a:pt x="4713" y="2377"/>
                    </a:lnTo>
                    <a:cubicBezTo>
                      <a:pt x="4700" y="2344"/>
                      <a:pt x="4690" y="2313"/>
                      <a:pt x="4684" y="2276"/>
                    </a:cubicBezTo>
                    <a:cubicBezTo>
                      <a:pt x="4680" y="2262"/>
                      <a:pt x="4676" y="2243"/>
                      <a:pt x="4673" y="2225"/>
                    </a:cubicBezTo>
                    <a:lnTo>
                      <a:pt x="4669" y="2192"/>
                    </a:lnTo>
                    <a:cubicBezTo>
                      <a:pt x="4669" y="2192"/>
                      <a:pt x="4669" y="2192"/>
                      <a:pt x="4669" y="2192"/>
                    </a:cubicBezTo>
                    <a:lnTo>
                      <a:pt x="4669" y="2192"/>
                    </a:lnTo>
                    <a:cubicBezTo>
                      <a:pt x="4669" y="2190"/>
                      <a:pt x="4669" y="2188"/>
                      <a:pt x="4669" y="2185"/>
                    </a:cubicBezTo>
                    <a:cubicBezTo>
                      <a:pt x="4658" y="2090"/>
                      <a:pt x="4658" y="1991"/>
                      <a:pt x="4662" y="1896"/>
                    </a:cubicBezTo>
                    <a:cubicBezTo>
                      <a:pt x="4662" y="1870"/>
                      <a:pt x="4669" y="1841"/>
                      <a:pt x="4669" y="1811"/>
                    </a:cubicBezTo>
                    <a:lnTo>
                      <a:pt x="4673" y="1778"/>
                    </a:lnTo>
                    <a:lnTo>
                      <a:pt x="4673" y="1778"/>
                    </a:lnTo>
                    <a:cubicBezTo>
                      <a:pt x="4671" y="1793"/>
                      <a:pt x="4671" y="1798"/>
                      <a:pt x="4671" y="1798"/>
                    </a:cubicBezTo>
                    <a:cubicBezTo>
                      <a:pt x="4671" y="1798"/>
                      <a:pt x="4673" y="1783"/>
                      <a:pt x="4673" y="1778"/>
                    </a:cubicBezTo>
                    <a:lnTo>
                      <a:pt x="4673" y="1778"/>
                    </a:lnTo>
                    <a:lnTo>
                      <a:pt x="4673" y="1778"/>
                    </a:lnTo>
                    <a:cubicBezTo>
                      <a:pt x="4684" y="1724"/>
                      <a:pt x="4695" y="1665"/>
                      <a:pt x="4706" y="1606"/>
                    </a:cubicBezTo>
                    <a:cubicBezTo>
                      <a:pt x="4748" y="1404"/>
                      <a:pt x="4829" y="1209"/>
                      <a:pt x="4947" y="1037"/>
                    </a:cubicBezTo>
                    <a:close/>
                    <a:moveTo>
                      <a:pt x="4790" y="2492"/>
                    </a:moveTo>
                    <a:cubicBezTo>
                      <a:pt x="4790" y="2492"/>
                      <a:pt x="4790" y="2492"/>
                      <a:pt x="4790" y="2492"/>
                    </a:cubicBezTo>
                    <a:lnTo>
                      <a:pt x="4790" y="2492"/>
                    </a:lnTo>
                    <a:cubicBezTo>
                      <a:pt x="4797" y="2495"/>
                      <a:pt x="4801" y="2497"/>
                      <a:pt x="4803" y="2498"/>
                    </a:cubicBezTo>
                    <a:lnTo>
                      <a:pt x="4803" y="2498"/>
                    </a:lnTo>
                    <a:cubicBezTo>
                      <a:pt x="4800" y="2497"/>
                      <a:pt x="4795" y="2495"/>
                      <a:pt x="4790" y="2492"/>
                    </a:cubicBezTo>
                    <a:close/>
                    <a:moveTo>
                      <a:pt x="4794" y="2493"/>
                    </a:moveTo>
                    <a:lnTo>
                      <a:pt x="4794" y="2493"/>
                    </a:lnTo>
                    <a:cubicBezTo>
                      <a:pt x="4805" y="2493"/>
                      <a:pt x="4811" y="2495"/>
                      <a:pt x="4812" y="2497"/>
                    </a:cubicBezTo>
                    <a:lnTo>
                      <a:pt x="4812" y="2497"/>
                    </a:lnTo>
                    <a:cubicBezTo>
                      <a:pt x="4812" y="2498"/>
                      <a:pt x="4812" y="2498"/>
                      <a:pt x="4812" y="2499"/>
                    </a:cubicBezTo>
                    <a:lnTo>
                      <a:pt x="4812" y="2499"/>
                    </a:lnTo>
                    <a:cubicBezTo>
                      <a:pt x="4811" y="2499"/>
                      <a:pt x="4811" y="2499"/>
                      <a:pt x="4810" y="2499"/>
                    </a:cubicBezTo>
                    <a:cubicBezTo>
                      <a:pt x="4809" y="2499"/>
                      <a:pt x="4807" y="2499"/>
                      <a:pt x="4805" y="2498"/>
                    </a:cubicBezTo>
                    <a:lnTo>
                      <a:pt x="4805" y="2498"/>
                    </a:lnTo>
                    <a:cubicBezTo>
                      <a:pt x="4803" y="2497"/>
                      <a:pt x="4798" y="2495"/>
                      <a:pt x="4794" y="2493"/>
                    </a:cubicBezTo>
                    <a:close/>
                    <a:moveTo>
                      <a:pt x="2490" y="882"/>
                    </a:moveTo>
                    <a:cubicBezTo>
                      <a:pt x="2764" y="1198"/>
                      <a:pt x="2868" y="1660"/>
                      <a:pt x="2827" y="2079"/>
                    </a:cubicBezTo>
                    <a:cubicBezTo>
                      <a:pt x="2816" y="2203"/>
                      <a:pt x="2787" y="2324"/>
                      <a:pt x="2743" y="2437"/>
                    </a:cubicBezTo>
                    <a:cubicBezTo>
                      <a:pt x="2714" y="2518"/>
                      <a:pt x="2670" y="2591"/>
                      <a:pt x="2608" y="2650"/>
                    </a:cubicBezTo>
                    <a:lnTo>
                      <a:pt x="2582" y="2672"/>
                    </a:lnTo>
                    <a:cubicBezTo>
                      <a:pt x="2567" y="2679"/>
                      <a:pt x="2553" y="2686"/>
                      <a:pt x="2538" y="2697"/>
                    </a:cubicBezTo>
                    <a:cubicBezTo>
                      <a:pt x="2534" y="2700"/>
                      <a:pt x="2531" y="2702"/>
                      <a:pt x="2529" y="2703"/>
                    </a:cubicBezTo>
                    <a:lnTo>
                      <a:pt x="2529" y="2703"/>
                    </a:lnTo>
                    <a:cubicBezTo>
                      <a:pt x="2526" y="2703"/>
                      <a:pt x="2522" y="2704"/>
                      <a:pt x="2516" y="2705"/>
                    </a:cubicBezTo>
                    <a:cubicBezTo>
                      <a:pt x="2498" y="2708"/>
                      <a:pt x="2443" y="2712"/>
                      <a:pt x="2498" y="2712"/>
                    </a:cubicBezTo>
                    <a:lnTo>
                      <a:pt x="2447" y="2712"/>
                    </a:lnTo>
                    <a:cubicBezTo>
                      <a:pt x="2443" y="2712"/>
                      <a:pt x="2441" y="2713"/>
                      <a:pt x="2439" y="2713"/>
                    </a:cubicBezTo>
                    <a:lnTo>
                      <a:pt x="2439" y="2713"/>
                    </a:lnTo>
                    <a:cubicBezTo>
                      <a:pt x="2438" y="2713"/>
                      <a:pt x="2437" y="2712"/>
                      <a:pt x="2436" y="2712"/>
                    </a:cubicBezTo>
                    <a:lnTo>
                      <a:pt x="2391" y="2698"/>
                    </a:lnTo>
                    <a:lnTo>
                      <a:pt x="2391" y="2698"/>
                    </a:lnTo>
                    <a:cubicBezTo>
                      <a:pt x="2381" y="2693"/>
                      <a:pt x="2372" y="2689"/>
                      <a:pt x="2362" y="2683"/>
                    </a:cubicBezTo>
                    <a:cubicBezTo>
                      <a:pt x="2350" y="2676"/>
                      <a:pt x="2333" y="2663"/>
                      <a:pt x="2334" y="2663"/>
                    </a:cubicBezTo>
                    <a:lnTo>
                      <a:pt x="2334" y="2663"/>
                    </a:lnTo>
                    <a:cubicBezTo>
                      <a:pt x="2334" y="2663"/>
                      <a:pt x="2339" y="2667"/>
                      <a:pt x="2351" y="2675"/>
                    </a:cubicBezTo>
                    <a:cubicBezTo>
                      <a:pt x="2333" y="2661"/>
                      <a:pt x="2315" y="2646"/>
                      <a:pt x="2300" y="2631"/>
                    </a:cubicBezTo>
                    <a:cubicBezTo>
                      <a:pt x="2293" y="2621"/>
                      <a:pt x="2278" y="2603"/>
                      <a:pt x="2277" y="2603"/>
                    </a:cubicBezTo>
                    <a:lnTo>
                      <a:pt x="2277" y="2603"/>
                    </a:lnTo>
                    <a:cubicBezTo>
                      <a:pt x="2276" y="2603"/>
                      <a:pt x="2279" y="2607"/>
                      <a:pt x="2285" y="2617"/>
                    </a:cubicBezTo>
                    <a:cubicBezTo>
                      <a:pt x="2271" y="2595"/>
                      <a:pt x="2252" y="2569"/>
                      <a:pt x="2242" y="2547"/>
                    </a:cubicBezTo>
                    <a:cubicBezTo>
                      <a:pt x="2229" y="2528"/>
                      <a:pt x="2221" y="2509"/>
                      <a:pt x="2212" y="2492"/>
                    </a:cubicBezTo>
                    <a:lnTo>
                      <a:pt x="2212" y="2492"/>
                    </a:lnTo>
                    <a:cubicBezTo>
                      <a:pt x="2209" y="2483"/>
                      <a:pt x="2200" y="2459"/>
                      <a:pt x="2198" y="2452"/>
                    </a:cubicBezTo>
                    <a:cubicBezTo>
                      <a:pt x="2176" y="2390"/>
                      <a:pt x="2161" y="2328"/>
                      <a:pt x="2150" y="2269"/>
                    </a:cubicBezTo>
                    <a:cubicBezTo>
                      <a:pt x="2113" y="2038"/>
                      <a:pt x="2161" y="1742"/>
                      <a:pt x="2227" y="1489"/>
                    </a:cubicBezTo>
                    <a:cubicBezTo>
                      <a:pt x="2242" y="1431"/>
                      <a:pt x="2256" y="1376"/>
                      <a:pt x="2274" y="1317"/>
                    </a:cubicBezTo>
                    <a:cubicBezTo>
                      <a:pt x="2285" y="1292"/>
                      <a:pt x="2293" y="1262"/>
                      <a:pt x="2304" y="1237"/>
                    </a:cubicBezTo>
                    <a:cubicBezTo>
                      <a:pt x="2307" y="1227"/>
                      <a:pt x="2330" y="1175"/>
                      <a:pt x="2329" y="1175"/>
                    </a:cubicBezTo>
                    <a:lnTo>
                      <a:pt x="2329" y="1175"/>
                    </a:lnTo>
                    <a:cubicBezTo>
                      <a:pt x="2329" y="1175"/>
                      <a:pt x="2328" y="1177"/>
                      <a:pt x="2326" y="1182"/>
                    </a:cubicBezTo>
                    <a:cubicBezTo>
                      <a:pt x="2366" y="1083"/>
                      <a:pt x="2417" y="988"/>
                      <a:pt x="2476" y="900"/>
                    </a:cubicBezTo>
                    <a:cubicBezTo>
                      <a:pt x="2480" y="894"/>
                      <a:pt x="2485" y="888"/>
                      <a:pt x="2490" y="882"/>
                    </a:cubicBezTo>
                    <a:close/>
                    <a:moveTo>
                      <a:pt x="3484" y="1"/>
                    </a:moveTo>
                    <a:cubicBezTo>
                      <a:pt x="3353" y="1"/>
                      <a:pt x="3223" y="14"/>
                      <a:pt x="3095" y="43"/>
                    </a:cubicBezTo>
                    <a:cubicBezTo>
                      <a:pt x="2857" y="98"/>
                      <a:pt x="2639" y="207"/>
                      <a:pt x="2456" y="359"/>
                    </a:cubicBezTo>
                    <a:lnTo>
                      <a:pt x="2456" y="359"/>
                    </a:lnTo>
                    <a:cubicBezTo>
                      <a:pt x="2237" y="218"/>
                      <a:pt x="1983" y="145"/>
                      <a:pt x="1727" y="145"/>
                    </a:cubicBezTo>
                    <a:cubicBezTo>
                      <a:pt x="1652" y="145"/>
                      <a:pt x="1577" y="151"/>
                      <a:pt x="1502" y="164"/>
                    </a:cubicBezTo>
                    <a:cubicBezTo>
                      <a:pt x="934" y="252"/>
                      <a:pt x="389" y="651"/>
                      <a:pt x="180" y="1193"/>
                    </a:cubicBezTo>
                    <a:cubicBezTo>
                      <a:pt x="1" y="1661"/>
                      <a:pt x="89" y="2199"/>
                      <a:pt x="242" y="2661"/>
                    </a:cubicBezTo>
                    <a:cubicBezTo>
                      <a:pt x="594" y="3726"/>
                      <a:pt x="1282" y="4649"/>
                      <a:pt x="1905" y="5571"/>
                    </a:cubicBezTo>
                    <a:cubicBezTo>
                      <a:pt x="2011" y="5725"/>
                      <a:pt x="2113" y="5883"/>
                      <a:pt x="2209" y="6047"/>
                    </a:cubicBezTo>
                    <a:cubicBezTo>
                      <a:pt x="2246" y="6112"/>
                      <a:pt x="2302" y="6139"/>
                      <a:pt x="2360" y="6139"/>
                    </a:cubicBezTo>
                    <a:cubicBezTo>
                      <a:pt x="2490" y="6139"/>
                      <a:pt x="2624" y="6001"/>
                      <a:pt x="2538" y="5853"/>
                    </a:cubicBezTo>
                    <a:lnTo>
                      <a:pt x="2542" y="5850"/>
                    </a:lnTo>
                    <a:cubicBezTo>
                      <a:pt x="2340" y="5498"/>
                      <a:pt x="2095" y="5172"/>
                      <a:pt x="1868" y="4836"/>
                    </a:cubicBezTo>
                    <a:cubicBezTo>
                      <a:pt x="1564" y="4400"/>
                      <a:pt x="1286" y="3950"/>
                      <a:pt x="1026" y="3485"/>
                    </a:cubicBezTo>
                    <a:cubicBezTo>
                      <a:pt x="788" y="3038"/>
                      <a:pt x="583" y="2599"/>
                      <a:pt x="495" y="2093"/>
                    </a:cubicBezTo>
                    <a:cubicBezTo>
                      <a:pt x="492" y="2081"/>
                      <a:pt x="487" y="2039"/>
                      <a:pt x="485" y="2028"/>
                    </a:cubicBezTo>
                    <a:lnTo>
                      <a:pt x="485" y="2028"/>
                    </a:lnTo>
                    <a:cubicBezTo>
                      <a:pt x="485" y="2024"/>
                      <a:pt x="477" y="1978"/>
                      <a:pt x="477" y="1965"/>
                    </a:cubicBezTo>
                    <a:cubicBezTo>
                      <a:pt x="473" y="1907"/>
                      <a:pt x="469" y="1848"/>
                      <a:pt x="466" y="1789"/>
                    </a:cubicBezTo>
                    <a:cubicBezTo>
                      <a:pt x="466" y="1738"/>
                      <a:pt x="466" y="1691"/>
                      <a:pt x="473" y="1639"/>
                    </a:cubicBezTo>
                    <a:cubicBezTo>
                      <a:pt x="473" y="1621"/>
                      <a:pt x="476" y="1600"/>
                      <a:pt x="477" y="1583"/>
                    </a:cubicBezTo>
                    <a:lnTo>
                      <a:pt x="477" y="1583"/>
                    </a:lnTo>
                    <a:cubicBezTo>
                      <a:pt x="478" y="1575"/>
                      <a:pt x="485" y="1527"/>
                      <a:pt x="488" y="1519"/>
                    </a:cubicBezTo>
                    <a:cubicBezTo>
                      <a:pt x="499" y="1471"/>
                      <a:pt x="510" y="1423"/>
                      <a:pt x="524" y="1376"/>
                    </a:cubicBezTo>
                    <a:cubicBezTo>
                      <a:pt x="532" y="1350"/>
                      <a:pt x="539" y="1328"/>
                      <a:pt x="546" y="1306"/>
                    </a:cubicBezTo>
                    <a:cubicBezTo>
                      <a:pt x="550" y="1295"/>
                      <a:pt x="554" y="1284"/>
                      <a:pt x="557" y="1277"/>
                    </a:cubicBezTo>
                    <a:lnTo>
                      <a:pt x="557" y="1277"/>
                    </a:lnTo>
                    <a:cubicBezTo>
                      <a:pt x="553" y="1289"/>
                      <a:pt x="552" y="1293"/>
                      <a:pt x="552" y="1293"/>
                    </a:cubicBezTo>
                    <a:cubicBezTo>
                      <a:pt x="552" y="1293"/>
                      <a:pt x="562" y="1267"/>
                      <a:pt x="565" y="1262"/>
                    </a:cubicBezTo>
                    <a:cubicBezTo>
                      <a:pt x="587" y="1218"/>
                      <a:pt x="609" y="1174"/>
                      <a:pt x="634" y="1134"/>
                    </a:cubicBezTo>
                    <a:cubicBezTo>
                      <a:pt x="649" y="1108"/>
                      <a:pt x="664" y="1086"/>
                      <a:pt x="682" y="1065"/>
                    </a:cubicBezTo>
                    <a:cubicBezTo>
                      <a:pt x="684" y="1058"/>
                      <a:pt x="688" y="1052"/>
                      <a:pt x="692" y="1047"/>
                    </a:cubicBezTo>
                    <a:lnTo>
                      <a:pt x="692" y="1047"/>
                    </a:lnTo>
                    <a:cubicBezTo>
                      <a:pt x="696" y="1043"/>
                      <a:pt x="711" y="1024"/>
                      <a:pt x="711" y="1024"/>
                    </a:cubicBezTo>
                    <a:cubicBezTo>
                      <a:pt x="865" y="845"/>
                      <a:pt x="1055" y="709"/>
                      <a:pt x="1275" y="622"/>
                    </a:cubicBezTo>
                    <a:cubicBezTo>
                      <a:pt x="1424" y="560"/>
                      <a:pt x="1584" y="525"/>
                      <a:pt x="1741" y="525"/>
                    </a:cubicBezTo>
                    <a:cubicBezTo>
                      <a:pt x="1873" y="525"/>
                      <a:pt x="2002" y="550"/>
                      <a:pt x="2121" y="603"/>
                    </a:cubicBezTo>
                    <a:cubicBezTo>
                      <a:pt x="2146" y="615"/>
                      <a:pt x="2170" y="627"/>
                      <a:pt x="2194" y="640"/>
                    </a:cubicBezTo>
                    <a:lnTo>
                      <a:pt x="2194" y="640"/>
                    </a:lnTo>
                    <a:cubicBezTo>
                      <a:pt x="2165" y="680"/>
                      <a:pt x="2138" y="721"/>
                      <a:pt x="2113" y="764"/>
                    </a:cubicBezTo>
                    <a:cubicBezTo>
                      <a:pt x="1978" y="991"/>
                      <a:pt x="1883" y="1240"/>
                      <a:pt x="1831" y="1500"/>
                    </a:cubicBezTo>
                    <a:cubicBezTo>
                      <a:pt x="1762" y="1815"/>
                      <a:pt x="1725" y="2141"/>
                      <a:pt x="1799" y="2456"/>
                    </a:cubicBezTo>
                    <a:cubicBezTo>
                      <a:pt x="1853" y="2683"/>
                      <a:pt x="1978" y="2913"/>
                      <a:pt x="2187" y="3027"/>
                    </a:cubicBezTo>
                    <a:cubicBezTo>
                      <a:pt x="2271" y="3072"/>
                      <a:pt x="2364" y="3095"/>
                      <a:pt x="2457" y="3095"/>
                    </a:cubicBezTo>
                    <a:cubicBezTo>
                      <a:pt x="2573" y="3095"/>
                      <a:pt x="2689" y="3060"/>
                      <a:pt x="2787" y="2990"/>
                    </a:cubicBezTo>
                    <a:cubicBezTo>
                      <a:pt x="3010" y="2833"/>
                      <a:pt x="3128" y="2566"/>
                      <a:pt x="3175" y="2302"/>
                    </a:cubicBezTo>
                    <a:cubicBezTo>
                      <a:pt x="3248" y="1940"/>
                      <a:pt x="3226" y="1566"/>
                      <a:pt x="3106" y="1215"/>
                    </a:cubicBezTo>
                    <a:cubicBezTo>
                      <a:pt x="3030" y="988"/>
                      <a:pt x="2908" y="783"/>
                      <a:pt x="2749" y="610"/>
                    </a:cubicBezTo>
                    <a:lnTo>
                      <a:pt x="2749" y="610"/>
                    </a:lnTo>
                    <a:cubicBezTo>
                      <a:pt x="2751" y="609"/>
                      <a:pt x="2752" y="608"/>
                      <a:pt x="2754" y="607"/>
                    </a:cubicBezTo>
                    <a:cubicBezTo>
                      <a:pt x="2772" y="592"/>
                      <a:pt x="2794" y="578"/>
                      <a:pt x="2816" y="563"/>
                    </a:cubicBezTo>
                    <a:cubicBezTo>
                      <a:pt x="2849" y="541"/>
                      <a:pt x="2886" y="523"/>
                      <a:pt x="2922" y="504"/>
                    </a:cubicBezTo>
                    <a:cubicBezTo>
                      <a:pt x="2941" y="493"/>
                      <a:pt x="2959" y="486"/>
                      <a:pt x="2977" y="479"/>
                    </a:cubicBezTo>
                    <a:cubicBezTo>
                      <a:pt x="2987" y="474"/>
                      <a:pt x="2990" y="472"/>
                      <a:pt x="2989" y="472"/>
                    </a:cubicBezTo>
                    <a:lnTo>
                      <a:pt x="2989" y="472"/>
                    </a:lnTo>
                    <a:cubicBezTo>
                      <a:pt x="2988" y="472"/>
                      <a:pt x="2971" y="479"/>
                      <a:pt x="2966" y="479"/>
                    </a:cubicBezTo>
                    <a:lnTo>
                      <a:pt x="3003" y="464"/>
                    </a:lnTo>
                    <a:cubicBezTo>
                      <a:pt x="3084" y="435"/>
                      <a:pt x="3164" y="413"/>
                      <a:pt x="3248" y="398"/>
                    </a:cubicBezTo>
                    <a:cubicBezTo>
                      <a:pt x="3257" y="398"/>
                      <a:pt x="3296" y="391"/>
                      <a:pt x="3297" y="390"/>
                    </a:cubicBezTo>
                    <a:lnTo>
                      <a:pt x="3297" y="390"/>
                    </a:lnTo>
                    <a:cubicBezTo>
                      <a:pt x="3309" y="389"/>
                      <a:pt x="3325" y="387"/>
                      <a:pt x="3329" y="387"/>
                    </a:cubicBezTo>
                    <a:cubicBezTo>
                      <a:pt x="3376" y="384"/>
                      <a:pt x="3420" y="380"/>
                      <a:pt x="3468" y="380"/>
                    </a:cubicBezTo>
                    <a:cubicBezTo>
                      <a:pt x="3512" y="380"/>
                      <a:pt x="3549" y="380"/>
                      <a:pt x="3589" y="384"/>
                    </a:cubicBezTo>
                    <a:cubicBezTo>
                      <a:pt x="3607" y="384"/>
                      <a:pt x="3625" y="384"/>
                      <a:pt x="3644" y="387"/>
                    </a:cubicBezTo>
                    <a:cubicBezTo>
                      <a:pt x="3653" y="387"/>
                      <a:pt x="3686" y="392"/>
                      <a:pt x="3701" y="394"/>
                    </a:cubicBezTo>
                    <a:lnTo>
                      <a:pt x="3701" y="394"/>
                    </a:lnTo>
                    <a:cubicBezTo>
                      <a:pt x="3698" y="394"/>
                      <a:pt x="3696" y="394"/>
                      <a:pt x="3696" y="394"/>
                    </a:cubicBezTo>
                    <a:lnTo>
                      <a:pt x="3696" y="394"/>
                    </a:lnTo>
                    <a:cubicBezTo>
                      <a:pt x="3696" y="394"/>
                      <a:pt x="3697" y="394"/>
                      <a:pt x="3702" y="395"/>
                    </a:cubicBezTo>
                    <a:cubicBezTo>
                      <a:pt x="3706" y="395"/>
                      <a:pt x="3708" y="395"/>
                      <a:pt x="3708" y="395"/>
                    </a:cubicBezTo>
                    <a:cubicBezTo>
                      <a:pt x="3708" y="395"/>
                      <a:pt x="3705" y="395"/>
                      <a:pt x="3701" y="394"/>
                    </a:cubicBezTo>
                    <a:lnTo>
                      <a:pt x="3701" y="394"/>
                    </a:lnTo>
                    <a:cubicBezTo>
                      <a:pt x="3712" y="396"/>
                      <a:pt x="3739" y="399"/>
                      <a:pt x="3746" y="402"/>
                    </a:cubicBezTo>
                    <a:cubicBezTo>
                      <a:pt x="3765" y="406"/>
                      <a:pt x="3787" y="409"/>
                      <a:pt x="3805" y="413"/>
                    </a:cubicBezTo>
                    <a:cubicBezTo>
                      <a:pt x="3852" y="420"/>
                      <a:pt x="3893" y="431"/>
                      <a:pt x="3937" y="442"/>
                    </a:cubicBezTo>
                    <a:cubicBezTo>
                      <a:pt x="4021" y="468"/>
                      <a:pt x="4109" y="493"/>
                      <a:pt x="4189" y="526"/>
                    </a:cubicBezTo>
                    <a:cubicBezTo>
                      <a:pt x="4202" y="531"/>
                      <a:pt x="4225" y="542"/>
                      <a:pt x="4226" y="542"/>
                    </a:cubicBezTo>
                    <a:cubicBezTo>
                      <a:pt x="4227" y="542"/>
                      <a:pt x="4223" y="539"/>
                      <a:pt x="4211" y="534"/>
                    </a:cubicBezTo>
                    <a:lnTo>
                      <a:pt x="4211" y="534"/>
                    </a:lnTo>
                    <a:lnTo>
                      <a:pt x="4273" y="563"/>
                    </a:lnTo>
                    <a:cubicBezTo>
                      <a:pt x="4317" y="581"/>
                      <a:pt x="4358" y="603"/>
                      <a:pt x="4394" y="625"/>
                    </a:cubicBezTo>
                    <a:cubicBezTo>
                      <a:pt x="4471" y="665"/>
                      <a:pt x="4548" y="709"/>
                      <a:pt x="4618" y="757"/>
                    </a:cubicBezTo>
                    <a:cubicBezTo>
                      <a:pt x="4631" y="766"/>
                      <a:pt x="4643" y="775"/>
                      <a:pt x="4655" y="783"/>
                    </a:cubicBezTo>
                    <a:lnTo>
                      <a:pt x="4655" y="783"/>
                    </a:lnTo>
                    <a:cubicBezTo>
                      <a:pt x="4616" y="839"/>
                      <a:pt x="4580" y="898"/>
                      <a:pt x="4548" y="958"/>
                    </a:cubicBezTo>
                    <a:cubicBezTo>
                      <a:pt x="4317" y="1372"/>
                      <a:pt x="4211" y="1899"/>
                      <a:pt x="4310" y="2364"/>
                    </a:cubicBezTo>
                    <a:cubicBezTo>
                      <a:pt x="4350" y="2544"/>
                      <a:pt x="4438" y="2730"/>
                      <a:pt x="4603" y="2822"/>
                    </a:cubicBezTo>
                    <a:cubicBezTo>
                      <a:pt x="4669" y="2860"/>
                      <a:pt x="4739" y="2876"/>
                      <a:pt x="4810" y="2876"/>
                    </a:cubicBezTo>
                    <a:cubicBezTo>
                      <a:pt x="4936" y="2876"/>
                      <a:pt x="5063" y="2824"/>
                      <a:pt x="5167" y="2749"/>
                    </a:cubicBezTo>
                    <a:cubicBezTo>
                      <a:pt x="5482" y="2522"/>
                      <a:pt x="5720" y="2174"/>
                      <a:pt x="5705" y="1771"/>
                    </a:cubicBezTo>
                    <a:cubicBezTo>
                      <a:pt x="5690" y="1375"/>
                      <a:pt x="5491" y="1029"/>
                      <a:pt x="5211" y="751"/>
                    </a:cubicBezTo>
                    <a:lnTo>
                      <a:pt x="5211" y="751"/>
                    </a:lnTo>
                    <a:cubicBezTo>
                      <a:pt x="5225" y="742"/>
                      <a:pt x="5239" y="731"/>
                      <a:pt x="5255" y="720"/>
                    </a:cubicBezTo>
                    <a:cubicBezTo>
                      <a:pt x="5306" y="691"/>
                      <a:pt x="5357" y="662"/>
                      <a:pt x="5412" y="640"/>
                    </a:cubicBezTo>
                    <a:cubicBezTo>
                      <a:pt x="5604" y="544"/>
                      <a:pt x="5805" y="473"/>
                      <a:pt x="6001" y="473"/>
                    </a:cubicBezTo>
                    <a:cubicBezTo>
                      <a:pt x="6074" y="473"/>
                      <a:pt x="6146" y="483"/>
                      <a:pt x="6218" y="504"/>
                    </a:cubicBezTo>
                    <a:cubicBezTo>
                      <a:pt x="6324" y="541"/>
                      <a:pt x="6423" y="596"/>
                      <a:pt x="6507" y="669"/>
                    </a:cubicBezTo>
                    <a:cubicBezTo>
                      <a:pt x="6598" y="753"/>
                      <a:pt x="6679" y="852"/>
                      <a:pt x="6741" y="962"/>
                    </a:cubicBezTo>
                    <a:cubicBezTo>
                      <a:pt x="7030" y="1456"/>
                      <a:pt x="7071" y="2101"/>
                      <a:pt x="6928" y="2657"/>
                    </a:cubicBezTo>
                    <a:cubicBezTo>
                      <a:pt x="6642" y="3763"/>
                      <a:pt x="5592" y="4414"/>
                      <a:pt x="4922" y="5297"/>
                    </a:cubicBezTo>
                    <a:cubicBezTo>
                      <a:pt x="4749" y="5516"/>
                      <a:pt x="4607" y="5758"/>
                      <a:pt x="4497" y="6018"/>
                    </a:cubicBezTo>
                    <a:cubicBezTo>
                      <a:pt x="4457" y="6110"/>
                      <a:pt x="4468" y="6219"/>
                      <a:pt x="4566" y="6278"/>
                    </a:cubicBezTo>
                    <a:cubicBezTo>
                      <a:pt x="4592" y="6293"/>
                      <a:pt x="4626" y="6301"/>
                      <a:pt x="4661" y="6301"/>
                    </a:cubicBezTo>
                    <a:cubicBezTo>
                      <a:pt x="4728" y="6301"/>
                      <a:pt x="4800" y="6271"/>
                      <a:pt x="4826" y="6208"/>
                    </a:cubicBezTo>
                    <a:cubicBezTo>
                      <a:pt x="5317" y="5059"/>
                      <a:pt x="6521" y="4436"/>
                      <a:pt x="7082" y="3320"/>
                    </a:cubicBezTo>
                    <a:cubicBezTo>
                      <a:pt x="7389" y="2705"/>
                      <a:pt x="7466" y="1998"/>
                      <a:pt x="7298" y="1328"/>
                    </a:cubicBezTo>
                    <a:cubicBezTo>
                      <a:pt x="7140" y="720"/>
                      <a:pt x="6719" y="124"/>
                      <a:pt x="6038" y="91"/>
                    </a:cubicBezTo>
                    <a:cubicBezTo>
                      <a:pt x="6021" y="90"/>
                      <a:pt x="6004" y="90"/>
                      <a:pt x="5987" y="90"/>
                    </a:cubicBezTo>
                    <a:cubicBezTo>
                      <a:pt x="5669" y="90"/>
                      <a:pt x="5336" y="217"/>
                      <a:pt x="5068" y="387"/>
                    </a:cubicBezTo>
                    <a:cubicBezTo>
                      <a:pt x="5014" y="422"/>
                      <a:pt x="4963" y="460"/>
                      <a:pt x="4915" y="501"/>
                    </a:cubicBezTo>
                    <a:lnTo>
                      <a:pt x="4915" y="501"/>
                    </a:lnTo>
                    <a:cubicBezTo>
                      <a:pt x="4708" y="352"/>
                      <a:pt x="4481" y="233"/>
                      <a:pt x="4263" y="149"/>
                    </a:cubicBezTo>
                    <a:cubicBezTo>
                      <a:pt x="4015" y="56"/>
                      <a:pt x="3749" y="1"/>
                      <a:pt x="3484" y="1"/>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6" name="Google Shape;1279;p30">
                <a:extLst>
                  <a:ext uri="{FF2B5EF4-FFF2-40B4-BE49-F238E27FC236}">
                    <a16:creationId xmlns:a16="http://schemas.microsoft.com/office/drawing/2014/main" id="{634E5373-8775-C234-6C92-B9C0297F544C}"/>
                  </a:ext>
                </a:extLst>
              </p:cNvPr>
              <p:cNvSpPr/>
              <p:nvPr/>
            </p:nvSpPr>
            <p:spPr>
              <a:xfrm>
                <a:off x="3614400" y="2306475"/>
                <a:ext cx="33875" cy="68275"/>
              </a:xfrm>
              <a:custGeom>
                <a:avLst/>
                <a:gdLst/>
                <a:ahLst/>
                <a:cxnLst/>
                <a:rect l="l" t="t" r="r" b="b"/>
                <a:pathLst>
                  <a:path w="1355" h="2731" extrusionOk="0">
                    <a:moveTo>
                      <a:pt x="1149" y="0"/>
                    </a:moveTo>
                    <a:cubicBezTo>
                      <a:pt x="1081" y="0"/>
                      <a:pt x="1011" y="31"/>
                      <a:pt x="985" y="94"/>
                    </a:cubicBezTo>
                    <a:cubicBezTo>
                      <a:pt x="648" y="870"/>
                      <a:pt x="377" y="1672"/>
                      <a:pt x="40" y="2448"/>
                    </a:cubicBezTo>
                    <a:cubicBezTo>
                      <a:pt x="0" y="2540"/>
                      <a:pt x="11" y="2653"/>
                      <a:pt x="110" y="2708"/>
                    </a:cubicBezTo>
                    <a:cubicBezTo>
                      <a:pt x="137" y="2723"/>
                      <a:pt x="171" y="2731"/>
                      <a:pt x="206" y="2731"/>
                    </a:cubicBezTo>
                    <a:cubicBezTo>
                      <a:pt x="273" y="2731"/>
                      <a:pt x="343" y="2702"/>
                      <a:pt x="370" y="2639"/>
                    </a:cubicBezTo>
                    <a:cubicBezTo>
                      <a:pt x="707" y="1863"/>
                      <a:pt x="978" y="1061"/>
                      <a:pt x="1314" y="285"/>
                    </a:cubicBezTo>
                    <a:cubicBezTo>
                      <a:pt x="1355" y="193"/>
                      <a:pt x="1344" y="80"/>
                      <a:pt x="1245" y="25"/>
                    </a:cubicBezTo>
                    <a:cubicBezTo>
                      <a:pt x="1218" y="9"/>
                      <a:pt x="1183" y="0"/>
                      <a:pt x="1149"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7" name="Google Shape;1280;p30">
                <a:extLst>
                  <a:ext uri="{FF2B5EF4-FFF2-40B4-BE49-F238E27FC236}">
                    <a16:creationId xmlns:a16="http://schemas.microsoft.com/office/drawing/2014/main" id="{8720CA37-4463-A4D0-8FAC-E7ECC8717E32}"/>
                  </a:ext>
                </a:extLst>
              </p:cNvPr>
              <p:cNvSpPr/>
              <p:nvPr/>
            </p:nvSpPr>
            <p:spPr>
              <a:xfrm>
                <a:off x="3497600" y="2306450"/>
                <a:ext cx="33975" cy="68350"/>
              </a:xfrm>
              <a:custGeom>
                <a:avLst/>
                <a:gdLst/>
                <a:ahLst/>
                <a:cxnLst/>
                <a:rect l="l" t="t" r="r" b="b"/>
                <a:pathLst>
                  <a:path w="1359" h="2734" extrusionOk="0">
                    <a:moveTo>
                      <a:pt x="210" y="0"/>
                    </a:moveTo>
                    <a:cubicBezTo>
                      <a:pt x="174" y="0"/>
                      <a:pt x="138" y="9"/>
                      <a:pt x="110" y="26"/>
                    </a:cubicBezTo>
                    <a:cubicBezTo>
                      <a:pt x="11" y="81"/>
                      <a:pt x="0" y="190"/>
                      <a:pt x="41" y="286"/>
                    </a:cubicBezTo>
                    <a:lnTo>
                      <a:pt x="44" y="286"/>
                    </a:lnTo>
                    <a:cubicBezTo>
                      <a:pt x="381" y="1065"/>
                      <a:pt x="652" y="1864"/>
                      <a:pt x="989" y="2640"/>
                    </a:cubicBezTo>
                    <a:cubicBezTo>
                      <a:pt x="1015" y="2703"/>
                      <a:pt x="1085" y="2734"/>
                      <a:pt x="1153" y="2734"/>
                    </a:cubicBezTo>
                    <a:cubicBezTo>
                      <a:pt x="1187" y="2734"/>
                      <a:pt x="1221" y="2725"/>
                      <a:pt x="1249" y="2709"/>
                    </a:cubicBezTo>
                    <a:cubicBezTo>
                      <a:pt x="1348" y="2651"/>
                      <a:pt x="1359" y="2545"/>
                      <a:pt x="1318" y="2449"/>
                    </a:cubicBezTo>
                    <a:cubicBezTo>
                      <a:pt x="982" y="1673"/>
                      <a:pt x="711" y="871"/>
                      <a:pt x="374" y="92"/>
                    </a:cubicBezTo>
                    <a:cubicBezTo>
                      <a:pt x="345" y="30"/>
                      <a:pt x="277" y="0"/>
                      <a:pt x="210"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8" name="Google Shape;1281;p30">
                <a:extLst>
                  <a:ext uri="{FF2B5EF4-FFF2-40B4-BE49-F238E27FC236}">
                    <a16:creationId xmlns:a16="http://schemas.microsoft.com/office/drawing/2014/main" id="{9F95F775-7B21-8480-8A48-5FB77CBF1E1B}"/>
                  </a:ext>
                </a:extLst>
              </p:cNvPr>
              <p:cNvSpPr/>
              <p:nvPr/>
            </p:nvSpPr>
            <p:spPr>
              <a:xfrm>
                <a:off x="3566700" y="2306975"/>
                <a:ext cx="10450" cy="53500"/>
              </a:xfrm>
              <a:custGeom>
                <a:avLst/>
                <a:gdLst/>
                <a:ahLst/>
                <a:cxnLst/>
                <a:rect l="l" t="t" r="r" b="b"/>
                <a:pathLst>
                  <a:path w="418" h="2140" extrusionOk="0">
                    <a:moveTo>
                      <a:pt x="191" y="0"/>
                    </a:moveTo>
                    <a:cubicBezTo>
                      <a:pt x="96" y="0"/>
                      <a:pt x="1" y="61"/>
                      <a:pt x="1" y="184"/>
                    </a:cubicBezTo>
                    <a:cubicBezTo>
                      <a:pt x="1" y="774"/>
                      <a:pt x="4" y="1359"/>
                      <a:pt x="37" y="1949"/>
                    </a:cubicBezTo>
                    <a:cubicBezTo>
                      <a:pt x="37" y="2051"/>
                      <a:pt x="121" y="2135"/>
                      <a:pt x="228" y="2139"/>
                    </a:cubicBezTo>
                    <a:cubicBezTo>
                      <a:pt x="330" y="2139"/>
                      <a:pt x="418" y="2051"/>
                      <a:pt x="418" y="1949"/>
                    </a:cubicBezTo>
                    <a:cubicBezTo>
                      <a:pt x="385" y="1359"/>
                      <a:pt x="381" y="774"/>
                      <a:pt x="381" y="184"/>
                    </a:cubicBezTo>
                    <a:cubicBezTo>
                      <a:pt x="381" y="61"/>
                      <a:pt x="286" y="0"/>
                      <a:pt x="191"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9" name="Google Shape;1282;p30">
                <a:extLst>
                  <a:ext uri="{FF2B5EF4-FFF2-40B4-BE49-F238E27FC236}">
                    <a16:creationId xmlns:a16="http://schemas.microsoft.com/office/drawing/2014/main" id="{86147DA1-3A4D-35F0-1448-9C9A3BE38DE5}"/>
                  </a:ext>
                </a:extLst>
              </p:cNvPr>
              <p:cNvSpPr/>
              <p:nvPr/>
            </p:nvSpPr>
            <p:spPr>
              <a:xfrm>
                <a:off x="3657225" y="2339575"/>
                <a:ext cx="47975" cy="56900"/>
              </a:xfrm>
              <a:custGeom>
                <a:avLst/>
                <a:gdLst/>
                <a:ahLst/>
                <a:cxnLst/>
                <a:rect l="l" t="t" r="r" b="b"/>
                <a:pathLst>
                  <a:path w="1919" h="2276" extrusionOk="0">
                    <a:moveTo>
                      <a:pt x="1695" y="0"/>
                    </a:moveTo>
                    <a:cubicBezTo>
                      <a:pt x="1647" y="0"/>
                      <a:pt x="1599" y="17"/>
                      <a:pt x="1567" y="55"/>
                    </a:cubicBezTo>
                    <a:lnTo>
                      <a:pt x="260" y="1717"/>
                    </a:lnTo>
                    <a:lnTo>
                      <a:pt x="77" y="1952"/>
                    </a:lnTo>
                    <a:cubicBezTo>
                      <a:pt x="15" y="2032"/>
                      <a:pt x="0" y="2142"/>
                      <a:pt x="77" y="2219"/>
                    </a:cubicBezTo>
                    <a:cubicBezTo>
                      <a:pt x="112" y="2254"/>
                      <a:pt x="169" y="2276"/>
                      <a:pt x="224" y="2276"/>
                    </a:cubicBezTo>
                    <a:cubicBezTo>
                      <a:pt x="272" y="2276"/>
                      <a:pt x="319" y="2259"/>
                      <a:pt x="348" y="2219"/>
                    </a:cubicBezTo>
                    <a:lnTo>
                      <a:pt x="1655" y="561"/>
                    </a:lnTo>
                    <a:lnTo>
                      <a:pt x="1838" y="326"/>
                    </a:lnTo>
                    <a:cubicBezTo>
                      <a:pt x="1904" y="246"/>
                      <a:pt x="1919" y="136"/>
                      <a:pt x="1838" y="55"/>
                    </a:cubicBezTo>
                    <a:cubicBezTo>
                      <a:pt x="1804" y="21"/>
                      <a:pt x="1749" y="0"/>
                      <a:pt x="1695"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0" name="Google Shape;1283;p30">
                <a:extLst>
                  <a:ext uri="{FF2B5EF4-FFF2-40B4-BE49-F238E27FC236}">
                    <a16:creationId xmlns:a16="http://schemas.microsoft.com/office/drawing/2014/main" id="{F6B67B32-607E-1811-0459-5498360A20BD}"/>
                  </a:ext>
                </a:extLst>
              </p:cNvPr>
              <p:cNvSpPr/>
              <p:nvPr/>
            </p:nvSpPr>
            <p:spPr>
              <a:xfrm>
                <a:off x="3436550" y="2337475"/>
                <a:ext cx="47975" cy="56950"/>
              </a:xfrm>
              <a:custGeom>
                <a:avLst/>
                <a:gdLst/>
                <a:ahLst/>
                <a:cxnLst/>
                <a:rect l="l" t="t" r="r" b="b"/>
                <a:pathLst>
                  <a:path w="1919" h="2278" extrusionOk="0">
                    <a:moveTo>
                      <a:pt x="223" y="0"/>
                    </a:moveTo>
                    <a:cubicBezTo>
                      <a:pt x="170" y="0"/>
                      <a:pt x="115" y="21"/>
                      <a:pt x="81" y="55"/>
                    </a:cubicBezTo>
                    <a:cubicBezTo>
                      <a:pt x="0" y="136"/>
                      <a:pt x="15" y="245"/>
                      <a:pt x="81" y="326"/>
                    </a:cubicBezTo>
                    <a:lnTo>
                      <a:pt x="1388" y="1988"/>
                    </a:lnTo>
                    <a:lnTo>
                      <a:pt x="1571" y="2223"/>
                    </a:lnTo>
                    <a:cubicBezTo>
                      <a:pt x="1601" y="2261"/>
                      <a:pt x="1647" y="2278"/>
                      <a:pt x="1696" y="2278"/>
                    </a:cubicBezTo>
                    <a:cubicBezTo>
                      <a:pt x="1750" y="2278"/>
                      <a:pt x="1805" y="2257"/>
                      <a:pt x="1842" y="2223"/>
                    </a:cubicBezTo>
                    <a:cubicBezTo>
                      <a:pt x="1919" y="2142"/>
                      <a:pt x="1904" y="2032"/>
                      <a:pt x="1842" y="1952"/>
                    </a:cubicBezTo>
                    <a:lnTo>
                      <a:pt x="531" y="289"/>
                    </a:lnTo>
                    <a:lnTo>
                      <a:pt x="348" y="55"/>
                    </a:lnTo>
                    <a:cubicBezTo>
                      <a:pt x="319" y="17"/>
                      <a:pt x="272" y="0"/>
                      <a:pt x="223"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grpSp>
          <p:nvGrpSpPr>
            <p:cNvPr id="111" name="Google Shape;1270;p30">
              <a:extLst>
                <a:ext uri="{FF2B5EF4-FFF2-40B4-BE49-F238E27FC236}">
                  <a16:creationId xmlns:a16="http://schemas.microsoft.com/office/drawing/2014/main" id="{1AB9C3D1-9FAB-AF60-66B4-19E79FCFA04E}"/>
                </a:ext>
              </a:extLst>
            </p:cNvPr>
            <p:cNvGrpSpPr/>
            <p:nvPr/>
          </p:nvGrpSpPr>
          <p:grpSpPr>
            <a:xfrm rot="19664013">
              <a:off x="3895431" y="1649475"/>
              <a:ext cx="487520" cy="824807"/>
              <a:chOff x="3414675" y="2306450"/>
              <a:chExt cx="317450" cy="537100"/>
            </a:xfrm>
          </p:grpSpPr>
          <p:sp>
            <p:nvSpPr>
              <p:cNvPr id="112" name="Google Shape;1271;p30">
                <a:extLst>
                  <a:ext uri="{FF2B5EF4-FFF2-40B4-BE49-F238E27FC236}">
                    <a16:creationId xmlns:a16="http://schemas.microsoft.com/office/drawing/2014/main" id="{132832D4-0EA6-5531-8318-184DD9045636}"/>
                  </a:ext>
                </a:extLst>
              </p:cNvPr>
              <p:cNvSpPr/>
              <p:nvPr/>
            </p:nvSpPr>
            <p:spPr>
              <a:xfrm>
                <a:off x="3425750" y="2410775"/>
                <a:ext cx="298125" cy="269025"/>
              </a:xfrm>
              <a:custGeom>
                <a:avLst/>
                <a:gdLst/>
                <a:ahLst/>
                <a:cxnLst/>
                <a:rect l="l" t="t" r="r" b="b"/>
                <a:pathLst>
                  <a:path w="11925" h="10761" extrusionOk="0">
                    <a:moveTo>
                      <a:pt x="8531" y="10501"/>
                    </a:moveTo>
                    <a:cubicBezTo>
                      <a:pt x="6861" y="10721"/>
                      <a:pt x="5210" y="10560"/>
                      <a:pt x="3559" y="10761"/>
                    </a:cubicBezTo>
                    <a:cubicBezTo>
                      <a:pt x="3533" y="10633"/>
                      <a:pt x="3508" y="10541"/>
                      <a:pt x="3493" y="10450"/>
                    </a:cubicBezTo>
                    <a:cubicBezTo>
                      <a:pt x="3409" y="9875"/>
                      <a:pt x="3094" y="9549"/>
                      <a:pt x="2523" y="9421"/>
                    </a:cubicBezTo>
                    <a:cubicBezTo>
                      <a:pt x="2234" y="9355"/>
                      <a:pt x="1937" y="9300"/>
                      <a:pt x="1673" y="9176"/>
                    </a:cubicBezTo>
                    <a:cubicBezTo>
                      <a:pt x="758" y="8740"/>
                      <a:pt x="344" y="7934"/>
                      <a:pt x="169" y="6986"/>
                    </a:cubicBezTo>
                    <a:cubicBezTo>
                      <a:pt x="88" y="6536"/>
                      <a:pt x="0" y="6071"/>
                      <a:pt x="11" y="5613"/>
                    </a:cubicBezTo>
                    <a:cubicBezTo>
                      <a:pt x="22" y="5156"/>
                      <a:pt x="154" y="4709"/>
                      <a:pt x="238" y="4259"/>
                    </a:cubicBezTo>
                    <a:cubicBezTo>
                      <a:pt x="264" y="4131"/>
                      <a:pt x="326" y="4010"/>
                      <a:pt x="337" y="3882"/>
                    </a:cubicBezTo>
                    <a:cubicBezTo>
                      <a:pt x="399" y="3171"/>
                      <a:pt x="787" y="2622"/>
                      <a:pt x="1190" y="2073"/>
                    </a:cubicBezTo>
                    <a:cubicBezTo>
                      <a:pt x="1505" y="1641"/>
                      <a:pt x="1922" y="1315"/>
                      <a:pt x="2329" y="993"/>
                    </a:cubicBezTo>
                    <a:cubicBezTo>
                      <a:pt x="2552" y="817"/>
                      <a:pt x="2852" y="718"/>
                      <a:pt x="3134" y="630"/>
                    </a:cubicBezTo>
                    <a:cubicBezTo>
                      <a:pt x="4529" y="173"/>
                      <a:pt x="6005" y="1"/>
                      <a:pt x="7473" y="118"/>
                    </a:cubicBezTo>
                    <a:cubicBezTo>
                      <a:pt x="8414" y="191"/>
                      <a:pt x="9289" y="473"/>
                      <a:pt x="10050" y="1022"/>
                    </a:cubicBezTo>
                    <a:cubicBezTo>
                      <a:pt x="10764" y="1538"/>
                      <a:pt x="11247" y="2256"/>
                      <a:pt x="11507" y="3094"/>
                    </a:cubicBezTo>
                    <a:cubicBezTo>
                      <a:pt x="11852" y="4215"/>
                      <a:pt x="11925" y="5353"/>
                      <a:pt x="11647" y="6510"/>
                    </a:cubicBezTo>
                    <a:cubicBezTo>
                      <a:pt x="11449" y="7323"/>
                      <a:pt x="11020" y="7997"/>
                      <a:pt x="10416" y="8550"/>
                    </a:cubicBezTo>
                    <a:cubicBezTo>
                      <a:pt x="10211" y="8736"/>
                      <a:pt x="9904" y="8824"/>
                      <a:pt x="9633" y="8938"/>
                    </a:cubicBezTo>
                    <a:cubicBezTo>
                      <a:pt x="9497" y="8996"/>
                      <a:pt x="9344" y="9004"/>
                      <a:pt x="9201" y="9044"/>
                    </a:cubicBezTo>
                    <a:cubicBezTo>
                      <a:pt x="8670" y="9201"/>
                      <a:pt x="8553" y="9377"/>
                      <a:pt x="8567" y="9944"/>
                    </a:cubicBezTo>
                    <a:cubicBezTo>
                      <a:pt x="8571" y="10120"/>
                      <a:pt x="8546" y="10296"/>
                      <a:pt x="8531" y="10501"/>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3" name="Google Shape;1272;p30">
                <a:extLst>
                  <a:ext uri="{FF2B5EF4-FFF2-40B4-BE49-F238E27FC236}">
                    <a16:creationId xmlns:a16="http://schemas.microsoft.com/office/drawing/2014/main" id="{CE4E0E65-453D-64EC-518A-5180ED4D05DE}"/>
                  </a:ext>
                </a:extLst>
              </p:cNvPr>
              <p:cNvSpPr/>
              <p:nvPr/>
            </p:nvSpPr>
            <p:spPr>
              <a:xfrm>
                <a:off x="3486525" y="2686475"/>
                <a:ext cx="175750" cy="24725"/>
              </a:xfrm>
              <a:custGeom>
                <a:avLst/>
                <a:gdLst/>
                <a:ahLst/>
                <a:cxnLst/>
                <a:rect l="l" t="t" r="r" b="b"/>
                <a:pathLst>
                  <a:path w="7030" h="989" extrusionOk="0">
                    <a:moveTo>
                      <a:pt x="7030" y="989"/>
                    </a:moveTo>
                    <a:cubicBezTo>
                      <a:pt x="4668" y="937"/>
                      <a:pt x="2347" y="893"/>
                      <a:pt x="0" y="718"/>
                    </a:cubicBezTo>
                    <a:cubicBezTo>
                      <a:pt x="63" y="359"/>
                      <a:pt x="301" y="234"/>
                      <a:pt x="590" y="198"/>
                    </a:cubicBezTo>
                    <a:cubicBezTo>
                      <a:pt x="1044" y="136"/>
                      <a:pt x="1501" y="95"/>
                      <a:pt x="1959" y="81"/>
                    </a:cubicBezTo>
                    <a:cubicBezTo>
                      <a:pt x="2929" y="62"/>
                      <a:pt x="3899" y="77"/>
                      <a:pt x="4866" y="66"/>
                    </a:cubicBezTo>
                    <a:cubicBezTo>
                      <a:pt x="5280" y="62"/>
                      <a:pt x="5686" y="7"/>
                      <a:pt x="6096" y="4"/>
                    </a:cubicBezTo>
                    <a:cubicBezTo>
                      <a:pt x="6730" y="0"/>
                      <a:pt x="6979" y="253"/>
                      <a:pt x="7030" y="989"/>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4" name="Google Shape;1273;p30">
                <a:extLst>
                  <a:ext uri="{FF2B5EF4-FFF2-40B4-BE49-F238E27FC236}">
                    <a16:creationId xmlns:a16="http://schemas.microsoft.com/office/drawing/2014/main" id="{EC7DBB68-F603-B431-65A3-4AAC90415DA1}"/>
                  </a:ext>
                </a:extLst>
              </p:cNvPr>
              <p:cNvSpPr/>
              <p:nvPr/>
            </p:nvSpPr>
            <p:spPr>
              <a:xfrm>
                <a:off x="3483050" y="2745500"/>
                <a:ext cx="183525" cy="20975"/>
              </a:xfrm>
              <a:custGeom>
                <a:avLst/>
                <a:gdLst/>
                <a:ahLst/>
                <a:cxnLst/>
                <a:rect l="l" t="t" r="r" b="b"/>
                <a:pathLst>
                  <a:path w="7341" h="839" extrusionOk="0">
                    <a:moveTo>
                      <a:pt x="0" y="744"/>
                    </a:moveTo>
                    <a:lnTo>
                      <a:pt x="0" y="250"/>
                    </a:lnTo>
                    <a:cubicBezTo>
                      <a:pt x="202" y="198"/>
                      <a:pt x="392" y="118"/>
                      <a:pt x="579" y="110"/>
                    </a:cubicBezTo>
                    <a:cubicBezTo>
                      <a:pt x="1249" y="92"/>
                      <a:pt x="1919" y="110"/>
                      <a:pt x="2589" y="96"/>
                    </a:cubicBezTo>
                    <a:cubicBezTo>
                      <a:pt x="3196" y="81"/>
                      <a:pt x="3801" y="23"/>
                      <a:pt x="4405" y="15"/>
                    </a:cubicBezTo>
                    <a:cubicBezTo>
                      <a:pt x="5338" y="1"/>
                      <a:pt x="6275" y="12"/>
                      <a:pt x="7260" y="12"/>
                    </a:cubicBezTo>
                    <a:cubicBezTo>
                      <a:pt x="7290" y="206"/>
                      <a:pt x="7315" y="385"/>
                      <a:pt x="7341" y="561"/>
                    </a:cubicBezTo>
                    <a:cubicBezTo>
                      <a:pt x="6967" y="736"/>
                      <a:pt x="6623" y="744"/>
                      <a:pt x="6279" y="747"/>
                    </a:cubicBezTo>
                    <a:cubicBezTo>
                      <a:pt x="5324" y="755"/>
                      <a:pt x="4368" y="769"/>
                      <a:pt x="3416" y="784"/>
                    </a:cubicBezTo>
                    <a:cubicBezTo>
                      <a:pt x="2611" y="802"/>
                      <a:pt x="1805" y="835"/>
                      <a:pt x="1000" y="835"/>
                    </a:cubicBezTo>
                    <a:cubicBezTo>
                      <a:pt x="681" y="839"/>
                      <a:pt x="355" y="780"/>
                      <a:pt x="0" y="744"/>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5" name="Google Shape;1274;p30">
                <a:extLst>
                  <a:ext uri="{FF2B5EF4-FFF2-40B4-BE49-F238E27FC236}">
                    <a16:creationId xmlns:a16="http://schemas.microsoft.com/office/drawing/2014/main" id="{F9F28853-18A0-5E7F-A241-3A7ACF1A7661}"/>
                  </a:ext>
                </a:extLst>
              </p:cNvPr>
              <p:cNvSpPr/>
              <p:nvPr/>
            </p:nvSpPr>
            <p:spPr>
              <a:xfrm>
                <a:off x="3483775" y="2716400"/>
                <a:ext cx="182800" cy="21450"/>
              </a:xfrm>
              <a:custGeom>
                <a:avLst/>
                <a:gdLst/>
                <a:ahLst/>
                <a:cxnLst/>
                <a:rect l="l" t="t" r="r" b="b"/>
                <a:pathLst>
                  <a:path w="7312" h="858" extrusionOk="0">
                    <a:moveTo>
                      <a:pt x="0" y="857"/>
                    </a:moveTo>
                    <a:lnTo>
                      <a:pt x="0" y="103"/>
                    </a:lnTo>
                    <a:cubicBezTo>
                      <a:pt x="286" y="0"/>
                      <a:pt x="553" y="11"/>
                      <a:pt x="835" y="30"/>
                    </a:cubicBezTo>
                    <a:cubicBezTo>
                      <a:pt x="1410" y="70"/>
                      <a:pt x="1988" y="48"/>
                      <a:pt x="2567" y="66"/>
                    </a:cubicBezTo>
                    <a:cubicBezTo>
                      <a:pt x="3208" y="81"/>
                      <a:pt x="3841" y="121"/>
                      <a:pt x="4482" y="139"/>
                    </a:cubicBezTo>
                    <a:cubicBezTo>
                      <a:pt x="4877" y="154"/>
                      <a:pt x="5273" y="136"/>
                      <a:pt x="5668" y="158"/>
                    </a:cubicBezTo>
                    <a:cubicBezTo>
                      <a:pt x="6192" y="183"/>
                      <a:pt x="6711" y="231"/>
                      <a:pt x="7257" y="271"/>
                    </a:cubicBezTo>
                    <a:cubicBezTo>
                      <a:pt x="7279" y="418"/>
                      <a:pt x="7294" y="542"/>
                      <a:pt x="7312" y="667"/>
                    </a:cubicBezTo>
                    <a:cubicBezTo>
                      <a:pt x="7242" y="700"/>
                      <a:pt x="7202" y="733"/>
                      <a:pt x="7158" y="736"/>
                    </a:cubicBezTo>
                    <a:cubicBezTo>
                      <a:pt x="6598" y="769"/>
                      <a:pt x="6038" y="813"/>
                      <a:pt x="5478" y="820"/>
                    </a:cubicBezTo>
                    <a:cubicBezTo>
                      <a:pt x="4042" y="842"/>
                      <a:pt x="2607" y="846"/>
                      <a:pt x="1172" y="853"/>
                    </a:cubicBezTo>
                    <a:cubicBezTo>
                      <a:pt x="799" y="857"/>
                      <a:pt x="421" y="857"/>
                      <a:pt x="0" y="857"/>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6" name="Google Shape;1275;p30">
                <a:extLst>
                  <a:ext uri="{FF2B5EF4-FFF2-40B4-BE49-F238E27FC236}">
                    <a16:creationId xmlns:a16="http://schemas.microsoft.com/office/drawing/2014/main" id="{7B56034D-4421-FF86-3315-0B4BAB8B012E}"/>
                  </a:ext>
                </a:extLst>
              </p:cNvPr>
              <p:cNvSpPr/>
              <p:nvPr/>
            </p:nvSpPr>
            <p:spPr>
              <a:xfrm>
                <a:off x="3484050" y="2773975"/>
                <a:ext cx="180350" cy="18050"/>
              </a:xfrm>
              <a:custGeom>
                <a:avLst/>
                <a:gdLst/>
                <a:ahLst/>
                <a:cxnLst/>
                <a:rect l="l" t="t" r="r" b="b"/>
                <a:pathLst>
                  <a:path w="7214" h="722" extrusionOk="0">
                    <a:moveTo>
                      <a:pt x="7213" y="15"/>
                    </a:moveTo>
                    <a:cubicBezTo>
                      <a:pt x="7103" y="344"/>
                      <a:pt x="6880" y="487"/>
                      <a:pt x="6587" y="516"/>
                    </a:cubicBezTo>
                    <a:cubicBezTo>
                      <a:pt x="5785" y="590"/>
                      <a:pt x="4983" y="689"/>
                      <a:pt x="4178" y="703"/>
                    </a:cubicBezTo>
                    <a:cubicBezTo>
                      <a:pt x="3193" y="721"/>
                      <a:pt x="2204" y="667"/>
                      <a:pt x="1216" y="634"/>
                    </a:cubicBezTo>
                    <a:cubicBezTo>
                      <a:pt x="971" y="623"/>
                      <a:pt x="725" y="593"/>
                      <a:pt x="484" y="542"/>
                    </a:cubicBezTo>
                    <a:cubicBezTo>
                      <a:pt x="297" y="505"/>
                      <a:pt x="92" y="465"/>
                      <a:pt x="0" y="224"/>
                    </a:cubicBezTo>
                    <a:cubicBezTo>
                      <a:pt x="103" y="84"/>
                      <a:pt x="253" y="99"/>
                      <a:pt x="392" y="99"/>
                    </a:cubicBezTo>
                    <a:cubicBezTo>
                      <a:pt x="1033" y="106"/>
                      <a:pt x="1674" y="132"/>
                      <a:pt x="2318" y="117"/>
                    </a:cubicBezTo>
                    <a:cubicBezTo>
                      <a:pt x="3237" y="99"/>
                      <a:pt x="4156" y="40"/>
                      <a:pt x="5075" y="19"/>
                    </a:cubicBezTo>
                    <a:cubicBezTo>
                      <a:pt x="5774" y="0"/>
                      <a:pt x="6473" y="15"/>
                      <a:pt x="7213" y="15"/>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7" name="Google Shape;1276;p30">
                <a:extLst>
                  <a:ext uri="{FF2B5EF4-FFF2-40B4-BE49-F238E27FC236}">
                    <a16:creationId xmlns:a16="http://schemas.microsoft.com/office/drawing/2014/main" id="{4B36467E-BA92-5D30-0308-8844F920FD4A}"/>
                  </a:ext>
                </a:extLst>
              </p:cNvPr>
              <p:cNvSpPr/>
              <p:nvPr/>
            </p:nvSpPr>
            <p:spPr>
              <a:xfrm>
                <a:off x="3518200" y="2802625"/>
                <a:ext cx="110225" cy="29950"/>
              </a:xfrm>
              <a:custGeom>
                <a:avLst/>
                <a:gdLst/>
                <a:ahLst/>
                <a:cxnLst/>
                <a:rect l="l" t="t" r="r" b="b"/>
                <a:pathLst>
                  <a:path w="4409" h="1198" extrusionOk="0">
                    <a:moveTo>
                      <a:pt x="7" y="0"/>
                    </a:moveTo>
                    <a:lnTo>
                      <a:pt x="4383" y="0"/>
                    </a:lnTo>
                    <a:cubicBezTo>
                      <a:pt x="4408" y="319"/>
                      <a:pt x="4199" y="498"/>
                      <a:pt x="3958" y="630"/>
                    </a:cubicBezTo>
                    <a:cubicBezTo>
                      <a:pt x="3753" y="736"/>
                      <a:pt x="3537" y="817"/>
                      <a:pt x="3310" y="864"/>
                    </a:cubicBezTo>
                    <a:cubicBezTo>
                      <a:pt x="2812" y="967"/>
                      <a:pt x="2314" y="1073"/>
                      <a:pt x="1809" y="1124"/>
                    </a:cubicBezTo>
                    <a:cubicBezTo>
                      <a:pt x="1062" y="1197"/>
                      <a:pt x="461" y="919"/>
                      <a:pt x="59" y="264"/>
                    </a:cubicBezTo>
                    <a:cubicBezTo>
                      <a:pt x="33" y="223"/>
                      <a:pt x="18" y="176"/>
                      <a:pt x="7" y="128"/>
                    </a:cubicBezTo>
                    <a:cubicBezTo>
                      <a:pt x="4" y="84"/>
                      <a:pt x="0" y="44"/>
                      <a:pt x="7" y="0"/>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8" name="Google Shape;1277;p30">
                <a:extLst>
                  <a:ext uri="{FF2B5EF4-FFF2-40B4-BE49-F238E27FC236}">
                    <a16:creationId xmlns:a16="http://schemas.microsoft.com/office/drawing/2014/main" id="{6E9C18D9-B427-9331-12EA-45666BCCB867}"/>
                  </a:ext>
                </a:extLst>
              </p:cNvPr>
              <p:cNvSpPr/>
              <p:nvPr/>
            </p:nvSpPr>
            <p:spPr>
              <a:xfrm>
                <a:off x="3414675" y="2395950"/>
                <a:ext cx="317450" cy="447600"/>
              </a:xfrm>
              <a:custGeom>
                <a:avLst/>
                <a:gdLst/>
                <a:ahLst/>
                <a:cxnLst/>
                <a:rect l="l" t="t" r="r" b="b"/>
                <a:pathLst>
                  <a:path w="12698" h="17904" extrusionOk="0">
                    <a:moveTo>
                      <a:pt x="9032" y="16274"/>
                    </a:moveTo>
                    <a:cubicBezTo>
                      <a:pt x="9084" y="16220"/>
                      <a:pt x="9065" y="16227"/>
                      <a:pt x="9062" y="16242"/>
                    </a:cubicBezTo>
                    <a:cubicBezTo>
                      <a:pt x="8842" y="17124"/>
                      <a:pt x="8165" y="17464"/>
                      <a:pt x="7370" y="17629"/>
                    </a:cubicBezTo>
                    <a:cubicBezTo>
                      <a:pt x="6839" y="17735"/>
                      <a:pt x="6294" y="17783"/>
                      <a:pt x="5756" y="17845"/>
                    </a:cubicBezTo>
                    <a:cubicBezTo>
                      <a:pt x="5203" y="17904"/>
                      <a:pt x="4716" y="17706"/>
                      <a:pt x="4266" y="17413"/>
                    </a:cubicBezTo>
                    <a:cubicBezTo>
                      <a:pt x="3962" y="17215"/>
                      <a:pt x="3797" y="16908"/>
                      <a:pt x="3661" y="16582"/>
                    </a:cubicBezTo>
                    <a:cubicBezTo>
                      <a:pt x="3618" y="16479"/>
                      <a:pt x="3592" y="16366"/>
                      <a:pt x="3555" y="16245"/>
                    </a:cubicBezTo>
                    <a:cubicBezTo>
                      <a:pt x="3314" y="16183"/>
                      <a:pt x="3076" y="16128"/>
                      <a:pt x="2841" y="16055"/>
                    </a:cubicBezTo>
                    <a:cubicBezTo>
                      <a:pt x="2515" y="15956"/>
                      <a:pt x="2299" y="15751"/>
                      <a:pt x="2256" y="15396"/>
                    </a:cubicBezTo>
                    <a:cubicBezTo>
                      <a:pt x="2234" y="15216"/>
                      <a:pt x="2193" y="15037"/>
                      <a:pt x="2197" y="14858"/>
                    </a:cubicBezTo>
                    <a:cubicBezTo>
                      <a:pt x="2212" y="14264"/>
                      <a:pt x="2241" y="13675"/>
                      <a:pt x="2267" y="13082"/>
                    </a:cubicBezTo>
                    <a:cubicBezTo>
                      <a:pt x="2267" y="13016"/>
                      <a:pt x="2270" y="12950"/>
                      <a:pt x="2270" y="12884"/>
                    </a:cubicBezTo>
                    <a:cubicBezTo>
                      <a:pt x="2299" y="12119"/>
                      <a:pt x="2519" y="11482"/>
                      <a:pt x="3347" y="11273"/>
                    </a:cubicBezTo>
                    <a:cubicBezTo>
                      <a:pt x="3358" y="10742"/>
                      <a:pt x="3218" y="10563"/>
                      <a:pt x="2761" y="10435"/>
                    </a:cubicBezTo>
                    <a:cubicBezTo>
                      <a:pt x="2461" y="10351"/>
                      <a:pt x="2138" y="10296"/>
                      <a:pt x="1871" y="10146"/>
                    </a:cubicBezTo>
                    <a:cubicBezTo>
                      <a:pt x="890" y="9593"/>
                      <a:pt x="333" y="8733"/>
                      <a:pt x="172" y="7620"/>
                    </a:cubicBezTo>
                    <a:cubicBezTo>
                      <a:pt x="106" y="7166"/>
                      <a:pt x="33" y="6704"/>
                      <a:pt x="19" y="6247"/>
                    </a:cubicBezTo>
                    <a:cubicBezTo>
                      <a:pt x="0" y="5902"/>
                      <a:pt x="30" y="5555"/>
                      <a:pt x="110" y="5218"/>
                    </a:cubicBezTo>
                    <a:cubicBezTo>
                      <a:pt x="348" y="4277"/>
                      <a:pt x="516" y="3303"/>
                      <a:pt x="1143" y="2516"/>
                    </a:cubicBezTo>
                    <a:cubicBezTo>
                      <a:pt x="1527" y="2029"/>
                      <a:pt x="1930" y="1582"/>
                      <a:pt x="2464" y="1216"/>
                    </a:cubicBezTo>
                    <a:cubicBezTo>
                      <a:pt x="3087" y="788"/>
                      <a:pt x="3771" y="579"/>
                      <a:pt x="4474" y="440"/>
                    </a:cubicBezTo>
                    <a:cubicBezTo>
                      <a:pt x="6016" y="136"/>
                      <a:pt x="7586" y="1"/>
                      <a:pt x="9124" y="422"/>
                    </a:cubicBezTo>
                    <a:cubicBezTo>
                      <a:pt x="9948" y="645"/>
                      <a:pt x="10698" y="1051"/>
                      <a:pt x="11291" y="1721"/>
                    </a:cubicBezTo>
                    <a:cubicBezTo>
                      <a:pt x="12295" y="2860"/>
                      <a:pt x="12697" y="4178"/>
                      <a:pt x="12646" y="5679"/>
                    </a:cubicBezTo>
                    <a:cubicBezTo>
                      <a:pt x="12628" y="6221"/>
                      <a:pt x="12562" y="6759"/>
                      <a:pt x="12441" y="7290"/>
                    </a:cubicBezTo>
                    <a:cubicBezTo>
                      <a:pt x="12254" y="8132"/>
                      <a:pt x="11797" y="8831"/>
                      <a:pt x="11215" y="9457"/>
                    </a:cubicBezTo>
                    <a:cubicBezTo>
                      <a:pt x="10980" y="9706"/>
                      <a:pt x="10713" y="9882"/>
                      <a:pt x="10380" y="9959"/>
                    </a:cubicBezTo>
                    <a:cubicBezTo>
                      <a:pt x="10219" y="9996"/>
                      <a:pt x="10061" y="10047"/>
                      <a:pt x="9904" y="10091"/>
                    </a:cubicBezTo>
                    <a:cubicBezTo>
                      <a:pt x="9453" y="10219"/>
                      <a:pt x="9395" y="10296"/>
                      <a:pt x="9428" y="10746"/>
                    </a:cubicBezTo>
                    <a:cubicBezTo>
                      <a:pt x="9446" y="11024"/>
                      <a:pt x="9527" y="11240"/>
                      <a:pt x="9805" y="11423"/>
                    </a:cubicBezTo>
                    <a:cubicBezTo>
                      <a:pt x="10303" y="11757"/>
                      <a:pt x="10464" y="12317"/>
                      <a:pt x="10486" y="12895"/>
                    </a:cubicBezTo>
                    <a:cubicBezTo>
                      <a:pt x="10508" y="13518"/>
                      <a:pt x="10486" y="14147"/>
                      <a:pt x="10479" y="14773"/>
                    </a:cubicBezTo>
                    <a:cubicBezTo>
                      <a:pt x="10471" y="15242"/>
                      <a:pt x="10318" y="15659"/>
                      <a:pt x="9911" y="15916"/>
                    </a:cubicBezTo>
                    <a:cubicBezTo>
                      <a:pt x="9684" y="16062"/>
                      <a:pt x="9410" y="16124"/>
                      <a:pt x="9032" y="16274"/>
                    </a:cubicBezTo>
                    <a:close/>
                    <a:moveTo>
                      <a:pt x="8919" y="11123"/>
                    </a:moveTo>
                    <a:cubicBezTo>
                      <a:pt x="8937" y="10918"/>
                      <a:pt x="8967" y="10742"/>
                      <a:pt x="8963" y="10567"/>
                    </a:cubicBezTo>
                    <a:cubicBezTo>
                      <a:pt x="8956" y="9999"/>
                      <a:pt x="9073" y="9827"/>
                      <a:pt x="9607" y="9673"/>
                    </a:cubicBezTo>
                    <a:cubicBezTo>
                      <a:pt x="9750" y="9633"/>
                      <a:pt x="9904" y="9629"/>
                      <a:pt x="10039" y="9571"/>
                    </a:cubicBezTo>
                    <a:cubicBezTo>
                      <a:pt x="10310" y="9461"/>
                      <a:pt x="10618" y="9377"/>
                      <a:pt x="10826" y="9190"/>
                    </a:cubicBezTo>
                    <a:cubicBezTo>
                      <a:pt x="11438" y="8645"/>
                      <a:pt x="11874" y="7975"/>
                      <a:pt x="12079" y="7166"/>
                    </a:cubicBezTo>
                    <a:cubicBezTo>
                      <a:pt x="12368" y="6012"/>
                      <a:pt x="12306" y="4870"/>
                      <a:pt x="11972" y="3746"/>
                    </a:cubicBezTo>
                    <a:cubicBezTo>
                      <a:pt x="11723" y="2908"/>
                      <a:pt x="11247" y="2183"/>
                      <a:pt x="10537" y="1663"/>
                    </a:cubicBezTo>
                    <a:cubicBezTo>
                      <a:pt x="9783" y="1106"/>
                      <a:pt x="8908" y="813"/>
                      <a:pt x="7971" y="729"/>
                    </a:cubicBezTo>
                    <a:cubicBezTo>
                      <a:pt x="6506" y="594"/>
                      <a:pt x="5027" y="755"/>
                      <a:pt x="3625" y="1198"/>
                    </a:cubicBezTo>
                    <a:cubicBezTo>
                      <a:pt x="3347" y="1282"/>
                      <a:pt x="3043" y="1377"/>
                      <a:pt x="2819" y="1549"/>
                    </a:cubicBezTo>
                    <a:cubicBezTo>
                      <a:pt x="2406" y="1872"/>
                      <a:pt x="1988" y="2190"/>
                      <a:pt x="1666" y="2618"/>
                    </a:cubicBezTo>
                    <a:cubicBezTo>
                      <a:pt x="1260" y="3164"/>
                      <a:pt x="868" y="3709"/>
                      <a:pt x="798" y="4416"/>
                    </a:cubicBezTo>
                    <a:cubicBezTo>
                      <a:pt x="784" y="4544"/>
                      <a:pt x="722" y="4669"/>
                      <a:pt x="696" y="4797"/>
                    </a:cubicBezTo>
                    <a:cubicBezTo>
                      <a:pt x="604" y="5243"/>
                      <a:pt x="469" y="5694"/>
                      <a:pt x="454" y="6148"/>
                    </a:cubicBezTo>
                    <a:cubicBezTo>
                      <a:pt x="436" y="6602"/>
                      <a:pt x="520" y="7067"/>
                      <a:pt x="597" y="7521"/>
                    </a:cubicBezTo>
                    <a:cubicBezTo>
                      <a:pt x="762" y="8473"/>
                      <a:pt x="1165" y="9278"/>
                      <a:pt x="2080" y="9725"/>
                    </a:cubicBezTo>
                    <a:cubicBezTo>
                      <a:pt x="2340" y="9849"/>
                      <a:pt x="2640" y="9908"/>
                      <a:pt x="2926" y="9977"/>
                    </a:cubicBezTo>
                    <a:cubicBezTo>
                      <a:pt x="3493" y="10113"/>
                      <a:pt x="3804" y="10442"/>
                      <a:pt x="3885" y="11017"/>
                    </a:cubicBezTo>
                    <a:cubicBezTo>
                      <a:pt x="3899" y="11109"/>
                      <a:pt x="3921" y="11200"/>
                      <a:pt x="3947" y="11328"/>
                    </a:cubicBezTo>
                    <a:cubicBezTo>
                      <a:pt x="5602" y="11145"/>
                      <a:pt x="7249" y="11321"/>
                      <a:pt x="8919" y="11123"/>
                    </a:cubicBezTo>
                    <a:close/>
                    <a:moveTo>
                      <a:pt x="9904" y="12610"/>
                    </a:moveTo>
                    <a:cubicBezTo>
                      <a:pt x="9853" y="11874"/>
                      <a:pt x="9604" y="11621"/>
                      <a:pt x="8970" y="11625"/>
                    </a:cubicBezTo>
                    <a:cubicBezTo>
                      <a:pt x="8560" y="11625"/>
                      <a:pt x="8150" y="11683"/>
                      <a:pt x="7740" y="11687"/>
                    </a:cubicBezTo>
                    <a:cubicBezTo>
                      <a:pt x="6773" y="11698"/>
                      <a:pt x="5803" y="11683"/>
                      <a:pt x="4833" y="11702"/>
                    </a:cubicBezTo>
                    <a:cubicBezTo>
                      <a:pt x="4375" y="11716"/>
                      <a:pt x="3918" y="11757"/>
                      <a:pt x="3464" y="11819"/>
                    </a:cubicBezTo>
                    <a:cubicBezTo>
                      <a:pt x="3175" y="11855"/>
                      <a:pt x="2937" y="11980"/>
                      <a:pt x="2874" y="12339"/>
                    </a:cubicBezTo>
                    <a:cubicBezTo>
                      <a:pt x="5221" y="12514"/>
                      <a:pt x="7542" y="12558"/>
                      <a:pt x="9904" y="12610"/>
                    </a:cubicBezTo>
                    <a:close/>
                    <a:moveTo>
                      <a:pt x="2735" y="14726"/>
                    </a:moveTo>
                    <a:cubicBezTo>
                      <a:pt x="3090" y="14762"/>
                      <a:pt x="3412" y="14821"/>
                      <a:pt x="3735" y="14817"/>
                    </a:cubicBezTo>
                    <a:cubicBezTo>
                      <a:pt x="4540" y="14817"/>
                      <a:pt x="5346" y="14784"/>
                      <a:pt x="6151" y="14766"/>
                    </a:cubicBezTo>
                    <a:cubicBezTo>
                      <a:pt x="7103" y="14751"/>
                      <a:pt x="8059" y="14737"/>
                      <a:pt x="9014" y="14729"/>
                    </a:cubicBezTo>
                    <a:cubicBezTo>
                      <a:pt x="9358" y="14726"/>
                      <a:pt x="9699" y="14718"/>
                      <a:pt x="10076" y="14543"/>
                    </a:cubicBezTo>
                    <a:cubicBezTo>
                      <a:pt x="10050" y="14367"/>
                      <a:pt x="10025" y="14188"/>
                      <a:pt x="9995" y="13994"/>
                    </a:cubicBezTo>
                    <a:cubicBezTo>
                      <a:pt x="9010" y="13994"/>
                      <a:pt x="8073" y="13983"/>
                      <a:pt x="7140" y="13997"/>
                    </a:cubicBezTo>
                    <a:cubicBezTo>
                      <a:pt x="6536" y="14005"/>
                      <a:pt x="5931" y="14063"/>
                      <a:pt x="5324" y="14078"/>
                    </a:cubicBezTo>
                    <a:cubicBezTo>
                      <a:pt x="4654" y="14092"/>
                      <a:pt x="3984" y="14078"/>
                      <a:pt x="3314" y="14092"/>
                    </a:cubicBezTo>
                    <a:cubicBezTo>
                      <a:pt x="3127" y="14100"/>
                      <a:pt x="2937" y="14180"/>
                      <a:pt x="2735" y="14232"/>
                    </a:cubicBezTo>
                    <a:close/>
                    <a:moveTo>
                      <a:pt x="2764" y="13671"/>
                    </a:moveTo>
                    <a:lnTo>
                      <a:pt x="3936" y="13671"/>
                    </a:lnTo>
                    <a:cubicBezTo>
                      <a:pt x="5371" y="13664"/>
                      <a:pt x="6806" y="13660"/>
                      <a:pt x="8242" y="13638"/>
                    </a:cubicBezTo>
                    <a:cubicBezTo>
                      <a:pt x="8802" y="13631"/>
                      <a:pt x="9362" y="13587"/>
                      <a:pt x="9922" y="13554"/>
                    </a:cubicBezTo>
                    <a:cubicBezTo>
                      <a:pt x="9966" y="13554"/>
                      <a:pt x="10006" y="13518"/>
                      <a:pt x="10076" y="13488"/>
                    </a:cubicBezTo>
                    <a:cubicBezTo>
                      <a:pt x="10058" y="13360"/>
                      <a:pt x="10043" y="13239"/>
                      <a:pt x="10021" y="13093"/>
                    </a:cubicBezTo>
                    <a:cubicBezTo>
                      <a:pt x="9475" y="13049"/>
                      <a:pt x="8956" y="13001"/>
                      <a:pt x="8432" y="12976"/>
                    </a:cubicBezTo>
                    <a:cubicBezTo>
                      <a:pt x="8037" y="12954"/>
                      <a:pt x="7641" y="12972"/>
                      <a:pt x="7246" y="12957"/>
                    </a:cubicBezTo>
                    <a:cubicBezTo>
                      <a:pt x="6605" y="12939"/>
                      <a:pt x="5968" y="12903"/>
                      <a:pt x="5331" y="12884"/>
                    </a:cubicBezTo>
                    <a:cubicBezTo>
                      <a:pt x="4752" y="12866"/>
                      <a:pt x="4174" y="12888"/>
                      <a:pt x="3599" y="12848"/>
                    </a:cubicBezTo>
                    <a:cubicBezTo>
                      <a:pt x="3317" y="12829"/>
                      <a:pt x="3050" y="12818"/>
                      <a:pt x="2764" y="12921"/>
                    </a:cubicBezTo>
                    <a:close/>
                    <a:moveTo>
                      <a:pt x="9988" y="15136"/>
                    </a:moveTo>
                    <a:cubicBezTo>
                      <a:pt x="9248" y="15136"/>
                      <a:pt x="8549" y="15121"/>
                      <a:pt x="7846" y="15140"/>
                    </a:cubicBezTo>
                    <a:cubicBezTo>
                      <a:pt x="6927" y="15161"/>
                      <a:pt x="6008" y="15220"/>
                      <a:pt x="5089" y="15238"/>
                    </a:cubicBezTo>
                    <a:cubicBezTo>
                      <a:pt x="4449" y="15253"/>
                      <a:pt x="3808" y="15227"/>
                      <a:pt x="3167" y="15224"/>
                    </a:cubicBezTo>
                    <a:cubicBezTo>
                      <a:pt x="3024" y="15224"/>
                      <a:pt x="2874" y="15205"/>
                      <a:pt x="2772" y="15348"/>
                    </a:cubicBezTo>
                    <a:cubicBezTo>
                      <a:pt x="2863" y="15586"/>
                      <a:pt x="3068" y="15626"/>
                      <a:pt x="3259" y="15667"/>
                    </a:cubicBezTo>
                    <a:cubicBezTo>
                      <a:pt x="3497" y="15714"/>
                      <a:pt x="3742" y="15747"/>
                      <a:pt x="3991" y="15758"/>
                    </a:cubicBezTo>
                    <a:cubicBezTo>
                      <a:pt x="4976" y="15791"/>
                      <a:pt x="5964" y="15842"/>
                      <a:pt x="6953" y="15824"/>
                    </a:cubicBezTo>
                    <a:cubicBezTo>
                      <a:pt x="7755" y="15810"/>
                      <a:pt x="8560" y="15711"/>
                      <a:pt x="9362" y="15637"/>
                    </a:cubicBezTo>
                    <a:cubicBezTo>
                      <a:pt x="9655" y="15608"/>
                      <a:pt x="9878" y="15465"/>
                      <a:pt x="9988" y="15136"/>
                    </a:cubicBezTo>
                    <a:close/>
                    <a:moveTo>
                      <a:pt x="4148" y="16267"/>
                    </a:moveTo>
                    <a:cubicBezTo>
                      <a:pt x="4141" y="16311"/>
                      <a:pt x="4141" y="16351"/>
                      <a:pt x="4148" y="16395"/>
                    </a:cubicBezTo>
                    <a:cubicBezTo>
                      <a:pt x="4156" y="16443"/>
                      <a:pt x="4174" y="16490"/>
                      <a:pt x="4196" y="16531"/>
                    </a:cubicBezTo>
                    <a:cubicBezTo>
                      <a:pt x="4602" y="17186"/>
                      <a:pt x="5203" y="17464"/>
                      <a:pt x="5950" y="17391"/>
                    </a:cubicBezTo>
                    <a:cubicBezTo>
                      <a:pt x="6451" y="17340"/>
                      <a:pt x="6953" y="17234"/>
                      <a:pt x="7451" y="17131"/>
                    </a:cubicBezTo>
                    <a:cubicBezTo>
                      <a:pt x="7674" y="17084"/>
                      <a:pt x="7894" y="17003"/>
                      <a:pt x="8095" y="16897"/>
                    </a:cubicBezTo>
                    <a:cubicBezTo>
                      <a:pt x="8337" y="16765"/>
                      <a:pt x="8546" y="16586"/>
                      <a:pt x="8524" y="16267"/>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9" name="Google Shape;1278;p30">
                <a:extLst>
                  <a:ext uri="{FF2B5EF4-FFF2-40B4-BE49-F238E27FC236}">
                    <a16:creationId xmlns:a16="http://schemas.microsoft.com/office/drawing/2014/main" id="{7476C9E5-0B47-7B28-56CF-302238ECCC89}"/>
                  </a:ext>
                </a:extLst>
              </p:cNvPr>
              <p:cNvSpPr/>
              <p:nvPr/>
            </p:nvSpPr>
            <p:spPr>
              <a:xfrm>
                <a:off x="3477175" y="2504450"/>
                <a:ext cx="186675" cy="157525"/>
              </a:xfrm>
              <a:custGeom>
                <a:avLst/>
                <a:gdLst/>
                <a:ahLst/>
                <a:cxnLst/>
                <a:rect l="l" t="t" r="r" b="b"/>
                <a:pathLst>
                  <a:path w="7467" h="6301" extrusionOk="0">
                    <a:moveTo>
                      <a:pt x="5317" y="1874"/>
                    </a:moveTo>
                    <a:lnTo>
                      <a:pt x="5317" y="1874"/>
                    </a:lnTo>
                    <a:cubicBezTo>
                      <a:pt x="5317" y="1890"/>
                      <a:pt x="5316" y="1900"/>
                      <a:pt x="5315" y="1900"/>
                    </a:cubicBezTo>
                    <a:cubicBezTo>
                      <a:pt x="5315" y="1900"/>
                      <a:pt x="5315" y="1892"/>
                      <a:pt x="5317" y="1874"/>
                    </a:cubicBezTo>
                    <a:close/>
                    <a:moveTo>
                      <a:pt x="4874" y="2476"/>
                    </a:moveTo>
                    <a:lnTo>
                      <a:pt x="4874" y="2476"/>
                    </a:lnTo>
                    <a:cubicBezTo>
                      <a:pt x="4867" y="2480"/>
                      <a:pt x="4862" y="2482"/>
                      <a:pt x="4862" y="2482"/>
                    </a:cubicBezTo>
                    <a:cubicBezTo>
                      <a:pt x="4862" y="2482"/>
                      <a:pt x="4864" y="2481"/>
                      <a:pt x="4870" y="2478"/>
                    </a:cubicBezTo>
                    <a:cubicBezTo>
                      <a:pt x="4872" y="2477"/>
                      <a:pt x="4873" y="2477"/>
                      <a:pt x="4874" y="2476"/>
                    </a:cubicBezTo>
                    <a:close/>
                    <a:moveTo>
                      <a:pt x="4947" y="1037"/>
                    </a:moveTo>
                    <a:lnTo>
                      <a:pt x="4947" y="1037"/>
                    </a:lnTo>
                    <a:cubicBezTo>
                      <a:pt x="4959" y="1050"/>
                      <a:pt x="4971" y="1062"/>
                      <a:pt x="4984" y="1076"/>
                    </a:cubicBezTo>
                    <a:cubicBezTo>
                      <a:pt x="5009" y="1105"/>
                      <a:pt x="5035" y="1134"/>
                      <a:pt x="5061" y="1163"/>
                    </a:cubicBezTo>
                    <a:cubicBezTo>
                      <a:pt x="5067" y="1170"/>
                      <a:pt x="5074" y="1179"/>
                      <a:pt x="5079" y="1185"/>
                    </a:cubicBezTo>
                    <a:lnTo>
                      <a:pt x="5079" y="1185"/>
                    </a:lnTo>
                    <a:cubicBezTo>
                      <a:pt x="5091" y="1202"/>
                      <a:pt x="5103" y="1218"/>
                      <a:pt x="5112" y="1233"/>
                    </a:cubicBezTo>
                    <a:cubicBezTo>
                      <a:pt x="5156" y="1295"/>
                      <a:pt x="5196" y="1361"/>
                      <a:pt x="5229" y="1427"/>
                    </a:cubicBezTo>
                    <a:cubicBezTo>
                      <a:pt x="5240" y="1445"/>
                      <a:pt x="5247" y="1464"/>
                      <a:pt x="5255" y="1482"/>
                    </a:cubicBezTo>
                    <a:cubicBezTo>
                      <a:pt x="5257" y="1487"/>
                      <a:pt x="5258" y="1488"/>
                      <a:pt x="5258" y="1488"/>
                    </a:cubicBezTo>
                    <a:cubicBezTo>
                      <a:pt x="5258" y="1488"/>
                      <a:pt x="5258" y="1488"/>
                      <a:pt x="5258" y="1488"/>
                    </a:cubicBezTo>
                    <a:lnTo>
                      <a:pt x="5258" y="1488"/>
                    </a:lnTo>
                    <a:cubicBezTo>
                      <a:pt x="5258" y="1488"/>
                      <a:pt x="5258" y="1489"/>
                      <a:pt x="5258" y="1489"/>
                    </a:cubicBezTo>
                    <a:cubicBezTo>
                      <a:pt x="5269" y="1526"/>
                      <a:pt x="5284" y="1562"/>
                      <a:pt x="5295" y="1599"/>
                    </a:cubicBezTo>
                    <a:cubicBezTo>
                      <a:pt x="5306" y="1639"/>
                      <a:pt x="5310" y="1665"/>
                      <a:pt x="5317" y="1702"/>
                    </a:cubicBezTo>
                    <a:cubicBezTo>
                      <a:pt x="5317" y="1702"/>
                      <a:pt x="5317" y="1702"/>
                      <a:pt x="5317" y="1702"/>
                    </a:cubicBezTo>
                    <a:lnTo>
                      <a:pt x="5317" y="1702"/>
                    </a:lnTo>
                    <a:cubicBezTo>
                      <a:pt x="5317" y="1704"/>
                      <a:pt x="5317" y="1706"/>
                      <a:pt x="5317" y="1709"/>
                    </a:cubicBezTo>
                    <a:cubicBezTo>
                      <a:pt x="5317" y="1731"/>
                      <a:pt x="5321" y="1749"/>
                      <a:pt x="5321" y="1771"/>
                    </a:cubicBezTo>
                    <a:cubicBezTo>
                      <a:pt x="5321" y="1804"/>
                      <a:pt x="5321" y="1837"/>
                      <a:pt x="5317" y="1870"/>
                    </a:cubicBezTo>
                    <a:cubicBezTo>
                      <a:pt x="5317" y="1871"/>
                      <a:pt x="5317" y="1873"/>
                      <a:pt x="5317" y="1874"/>
                    </a:cubicBezTo>
                    <a:lnTo>
                      <a:pt x="5317" y="1874"/>
                    </a:lnTo>
                    <a:cubicBezTo>
                      <a:pt x="5313" y="1896"/>
                      <a:pt x="5313" y="1914"/>
                      <a:pt x="5306" y="1936"/>
                    </a:cubicBezTo>
                    <a:cubicBezTo>
                      <a:pt x="5299" y="1969"/>
                      <a:pt x="5291" y="2002"/>
                      <a:pt x="5280" y="2031"/>
                    </a:cubicBezTo>
                    <a:cubicBezTo>
                      <a:pt x="5275" y="2041"/>
                      <a:pt x="5264" y="2068"/>
                      <a:pt x="5265" y="2068"/>
                    </a:cubicBezTo>
                    <a:cubicBezTo>
                      <a:pt x="5265" y="2068"/>
                      <a:pt x="5265" y="2068"/>
                      <a:pt x="5265" y="2068"/>
                    </a:cubicBezTo>
                    <a:lnTo>
                      <a:pt x="5265" y="2068"/>
                    </a:lnTo>
                    <a:cubicBezTo>
                      <a:pt x="5260" y="2078"/>
                      <a:pt x="5255" y="2088"/>
                      <a:pt x="5251" y="2097"/>
                    </a:cubicBezTo>
                    <a:cubicBezTo>
                      <a:pt x="5233" y="2130"/>
                      <a:pt x="5214" y="2159"/>
                      <a:pt x="5192" y="2188"/>
                    </a:cubicBezTo>
                    <a:cubicBezTo>
                      <a:pt x="5190" y="2194"/>
                      <a:pt x="5172" y="2218"/>
                      <a:pt x="5167" y="2225"/>
                    </a:cubicBezTo>
                    <a:lnTo>
                      <a:pt x="5167" y="2225"/>
                    </a:lnTo>
                    <a:cubicBezTo>
                      <a:pt x="5156" y="2237"/>
                      <a:pt x="5138" y="2257"/>
                      <a:pt x="5134" y="2262"/>
                    </a:cubicBezTo>
                    <a:cubicBezTo>
                      <a:pt x="5108" y="2295"/>
                      <a:pt x="5079" y="2324"/>
                      <a:pt x="5046" y="2350"/>
                    </a:cubicBezTo>
                    <a:cubicBezTo>
                      <a:pt x="5031" y="2364"/>
                      <a:pt x="5017" y="2379"/>
                      <a:pt x="5002" y="2390"/>
                    </a:cubicBezTo>
                    <a:lnTo>
                      <a:pt x="4969" y="2419"/>
                    </a:lnTo>
                    <a:cubicBezTo>
                      <a:pt x="4967" y="2421"/>
                      <a:pt x="4963" y="2423"/>
                      <a:pt x="4958" y="2426"/>
                    </a:cubicBezTo>
                    <a:cubicBezTo>
                      <a:pt x="4940" y="2437"/>
                      <a:pt x="4922" y="2448"/>
                      <a:pt x="4903" y="2459"/>
                    </a:cubicBezTo>
                    <a:cubicBezTo>
                      <a:pt x="4900" y="2463"/>
                      <a:pt x="4886" y="2470"/>
                      <a:pt x="4876" y="2475"/>
                    </a:cubicBezTo>
                    <a:lnTo>
                      <a:pt x="4876" y="2475"/>
                    </a:lnTo>
                    <a:cubicBezTo>
                      <a:pt x="4867" y="2478"/>
                      <a:pt x="4846" y="2486"/>
                      <a:pt x="4841" y="2489"/>
                    </a:cubicBezTo>
                    <a:cubicBezTo>
                      <a:pt x="4834" y="2489"/>
                      <a:pt x="4826" y="2492"/>
                      <a:pt x="4819" y="2492"/>
                    </a:cubicBezTo>
                    <a:lnTo>
                      <a:pt x="4794" y="2492"/>
                    </a:lnTo>
                    <a:cubicBezTo>
                      <a:pt x="4792" y="2491"/>
                      <a:pt x="4790" y="2490"/>
                      <a:pt x="4790" y="2489"/>
                    </a:cubicBezTo>
                    <a:cubicBezTo>
                      <a:pt x="4790" y="2489"/>
                      <a:pt x="4786" y="2487"/>
                      <a:pt x="4783" y="2485"/>
                    </a:cubicBezTo>
                    <a:lnTo>
                      <a:pt x="4783" y="2485"/>
                    </a:lnTo>
                    <a:cubicBezTo>
                      <a:pt x="4773" y="2475"/>
                      <a:pt x="4767" y="2466"/>
                      <a:pt x="4757" y="2456"/>
                    </a:cubicBezTo>
                    <a:cubicBezTo>
                      <a:pt x="4756" y="2455"/>
                      <a:pt x="4755" y="2454"/>
                      <a:pt x="4754" y="2453"/>
                    </a:cubicBezTo>
                    <a:lnTo>
                      <a:pt x="4754" y="2453"/>
                    </a:lnTo>
                    <a:cubicBezTo>
                      <a:pt x="4753" y="2453"/>
                      <a:pt x="4753" y="2452"/>
                      <a:pt x="4753" y="2452"/>
                    </a:cubicBezTo>
                    <a:cubicBezTo>
                      <a:pt x="4746" y="2437"/>
                      <a:pt x="4735" y="2423"/>
                      <a:pt x="4727" y="2408"/>
                    </a:cubicBezTo>
                    <a:cubicBezTo>
                      <a:pt x="4720" y="2394"/>
                      <a:pt x="4720" y="2394"/>
                      <a:pt x="4716" y="2383"/>
                    </a:cubicBezTo>
                    <a:cubicBezTo>
                      <a:pt x="4715" y="2380"/>
                      <a:pt x="4714" y="2378"/>
                      <a:pt x="4713" y="2377"/>
                    </a:cubicBezTo>
                    <a:lnTo>
                      <a:pt x="4713" y="2377"/>
                    </a:lnTo>
                    <a:cubicBezTo>
                      <a:pt x="4700" y="2344"/>
                      <a:pt x="4690" y="2313"/>
                      <a:pt x="4684" y="2276"/>
                    </a:cubicBezTo>
                    <a:cubicBezTo>
                      <a:pt x="4680" y="2262"/>
                      <a:pt x="4676" y="2243"/>
                      <a:pt x="4673" y="2225"/>
                    </a:cubicBezTo>
                    <a:lnTo>
                      <a:pt x="4669" y="2192"/>
                    </a:lnTo>
                    <a:cubicBezTo>
                      <a:pt x="4669" y="2192"/>
                      <a:pt x="4669" y="2192"/>
                      <a:pt x="4669" y="2192"/>
                    </a:cubicBezTo>
                    <a:lnTo>
                      <a:pt x="4669" y="2192"/>
                    </a:lnTo>
                    <a:cubicBezTo>
                      <a:pt x="4669" y="2190"/>
                      <a:pt x="4669" y="2188"/>
                      <a:pt x="4669" y="2185"/>
                    </a:cubicBezTo>
                    <a:cubicBezTo>
                      <a:pt x="4658" y="2090"/>
                      <a:pt x="4658" y="1991"/>
                      <a:pt x="4662" y="1896"/>
                    </a:cubicBezTo>
                    <a:cubicBezTo>
                      <a:pt x="4662" y="1870"/>
                      <a:pt x="4669" y="1841"/>
                      <a:pt x="4669" y="1811"/>
                    </a:cubicBezTo>
                    <a:lnTo>
                      <a:pt x="4673" y="1778"/>
                    </a:lnTo>
                    <a:lnTo>
                      <a:pt x="4673" y="1778"/>
                    </a:lnTo>
                    <a:cubicBezTo>
                      <a:pt x="4671" y="1793"/>
                      <a:pt x="4671" y="1798"/>
                      <a:pt x="4671" y="1798"/>
                    </a:cubicBezTo>
                    <a:cubicBezTo>
                      <a:pt x="4671" y="1798"/>
                      <a:pt x="4673" y="1783"/>
                      <a:pt x="4673" y="1778"/>
                    </a:cubicBezTo>
                    <a:lnTo>
                      <a:pt x="4673" y="1778"/>
                    </a:lnTo>
                    <a:lnTo>
                      <a:pt x="4673" y="1778"/>
                    </a:lnTo>
                    <a:cubicBezTo>
                      <a:pt x="4684" y="1724"/>
                      <a:pt x="4695" y="1665"/>
                      <a:pt x="4706" y="1606"/>
                    </a:cubicBezTo>
                    <a:cubicBezTo>
                      <a:pt x="4748" y="1404"/>
                      <a:pt x="4829" y="1209"/>
                      <a:pt x="4947" y="1037"/>
                    </a:cubicBezTo>
                    <a:close/>
                    <a:moveTo>
                      <a:pt x="4790" y="2492"/>
                    </a:moveTo>
                    <a:cubicBezTo>
                      <a:pt x="4790" y="2492"/>
                      <a:pt x="4790" y="2492"/>
                      <a:pt x="4790" y="2492"/>
                    </a:cubicBezTo>
                    <a:lnTo>
                      <a:pt x="4790" y="2492"/>
                    </a:lnTo>
                    <a:cubicBezTo>
                      <a:pt x="4797" y="2495"/>
                      <a:pt x="4801" y="2497"/>
                      <a:pt x="4803" y="2498"/>
                    </a:cubicBezTo>
                    <a:lnTo>
                      <a:pt x="4803" y="2498"/>
                    </a:lnTo>
                    <a:cubicBezTo>
                      <a:pt x="4800" y="2497"/>
                      <a:pt x="4795" y="2495"/>
                      <a:pt x="4790" y="2492"/>
                    </a:cubicBezTo>
                    <a:close/>
                    <a:moveTo>
                      <a:pt x="4794" y="2493"/>
                    </a:moveTo>
                    <a:lnTo>
                      <a:pt x="4794" y="2493"/>
                    </a:lnTo>
                    <a:cubicBezTo>
                      <a:pt x="4805" y="2493"/>
                      <a:pt x="4811" y="2495"/>
                      <a:pt x="4812" y="2497"/>
                    </a:cubicBezTo>
                    <a:lnTo>
                      <a:pt x="4812" y="2497"/>
                    </a:lnTo>
                    <a:cubicBezTo>
                      <a:pt x="4812" y="2498"/>
                      <a:pt x="4812" y="2498"/>
                      <a:pt x="4812" y="2499"/>
                    </a:cubicBezTo>
                    <a:lnTo>
                      <a:pt x="4812" y="2499"/>
                    </a:lnTo>
                    <a:cubicBezTo>
                      <a:pt x="4811" y="2499"/>
                      <a:pt x="4811" y="2499"/>
                      <a:pt x="4810" y="2499"/>
                    </a:cubicBezTo>
                    <a:cubicBezTo>
                      <a:pt x="4809" y="2499"/>
                      <a:pt x="4807" y="2499"/>
                      <a:pt x="4805" y="2498"/>
                    </a:cubicBezTo>
                    <a:lnTo>
                      <a:pt x="4805" y="2498"/>
                    </a:lnTo>
                    <a:cubicBezTo>
                      <a:pt x="4803" y="2497"/>
                      <a:pt x="4798" y="2495"/>
                      <a:pt x="4794" y="2493"/>
                    </a:cubicBezTo>
                    <a:close/>
                    <a:moveTo>
                      <a:pt x="2490" y="882"/>
                    </a:moveTo>
                    <a:cubicBezTo>
                      <a:pt x="2764" y="1198"/>
                      <a:pt x="2868" y="1660"/>
                      <a:pt x="2827" y="2079"/>
                    </a:cubicBezTo>
                    <a:cubicBezTo>
                      <a:pt x="2816" y="2203"/>
                      <a:pt x="2787" y="2324"/>
                      <a:pt x="2743" y="2437"/>
                    </a:cubicBezTo>
                    <a:cubicBezTo>
                      <a:pt x="2714" y="2518"/>
                      <a:pt x="2670" y="2591"/>
                      <a:pt x="2608" y="2650"/>
                    </a:cubicBezTo>
                    <a:lnTo>
                      <a:pt x="2582" y="2672"/>
                    </a:lnTo>
                    <a:cubicBezTo>
                      <a:pt x="2567" y="2679"/>
                      <a:pt x="2553" y="2686"/>
                      <a:pt x="2538" y="2697"/>
                    </a:cubicBezTo>
                    <a:cubicBezTo>
                      <a:pt x="2534" y="2700"/>
                      <a:pt x="2531" y="2702"/>
                      <a:pt x="2529" y="2703"/>
                    </a:cubicBezTo>
                    <a:lnTo>
                      <a:pt x="2529" y="2703"/>
                    </a:lnTo>
                    <a:cubicBezTo>
                      <a:pt x="2526" y="2703"/>
                      <a:pt x="2522" y="2704"/>
                      <a:pt x="2516" y="2705"/>
                    </a:cubicBezTo>
                    <a:cubicBezTo>
                      <a:pt x="2498" y="2708"/>
                      <a:pt x="2443" y="2712"/>
                      <a:pt x="2498" y="2712"/>
                    </a:cubicBezTo>
                    <a:lnTo>
                      <a:pt x="2447" y="2712"/>
                    </a:lnTo>
                    <a:cubicBezTo>
                      <a:pt x="2443" y="2712"/>
                      <a:pt x="2441" y="2713"/>
                      <a:pt x="2439" y="2713"/>
                    </a:cubicBezTo>
                    <a:lnTo>
                      <a:pt x="2439" y="2713"/>
                    </a:lnTo>
                    <a:cubicBezTo>
                      <a:pt x="2438" y="2713"/>
                      <a:pt x="2437" y="2712"/>
                      <a:pt x="2436" y="2712"/>
                    </a:cubicBezTo>
                    <a:lnTo>
                      <a:pt x="2391" y="2698"/>
                    </a:lnTo>
                    <a:lnTo>
                      <a:pt x="2391" y="2698"/>
                    </a:lnTo>
                    <a:cubicBezTo>
                      <a:pt x="2381" y="2693"/>
                      <a:pt x="2372" y="2689"/>
                      <a:pt x="2362" y="2683"/>
                    </a:cubicBezTo>
                    <a:cubicBezTo>
                      <a:pt x="2350" y="2676"/>
                      <a:pt x="2333" y="2663"/>
                      <a:pt x="2334" y="2663"/>
                    </a:cubicBezTo>
                    <a:lnTo>
                      <a:pt x="2334" y="2663"/>
                    </a:lnTo>
                    <a:cubicBezTo>
                      <a:pt x="2334" y="2663"/>
                      <a:pt x="2339" y="2667"/>
                      <a:pt x="2351" y="2675"/>
                    </a:cubicBezTo>
                    <a:cubicBezTo>
                      <a:pt x="2333" y="2661"/>
                      <a:pt x="2315" y="2646"/>
                      <a:pt x="2300" y="2631"/>
                    </a:cubicBezTo>
                    <a:cubicBezTo>
                      <a:pt x="2293" y="2621"/>
                      <a:pt x="2278" y="2603"/>
                      <a:pt x="2277" y="2603"/>
                    </a:cubicBezTo>
                    <a:lnTo>
                      <a:pt x="2277" y="2603"/>
                    </a:lnTo>
                    <a:cubicBezTo>
                      <a:pt x="2276" y="2603"/>
                      <a:pt x="2279" y="2607"/>
                      <a:pt x="2285" y="2617"/>
                    </a:cubicBezTo>
                    <a:cubicBezTo>
                      <a:pt x="2271" y="2595"/>
                      <a:pt x="2252" y="2569"/>
                      <a:pt x="2242" y="2547"/>
                    </a:cubicBezTo>
                    <a:cubicBezTo>
                      <a:pt x="2229" y="2528"/>
                      <a:pt x="2221" y="2509"/>
                      <a:pt x="2212" y="2492"/>
                    </a:cubicBezTo>
                    <a:lnTo>
                      <a:pt x="2212" y="2492"/>
                    </a:lnTo>
                    <a:cubicBezTo>
                      <a:pt x="2209" y="2483"/>
                      <a:pt x="2200" y="2459"/>
                      <a:pt x="2198" y="2452"/>
                    </a:cubicBezTo>
                    <a:cubicBezTo>
                      <a:pt x="2176" y="2390"/>
                      <a:pt x="2161" y="2328"/>
                      <a:pt x="2150" y="2269"/>
                    </a:cubicBezTo>
                    <a:cubicBezTo>
                      <a:pt x="2113" y="2038"/>
                      <a:pt x="2161" y="1742"/>
                      <a:pt x="2227" y="1489"/>
                    </a:cubicBezTo>
                    <a:cubicBezTo>
                      <a:pt x="2242" y="1431"/>
                      <a:pt x="2256" y="1376"/>
                      <a:pt x="2274" y="1317"/>
                    </a:cubicBezTo>
                    <a:cubicBezTo>
                      <a:pt x="2285" y="1292"/>
                      <a:pt x="2293" y="1262"/>
                      <a:pt x="2304" y="1237"/>
                    </a:cubicBezTo>
                    <a:cubicBezTo>
                      <a:pt x="2307" y="1227"/>
                      <a:pt x="2330" y="1175"/>
                      <a:pt x="2329" y="1175"/>
                    </a:cubicBezTo>
                    <a:lnTo>
                      <a:pt x="2329" y="1175"/>
                    </a:lnTo>
                    <a:cubicBezTo>
                      <a:pt x="2329" y="1175"/>
                      <a:pt x="2328" y="1177"/>
                      <a:pt x="2326" y="1182"/>
                    </a:cubicBezTo>
                    <a:cubicBezTo>
                      <a:pt x="2366" y="1083"/>
                      <a:pt x="2417" y="988"/>
                      <a:pt x="2476" y="900"/>
                    </a:cubicBezTo>
                    <a:cubicBezTo>
                      <a:pt x="2480" y="894"/>
                      <a:pt x="2485" y="888"/>
                      <a:pt x="2490" y="882"/>
                    </a:cubicBezTo>
                    <a:close/>
                    <a:moveTo>
                      <a:pt x="3484" y="1"/>
                    </a:moveTo>
                    <a:cubicBezTo>
                      <a:pt x="3353" y="1"/>
                      <a:pt x="3223" y="14"/>
                      <a:pt x="3095" y="43"/>
                    </a:cubicBezTo>
                    <a:cubicBezTo>
                      <a:pt x="2857" y="98"/>
                      <a:pt x="2639" y="207"/>
                      <a:pt x="2456" y="359"/>
                    </a:cubicBezTo>
                    <a:lnTo>
                      <a:pt x="2456" y="359"/>
                    </a:lnTo>
                    <a:cubicBezTo>
                      <a:pt x="2237" y="218"/>
                      <a:pt x="1983" y="145"/>
                      <a:pt x="1727" y="145"/>
                    </a:cubicBezTo>
                    <a:cubicBezTo>
                      <a:pt x="1652" y="145"/>
                      <a:pt x="1577" y="151"/>
                      <a:pt x="1502" y="164"/>
                    </a:cubicBezTo>
                    <a:cubicBezTo>
                      <a:pt x="934" y="252"/>
                      <a:pt x="389" y="651"/>
                      <a:pt x="180" y="1193"/>
                    </a:cubicBezTo>
                    <a:cubicBezTo>
                      <a:pt x="1" y="1661"/>
                      <a:pt x="89" y="2199"/>
                      <a:pt x="242" y="2661"/>
                    </a:cubicBezTo>
                    <a:cubicBezTo>
                      <a:pt x="594" y="3726"/>
                      <a:pt x="1282" y="4649"/>
                      <a:pt x="1905" y="5571"/>
                    </a:cubicBezTo>
                    <a:cubicBezTo>
                      <a:pt x="2011" y="5725"/>
                      <a:pt x="2113" y="5883"/>
                      <a:pt x="2209" y="6047"/>
                    </a:cubicBezTo>
                    <a:cubicBezTo>
                      <a:pt x="2246" y="6112"/>
                      <a:pt x="2302" y="6139"/>
                      <a:pt x="2360" y="6139"/>
                    </a:cubicBezTo>
                    <a:cubicBezTo>
                      <a:pt x="2490" y="6139"/>
                      <a:pt x="2624" y="6001"/>
                      <a:pt x="2538" y="5853"/>
                    </a:cubicBezTo>
                    <a:lnTo>
                      <a:pt x="2542" y="5850"/>
                    </a:lnTo>
                    <a:cubicBezTo>
                      <a:pt x="2340" y="5498"/>
                      <a:pt x="2095" y="5172"/>
                      <a:pt x="1868" y="4836"/>
                    </a:cubicBezTo>
                    <a:cubicBezTo>
                      <a:pt x="1564" y="4400"/>
                      <a:pt x="1286" y="3950"/>
                      <a:pt x="1026" y="3485"/>
                    </a:cubicBezTo>
                    <a:cubicBezTo>
                      <a:pt x="788" y="3038"/>
                      <a:pt x="583" y="2599"/>
                      <a:pt x="495" y="2093"/>
                    </a:cubicBezTo>
                    <a:cubicBezTo>
                      <a:pt x="492" y="2081"/>
                      <a:pt x="487" y="2039"/>
                      <a:pt x="485" y="2028"/>
                    </a:cubicBezTo>
                    <a:lnTo>
                      <a:pt x="485" y="2028"/>
                    </a:lnTo>
                    <a:cubicBezTo>
                      <a:pt x="485" y="2024"/>
                      <a:pt x="477" y="1978"/>
                      <a:pt x="477" y="1965"/>
                    </a:cubicBezTo>
                    <a:cubicBezTo>
                      <a:pt x="473" y="1907"/>
                      <a:pt x="469" y="1848"/>
                      <a:pt x="466" y="1789"/>
                    </a:cubicBezTo>
                    <a:cubicBezTo>
                      <a:pt x="466" y="1738"/>
                      <a:pt x="466" y="1691"/>
                      <a:pt x="473" y="1639"/>
                    </a:cubicBezTo>
                    <a:cubicBezTo>
                      <a:pt x="473" y="1621"/>
                      <a:pt x="476" y="1600"/>
                      <a:pt x="477" y="1583"/>
                    </a:cubicBezTo>
                    <a:lnTo>
                      <a:pt x="477" y="1583"/>
                    </a:lnTo>
                    <a:cubicBezTo>
                      <a:pt x="478" y="1575"/>
                      <a:pt x="485" y="1527"/>
                      <a:pt x="488" y="1519"/>
                    </a:cubicBezTo>
                    <a:cubicBezTo>
                      <a:pt x="499" y="1471"/>
                      <a:pt x="510" y="1423"/>
                      <a:pt x="524" y="1376"/>
                    </a:cubicBezTo>
                    <a:cubicBezTo>
                      <a:pt x="532" y="1350"/>
                      <a:pt x="539" y="1328"/>
                      <a:pt x="546" y="1306"/>
                    </a:cubicBezTo>
                    <a:cubicBezTo>
                      <a:pt x="550" y="1295"/>
                      <a:pt x="554" y="1284"/>
                      <a:pt x="557" y="1277"/>
                    </a:cubicBezTo>
                    <a:lnTo>
                      <a:pt x="557" y="1277"/>
                    </a:lnTo>
                    <a:cubicBezTo>
                      <a:pt x="553" y="1289"/>
                      <a:pt x="552" y="1293"/>
                      <a:pt x="552" y="1293"/>
                    </a:cubicBezTo>
                    <a:cubicBezTo>
                      <a:pt x="552" y="1293"/>
                      <a:pt x="562" y="1267"/>
                      <a:pt x="565" y="1262"/>
                    </a:cubicBezTo>
                    <a:cubicBezTo>
                      <a:pt x="587" y="1218"/>
                      <a:pt x="609" y="1174"/>
                      <a:pt x="634" y="1134"/>
                    </a:cubicBezTo>
                    <a:cubicBezTo>
                      <a:pt x="649" y="1108"/>
                      <a:pt x="664" y="1086"/>
                      <a:pt x="682" y="1065"/>
                    </a:cubicBezTo>
                    <a:cubicBezTo>
                      <a:pt x="684" y="1058"/>
                      <a:pt x="688" y="1052"/>
                      <a:pt x="692" y="1047"/>
                    </a:cubicBezTo>
                    <a:lnTo>
                      <a:pt x="692" y="1047"/>
                    </a:lnTo>
                    <a:cubicBezTo>
                      <a:pt x="696" y="1043"/>
                      <a:pt x="711" y="1024"/>
                      <a:pt x="711" y="1024"/>
                    </a:cubicBezTo>
                    <a:cubicBezTo>
                      <a:pt x="865" y="845"/>
                      <a:pt x="1055" y="709"/>
                      <a:pt x="1275" y="622"/>
                    </a:cubicBezTo>
                    <a:cubicBezTo>
                      <a:pt x="1424" y="560"/>
                      <a:pt x="1584" y="525"/>
                      <a:pt x="1741" y="525"/>
                    </a:cubicBezTo>
                    <a:cubicBezTo>
                      <a:pt x="1873" y="525"/>
                      <a:pt x="2002" y="550"/>
                      <a:pt x="2121" y="603"/>
                    </a:cubicBezTo>
                    <a:cubicBezTo>
                      <a:pt x="2146" y="615"/>
                      <a:pt x="2170" y="627"/>
                      <a:pt x="2194" y="640"/>
                    </a:cubicBezTo>
                    <a:lnTo>
                      <a:pt x="2194" y="640"/>
                    </a:lnTo>
                    <a:cubicBezTo>
                      <a:pt x="2165" y="680"/>
                      <a:pt x="2138" y="721"/>
                      <a:pt x="2113" y="764"/>
                    </a:cubicBezTo>
                    <a:cubicBezTo>
                      <a:pt x="1978" y="991"/>
                      <a:pt x="1883" y="1240"/>
                      <a:pt x="1831" y="1500"/>
                    </a:cubicBezTo>
                    <a:cubicBezTo>
                      <a:pt x="1762" y="1815"/>
                      <a:pt x="1725" y="2141"/>
                      <a:pt x="1799" y="2456"/>
                    </a:cubicBezTo>
                    <a:cubicBezTo>
                      <a:pt x="1853" y="2683"/>
                      <a:pt x="1978" y="2913"/>
                      <a:pt x="2187" y="3027"/>
                    </a:cubicBezTo>
                    <a:cubicBezTo>
                      <a:pt x="2271" y="3072"/>
                      <a:pt x="2364" y="3095"/>
                      <a:pt x="2457" y="3095"/>
                    </a:cubicBezTo>
                    <a:cubicBezTo>
                      <a:pt x="2573" y="3095"/>
                      <a:pt x="2689" y="3060"/>
                      <a:pt x="2787" y="2990"/>
                    </a:cubicBezTo>
                    <a:cubicBezTo>
                      <a:pt x="3010" y="2833"/>
                      <a:pt x="3128" y="2566"/>
                      <a:pt x="3175" y="2302"/>
                    </a:cubicBezTo>
                    <a:cubicBezTo>
                      <a:pt x="3248" y="1940"/>
                      <a:pt x="3226" y="1566"/>
                      <a:pt x="3106" y="1215"/>
                    </a:cubicBezTo>
                    <a:cubicBezTo>
                      <a:pt x="3030" y="988"/>
                      <a:pt x="2908" y="783"/>
                      <a:pt x="2749" y="610"/>
                    </a:cubicBezTo>
                    <a:lnTo>
                      <a:pt x="2749" y="610"/>
                    </a:lnTo>
                    <a:cubicBezTo>
                      <a:pt x="2751" y="609"/>
                      <a:pt x="2752" y="608"/>
                      <a:pt x="2754" y="607"/>
                    </a:cubicBezTo>
                    <a:cubicBezTo>
                      <a:pt x="2772" y="592"/>
                      <a:pt x="2794" y="578"/>
                      <a:pt x="2816" y="563"/>
                    </a:cubicBezTo>
                    <a:cubicBezTo>
                      <a:pt x="2849" y="541"/>
                      <a:pt x="2886" y="523"/>
                      <a:pt x="2922" y="504"/>
                    </a:cubicBezTo>
                    <a:cubicBezTo>
                      <a:pt x="2941" y="493"/>
                      <a:pt x="2959" y="486"/>
                      <a:pt x="2977" y="479"/>
                    </a:cubicBezTo>
                    <a:cubicBezTo>
                      <a:pt x="2987" y="474"/>
                      <a:pt x="2990" y="472"/>
                      <a:pt x="2989" y="472"/>
                    </a:cubicBezTo>
                    <a:lnTo>
                      <a:pt x="2989" y="472"/>
                    </a:lnTo>
                    <a:cubicBezTo>
                      <a:pt x="2988" y="472"/>
                      <a:pt x="2971" y="479"/>
                      <a:pt x="2966" y="479"/>
                    </a:cubicBezTo>
                    <a:lnTo>
                      <a:pt x="3003" y="464"/>
                    </a:lnTo>
                    <a:cubicBezTo>
                      <a:pt x="3084" y="435"/>
                      <a:pt x="3164" y="413"/>
                      <a:pt x="3248" y="398"/>
                    </a:cubicBezTo>
                    <a:cubicBezTo>
                      <a:pt x="3257" y="398"/>
                      <a:pt x="3296" y="391"/>
                      <a:pt x="3297" y="390"/>
                    </a:cubicBezTo>
                    <a:lnTo>
                      <a:pt x="3297" y="390"/>
                    </a:lnTo>
                    <a:cubicBezTo>
                      <a:pt x="3309" y="389"/>
                      <a:pt x="3325" y="387"/>
                      <a:pt x="3329" y="387"/>
                    </a:cubicBezTo>
                    <a:cubicBezTo>
                      <a:pt x="3376" y="384"/>
                      <a:pt x="3420" y="380"/>
                      <a:pt x="3468" y="380"/>
                    </a:cubicBezTo>
                    <a:cubicBezTo>
                      <a:pt x="3512" y="380"/>
                      <a:pt x="3549" y="380"/>
                      <a:pt x="3589" y="384"/>
                    </a:cubicBezTo>
                    <a:cubicBezTo>
                      <a:pt x="3607" y="384"/>
                      <a:pt x="3625" y="384"/>
                      <a:pt x="3644" y="387"/>
                    </a:cubicBezTo>
                    <a:cubicBezTo>
                      <a:pt x="3653" y="387"/>
                      <a:pt x="3686" y="392"/>
                      <a:pt x="3701" y="394"/>
                    </a:cubicBezTo>
                    <a:lnTo>
                      <a:pt x="3701" y="394"/>
                    </a:lnTo>
                    <a:cubicBezTo>
                      <a:pt x="3698" y="394"/>
                      <a:pt x="3696" y="394"/>
                      <a:pt x="3696" y="394"/>
                    </a:cubicBezTo>
                    <a:lnTo>
                      <a:pt x="3696" y="394"/>
                    </a:lnTo>
                    <a:cubicBezTo>
                      <a:pt x="3696" y="394"/>
                      <a:pt x="3697" y="394"/>
                      <a:pt x="3702" y="395"/>
                    </a:cubicBezTo>
                    <a:cubicBezTo>
                      <a:pt x="3706" y="395"/>
                      <a:pt x="3708" y="395"/>
                      <a:pt x="3708" y="395"/>
                    </a:cubicBezTo>
                    <a:cubicBezTo>
                      <a:pt x="3708" y="395"/>
                      <a:pt x="3705" y="395"/>
                      <a:pt x="3701" y="394"/>
                    </a:cubicBezTo>
                    <a:lnTo>
                      <a:pt x="3701" y="394"/>
                    </a:lnTo>
                    <a:cubicBezTo>
                      <a:pt x="3712" y="396"/>
                      <a:pt x="3739" y="399"/>
                      <a:pt x="3746" y="402"/>
                    </a:cubicBezTo>
                    <a:cubicBezTo>
                      <a:pt x="3765" y="406"/>
                      <a:pt x="3787" y="409"/>
                      <a:pt x="3805" y="413"/>
                    </a:cubicBezTo>
                    <a:cubicBezTo>
                      <a:pt x="3852" y="420"/>
                      <a:pt x="3893" y="431"/>
                      <a:pt x="3937" y="442"/>
                    </a:cubicBezTo>
                    <a:cubicBezTo>
                      <a:pt x="4021" y="468"/>
                      <a:pt x="4109" y="493"/>
                      <a:pt x="4189" y="526"/>
                    </a:cubicBezTo>
                    <a:cubicBezTo>
                      <a:pt x="4202" y="531"/>
                      <a:pt x="4225" y="542"/>
                      <a:pt x="4226" y="542"/>
                    </a:cubicBezTo>
                    <a:cubicBezTo>
                      <a:pt x="4227" y="542"/>
                      <a:pt x="4223" y="539"/>
                      <a:pt x="4211" y="534"/>
                    </a:cubicBezTo>
                    <a:lnTo>
                      <a:pt x="4211" y="534"/>
                    </a:lnTo>
                    <a:lnTo>
                      <a:pt x="4273" y="563"/>
                    </a:lnTo>
                    <a:cubicBezTo>
                      <a:pt x="4317" y="581"/>
                      <a:pt x="4358" y="603"/>
                      <a:pt x="4394" y="625"/>
                    </a:cubicBezTo>
                    <a:cubicBezTo>
                      <a:pt x="4471" y="665"/>
                      <a:pt x="4548" y="709"/>
                      <a:pt x="4618" y="757"/>
                    </a:cubicBezTo>
                    <a:cubicBezTo>
                      <a:pt x="4631" y="766"/>
                      <a:pt x="4643" y="775"/>
                      <a:pt x="4655" y="783"/>
                    </a:cubicBezTo>
                    <a:lnTo>
                      <a:pt x="4655" y="783"/>
                    </a:lnTo>
                    <a:cubicBezTo>
                      <a:pt x="4616" y="839"/>
                      <a:pt x="4580" y="898"/>
                      <a:pt x="4548" y="958"/>
                    </a:cubicBezTo>
                    <a:cubicBezTo>
                      <a:pt x="4317" y="1372"/>
                      <a:pt x="4211" y="1899"/>
                      <a:pt x="4310" y="2364"/>
                    </a:cubicBezTo>
                    <a:cubicBezTo>
                      <a:pt x="4350" y="2544"/>
                      <a:pt x="4438" y="2730"/>
                      <a:pt x="4603" y="2822"/>
                    </a:cubicBezTo>
                    <a:cubicBezTo>
                      <a:pt x="4669" y="2860"/>
                      <a:pt x="4739" y="2876"/>
                      <a:pt x="4810" y="2876"/>
                    </a:cubicBezTo>
                    <a:cubicBezTo>
                      <a:pt x="4936" y="2876"/>
                      <a:pt x="5063" y="2824"/>
                      <a:pt x="5167" y="2749"/>
                    </a:cubicBezTo>
                    <a:cubicBezTo>
                      <a:pt x="5482" y="2522"/>
                      <a:pt x="5720" y="2174"/>
                      <a:pt x="5705" y="1771"/>
                    </a:cubicBezTo>
                    <a:cubicBezTo>
                      <a:pt x="5690" y="1375"/>
                      <a:pt x="5491" y="1029"/>
                      <a:pt x="5211" y="751"/>
                    </a:cubicBezTo>
                    <a:lnTo>
                      <a:pt x="5211" y="751"/>
                    </a:lnTo>
                    <a:cubicBezTo>
                      <a:pt x="5225" y="742"/>
                      <a:pt x="5239" y="731"/>
                      <a:pt x="5255" y="720"/>
                    </a:cubicBezTo>
                    <a:cubicBezTo>
                      <a:pt x="5306" y="691"/>
                      <a:pt x="5357" y="662"/>
                      <a:pt x="5412" y="640"/>
                    </a:cubicBezTo>
                    <a:cubicBezTo>
                      <a:pt x="5604" y="544"/>
                      <a:pt x="5805" y="473"/>
                      <a:pt x="6001" y="473"/>
                    </a:cubicBezTo>
                    <a:cubicBezTo>
                      <a:pt x="6074" y="473"/>
                      <a:pt x="6146" y="483"/>
                      <a:pt x="6218" y="504"/>
                    </a:cubicBezTo>
                    <a:cubicBezTo>
                      <a:pt x="6324" y="541"/>
                      <a:pt x="6423" y="596"/>
                      <a:pt x="6507" y="669"/>
                    </a:cubicBezTo>
                    <a:cubicBezTo>
                      <a:pt x="6598" y="753"/>
                      <a:pt x="6679" y="852"/>
                      <a:pt x="6741" y="962"/>
                    </a:cubicBezTo>
                    <a:cubicBezTo>
                      <a:pt x="7030" y="1456"/>
                      <a:pt x="7071" y="2101"/>
                      <a:pt x="6928" y="2657"/>
                    </a:cubicBezTo>
                    <a:cubicBezTo>
                      <a:pt x="6642" y="3763"/>
                      <a:pt x="5592" y="4414"/>
                      <a:pt x="4922" y="5297"/>
                    </a:cubicBezTo>
                    <a:cubicBezTo>
                      <a:pt x="4749" y="5516"/>
                      <a:pt x="4607" y="5758"/>
                      <a:pt x="4497" y="6018"/>
                    </a:cubicBezTo>
                    <a:cubicBezTo>
                      <a:pt x="4457" y="6110"/>
                      <a:pt x="4468" y="6219"/>
                      <a:pt x="4566" y="6278"/>
                    </a:cubicBezTo>
                    <a:cubicBezTo>
                      <a:pt x="4592" y="6293"/>
                      <a:pt x="4626" y="6301"/>
                      <a:pt x="4661" y="6301"/>
                    </a:cubicBezTo>
                    <a:cubicBezTo>
                      <a:pt x="4728" y="6301"/>
                      <a:pt x="4800" y="6271"/>
                      <a:pt x="4826" y="6208"/>
                    </a:cubicBezTo>
                    <a:cubicBezTo>
                      <a:pt x="5317" y="5059"/>
                      <a:pt x="6521" y="4436"/>
                      <a:pt x="7082" y="3320"/>
                    </a:cubicBezTo>
                    <a:cubicBezTo>
                      <a:pt x="7389" y="2705"/>
                      <a:pt x="7466" y="1998"/>
                      <a:pt x="7298" y="1328"/>
                    </a:cubicBezTo>
                    <a:cubicBezTo>
                      <a:pt x="7140" y="720"/>
                      <a:pt x="6719" y="124"/>
                      <a:pt x="6038" y="91"/>
                    </a:cubicBezTo>
                    <a:cubicBezTo>
                      <a:pt x="6021" y="90"/>
                      <a:pt x="6004" y="90"/>
                      <a:pt x="5987" y="90"/>
                    </a:cubicBezTo>
                    <a:cubicBezTo>
                      <a:pt x="5669" y="90"/>
                      <a:pt x="5336" y="217"/>
                      <a:pt x="5068" y="387"/>
                    </a:cubicBezTo>
                    <a:cubicBezTo>
                      <a:pt x="5014" y="422"/>
                      <a:pt x="4963" y="460"/>
                      <a:pt x="4915" y="501"/>
                    </a:cubicBezTo>
                    <a:lnTo>
                      <a:pt x="4915" y="501"/>
                    </a:lnTo>
                    <a:cubicBezTo>
                      <a:pt x="4708" y="352"/>
                      <a:pt x="4481" y="233"/>
                      <a:pt x="4263" y="149"/>
                    </a:cubicBezTo>
                    <a:cubicBezTo>
                      <a:pt x="4015" y="56"/>
                      <a:pt x="3749" y="1"/>
                      <a:pt x="3484" y="1"/>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0" name="Google Shape;1279;p30">
                <a:extLst>
                  <a:ext uri="{FF2B5EF4-FFF2-40B4-BE49-F238E27FC236}">
                    <a16:creationId xmlns:a16="http://schemas.microsoft.com/office/drawing/2014/main" id="{835093CE-73D3-E283-BE7F-C8C7D723EA7B}"/>
                  </a:ext>
                </a:extLst>
              </p:cNvPr>
              <p:cNvSpPr/>
              <p:nvPr/>
            </p:nvSpPr>
            <p:spPr>
              <a:xfrm>
                <a:off x="3614400" y="2306475"/>
                <a:ext cx="33875" cy="68275"/>
              </a:xfrm>
              <a:custGeom>
                <a:avLst/>
                <a:gdLst/>
                <a:ahLst/>
                <a:cxnLst/>
                <a:rect l="l" t="t" r="r" b="b"/>
                <a:pathLst>
                  <a:path w="1355" h="2731" extrusionOk="0">
                    <a:moveTo>
                      <a:pt x="1149" y="0"/>
                    </a:moveTo>
                    <a:cubicBezTo>
                      <a:pt x="1081" y="0"/>
                      <a:pt x="1011" y="31"/>
                      <a:pt x="985" y="94"/>
                    </a:cubicBezTo>
                    <a:cubicBezTo>
                      <a:pt x="648" y="870"/>
                      <a:pt x="377" y="1672"/>
                      <a:pt x="40" y="2448"/>
                    </a:cubicBezTo>
                    <a:cubicBezTo>
                      <a:pt x="0" y="2540"/>
                      <a:pt x="11" y="2653"/>
                      <a:pt x="110" y="2708"/>
                    </a:cubicBezTo>
                    <a:cubicBezTo>
                      <a:pt x="137" y="2723"/>
                      <a:pt x="171" y="2731"/>
                      <a:pt x="206" y="2731"/>
                    </a:cubicBezTo>
                    <a:cubicBezTo>
                      <a:pt x="273" y="2731"/>
                      <a:pt x="343" y="2702"/>
                      <a:pt x="370" y="2639"/>
                    </a:cubicBezTo>
                    <a:cubicBezTo>
                      <a:pt x="707" y="1863"/>
                      <a:pt x="978" y="1061"/>
                      <a:pt x="1314" y="285"/>
                    </a:cubicBezTo>
                    <a:cubicBezTo>
                      <a:pt x="1355" y="193"/>
                      <a:pt x="1344" y="80"/>
                      <a:pt x="1245" y="25"/>
                    </a:cubicBezTo>
                    <a:cubicBezTo>
                      <a:pt x="1218" y="9"/>
                      <a:pt x="1183" y="0"/>
                      <a:pt x="1149"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1" name="Google Shape;1280;p30">
                <a:extLst>
                  <a:ext uri="{FF2B5EF4-FFF2-40B4-BE49-F238E27FC236}">
                    <a16:creationId xmlns:a16="http://schemas.microsoft.com/office/drawing/2014/main" id="{15464621-A106-47C8-12AA-203F8AA631FF}"/>
                  </a:ext>
                </a:extLst>
              </p:cNvPr>
              <p:cNvSpPr/>
              <p:nvPr/>
            </p:nvSpPr>
            <p:spPr>
              <a:xfrm>
                <a:off x="3497600" y="2306450"/>
                <a:ext cx="33975" cy="68350"/>
              </a:xfrm>
              <a:custGeom>
                <a:avLst/>
                <a:gdLst/>
                <a:ahLst/>
                <a:cxnLst/>
                <a:rect l="l" t="t" r="r" b="b"/>
                <a:pathLst>
                  <a:path w="1359" h="2734" extrusionOk="0">
                    <a:moveTo>
                      <a:pt x="210" y="0"/>
                    </a:moveTo>
                    <a:cubicBezTo>
                      <a:pt x="174" y="0"/>
                      <a:pt x="138" y="9"/>
                      <a:pt x="110" y="26"/>
                    </a:cubicBezTo>
                    <a:cubicBezTo>
                      <a:pt x="11" y="81"/>
                      <a:pt x="0" y="190"/>
                      <a:pt x="41" y="286"/>
                    </a:cubicBezTo>
                    <a:lnTo>
                      <a:pt x="44" y="286"/>
                    </a:lnTo>
                    <a:cubicBezTo>
                      <a:pt x="381" y="1065"/>
                      <a:pt x="652" y="1864"/>
                      <a:pt x="989" y="2640"/>
                    </a:cubicBezTo>
                    <a:cubicBezTo>
                      <a:pt x="1015" y="2703"/>
                      <a:pt x="1085" y="2734"/>
                      <a:pt x="1153" y="2734"/>
                    </a:cubicBezTo>
                    <a:cubicBezTo>
                      <a:pt x="1187" y="2734"/>
                      <a:pt x="1221" y="2725"/>
                      <a:pt x="1249" y="2709"/>
                    </a:cubicBezTo>
                    <a:cubicBezTo>
                      <a:pt x="1348" y="2651"/>
                      <a:pt x="1359" y="2545"/>
                      <a:pt x="1318" y="2449"/>
                    </a:cubicBezTo>
                    <a:cubicBezTo>
                      <a:pt x="982" y="1673"/>
                      <a:pt x="711" y="871"/>
                      <a:pt x="374" y="92"/>
                    </a:cubicBezTo>
                    <a:cubicBezTo>
                      <a:pt x="345" y="30"/>
                      <a:pt x="277" y="0"/>
                      <a:pt x="210"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2" name="Google Shape;1281;p30">
                <a:extLst>
                  <a:ext uri="{FF2B5EF4-FFF2-40B4-BE49-F238E27FC236}">
                    <a16:creationId xmlns:a16="http://schemas.microsoft.com/office/drawing/2014/main" id="{56280C59-44CB-5610-FB94-F785CCDED285}"/>
                  </a:ext>
                </a:extLst>
              </p:cNvPr>
              <p:cNvSpPr/>
              <p:nvPr/>
            </p:nvSpPr>
            <p:spPr>
              <a:xfrm>
                <a:off x="3566700" y="2306975"/>
                <a:ext cx="10450" cy="53500"/>
              </a:xfrm>
              <a:custGeom>
                <a:avLst/>
                <a:gdLst/>
                <a:ahLst/>
                <a:cxnLst/>
                <a:rect l="l" t="t" r="r" b="b"/>
                <a:pathLst>
                  <a:path w="418" h="2140" extrusionOk="0">
                    <a:moveTo>
                      <a:pt x="191" y="0"/>
                    </a:moveTo>
                    <a:cubicBezTo>
                      <a:pt x="96" y="0"/>
                      <a:pt x="1" y="61"/>
                      <a:pt x="1" y="184"/>
                    </a:cubicBezTo>
                    <a:cubicBezTo>
                      <a:pt x="1" y="774"/>
                      <a:pt x="4" y="1359"/>
                      <a:pt x="37" y="1949"/>
                    </a:cubicBezTo>
                    <a:cubicBezTo>
                      <a:pt x="37" y="2051"/>
                      <a:pt x="121" y="2135"/>
                      <a:pt x="228" y="2139"/>
                    </a:cubicBezTo>
                    <a:cubicBezTo>
                      <a:pt x="330" y="2139"/>
                      <a:pt x="418" y="2051"/>
                      <a:pt x="418" y="1949"/>
                    </a:cubicBezTo>
                    <a:cubicBezTo>
                      <a:pt x="385" y="1359"/>
                      <a:pt x="381" y="774"/>
                      <a:pt x="381" y="184"/>
                    </a:cubicBezTo>
                    <a:cubicBezTo>
                      <a:pt x="381" y="61"/>
                      <a:pt x="286" y="0"/>
                      <a:pt x="191"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3" name="Google Shape;1282;p30">
                <a:extLst>
                  <a:ext uri="{FF2B5EF4-FFF2-40B4-BE49-F238E27FC236}">
                    <a16:creationId xmlns:a16="http://schemas.microsoft.com/office/drawing/2014/main" id="{0964214F-209D-4147-F805-612425BFFC6D}"/>
                  </a:ext>
                </a:extLst>
              </p:cNvPr>
              <p:cNvSpPr/>
              <p:nvPr/>
            </p:nvSpPr>
            <p:spPr>
              <a:xfrm>
                <a:off x="3657225" y="2339575"/>
                <a:ext cx="47975" cy="56900"/>
              </a:xfrm>
              <a:custGeom>
                <a:avLst/>
                <a:gdLst/>
                <a:ahLst/>
                <a:cxnLst/>
                <a:rect l="l" t="t" r="r" b="b"/>
                <a:pathLst>
                  <a:path w="1919" h="2276" extrusionOk="0">
                    <a:moveTo>
                      <a:pt x="1695" y="0"/>
                    </a:moveTo>
                    <a:cubicBezTo>
                      <a:pt x="1647" y="0"/>
                      <a:pt x="1599" y="17"/>
                      <a:pt x="1567" y="55"/>
                    </a:cubicBezTo>
                    <a:lnTo>
                      <a:pt x="260" y="1717"/>
                    </a:lnTo>
                    <a:lnTo>
                      <a:pt x="77" y="1952"/>
                    </a:lnTo>
                    <a:cubicBezTo>
                      <a:pt x="15" y="2032"/>
                      <a:pt x="0" y="2142"/>
                      <a:pt x="77" y="2219"/>
                    </a:cubicBezTo>
                    <a:cubicBezTo>
                      <a:pt x="112" y="2254"/>
                      <a:pt x="169" y="2276"/>
                      <a:pt x="224" y="2276"/>
                    </a:cubicBezTo>
                    <a:cubicBezTo>
                      <a:pt x="272" y="2276"/>
                      <a:pt x="319" y="2259"/>
                      <a:pt x="348" y="2219"/>
                    </a:cubicBezTo>
                    <a:lnTo>
                      <a:pt x="1655" y="561"/>
                    </a:lnTo>
                    <a:lnTo>
                      <a:pt x="1838" y="326"/>
                    </a:lnTo>
                    <a:cubicBezTo>
                      <a:pt x="1904" y="246"/>
                      <a:pt x="1919" y="136"/>
                      <a:pt x="1838" y="55"/>
                    </a:cubicBezTo>
                    <a:cubicBezTo>
                      <a:pt x="1804" y="21"/>
                      <a:pt x="1749" y="0"/>
                      <a:pt x="1695"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4" name="Google Shape;1283;p30">
                <a:extLst>
                  <a:ext uri="{FF2B5EF4-FFF2-40B4-BE49-F238E27FC236}">
                    <a16:creationId xmlns:a16="http://schemas.microsoft.com/office/drawing/2014/main" id="{FE239BCA-2049-8334-350A-FE479D7ECF8A}"/>
                  </a:ext>
                </a:extLst>
              </p:cNvPr>
              <p:cNvSpPr/>
              <p:nvPr/>
            </p:nvSpPr>
            <p:spPr>
              <a:xfrm>
                <a:off x="3436550" y="2337475"/>
                <a:ext cx="47975" cy="56950"/>
              </a:xfrm>
              <a:custGeom>
                <a:avLst/>
                <a:gdLst/>
                <a:ahLst/>
                <a:cxnLst/>
                <a:rect l="l" t="t" r="r" b="b"/>
                <a:pathLst>
                  <a:path w="1919" h="2278" extrusionOk="0">
                    <a:moveTo>
                      <a:pt x="223" y="0"/>
                    </a:moveTo>
                    <a:cubicBezTo>
                      <a:pt x="170" y="0"/>
                      <a:pt x="115" y="21"/>
                      <a:pt x="81" y="55"/>
                    </a:cubicBezTo>
                    <a:cubicBezTo>
                      <a:pt x="0" y="136"/>
                      <a:pt x="15" y="245"/>
                      <a:pt x="81" y="326"/>
                    </a:cubicBezTo>
                    <a:lnTo>
                      <a:pt x="1388" y="1988"/>
                    </a:lnTo>
                    <a:lnTo>
                      <a:pt x="1571" y="2223"/>
                    </a:lnTo>
                    <a:cubicBezTo>
                      <a:pt x="1601" y="2261"/>
                      <a:pt x="1647" y="2278"/>
                      <a:pt x="1696" y="2278"/>
                    </a:cubicBezTo>
                    <a:cubicBezTo>
                      <a:pt x="1750" y="2278"/>
                      <a:pt x="1805" y="2257"/>
                      <a:pt x="1842" y="2223"/>
                    </a:cubicBezTo>
                    <a:cubicBezTo>
                      <a:pt x="1919" y="2142"/>
                      <a:pt x="1904" y="2032"/>
                      <a:pt x="1842" y="1952"/>
                    </a:cubicBezTo>
                    <a:lnTo>
                      <a:pt x="531" y="289"/>
                    </a:lnTo>
                    <a:lnTo>
                      <a:pt x="348" y="55"/>
                    </a:lnTo>
                    <a:cubicBezTo>
                      <a:pt x="319" y="17"/>
                      <a:pt x="272" y="0"/>
                      <a:pt x="223"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grpSp>
      <p:grpSp>
        <p:nvGrpSpPr>
          <p:cNvPr id="144" name="Group 143">
            <a:extLst>
              <a:ext uri="{FF2B5EF4-FFF2-40B4-BE49-F238E27FC236}">
                <a16:creationId xmlns:a16="http://schemas.microsoft.com/office/drawing/2014/main" id="{F53A33E6-B01E-B46B-95A4-01BF5620350B}"/>
              </a:ext>
            </a:extLst>
          </p:cNvPr>
          <p:cNvGrpSpPr/>
          <p:nvPr/>
        </p:nvGrpSpPr>
        <p:grpSpPr>
          <a:xfrm>
            <a:off x="139475" y="0"/>
            <a:ext cx="569882" cy="1316890"/>
            <a:chOff x="6555957" y="1398125"/>
            <a:chExt cx="1015774" cy="2347260"/>
          </a:xfrm>
        </p:grpSpPr>
        <p:sp>
          <p:nvSpPr>
            <p:cNvPr id="145" name="Google Shape;2013;p42">
              <a:extLst>
                <a:ext uri="{FF2B5EF4-FFF2-40B4-BE49-F238E27FC236}">
                  <a16:creationId xmlns:a16="http://schemas.microsoft.com/office/drawing/2014/main" id="{F137F087-6D8E-C17D-C631-8DB5C38B84A7}"/>
                </a:ext>
              </a:extLst>
            </p:cNvPr>
            <p:cNvSpPr/>
            <p:nvPr/>
          </p:nvSpPr>
          <p:spPr>
            <a:xfrm>
              <a:off x="7078204" y="1398125"/>
              <a:ext cx="17651" cy="746949"/>
            </a:xfrm>
            <a:custGeom>
              <a:avLst/>
              <a:gdLst/>
              <a:ahLst/>
              <a:cxnLst/>
              <a:rect l="l" t="t" r="r" b="b"/>
              <a:pathLst>
                <a:path w="204" h="8633" extrusionOk="0">
                  <a:moveTo>
                    <a:pt x="1" y="1"/>
                  </a:moveTo>
                  <a:lnTo>
                    <a:pt x="1" y="8633"/>
                  </a:lnTo>
                  <a:lnTo>
                    <a:pt x="203" y="8633"/>
                  </a:lnTo>
                  <a:lnTo>
                    <a:pt x="203" y="1"/>
                  </a:ln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014;p42">
              <a:extLst>
                <a:ext uri="{FF2B5EF4-FFF2-40B4-BE49-F238E27FC236}">
                  <a16:creationId xmlns:a16="http://schemas.microsoft.com/office/drawing/2014/main" id="{861B3313-6918-F4D7-2F51-110C9DB0D579}"/>
                </a:ext>
              </a:extLst>
            </p:cNvPr>
            <p:cNvSpPr/>
            <p:nvPr/>
          </p:nvSpPr>
          <p:spPr>
            <a:xfrm>
              <a:off x="6555957" y="2478955"/>
              <a:ext cx="1015774" cy="1266430"/>
            </a:xfrm>
            <a:custGeom>
              <a:avLst/>
              <a:gdLst/>
              <a:ahLst/>
              <a:cxnLst/>
              <a:rect l="l" t="t" r="r" b="b"/>
              <a:pathLst>
                <a:path w="11740" h="14637" extrusionOk="0">
                  <a:moveTo>
                    <a:pt x="3729" y="1"/>
                  </a:moveTo>
                  <a:cubicBezTo>
                    <a:pt x="3705" y="1"/>
                    <a:pt x="3676" y="6"/>
                    <a:pt x="3632" y="22"/>
                  </a:cubicBezTo>
                  <a:cubicBezTo>
                    <a:pt x="3346" y="117"/>
                    <a:pt x="3239" y="391"/>
                    <a:pt x="3203" y="641"/>
                  </a:cubicBezTo>
                  <a:cubicBezTo>
                    <a:pt x="3096" y="1308"/>
                    <a:pt x="3013" y="1975"/>
                    <a:pt x="2798" y="2618"/>
                  </a:cubicBezTo>
                  <a:cubicBezTo>
                    <a:pt x="2572" y="3320"/>
                    <a:pt x="2239" y="3987"/>
                    <a:pt x="1858" y="4618"/>
                  </a:cubicBezTo>
                  <a:cubicBezTo>
                    <a:pt x="1798" y="4725"/>
                    <a:pt x="1739" y="4832"/>
                    <a:pt x="1667" y="4927"/>
                  </a:cubicBezTo>
                  <a:cubicBezTo>
                    <a:pt x="893" y="6130"/>
                    <a:pt x="215" y="7082"/>
                    <a:pt x="155" y="8583"/>
                  </a:cubicBezTo>
                  <a:cubicBezTo>
                    <a:pt x="1" y="11773"/>
                    <a:pt x="2465" y="14476"/>
                    <a:pt x="5656" y="14631"/>
                  </a:cubicBezTo>
                  <a:cubicBezTo>
                    <a:pt x="5744" y="14635"/>
                    <a:pt x="5832" y="14637"/>
                    <a:pt x="5920" y="14637"/>
                  </a:cubicBezTo>
                  <a:cubicBezTo>
                    <a:pt x="8995" y="14637"/>
                    <a:pt x="11565" y="12221"/>
                    <a:pt x="11704" y="9118"/>
                  </a:cubicBezTo>
                  <a:cubicBezTo>
                    <a:pt x="11740" y="8333"/>
                    <a:pt x="11609" y="7535"/>
                    <a:pt x="11335" y="6797"/>
                  </a:cubicBezTo>
                  <a:cubicBezTo>
                    <a:pt x="11073" y="6094"/>
                    <a:pt x="10549" y="5511"/>
                    <a:pt x="10204" y="4832"/>
                  </a:cubicBezTo>
                  <a:cubicBezTo>
                    <a:pt x="9680" y="3784"/>
                    <a:pt x="9299" y="2653"/>
                    <a:pt x="9085" y="1510"/>
                  </a:cubicBezTo>
                  <a:cubicBezTo>
                    <a:pt x="9025" y="1213"/>
                    <a:pt x="8978" y="927"/>
                    <a:pt x="8942" y="629"/>
                  </a:cubicBezTo>
                  <a:cubicBezTo>
                    <a:pt x="8918" y="427"/>
                    <a:pt x="8906" y="141"/>
                    <a:pt x="8668" y="46"/>
                  </a:cubicBezTo>
                  <a:cubicBezTo>
                    <a:pt x="8573" y="22"/>
                    <a:pt x="8549" y="22"/>
                    <a:pt x="8466" y="22"/>
                  </a:cubicBezTo>
                  <a:lnTo>
                    <a:pt x="3894" y="22"/>
                  </a:lnTo>
                  <a:cubicBezTo>
                    <a:pt x="3807" y="22"/>
                    <a:pt x="3777" y="1"/>
                    <a:pt x="3729" y="1"/>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015;p42">
              <a:extLst>
                <a:ext uri="{FF2B5EF4-FFF2-40B4-BE49-F238E27FC236}">
                  <a16:creationId xmlns:a16="http://schemas.microsoft.com/office/drawing/2014/main" id="{9578E4B0-A712-D434-C259-0FA385B06074}"/>
                </a:ext>
              </a:extLst>
            </p:cNvPr>
            <p:cNvSpPr/>
            <p:nvPr/>
          </p:nvSpPr>
          <p:spPr>
            <a:xfrm>
              <a:off x="6838192" y="2212987"/>
              <a:ext cx="496639" cy="55720"/>
            </a:xfrm>
            <a:custGeom>
              <a:avLst/>
              <a:gdLst/>
              <a:ahLst/>
              <a:cxnLst/>
              <a:rect l="l" t="t" r="r" b="b"/>
              <a:pathLst>
                <a:path w="5740" h="644" extrusionOk="0">
                  <a:moveTo>
                    <a:pt x="168" y="0"/>
                  </a:moveTo>
                  <a:cubicBezTo>
                    <a:pt x="72" y="0"/>
                    <a:pt x="1" y="72"/>
                    <a:pt x="1" y="155"/>
                  </a:cubicBezTo>
                  <a:lnTo>
                    <a:pt x="1" y="477"/>
                  </a:lnTo>
                  <a:cubicBezTo>
                    <a:pt x="1" y="572"/>
                    <a:pt x="72" y="643"/>
                    <a:pt x="168" y="643"/>
                  </a:cubicBezTo>
                  <a:lnTo>
                    <a:pt x="5585" y="643"/>
                  </a:lnTo>
                  <a:cubicBezTo>
                    <a:pt x="5668" y="643"/>
                    <a:pt x="5740" y="572"/>
                    <a:pt x="5740" y="477"/>
                  </a:cubicBezTo>
                  <a:lnTo>
                    <a:pt x="5740" y="155"/>
                  </a:lnTo>
                  <a:cubicBezTo>
                    <a:pt x="5740" y="72"/>
                    <a:pt x="5668" y="0"/>
                    <a:pt x="5585"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016;p42">
              <a:extLst>
                <a:ext uri="{FF2B5EF4-FFF2-40B4-BE49-F238E27FC236}">
                  <a16:creationId xmlns:a16="http://schemas.microsoft.com/office/drawing/2014/main" id="{E6A80423-DF03-99D6-9375-9EF63F329250}"/>
                </a:ext>
              </a:extLst>
            </p:cNvPr>
            <p:cNvSpPr/>
            <p:nvPr/>
          </p:nvSpPr>
          <p:spPr>
            <a:xfrm>
              <a:off x="6838192" y="2455075"/>
              <a:ext cx="496639" cy="59787"/>
            </a:xfrm>
            <a:custGeom>
              <a:avLst/>
              <a:gdLst/>
              <a:ahLst/>
              <a:cxnLst/>
              <a:rect l="l" t="t" r="r" b="b"/>
              <a:pathLst>
                <a:path w="5740" h="691" extrusionOk="0">
                  <a:moveTo>
                    <a:pt x="168" y="0"/>
                  </a:moveTo>
                  <a:cubicBezTo>
                    <a:pt x="84" y="0"/>
                    <a:pt x="1" y="84"/>
                    <a:pt x="1" y="167"/>
                  </a:cubicBezTo>
                  <a:lnTo>
                    <a:pt x="1" y="524"/>
                  </a:lnTo>
                  <a:cubicBezTo>
                    <a:pt x="1" y="608"/>
                    <a:pt x="84" y="691"/>
                    <a:pt x="168" y="691"/>
                  </a:cubicBezTo>
                  <a:lnTo>
                    <a:pt x="5573" y="691"/>
                  </a:lnTo>
                  <a:cubicBezTo>
                    <a:pt x="5668" y="691"/>
                    <a:pt x="5740" y="608"/>
                    <a:pt x="5740" y="524"/>
                  </a:cubicBezTo>
                  <a:lnTo>
                    <a:pt x="5740" y="167"/>
                  </a:lnTo>
                  <a:cubicBezTo>
                    <a:pt x="5740" y="84"/>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017;p42">
              <a:extLst>
                <a:ext uri="{FF2B5EF4-FFF2-40B4-BE49-F238E27FC236}">
                  <a16:creationId xmlns:a16="http://schemas.microsoft.com/office/drawing/2014/main" id="{A698BADD-9570-0BAC-8F05-C0EEDAAFF2E6}"/>
                </a:ext>
              </a:extLst>
            </p:cNvPr>
            <p:cNvSpPr/>
            <p:nvPr/>
          </p:nvSpPr>
          <p:spPr>
            <a:xfrm>
              <a:off x="6839230" y="2378850"/>
              <a:ext cx="496639" cy="55720"/>
            </a:xfrm>
            <a:custGeom>
              <a:avLst/>
              <a:gdLst/>
              <a:ahLst/>
              <a:cxnLst/>
              <a:rect l="l" t="t" r="r" b="b"/>
              <a:pathLst>
                <a:path w="5740" h="644" extrusionOk="0">
                  <a:moveTo>
                    <a:pt x="167" y="0"/>
                  </a:moveTo>
                  <a:cubicBezTo>
                    <a:pt x="72" y="0"/>
                    <a:pt x="1" y="72"/>
                    <a:pt x="1" y="155"/>
                  </a:cubicBezTo>
                  <a:lnTo>
                    <a:pt x="1" y="477"/>
                  </a:lnTo>
                  <a:cubicBezTo>
                    <a:pt x="1" y="572"/>
                    <a:pt x="72" y="643"/>
                    <a:pt x="167"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018;p42">
              <a:extLst>
                <a:ext uri="{FF2B5EF4-FFF2-40B4-BE49-F238E27FC236}">
                  <a16:creationId xmlns:a16="http://schemas.microsoft.com/office/drawing/2014/main" id="{A4D30D41-F758-BD86-D677-1097FF3801D6}"/>
                </a:ext>
              </a:extLst>
            </p:cNvPr>
            <p:cNvSpPr/>
            <p:nvPr/>
          </p:nvSpPr>
          <p:spPr>
            <a:xfrm>
              <a:off x="6838192" y="2295356"/>
              <a:ext cx="496639" cy="55720"/>
            </a:xfrm>
            <a:custGeom>
              <a:avLst/>
              <a:gdLst/>
              <a:ahLst/>
              <a:cxnLst/>
              <a:rect l="l" t="t" r="r" b="b"/>
              <a:pathLst>
                <a:path w="5740" h="644" extrusionOk="0">
                  <a:moveTo>
                    <a:pt x="168" y="1"/>
                  </a:moveTo>
                  <a:cubicBezTo>
                    <a:pt x="72" y="1"/>
                    <a:pt x="1" y="72"/>
                    <a:pt x="1" y="168"/>
                  </a:cubicBezTo>
                  <a:lnTo>
                    <a:pt x="1" y="489"/>
                  </a:lnTo>
                  <a:cubicBezTo>
                    <a:pt x="1" y="572"/>
                    <a:pt x="72" y="644"/>
                    <a:pt x="168" y="644"/>
                  </a:cubicBezTo>
                  <a:lnTo>
                    <a:pt x="5585" y="644"/>
                  </a:lnTo>
                  <a:cubicBezTo>
                    <a:pt x="5668" y="644"/>
                    <a:pt x="5740" y="572"/>
                    <a:pt x="5740" y="489"/>
                  </a:cubicBezTo>
                  <a:lnTo>
                    <a:pt x="5740" y="168"/>
                  </a:lnTo>
                  <a:cubicBezTo>
                    <a:pt x="5740" y="72"/>
                    <a:pt x="5668" y="1"/>
                    <a:pt x="5585"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019;p42">
              <a:extLst>
                <a:ext uri="{FF2B5EF4-FFF2-40B4-BE49-F238E27FC236}">
                  <a16:creationId xmlns:a16="http://schemas.microsoft.com/office/drawing/2014/main" id="{9E894585-2D0B-4BA3-926D-00692E37751B}"/>
                </a:ext>
              </a:extLst>
            </p:cNvPr>
            <p:cNvSpPr/>
            <p:nvPr/>
          </p:nvSpPr>
          <p:spPr>
            <a:xfrm>
              <a:off x="6839230" y="2130532"/>
              <a:ext cx="496639" cy="54682"/>
            </a:xfrm>
            <a:custGeom>
              <a:avLst/>
              <a:gdLst/>
              <a:ahLst/>
              <a:cxnLst/>
              <a:rect l="l" t="t" r="r" b="b"/>
              <a:pathLst>
                <a:path w="5740" h="632" extrusionOk="0">
                  <a:moveTo>
                    <a:pt x="167" y="1"/>
                  </a:moveTo>
                  <a:cubicBezTo>
                    <a:pt x="72" y="1"/>
                    <a:pt x="1" y="72"/>
                    <a:pt x="1" y="156"/>
                  </a:cubicBezTo>
                  <a:lnTo>
                    <a:pt x="1" y="477"/>
                  </a:lnTo>
                  <a:cubicBezTo>
                    <a:pt x="1" y="561"/>
                    <a:pt x="72" y="632"/>
                    <a:pt x="167" y="632"/>
                  </a:cubicBezTo>
                  <a:lnTo>
                    <a:pt x="5573" y="632"/>
                  </a:lnTo>
                  <a:cubicBezTo>
                    <a:pt x="5668" y="632"/>
                    <a:pt x="5740" y="561"/>
                    <a:pt x="5740" y="477"/>
                  </a:cubicBezTo>
                  <a:lnTo>
                    <a:pt x="5740" y="156"/>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020;p42">
              <a:extLst>
                <a:ext uri="{FF2B5EF4-FFF2-40B4-BE49-F238E27FC236}">
                  <a16:creationId xmlns:a16="http://schemas.microsoft.com/office/drawing/2014/main" id="{6E5D1D74-7827-ADB8-C14A-1512830F89DB}"/>
                </a:ext>
              </a:extLst>
            </p:cNvPr>
            <p:cNvSpPr/>
            <p:nvPr/>
          </p:nvSpPr>
          <p:spPr>
            <a:xfrm>
              <a:off x="6886644" y="2428254"/>
              <a:ext cx="399734" cy="26908"/>
            </a:xfrm>
            <a:custGeom>
              <a:avLst/>
              <a:gdLst/>
              <a:ahLst/>
              <a:cxnLst/>
              <a:rect l="l" t="t" r="r" b="b"/>
              <a:pathLst>
                <a:path w="4620" h="311" extrusionOk="0">
                  <a:moveTo>
                    <a:pt x="96" y="1"/>
                  </a:moveTo>
                  <a:cubicBezTo>
                    <a:pt x="48" y="1"/>
                    <a:pt x="0" y="37"/>
                    <a:pt x="0" y="84"/>
                  </a:cubicBezTo>
                  <a:lnTo>
                    <a:pt x="0" y="227"/>
                  </a:lnTo>
                  <a:cubicBezTo>
                    <a:pt x="0" y="275"/>
                    <a:pt x="48" y="310"/>
                    <a:pt x="96" y="310"/>
                  </a:cubicBezTo>
                  <a:lnTo>
                    <a:pt x="4525" y="310"/>
                  </a:lnTo>
                  <a:cubicBezTo>
                    <a:pt x="4572" y="310"/>
                    <a:pt x="4620" y="275"/>
                    <a:pt x="4620" y="227"/>
                  </a:cubicBezTo>
                  <a:lnTo>
                    <a:pt x="4620" y="84"/>
                  </a:lnTo>
                  <a:cubicBezTo>
                    <a:pt x="4620" y="37"/>
                    <a:pt x="4584"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021;p42">
              <a:extLst>
                <a:ext uri="{FF2B5EF4-FFF2-40B4-BE49-F238E27FC236}">
                  <a16:creationId xmlns:a16="http://schemas.microsoft.com/office/drawing/2014/main" id="{41BB808C-5150-A67B-4FA9-87EB70E7F13E}"/>
                </a:ext>
              </a:extLst>
            </p:cNvPr>
            <p:cNvSpPr/>
            <p:nvPr/>
          </p:nvSpPr>
          <p:spPr>
            <a:xfrm>
              <a:off x="6886644" y="2350990"/>
              <a:ext cx="399734" cy="27947"/>
            </a:xfrm>
            <a:custGeom>
              <a:avLst/>
              <a:gdLst/>
              <a:ahLst/>
              <a:cxnLst/>
              <a:rect l="l" t="t" r="r" b="b"/>
              <a:pathLst>
                <a:path w="4620" h="323" extrusionOk="0">
                  <a:moveTo>
                    <a:pt x="96" y="1"/>
                  </a:moveTo>
                  <a:cubicBezTo>
                    <a:pt x="48" y="1"/>
                    <a:pt x="0" y="37"/>
                    <a:pt x="0" y="84"/>
                  </a:cubicBezTo>
                  <a:lnTo>
                    <a:pt x="0" y="227"/>
                  </a:lnTo>
                  <a:cubicBezTo>
                    <a:pt x="0" y="275"/>
                    <a:pt x="48" y="322"/>
                    <a:pt x="96" y="322"/>
                  </a:cubicBezTo>
                  <a:lnTo>
                    <a:pt x="4525" y="322"/>
                  </a:lnTo>
                  <a:cubicBezTo>
                    <a:pt x="4572" y="322"/>
                    <a:pt x="4620" y="287"/>
                    <a:pt x="4620" y="227"/>
                  </a:cubicBezTo>
                  <a:lnTo>
                    <a:pt x="4620" y="84"/>
                  </a:lnTo>
                  <a:cubicBezTo>
                    <a:pt x="4620" y="37"/>
                    <a:pt x="4584"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022;p42">
              <a:extLst>
                <a:ext uri="{FF2B5EF4-FFF2-40B4-BE49-F238E27FC236}">
                  <a16:creationId xmlns:a16="http://schemas.microsoft.com/office/drawing/2014/main" id="{C90F0758-1208-BC77-6067-B448B89F4413}"/>
                </a:ext>
              </a:extLst>
            </p:cNvPr>
            <p:cNvSpPr/>
            <p:nvPr/>
          </p:nvSpPr>
          <p:spPr>
            <a:xfrm>
              <a:off x="6886644" y="2268621"/>
              <a:ext cx="399734" cy="26822"/>
            </a:xfrm>
            <a:custGeom>
              <a:avLst/>
              <a:gdLst/>
              <a:ahLst/>
              <a:cxnLst/>
              <a:rect l="l" t="t" r="r" b="b"/>
              <a:pathLst>
                <a:path w="4620" h="310"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84"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023;p42">
              <a:extLst>
                <a:ext uri="{FF2B5EF4-FFF2-40B4-BE49-F238E27FC236}">
                  <a16:creationId xmlns:a16="http://schemas.microsoft.com/office/drawing/2014/main" id="{CE80E075-2AD3-4244-9B9B-328F3B5F1FAF}"/>
                </a:ext>
              </a:extLst>
            </p:cNvPr>
            <p:cNvSpPr/>
            <p:nvPr/>
          </p:nvSpPr>
          <p:spPr>
            <a:xfrm>
              <a:off x="6886644" y="2185127"/>
              <a:ext cx="399734" cy="27947"/>
            </a:xfrm>
            <a:custGeom>
              <a:avLst/>
              <a:gdLst/>
              <a:ahLst/>
              <a:cxnLst/>
              <a:rect l="l" t="t" r="r" b="b"/>
              <a:pathLst>
                <a:path w="4620" h="323" extrusionOk="0">
                  <a:moveTo>
                    <a:pt x="96" y="1"/>
                  </a:moveTo>
                  <a:cubicBezTo>
                    <a:pt x="48" y="1"/>
                    <a:pt x="0" y="37"/>
                    <a:pt x="0" y="96"/>
                  </a:cubicBezTo>
                  <a:lnTo>
                    <a:pt x="0" y="239"/>
                  </a:lnTo>
                  <a:cubicBezTo>
                    <a:pt x="0" y="287"/>
                    <a:pt x="48" y="322"/>
                    <a:pt x="96" y="322"/>
                  </a:cubicBezTo>
                  <a:lnTo>
                    <a:pt x="4525" y="322"/>
                  </a:lnTo>
                  <a:cubicBezTo>
                    <a:pt x="4572" y="322"/>
                    <a:pt x="4620" y="287"/>
                    <a:pt x="4620" y="239"/>
                  </a:cubicBezTo>
                  <a:lnTo>
                    <a:pt x="4620" y="96"/>
                  </a:lnTo>
                  <a:cubicBezTo>
                    <a:pt x="4620" y="49"/>
                    <a:pt x="4584"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024;p42">
              <a:extLst>
                <a:ext uri="{FF2B5EF4-FFF2-40B4-BE49-F238E27FC236}">
                  <a16:creationId xmlns:a16="http://schemas.microsoft.com/office/drawing/2014/main" id="{9120E78B-9747-B015-643D-EDEB5180D28E}"/>
                </a:ext>
              </a:extLst>
            </p:cNvPr>
            <p:cNvSpPr/>
            <p:nvPr/>
          </p:nvSpPr>
          <p:spPr>
            <a:xfrm>
              <a:off x="6886644" y="2102759"/>
              <a:ext cx="399734" cy="26908"/>
            </a:xfrm>
            <a:custGeom>
              <a:avLst/>
              <a:gdLst/>
              <a:ahLst/>
              <a:cxnLst/>
              <a:rect l="l" t="t" r="r" b="b"/>
              <a:pathLst>
                <a:path w="4620" h="311"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84"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025;p42">
              <a:extLst>
                <a:ext uri="{FF2B5EF4-FFF2-40B4-BE49-F238E27FC236}">
                  <a16:creationId xmlns:a16="http://schemas.microsoft.com/office/drawing/2014/main" id="{D90AD1D1-0CA0-01E2-74CA-D81050D27C68}"/>
                </a:ext>
              </a:extLst>
            </p:cNvPr>
            <p:cNvSpPr/>
            <p:nvPr/>
          </p:nvSpPr>
          <p:spPr>
            <a:xfrm>
              <a:off x="6970051" y="2048163"/>
              <a:ext cx="233957" cy="54682"/>
            </a:xfrm>
            <a:custGeom>
              <a:avLst/>
              <a:gdLst/>
              <a:ahLst/>
              <a:cxnLst/>
              <a:rect l="l" t="t" r="r" b="b"/>
              <a:pathLst>
                <a:path w="2704" h="632" extrusionOk="0">
                  <a:moveTo>
                    <a:pt x="191" y="0"/>
                  </a:moveTo>
                  <a:cubicBezTo>
                    <a:pt x="84" y="0"/>
                    <a:pt x="1" y="84"/>
                    <a:pt x="1" y="191"/>
                  </a:cubicBezTo>
                  <a:lnTo>
                    <a:pt x="1" y="631"/>
                  </a:lnTo>
                  <a:lnTo>
                    <a:pt x="2704" y="631"/>
                  </a:lnTo>
                  <a:lnTo>
                    <a:pt x="2704" y="191"/>
                  </a:lnTo>
                  <a:cubicBezTo>
                    <a:pt x="2704" y="84"/>
                    <a:pt x="2608" y="0"/>
                    <a:pt x="2501"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026;p42">
              <a:extLst>
                <a:ext uri="{FF2B5EF4-FFF2-40B4-BE49-F238E27FC236}">
                  <a16:creationId xmlns:a16="http://schemas.microsoft.com/office/drawing/2014/main" id="{7DC2B9D7-5087-7028-708B-025F53E37A1A}"/>
                </a:ext>
              </a:extLst>
            </p:cNvPr>
            <p:cNvSpPr/>
            <p:nvPr/>
          </p:nvSpPr>
          <p:spPr>
            <a:xfrm>
              <a:off x="7205997" y="2456114"/>
              <a:ext cx="57797" cy="58749"/>
            </a:xfrm>
            <a:custGeom>
              <a:avLst/>
              <a:gdLst/>
              <a:ahLst/>
              <a:cxnLst/>
              <a:rect l="l" t="t" r="r" b="b"/>
              <a:pathLst>
                <a:path w="668" h="679" extrusionOk="0">
                  <a:moveTo>
                    <a:pt x="0" y="0"/>
                  </a:moveTo>
                  <a:lnTo>
                    <a:pt x="0" y="679"/>
                  </a:lnTo>
                  <a:lnTo>
                    <a:pt x="667" y="679"/>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027;p42">
              <a:extLst>
                <a:ext uri="{FF2B5EF4-FFF2-40B4-BE49-F238E27FC236}">
                  <a16:creationId xmlns:a16="http://schemas.microsoft.com/office/drawing/2014/main" id="{32BE5ECC-9B3A-B778-46D7-A9C9C44A6CF5}"/>
                </a:ext>
              </a:extLst>
            </p:cNvPr>
            <p:cNvSpPr/>
            <p:nvPr/>
          </p:nvSpPr>
          <p:spPr>
            <a:xfrm>
              <a:off x="7156506" y="2429292"/>
              <a:ext cx="35128" cy="28985"/>
            </a:xfrm>
            <a:custGeom>
              <a:avLst/>
              <a:gdLst/>
              <a:ahLst/>
              <a:cxnLst/>
              <a:rect l="l" t="t" r="r" b="b"/>
              <a:pathLst>
                <a:path w="406" h="335" extrusionOk="0">
                  <a:moveTo>
                    <a:pt x="1" y="1"/>
                  </a:moveTo>
                  <a:lnTo>
                    <a:pt x="1" y="334"/>
                  </a:lnTo>
                  <a:lnTo>
                    <a:pt x="406" y="334"/>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028;p42">
              <a:extLst>
                <a:ext uri="{FF2B5EF4-FFF2-40B4-BE49-F238E27FC236}">
                  <a16:creationId xmlns:a16="http://schemas.microsoft.com/office/drawing/2014/main" id="{DDAC3805-97C7-F314-77AA-2766D1D8D153}"/>
                </a:ext>
              </a:extLst>
            </p:cNvPr>
            <p:cNvSpPr/>
            <p:nvPr/>
          </p:nvSpPr>
          <p:spPr>
            <a:xfrm>
              <a:off x="7156506" y="2349951"/>
              <a:ext cx="35128" cy="30023"/>
            </a:xfrm>
            <a:custGeom>
              <a:avLst/>
              <a:gdLst/>
              <a:ahLst/>
              <a:cxnLst/>
              <a:rect l="l" t="t" r="r" b="b"/>
              <a:pathLst>
                <a:path w="406" h="347" extrusionOk="0">
                  <a:moveTo>
                    <a:pt x="1" y="1"/>
                  </a:moveTo>
                  <a:lnTo>
                    <a:pt x="1" y="346"/>
                  </a:lnTo>
                  <a:lnTo>
                    <a:pt x="406" y="346"/>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029;p42">
              <a:extLst>
                <a:ext uri="{FF2B5EF4-FFF2-40B4-BE49-F238E27FC236}">
                  <a16:creationId xmlns:a16="http://schemas.microsoft.com/office/drawing/2014/main" id="{3F903540-465B-0C7A-EC3E-88724296868C}"/>
                </a:ext>
              </a:extLst>
            </p:cNvPr>
            <p:cNvSpPr/>
            <p:nvPr/>
          </p:nvSpPr>
          <p:spPr>
            <a:xfrm>
              <a:off x="7156506" y="2267583"/>
              <a:ext cx="35128" cy="28899"/>
            </a:xfrm>
            <a:custGeom>
              <a:avLst/>
              <a:gdLst/>
              <a:ahLst/>
              <a:cxnLst/>
              <a:rect l="l" t="t" r="r" b="b"/>
              <a:pathLst>
                <a:path w="406" h="334" extrusionOk="0">
                  <a:moveTo>
                    <a:pt x="1" y="0"/>
                  </a:moveTo>
                  <a:lnTo>
                    <a:pt x="1" y="334"/>
                  </a:lnTo>
                  <a:lnTo>
                    <a:pt x="406" y="334"/>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030;p42">
              <a:extLst>
                <a:ext uri="{FF2B5EF4-FFF2-40B4-BE49-F238E27FC236}">
                  <a16:creationId xmlns:a16="http://schemas.microsoft.com/office/drawing/2014/main" id="{3486A27A-FD12-9AFE-0D16-DB07A4702D9B}"/>
                </a:ext>
              </a:extLst>
            </p:cNvPr>
            <p:cNvSpPr/>
            <p:nvPr/>
          </p:nvSpPr>
          <p:spPr>
            <a:xfrm>
              <a:off x="7156506" y="2184176"/>
              <a:ext cx="35128" cy="29937"/>
            </a:xfrm>
            <a:custGeom>
              <a:avLst/>
              <a:gdLst/>
              <a:ahLst/>
              <a:cxnLst/>
              <a:rect l="l" t="t" r="r" b="b"/>
              <a:pathLst>
                <a:path w="406" h="346" extrusionOk="0">
                  <a:moveTo>
                    <a:pt x="1" y="0"/>
                  </a:moveTo>
                  <a:lnTo>
                    <a:pt x="1" y="345"/>
                  </a:lnTo>
                  <a:lnTo>
                    <a:pt x="406" y="345"/>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031;p42">
              <a:extLst>
                <a:ext uri="{FF2B5EF4-FFF2-40B4-BE49-F238E27FC236}">
                  <a16:creationId xmlns:a16="http://schemas.microsoft.com/office/drawing/2014/main" id="{B0761175-831C-DC2A-9608-F8819EA2565F}"/>
                </a:ext>
              </a:extLst>
            </p:cNvPr>
            <p:cNvSpPr/>
            <p:nvPr/>
          </p:nvSpPr>
          <p:spPr>
            <a:xfrm>
              <a:off x="7205997" y="2378850"/>
              <a:ext cx="57797" cy="49491"/>
            </a:xfrm>
            <a:custGeom>
              <a:avLst/>
              <a:gdLst/>
              <a:ahLst/>
              <a:cxnLst/>
              <a:rect l="l" t="t" r="r" b="b"/>
              <a:pathLst>
                <a:path w="668" h="572" extrusionOk="0">
                  <a:moveTo>
                    <a:pt x="0" y="0"/>
                  </a:moveTo>
                  <a:lnTo>
                    <a:pt x="0" y="572"/>
                  </a:lnTo>
                  <a:lnTo>
                    <a:pt x="667" y="572"/>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032;p42">
              <a:extLst>
                <a:ext uri="{FF2B5EF4-FFF2-40B4-BE49-F238E27FC236}">
                  <a16:creationId xmlns:a16="http://schemas.microsoft.com/office/drawing/2014/main" id="{A6CDB5A3-E6A6-9495-DA71-0A8883EF4F64}"/>
                </a:ext>
              </a:extLst>
            </p:cNvPr>
            <p:cNvSpPr/>
            <p:nvPr/>
          </p:nvSpPr>
          <p:spPr>
            <a:xfrm>
              <a:off x="7205997" y="2295356"/>
              <a:ext cx="57797" cy="55720"/>
            </a:xfrm>
            <a:custGeom>
              <a:avLst/>
              <a:gdLst/>
              <a:ahLst/>
              <a:cxnLst/>
              <a:rect l="l" t="t" r="r" b="b"/>
              <a:pathLst>
                <a:path w="668" h="644" extrusionOk="0">
                  <a:moveTo>
                    <a:pt x="0" y="1"/>
                  </a:moveTo>
                  <a:lnTo>
                    <a:pt x="0" y="644"/>
                  </a:lnTo>
                  <a:lnTo>
                    <a:pt x="667" y="644"/>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033;p42">
              <a:extLst>
                <a:ext uri="{FF2B5EF4-FFF2-40B4-BE49-F238E27FC236}">
                  <a16:creationId xmlns:a16="http://schemas.microsoft.com/office/drawing/2014/main" id="{3358FDA2-66CF-D5BA-C985-6A76AC57C135}"/>
                </a:ext>
              </a:extLst>
            </p:cNvPr>
            <p:cNvSpPr/>
            <p:nvPr/>
          </p:nvSpPr>
          <p:spPr>
            <a:xfrm>
              <a:off x="7205997" y="2212987"/>
              <a:ext cx="57797" cy="55720"/>
            </a:xfrm>
            <a:custGeom>
              <a:avLst/>
              <a:gdLst/>
              <a:ahLst/>
              <a:cxnLst/>
              <a:rect l="l" t="t" r="r" b="b"/>
              <a:pathLst>
                <a:path w="668" h="644" extrusionOk="0">
                  <a:moveTo>
                    <a:pt x="0" y="0"/>
                  </a:moveTo>
                  <a:lnTo>
                    <a:pt x="0" y="643"/>
                  </a:lnTo>
                  <a:lnTo>
                    <a:pt x="667" y="643"/>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034;p42">
              <a:extLst>
                <a:ext uri="{FF2B5EF4-FFF2-40B4-BE49-F238E27FC236}">
                  <a16:creationId xmlns:a16="http://schemas.microsoft.com/office/drawing/2014/main" id="{E574237A-73AB-AF7C-C07A-D4C3089D1BA5}"/>
                </a:ext>
              </a:extLst>
            </p:cNvPr>
            <p:cNvSpPr/>
            <p:nvPr/>
          </p:nvSpPr>
          <p:spPr>
            <a:xfrm>
              <a:off x="7205997" y="2130532"/>
              <a:ext cx="57797" cy="54682"/>
            </a:xfrm>
            <a:custGeom>
              <a:avLst/>
              <a:gdLst/>
              <a:ahLst/>
              <a:cxnLst/>
              <a:rect l="l" t="t" r="r" b="b"/>
              <a:pathLst>
                <a:path w="668" h="632" extrusionOk="0">
                  <a:moveTo>
                    <a:pt x="0" y="1"/>
                  </a:moveTo>
                  <a:lnTo>
                    <a:pt x="0" y="632"/>
                  </a:lnTo>
                  <a:lnTo>
                    <a:pt x="667" y="632"/>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035;p42">
              <a:extLst>
                <a:ext uri="{FF2B5EF4-FFF2-40B4-BE49-F238E27FC236}">
                  <a16:creationId xmlns:a16="http://schemas.microsoft.com/office/drawing/2014/main" id="{D2F5F608-508E-E809-1460-04395DD06B5B}"/>
                </a:ext>
              </a:extLst>
            </p:cNvPr>
            <p:cNvSpPr/>
            <p:nvPr/>
          </p:nvSpPr>
          <p:spPr>
            <a:xfrm>
              <a:off x="7118436" y="2047125"/>
              <a:ext cx="58749" cy="55720"/>
            </a:xfrm>
            <a:custGeom>
              <a:avLst/>
              <a:gdLst/>
              <a:ahLst/>
              <a:cxnLst/>
              <a:rect l="l" t="t" r="r" b="b"/>
              <a:pathLst>
                <a:path w="679" h="644" extrusionOk="0">
                  <a:moveTo>
                    <a:pt x="0" y="1"/>
                  </a:moveTo>
                  <a:lnTo>
                    <a:pt x="0" y="643"/>
                  </a:lnTo>
                  <a:lnTo>
                    <a:pt x="679" y="643"/>
                  </a:lnTo>
                  <a:lnTo>
                    <a:pt x="6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038;p42">
              <a:extLst>
                <a:ext uri="{FF2B5EF4-FFF2-40B4-BE49-F238E27FC236}">
                  <a16:creationId xmlns:a16="http://schemas.microsoft.com/office/drawing/2014/main" id="{A0C5504F-2FEC-E9F7-0BBE-8686C607907D}"/>
                </a:ext>
              </a:extLst>
            </p:cNvPr>
            <p:cNvSpPr txBox="1"/>
            <p:nvPr/>
          </p:nvSpPr>
          <p:spPr>
            <a:xfrm>
              <a:off x="6737438" y="2918725"/>
              <a:ext cx="652800" cy="577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L="0" indent="0" algn="ctr">
                <a:buNone/>
                <a:defRPr sz="3600" b="1">
                  <a:solidFill>
                    <a:schemeClr val="bg1"/>
                  </a:solidFill>
                  <a:latin typeface="#9Slide07 Cadena" panose="02000503000000020004" pitchFamily="2" charset="0"/>
                  <a:ea typeface="Roboto"/>
                  <a:cs typeface="Roboto"/>
                </a:defRPr>
              </a:lvl1pPr>
            </a:lstStyle>
            <a:p>
              <a:r>
                <a:rPr lang="en" dirty="0">
                  <a:sym typeface="Roboto"/>
                </a:rPr>
                <a:t>3</a:t>
              </a:r>
              <a:endParaRPr dirty="0">
                <a:sym typeface="Roboto"/>
              </a:endParaRPr>
            </a:p>
          </p:txBody>
        </p:sp>
      </p:grpSp>
      <p:graphicFrame>
        <p:nvGraphicFramePr>
          <p:cNvPr id="169" name="Table 27">
            <a:extLst>
              <a:ext uri="{FF2B5EF4-FFF2-40B4-BE49-F238E27FC236}">
                <a16:creationId xmlns:a16="http://schemas.microsoft.com/office/drawing/2014/main" id="{CA307409-9BC5-D161-C89A-6CB77BA6AB6E}"/>
              </a:ext>
            </a:extLst>
          </p:cNvPr>
          <p:cNvGraphicFramePr>
            <a:graphicFrameLocks noGrp="1"/>
          </p:cNvGraphicFramePr>
          <p:nvPr>
            <p:extLst>
              <p:ext uri="{D42A27DB-BD31-4B8C-83A1-F6EECF244321}">
                <p14:modId xmlns:p14="http://schemas.microsoft.com/office/powerpoint/2010/main" val="1863171138"/>
              </p:ext>
            </p:extLst>
          </p:nvPr>
        </p:nvGraphicFramePr>
        <p:xfrm>
          <a:off x="999393" y="1973973"/>
          <a:ext cx="2054860" cy="1828084"/>
        </p:xfrm>
        <a:graphic>
          <a:graphicData uri="http://schemas.openxmlformats.org/drawingml/2006/table">
            <a:tbl>
              <a:tblPr firstRow="1" bandRow="1">
                <a:tableStyleId>{5940675A-B579-460E-94D1-54222C63F5DA}</a:tableStyleId>
              </a:tblPr>
              <a:tblGrid>
                <a:gridCol w="513715">
                  <a:extLst>
                    <a:ext uri="{9D8B030D-6E8A-4147-A177-3AD203B41FA5}">
                      <a16:colId xmlns:a16="http://schemas.microsoft.com/office/drawing/2014/main" val="2064038766"/>
                    </a:ext>
                  </a:extLst>
                </a:gridCol>
                <a:gridCol w="513715">
                  <a:extLst>
                    <a:ext uri="{9D8B030D-6E8A-4147-A177-3AD203B41FA5}">
                      <a16:colId xmlns:a16="http://schemas.microsoft.com/office/drawing/2014/main" val="1473873259"/>
                    </a:ext>
                  </a:extLst>
                </a:gridCol>
                <a:gridCol w="513715">
                  <a:extLst>
                    <a:ext uri="{9D8B030D-6E8A-4147-A177-3AD203B41FA5}">
                      <a16:colId xmlns:a16="http://schemas.microsoft.com/office/drawing/2014/main" val="1711379678"/>
                    </a:ext>
                  </a:extLst>
                </a:gridCol>
                <a:gridCol w="513715">
                  <a:extLst>
                    <a:ext uri="{9D8B030D-6E8A-4147-A177-3AD203B41FA5}">
                      <a16:colId xmlns:a16="http://schemas.microsoft.com/office/drawing/2014/main" val="3320323589"/>
                    </a:ext>
                  </a:extLst>
                </a:gridCol>
              </a:tblGrid>
              <a:tr h="457021">
                <a:tc>
                  <a:txBody>
                    <a:bodyPr/>
                    <a:lstStyle/>
                    <a:p>
                      <a:endParaRPr lang="en-US" sz="1000" dirty="0"/>
                    </a:p>
                  </a:txBody>
                  <a:tcPr marL="67494" marR="67494" marT="33747" marB="33747">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dirty="0"/>
                    </a:p>
                  </a:txBody>
                  <a:tcPr marL="67494" marR="67494" marT="33747" marB="33747">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dirty="0"/>
                    </a:p>
                  </a:txBody>
                  <a:tcPr marL="67494" marR="67494" marT="33747" marB="33747">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dirty="0"/>
                    </a:p>
                  </a:txBody>
                  <a:tcPr marL="67494" marR="67494" marT="33747" marB="33747">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1007767"/>
                  </a:ext>
                </a:extLst>
              </a:tr>
              <a:tr h="457021">
                <a:tc>
                  <a:txBody>
                    <a:bodyPr/>
                    <a:lstStyle/>
                    <a:p>
                      <a:endParaRPr lang="en-US" sz="1000" dirty="0"/>
                    </a:p>
                  </a:txBody>
                  <a:tcPr marL="67494" marR="67494" marT="33747" marB="33747">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dirty="0"/>
                    </a:p>
                  </a:txBody>
                  <a:tcPr marL="67494" marR="67494" marT="33747" marB="33747">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dirty="0"/>
                    </a:p>
                  </a:txBody>
                  <a:tcPr marL="67494" marR="67494" marT="33747" marB="33747">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dirty="0"/>
                    </a:p>
                  </a:txBody>
                  <a:tcPr marL="67494" marR="67494" marT="33747" marB="33747">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4930518"/>
                  </a:ext>
                </a:extLst>
              </a:tr>
              <a:tr h="457021">
                <a:tc>
                  <a:txBody>
                    <a:bodyPr/>
                    <a:lstStyle/>
                    <a:p>
                      <a:endParaRPr lang="en-US" sz="1000"/>
                    </a:p>
                  </a:txBody>
                  <a:tcPr marL="67494" marR="67494" marT="33747" marB="33747">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67494" marR="67494" marT="33747" marB="33747">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67494" marR="67494" marT="33747" marB="33747">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67494" marR="67494" marT="33747" marB="33747">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7631141"/>
                  </a:ext>
                </a:extLst>
              </a:tr>
              <a:tr h="457021">
                <a:tc>
                  <a:txBody>
                    <a:bodyPr/>
                    <a:lstStyle/>
                    <a:p>
                      <a:endParaRPr lang="en-US" sz="1000"/>
                    </a:p>
                  </a:txBody>
                  <a:tcPr marL="67494" marR="67494" marT="33747" marB="33747">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dirty="0"/>
                    </a:p>
                  </a:txBody>
                  <a:tcPr marL="67494" marR="67494" marT="33747" marB="33747">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dirty="0"/>
                    </a:p>
                  </a:txBody>
                  <a:tcPr marL="67494" marR="67494" marT="33747" marB="33747">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dirty="0"/>
                    </a:p>
                  </a:txBody>
                  <a:tcPr marL="67494" marR="67494" marT="33747" marB="33747">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0962690"/>
                  </a:ext>
                </a:extLst>
              </a:tr>
            </a:tbl>
          </a:graphicData>
        </a:graphic>
      </p:graphicFrame>
      <p:grpSp>
        <p:nvGrpSpPr>
          <p:cNvPr id="170" name="Group 169">
            <a:extLst>
              <a:ext uri="{FF2B5EF4-FFF2-40B4-BE49-F238E27FC236}">
                <a16:creationId xmlns:a16="http://schemas.microsoft.com/office/drawing/2014/main" id="{44B78742-4757-C35C-0C3A-765F0D41BB3A}"/>
              </a:ext>
            </a:extLst>
          </p:cNvPr>
          <p:cNvGrpSpPr/>
          <p:nvPr/>
        </p:nvGrpSpPr>
        <p:grpSpPr>
          <a:xfrm>
            <a:off x="393965" y="1388634"/>
            <a:ext cx="3240244" cy="2975437"/>
            <a:chOff x="1976034" y="1960648"/>
            <a:chExt cx="3292363" cy="3023296"/>
          </a:xfrm>
        </p:grpSpPr>
        <p:cxnSp>
          <p:nvCxnSpPr>
            <p:cNvPr id="171" name="Straight Connector 170">
              <a:extLst>
                <a:ext uri="{FF2B5EF4-FFF2-40B4-BE49-F238E27FC236}">
                  <a16:creationId xmlns:a16="http://schemas.microsoft.com/office/drawing/2014/main" id="{E3E583ED-0B71-5D80-FB41-50FE47F5A084}"/>
                </a:ext>
              </a:extLst>
            </p:cNvPr>
            <p:cNvCxnSpPr>
              <a:cxnSpLocks/>
            </p:cNvCxnSpPr>
            <p:nvPr/>
          </p:nvCxnSpPr>
          <p:spPr>
            <a:xfrm>
              <a:off x="2596936" y="1960648"/>
              <a:ext cx="0" cy="2468588"/>
            </a:xfrm>
            <a:prstGeom prst="line">
              <a:avLst/>
            </a:prstGeom>
            <a:ln w="38100">
              <a:solidFill>
                <a:srgbClr val="0070C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B320DBAC-010E-EAA2-5023-C57325A7955E}"/>
                </a:ext>
              </a:extLst>
            </p:cNvPr>
            <p:cNvCxnSpPr>
              <a:cxnSpLocks/>
            </p:cNvCxnSpPr>
            <p:nvPr/>
          </p:nvCxnSpPr>
          <p:spPr>
            <a:xfrm>
              <a:off x="2596936" y="4444440"/>
              <a:ext cx="2671461" cy="0"/>
            </a:xfrm>
            <a:prstGeom prst="line">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3" name="Oval 172">
              <a:extLst>
                <a:ext uri="{FF2B5EF4-FFF2-40B4-BE49-F238E27FC236}">
                  <a16:creationId xmlns:a16="http://schemas.microsoft.com/office/drawing/2014/main" id="{AF90E0A1-AF08-E7EB-B6F2-5B03D215DFB7}"/>
                </a:ext>
              </a:extLst>
            </p:cNvPr>
            <p:cNvSpPr/>
            <p:nvPr/>
          </p:nvSpPr>
          <p:spPr>
            <a:xfrm>
              <a:off x="2566550" y="4411579"/>
              <a:ext cx="65723" cy="65723"/>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200" kern="1200">
                <a:solidFill>
                  <a:prstClr val="white"/>
                </a:solidFill>
                <a:latin typeface="#9Slide03 Arima Madurai Black" panose="00000A00000000000000" pitchFamily="2" charset="0"/>
                <a:cs typeface="#9Slide03 Arima Madurai Black" panose="00000A00000000000000" pitchFamily="2" charset="0"/>
              </a:endParaRPr>
            </a:p>
          </p:txBody>
        </p:sp>
        <p:sp>
          <p:nvSpPr>
            <p:cNvPr id="174" name="TextBox 173">
              <a:extLst>
                <a:ext uri="{FF2B5EF4-FFF2-40B4-BE49-F238E27FC236}">
                  <a16:creationId xmlns:a16="http://schemas.microsoft.com/office/drawing/2014/main" id="{E0B8DDF0-562F-95FE-9EC7-79C73682AE9A}"/>
                </a:ext>
              </a:extLst>
            </p:cNvPr>
            <p:cNvSpPr txBox="1"/>
            <p:nvPr/>
          </p:nvSpPr>
          <p:spPr>
            <a:xfrm>
              <a:off x="2328805" y="4382462"/>
              <a:ext cx="226691" cy="281454"/>
            </a:xfrm>
            <a:prstGeom prst="rect">
              <a:avLst/>
            </a:prstGeom>
            <a:noFill/>
          </p:spPr>
          <p:txBody>
            <a:bodyPr wrap="square" rtlCol="0">
              <a:spAutoFit/>
            </a:bodyPr>
            <a:lstStyle/>
            <a:p>
              <a:pPr defTabSz="685800">
                <a:buClrTx/>
              </a:pPr>
              <a:r>
                <a:rPr lang="vi-VN" sz="1200" kern="1200">
                  <a:solidFill>
                    <a:srgbClr val="E7E6E6">
                      <a:lumMod val="25000"/>
                    </a:srgbClr>
                  </a:solidFill>
                  <a:latin typeface="#9Slide03 Arima Madurai Black" panose="00000A00000000000000" pitchFamily="2" charset="0"/>
                  <a:ea typeface="+mn-ea"/>
                  <a:cs typeface="#9Slide03 Arima Madurai Black" panose="00000A00000000000000" pitchFamily="2" charset="0"/>
                </a:rPr>
                <a:t>O</a:t>
              </a:r>
              <a:endParaRPr lang="en-US" sz="1200" kern="120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sp>
          <p:nvSpPr>
            <p:cNvPr id="175" name="TextBox 174">
              <a:extLst>
                <a:ext uri="{FF2B5EF4-FFF2-40B4-BE49-F238E27FC236}">
                  <a16:creationId xmlns:a16="http://schemas.microsoft.com/office/drawing/2014/main" id="{0A2393A3-BEB4-37EE-556A-B10631087FE9}"/>
                </a:ext>
              </a:extLst>
            </p:cNvPr>
            <p:cNvSpPr txBox="1"/>
            <p:nvPr/>
          </p:nvSpPr>
          <p:spPr>
            <a:xfrm>
              <a:off x="3024768" y="4702490"/>
              <a:ext cx="1577681" cy="281454"/>
            </a:xfrm>
            <a:prstGeom prst="rect">
              <a:avLst/>
            </a:prstGeom>
            <a:noFill/>
          </p:spPr>
          <p:txBody>
            <a:bodyPr wrap="square" rtlCol="0">
              <a:spAutoFit/>
            </a:bodyPr>
            <a:lstStyle/>
            <a:p>
              <a:pPr defTabSz="685800">
                <a:buClrTx/>
              </a:pPr>
              <a:r>
                <a:rPr lang="vi-VN" sz="1200" i="1" kern="1200" dirty="0">
                  <a:solidFill>
                    <a:srgbClr val="C00000"/>
                  </a:solidFill>
                  <a:latin typeface="#9Slide03 Arima Madurai Black" panose="00000A00000000000000" pitchFamily="2" charset="0"/>
                  <a:ea typeface="+mn-ea"/>
                  <a:cs typeface="#9Slide03 Arima Madurai Black" panose="00000A00000000000000" pitchFamily="2" charset="0"/>
                </a:rPr>
                <a:t>Thời gian  </a:t>
              </a:r>
              <a:r>
                <a:rPr lang="vi-VN" sz="1200" kern="1200" dirty="0">
                  <a:solidFill>
                    <a:srgbClr val="C00000"/>
                  </a:solidFill>
                  <a:latin typeface="#9Slide03 Arima Madurai Black" panose="00000A00000000000000" pitchFamily="2" charset="0"/>
                  <a:ea typeface="+mn-ea"/>
                  <a:cs typeface="#9Slide03 Arima Madurai Black" panose="00000A00000000000000" pitchFamily="2" charset="0"/>
                </a:rPr>
                <a:t>(h)</a:t>
              </a:r>
              <a:endParaRPr lang="en-US" sz="1200" kern="1200" dirty="0">
                <a:solidFill>
                  <a:srgbClr val="C00000"/>
                </a:solidFill>
                <a:latin typeface="#9Slide03 Arima Madurai Black" panose="00000A00000000000000" pitchFamily="2" charset="0"/>
                <a:ea typeface="+mn-ea"/>
                <a:cs typeface="#9Slide03 Arima Madurai Black" panose="00000A00000000000000" pitchFamily="2" charset="0"/>
              </a:endParaRPr>
            </a:p>
          </p:txBody>
        </p:sp>
        <p:sp>
          <p:nvSpPr>
            <p:cNvPr id="176" name="TextBox 175">
              <a:extLst>
                <a:ext uri="{FF2B5EF4-FFF2-40B4-BE49-F238E27FC236}">
                  <a16:creationId xmlns:a16="http://schemas.microsoft.com/office/drawing/2014/main" id="{A4AC08F6-73A1-3861-E76A-CEB6A1D151E1}"/>
                </a:ext>
              </a:extLst>
            </p:cNvPr>
            <p:cNvSpPr txBox="1"/>
            <p:nvPr/>
          </p:nvSpPr>
          <p:spPr>
            <a:xfrm rot="5400000" flipV="1">
              <a:off x="1262889" y="3245942"/>
              <a:ext cx="1707746" cy="281455"/>
            </a:xfrm>
            <a:prstGeom prst="rect">
              <a:avLst/>
            </a:prstGeom>
            <a:noFill/>
          </p:spPr>
          <p:txBody>
            <a:bodyPr wrap="square" rtlCol="0">
              <a:spAutoFit/>
            </a:bodyPr>
            <a:lstStyle/>
            <a:p>
              <a:pPr defTabSz="685800">
                <a:buClrTx/>
              </a:pPr>
              <a:r>
                <a:rPr lang="vi-VN" sz="1200" i="1" kern="1200" dirty="0">
                  <a:solidFill>
                    <a:srgbClr val="C00000"/>
                  </a:solidFill>
                  <a:latin typeface="#9Slide03 Arima Madurai Black" panose="00000A00000000000000" pitchFamily="2" charset="0"/>
                  <a:ea typeface="+mn-ea"/>
                  <a:cs typeface="#9Slide03 Arima Madurai Black" panose="00000A00000000000000" pitchFamily="2" charset="0"/>
                </a:rPr>
                <a:t>Quãng đường </a:t>
              </a:r>
              <a:r>
                <a:rPr lang="vi-VN" sz="1200" kern="1200" dirty="0">
                  <a:solidFill>
                    <a:srgbClr val="C00000"/>
                  </a:solidFill>
                  <a:latin typeface="#9Slide03 Arima Madurai Black" panose="00000A00000000000000" pitchFamily="2" charset="0"/>
                  <a:ea typeface="+mn-ea"/>
                  <a:cs typeface="#9Slide03 Arima Madurai Black" panose="00000A00000000000000" pitchFamily="2" charset="0"/>
                </a:rPr>
                <a:t>(km)</a:t>
              </a:r>
              <a:endParaRPr lang="en-US" sz="1200" kern="1200" dirty="0">
                <a:solidFill>
                  <a:srgbClr val="C00000"/>
                </a:solidFill>
                <a:latin typeface="#9Slide03 Arima Madurai Black" panose="00000A00000000000000" pitchFamily="2" charset="0"/>
                <a:ea typeface="+mn-ea"/>
                <a:cs typeface="#9Slide03 Arima Madurai Black" panose="00000A00000000000000" pitchFamily="2" charset="0"/>
              </a:endParaRPr>
            </a:p>
          </p:txBody>
        </p:sp>
        <p:grpSp>
          <p:nvGrpSpPr>
            <p:cNvPr id="177" name="Group 176">
              <a:extLst>
                <a:ext uri="{FF2B5EF4-FFF2-40B4-BE49-F238E27FC236}">
                  <a16:creationId xmlns:a16="http://schemas.microsoft.com/office/drawing/2014/main" id="{FB6A7869-FDB5-27A5-3E95-605A614B17C8}"/>
                </a:ext>
              </a:extLst>
            </p:cNvPr>
            <p:cNvGrpSpPr/>
            <p:nvPr/>
          </p:nvGrpSpPr>
          <p:grpSpPr>
            <a:xfrm>
              <a:off x="2990563" y="4382446"/>
              <a:ext cx="226691" cy="376292"/>
              <a:chOff x="5220818" y="6340902"/>
              <a:chExt cx="302255" cy="501724"/>
            </a:xfrm>
          </p:grpSpPr>
          <p:cxnSp>
            <p:nvCxnSpPr>
              <p:cNvPr id="202" name="Straight Connector 201">
                <a:extLst>
                  <a:ext uri="{FF2B5EF4-FFF2-40B4-BE49-F238E27FC236}">
                    <a16:creationId xmlns:a16="http://schemas.microsoft.com/office/drawing/2014/main" id="{FE064C77-6064-78FA-291F-10A7C3F3D577}"/>
                  </a:ext>
                </a:extLst>
              </p:cNvPr>
              <p:cNvCxnSpPr/>
              <p:nvPr/>
            </p:nvCxnSpPr>
            <p:spPr>
              <a:xfrm>
                <a:off x="537591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03" name="TextBox 202">
                <a:extLst>
                  <a:ext uri="{FF2B5EF4-FFF2-40B4-BE49-F238E27FC236}">
                    <a16:creationId xmlns:a16="http://schemas.microsoft.com/office/drawing/2014/main" id="{51C6499D-3446-DFDB-0B29-35575E80D2F9}"/>
                  </a:ext>
                </a:extLst>
              </p:cNvPr>
              <p:cNvSpPr txBox="1"/>
              <p:nvPr/>
            </p:nvSpPr>
            <p:spPr>
              <a:xfrm>
                <a:off x="5220818" y="6467353"/>
                <a:ext cx="302255" cy="375273"/>
              </a:xfrm>
              <a:prstGeom prst="rect">
                <a:avLst/>
              </a:prstGeom>
              <a:noFill/>
            </p:spPr>
            <p:txBody>
              <a:bodyPr wrap="square" rtlCol="0">
                <a:spAutoFit/>
              </a:bodyPr>
              <a:lstStyle/>
              <a:p>
                <a:pPr defTabSz="685800">
                  <a:buClrTx/>
                </a:pPr>
                <a:r>
                  <a:rPr lang="vi-VN" sz="1200" kern="1200">
                    <a:solidFill>
                      <a:srgbClr val="E7E6E6">
                        <a:lumMod val="25000"/>
                      </a:srgbClr>
                    </a:solidFill>
                    <a:latin typeface="#9Slide03 Arima Madurai Black" panose="00000A00000000000000" pitchFamily="2" charset="0"/>
                    <a:ea typeface="+mn-ea"/>
                    <a:cs typeface="#9Slide03 Arima Madurai Black" panose="00000A00000000000000" pitchFamily="2" charset="0"/>
                  </a:rPr>
                  <a:t>1</a:t>
                </a:r>
                <a:endParaRPr lang="en-US" sz="1200" kern="120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grpSp>
          <p:nvGrpSpPr>
            <p:cNvPr id="178" name="Group 177">
              <a:extLst>
                <a:ext uri="{FF2B5EF4-FFF2-40B4-BE49-F238E27FC236}">
                  <a16:creationId xmlns:a16="http://schemas.microsoft.com/office/drawing/2014/main" id="{6A0D3007-840E-9F53-5811-D5B1C925E9F0}"/>
                </a:ext>
              </a:extLst>
            </p:cNvPr>
            <p:cNvGrpSpPr/>
            <p:nvPr/>
          </p:nvGrpSpPr>
          <p:grpSpPr>
            <a:xfrm>
              <a:off x="3484707" y="4382468"/>
              <a:ext cx="226691" cy="386592"/>
              <a:chOff x="5900248" y="6340902"/>
              <a:chExt cx="302255" cy="515455"/>
            </a:xfrm>
          </p:grpSpPr>
          <p:cxnSp>
            <p:nvCxnSpPr>
              <p:cNvPr id="200" name="Straight Connector 199">
                <a:extLst>
                  <a:ext uri="{FF2B5EF4-FFF2-40B4-BE49-F238E27FC236}">
                    <a16:creationId xmlns:a16="http://schemas.microsoft.com/office/drawing/2014/main" id="{11C720A8-304C-AD28-1436-C6854982E025}"/>
                  </a:ext>
                </a:extLst>
              </p:cNvPr>
              <p:cNvCxnSpPr/>
              <p:nvPr/>
            </p:nvCxnSpPr>
            <p:spPr>
              <a:xfrm>
                <a:off x="609600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01" name="TextBox 200">
                <a:extLst>
                  <a:ext uri="{FF2B5EF4-FFF2-40B4-BE49-F238E27FC236}">
                    <a16:creationId xmlns:a16="http://schemas.microsoft.com/office/drawing/2014/main" id="{481BA36C-EF53-8D1E-C6BD-85EBAB749432}"/>
                  </a:ext>
                </a:extLst>
              </p:cNvPr>
              <p:cNvSpPr txBox="1"/>
              <p:nvPr/>
            </p:nvSpPr>
            <p:spPr>
              <a:xfrm>
                <a:off x="5900248" y="6481085"/>
                <a:ext cx="302255" cy="375272"/>
              </a:xfrm>
              <a:prstGeom prst="rect">
                <a:avLst/>
              </a:prstGeom>
              <a:noFill/>
            </p:spPr>
            <p:txBody>
              <a:bodyPr wrap="square" rtlCol="0">
                <a:spAutoFit/>
              </a:bodyPr>
              <a:lstStyle/>
              <a:p>
                <a:pPr defTabSz="685800">
                  <a:buClrTx/>
                </a:pPr>
                <a:r>
                  <a:rPr lang="vi-VN" sz="12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2</a:t>
                </a:r>
                <a:endParaRPr lang="en-US" sz="12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grpSp>
          <p:nvGrpSpPr>
            <p:cNvPr id="179" name="Group 178">
              <a:extLst>
                <a:ext uri="{FF2B5EF4-FFF2-40B4-BE49-F238E27FC236}">
                  <a16:creationId xmlns:a16="http://schemas.microsoft.com/office/drawing/2014/main" id="{2737F45E-2626-0238-A547-6211600A80D5}"/>
                </a:ext>
              </a:extLst>
            </p:cNvPr>
            <p:cNvGrpSpPr/>
            <p:nvPr/>
          </p:nvGrpSpPr>
          <p:grpSpPr>
            <a:xfrm>
              <a:off x="4036129" y="4382446"/>
              <a:ext cx="226691" cy="376292"/>
              <a:chOff x="6660096" y="6340902"/>
              <a:chExt cx="302255" cy="501724"/>
            </a:xfrm>
          </p:grpSpPr>
          <p:cxnSp>
            <p:nvCxnSpPr>
              <p:cNvPr id="198" name="Straight Connector 197">
                <a:extLst>
                  <a:ext uri="{FF2B5EF4-FFF2-40B4-BE49-F238E27FC236}">
                    <a16:creationId xmlns:a16="http://schemas.microsoft.com/office/drawing/2014/main" id="{05CDE666-2CD6-8A1A-2821-EE25882A31A3}"/>
                  </a:ext>
                </a:extLst>
              </p:cNvPr>
              <p:cNvCxnSpPr/>
              <p:nvPr/>
            </p:nvCxnSpPr>
            <p:spPr>
              <a:xfrm>
                <a:off x="681609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99" name="TextBox 198">
                <a:extLst>
                  <a:ext uri="{FF2B5EF4-FFF2-40B4-BE49-F238E27FC236}">
                    <a16:creationId xmlns:a16="http://schemas.microsoft.com/office/drawing/2014/main" id="{3A66D8B1-E7FA-14C9-E472-1ABECB8B7109}"/>
                  </a:ext>
                </a:extLst>
              </p:cNvPr>
              <p:cNvSpPr txBox="1"/>
              <p:nvPr/>
            </p:nvSpPr>
            <p:spPr>
              <a:xfrm>
                <a:off x="6660096" y="6467353"/>
                <a:ext cx="302255" cy="375273"/>
              </a:xfrm>
              <a:prstGeom prst="rect">
                <a:avLst/>
              </a:prstGeom>
              <a:noFill/>
            </p:spPr>
            <p:txBody>
              <a:bodyPr wrap="square" rtlCol="0">
                <a:spAutoFit/>
              </a:bodyPr>
              <a:lstStyle/>
              <a:p>
                <a:pPr defTabSz="685800">
                  <a:buClrTx/>
                </a:pPr>
                <a:r>
                  <a:rPr lang="vi-VN" sz="12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3</a:t>
                </a:r>
                <a:endParaRPr lang="en-US" sz="12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grpSp>
          <p:nvGrpSpPr>
            <p:cNvPr id="180" name="Group 179">
              <a:extLst>
                <a:ext uri="{FF2B5EF4-FFF2-40B4-BE49-F238E27FC236}">
                  <a16:creationId xmlns:a16="http://schemas.microsoft.com/office/drawing/2014/main" id="{B3218D05-8395-E88B-55A0-8E38F3D850D9}"/>
                </a:ext>
              </a:extLst>
            </p:cNvPr>
            <p:cNvGrpSpPr/>
            <p:nvPr/>
          </p:nvGrpSpPr>
          <p:grpSpPr>
            <a:xfrm>
              <a:off x="2231224" y="3818048"/>
              <a:ext cx="428123" cy="281454"/>
              <a:chOff x="4172619" y="5507242"/>
              <a:chExt cx="570831" cy="375272"/>
            </a:xfrm>
          </p:grpSpPr>
          <p:cxnSp>
            <p:nvCxnSpPr>
              <p:cNvPr id="196" name="Straight Connector 195">
                <a:extLst>
                  <a:ext uri="{FF2B5EF4-FFF2-40B4-BE49-F238E27FC236}">
                    <a16:creationId xmlns:a16="http://schemas.microsoft.com/office/drawing/2014/main" id="{BDC1035C-5737-BBAF-F1F1-DA72B3484A30}"/>
                  </a:ext>
                </a:extLst>
              </p:cNvPr>
              <p:cNvCxnSpPr/>
              <p:nvPr/>
            </p:nvCxnSpPr>
            <p:spPr>
              <a:xfrm>
                <a:off x="4574502" y="569190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97" name="TextBox 196">
                <a:extLst>
                  <a:ext uri="{FF2B5EF4-FFF2-40B4-BE49-F238E27FC236}">
                    <a16:creationId xmlns:a16="http://schemas.microsoft.com/office/drawing/2014/main" id="{4C7FC64C-BA15-77EA-0853-52521626C668}"/>
                  </a:ext>
                </a:extLst>
              </p:cNvPr>
              <p:cNvSpPr txBox="1"/>
              <p:nvPr/>
            </p:nvSpPr>
            <p:spPr>
              <a:xfrm>
                <a:off x="4172619" y="5507242"/>
                <a:ext cx="515603" cy="375272"/>
              </a:xfrm>
              <a:prstGeom prst="rect">
                <a:avLst/>
              </a:prstGeom>
              <a:noFill/>
            </p:spPr>
            <p:txBody>
              <a:bodyPr wrap="square" rtlCol="0">
                <a:spAutoFit/>
              </a:bodyPr>
              <a:lstStyle/>
              <a:p>
                <a:pPr defTabSz="685800">
                  <a:buClrTx/>
                </a:pPr>
                <a:r>
                  <a:rPr lang="en-US" sz="12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5</a:t>
                </a:r>
              </a:p>
            </p:txBody>
          </p:sp>
        </p:grpSp>
        <p:grpSp>
          <p:nvGrpSpPr>
            <p:cNvPr id="181" name="Group 180">
              <a:extLst>
                <a:ext uri="{FF2B5EF4-FFF2-40B4-BE49-F238E27FC236}">
                  <a16:creationId xmlns:a16="http://schemas.microsoft.com/office/drawing/2014/main" id="{BDB29830-517B-2716-9ABA-14C3FC217471}"/>
                </a:ext>
              </a:extLst>
            </p:cNvPr>
            <p:cNvGrpSpPr/>
            <p:nvPr/>
          </p:nvGrpSpPr>
          <p:grpSpPr>
            <a:xfrm>
              <a:off x="2159817" y="3347466"/>
              <a:ext cx="499530" cy="281454"/>
              <a:chOff x="4077410" y="4787428"/>
              <a:chExt cx="666040" cy="375272"/>
            </a:xfrm>
          </p:grpSpPr>
          <p:cxnSp>
            <p:nvCxnSpPr>
              <p:cNvPr id="194" name="Straight Connector 193">
                <a:extLst>
                  <a:ext uri="{FF2B5EF4-FFF2-40B4-BE49-F238E27FC236}">
                    <a16:creationId xmlns:a16="http://schemas.microsoft.com/office/drawing/2014/main" id="{65B49E2F-AD49-12C6-4AD2-ADF4A6B01F02}"/>
                  </a:ext>
                </a:extLst>
              </p:cNvPr>
              <p:cNvCxnSpPr/>
              <p:nvPr/>
            </p:nvCxnSpPr>
            <p:spPr>
              <a:xfrm>
                <a:off x="4574502" y="497181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95" name="TextBox 194">
                <a:extLst>
                  <a:ext uri="{FF2B5EF4-FFF2-40B4-BE49-F238E27FC236}">
                    <a16:creationId xmlns:a16="http://schemas.microsoft.com/office/drawing/2014/main" id="{A0D65759-EC6A-66BF-6E62-FFD9F2578322}"/>
                  </a:ext>
                </a:extLst>
              </p:cNvPr>
              <p:cNvSpPr txBox="1"/>
              <p:nvPr/>
            </p:nvSpPr>
            <p:spPr>
              <a:xfrm>
                <a:off x="4077410" y="4787428"/>
                <a:ext cx="629941" cy="375272"/>
              </a:xfrm>
              <a:prstGeom prst="rect">
                <a:avLst/>
              </a:prstGeom>
              <a:noFill/>
            </p:spPr>
            <p:txBody>
              <a:bodyPr wrap="square" rtlCol="0">
                <a:spAutoFit/>
              </a:bodyPr>
              <a:lstStyle/>
              <a:p>
                <a:pPr defTabSz="685800">
                  <a:buClrTx/>
                </a:pPr>
                <a:r>
                  <a:rPr lang="vi-VN" sz="1200" kern="1200">
                    <a:solidFill>
                      <a:srgbClr val="E7E6E6">
                        <a:lumMod val="25000"/>
                      </a:srgbClr>
                    </a:solidFill>
                    <a:latin typeface="#9Slide03 Arima Madurai Black" panose="00000A00000000000000" pitchFamily="2" charset="0"/>
                    <a:ea typeface="+mn-ea"/>
                    <a:cs typeface="#9Slide03 Arima Madurai Black" panose="00000A00000000000000" pitchFamily="2" charset="0"/>
                  </a:rPr>
                  <a:t>1</a:t>
                </a:r>
                <a:r>
                  <a:rPr lang="en-US" sz="12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0</a:t>
                </a:r>
              </a:p>
            </p:txBody>
          </p:sp>
        </p:grpSp>
        <p:grpSp>
          <p:nvGrpSpPr>
            <p:cNvPr id="182" name="Group 181">
              <a:extLst>
                <a:ext uri="{FF2B5EF4-FFF2-40B4-BE49-F238E27FC236}">
                  <a16:creationId xmlns:a16="http://schemas.microsoft.com/office/drawing/2014/main" id="{FE7553DB-46F4-581B-28B3-E96A63DF4A9C}"/>
                </a:ext>
              </a:extLst>
            </p:cNvPr>
            <p:cNvGrpSpPr/>
            <p:nvPr/>
          </p:nvGrpSpPr>
          <p:grpSpPr>
            <a:xfrm>
              <a:off x="2141677" y="2870599"/>
              <a:ext cx="517670" cy="281454"/>
              <a:chOff x="4053223" y="4067614"/>
              <a:chExt cx="690227" cy="375272"/>
            </a:xfrm>
          </p:grpSpPr>
          <p:cxnSp>
            <p:nvCxnSpPr>
              <p:cNvPr id="192" name="Straight Connector 191">
                <a:extLst>
                  <a:ext uri="{FF2B5EF4-FFF2-40B4-BE49-F238E27FC236}">
                    <a16:creationId xmlns:a16="http://schemas.microsoft.com/office/drawing/2014/main" id="{A641C6A3-2EDD-B45A-FFD1-33E333585AF9}"/>
                  </a:ext>
                </a:extLst>
              </p:cNvPr>
              <p:cNvCxnSpPr/>
              <p:nvPr/>
            </p:nvCxnSpPr>
            <p:spPr>
              <a:xfrm>
                <a:off x="4574502" y="425172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93" name="TextBox 192">
                <a:extLst>
                  <a:ext uri="{FF2B5EF4-FFF2-40B4-BE49-F238E27FC236}">
                    <a16:creationId xmlns:a16="http://schemas.microsoft.com/office/drawing/2014/main" id="{CBAE641E-9653-9B44-C866-0E925C628B78}"/>
                  </a:ext>
                </a:extLst>
              </p:cNvPr>
              <p:cNvSpPr txBox="1"/>
              <p:nvPr/>
            </p:nvSpPr>
            <p:spPr>
              <a:xfrm>
                <a:off x="4053223" y="4067614"/>
                <a:ext cx="629942" cy="375272"/>
              </a:xfrm>
              <a:prstGeom prst="rect">
                <a:avLst/>
              </a:prstGeom>
              <a:noFill/>
            </p:spPr>
            <p:txBody>
              <a:bodyPr wrap="square" rtlCol="0">
                <a:spAutoFit/>
              </a:bodyPr>
              <a:lstStyle/>
              <a:p>
                <a:pPr defTabSz="685800">
                  <a:buClrTx/>
                </a:pPr>
                <a:r>
                  <a:rPr lang="vi-VN" sz="12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1</a:t>
                </a:r>
                <a:r>
                  <a:rPr lang="en-US" sz="12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5</a:t>
                </a:r>
              </a:p>
            </p:txBody>
          </p:sp>
        </p:grpSp>
        <p:sp>
          <p:nvSpPr>
            <p:cNvPr id="183" name="Oval 182">
              <a:extLst>
                <a:ext uri="{FF2B5EF4-FFF2-40B4-BE49-F238E27FC236}">
                  <a16:creationId xmlns:a16="http://schemas.microsoft.com/office/drawing/2014/main" id="{2E09B8E5-D56C-8231-5809-94985F2D8FB5}"/>
                </a:ext>
              </a:extLst>
            </p:cNvPr>
            <p:cNvSpPr/>
            <p:nvPr/>
          </p:nvSpPr>
          <p:spPr>
            <a:xfrm>
              <a:off x="2587792" y="4415603"/>
              <a:ext cx="65723" cy="65723"/>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200" kern="1200">
                <a:solidFill>
                  <a:prstClr val="white"/>
                </a:solidFill>
                <a:latin typeface="#9Slide03 Arima Madurai Black" panose="00000A00000000000000" pitchFamily="2" charset="0"/>
                <a:cs typeface="#9Slide03 Arima Madurai Black" panose="00000A00000000000000" pitchFamily="2" charset="0"/>
              </a:endParaRPr>
            </a:p>
          </p:txBody>
        </p:sp>
        <p:sp>
          <p:nvSpPr>
            <p:cNvPr id="184" name="Oval 183">
              <a:extLst>
                <a:ext uri="{FF2B5EF4-FFF2-40B4-BE49-F238E27FC236}">
                  <a16:creationId xmlns:a16="http://schemas.microsoft.com/office/drawing/2014/main" id="{ECEF8D67-F120-7B76-794E-A1A9D72C5CB6}"/>
                </a:ext>
              </a:extLst>
            </p:cNvPr>
            <p:cNvSpPr/>
            <p:nvPr/>
          </p:nvSpPr>
          <p:spPr>
            <a:xfrm>
              <a:off x="2591200" y="4432398"/>
              <a:ext cx="65723" cy="65723"/>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200" kern="1200">
                <a:solidFill>
                  <a:prstClr val="white"/>
                </a:solidFill>
                <a:latin typeface="Arial" panose="020B0604020202020204" pitchFamily="34" charset="0"/>
                <a:cs typeface="Arial" panose="020B0604020202020204" pitchFamily="34" charset="0"/>
              </a:endParaRPr>
            </a:p>
          </p:txBody>
        </p:sp>
        <p:cxnSp>
          <p:nvCxnSpPr>
            <p:cNvPr id="185" name="Straight Connector 184">
              <a:extLst>
                <a:ext uri="{FF2B5EF4-FFF2-40B4-BE49-F238E27FC236}">
                  <a16:creationId xmlns:a16="http://schemas.microsoft.com/office/drawing/2014/main" id="{5C27D190-0DF5-3FA5-A425-6754DBB430EE}"/>
                </a:ext>
              </a:extLst>
            </p:cNvPr>
            <p:cNvCxnSpPr>
              <a:cxnSpLocks/>
            </p:cNvCxnSpPr>
            <p:nvPr/>
          </p:nvCxnSpPr>
          <p:spPr>
            <a:xfrm flipV="1">
              <a:off x="2610943" y="2567657"/>
              <a:ext cx="2073903" cy="1871356"/>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grpSp>
          <p:nvGrpSpPr>
            <p:cNvPr id="186" name="Group 185">
              <a:extLst>
                <a:ext uri="{FF2B5EF4-FFF2-40B4-BE49-F238E27FC236}">
                  <a16:creationId xmlns:a16="http://schemas.microsoft.com/office/drawing/2014/main" id="{C301337A-BF5F-2B49-5C6E-57817A56AA26}"/>
                </a:ext>
              </a:extLst>
            </p:cNvPr>
            <p:cNvGrpSpPr/>
            <p:nvPr/>
          </p:nvGrpSpPr>
          <p:grpSpPr>
            <a:xfrm>
              <a:off x="4573529" y="4371396"/>
              <a:ext cx="226691" cy="376292"/>
              <a:chOff x="6660096" y="6340902"/>
              <a:chExt cx="302255" cy="501724"/>
            </a:xfrm>
          </p:grpSpPr>
          <p:cxnSp>
            <p:nvCxnSpPr>
              <p:cNvPr id="190" name="Straight Connector 189">
                <a:extLst>
                  <a:ext uri="{FF2B5EF4-FFF2-40B4-BE49-F238E27FC236}">
                    <a16:creationId xmlns:a16="http://schemas.microsoft.com/office/drawing/2014/main" id="{F9355A00-C1DE-37FA-59BE-FB043090330A}"/>
                  </a:ext>
                </a:extLst>
              </p:cNvPr>
              <p:cNvCxnSpPr/>
              <p:nvPr/>
            </p:nvCxnSpPr>
            <p:spPr>
              <a:xfrm>
                <a:off x="681609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91" name="TextBox 190">
                <a:extLst>
                  <a:ext uri="{FF2B5EF4-FFF2-40B4-BE49-F238E27FC236}">
                    <a16:creationId xmlns:a16="http://schemas.microsoft.com/office/drawing/2014/main" id="{C8E6B414-1534-5104-7B6B-A4121A175394}"/>
                  </a:ext>
                </a:extLst>
              </p:cNvPr>
              <p:cNvSpPr txBox="1"/>
              <p:nvPr/>
            </p:nvSpPr>
            <p:spPr>
              <a:xfrm>
                <a:off x="6660096" y="6467353"/>
                <a:ext cx="302255" cy="375273"/>
              </a:xfrm>
              <a:prstGeom prst="rect">
                <a:avLst/>
              </a:prstGeom>
              <a:noFill/>
            </p:spPr>
            <p:txBody>
              <a:bodyPr wrap="square" rtlCol="0">
                <a:spAutoFit/>
              </a:bodyPr>
              <a:lstStyle/>
              <a:p>
                <a:pPr defTabSz="685800">
                  <a:buClrTx/>
                </a:pPr>
                <a:r>
                  <a:rPr lang="vi-VN" sz="1200" kern="1200">
                    <a:solidFill>
                      <a:srgbClr val="E7E6E6">
                        <a:lumMod val="25000"/>
                      </a:srgbClr>
                    </a:solidFill>
                    <a:latin typeface="#9Slide03 Arima Madurai Black" panose="00000A00000000000000" pitchFamily="2" charset="0"/>
                    <a:ea typeface="+mn-ea"/>
                    <a:cs typeface="#9Slide03 Arima Madurai Black" panose="00000A00000000000000" pitchFamily="2" charset="0"/>
                  </a:rPr>
                  <a:t>4</a:t>
                </a:r>
                <a:endParaRPr lang="en-US" sz="12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grpSp>
          <p:nvGrpSpPr>
            <p:cNvPr id="187" name="Group 186">
              <a:extLst>
                <a:ext uri="{FF2B5EF4-FFF2-40B4-BE49-F238E27FC236}">
                  <a16:creationId xmlns:a16="http://schemas.microsoft.com/office/drawing/2014/main" id="{5C6DA6C3-118F-22A6-9127-630C712B6A00}"/>
                </a:ext>
              </a:extLst>
            </p:cNvPr>
            <p:cNvGrpSpPr/>
            <p:nvPr/>
          </p:nvGrpSpPr>
          <p:grpSpPr>
            <a:xfrm>
              <a:off x="2141677" y="2426403"/>
              <a:ext cx="517670" cy="281454"/>
              <a:chOff x="4053223" y="4067614"/>
              <a:chExt cx="690227" cy="375272"/>
            </a:xfrm>
          </p:grpSpPr>
          <p:cxnSp>
            <p:nvCxnSpPr>
              <p:cNvPr id="188" name="Straight Connector 187">
                <a:extLst>
                  <a:ext uri="{FF2B5EF4-FFF2-40B4-BE49-F238E27FC236}">
                    <a16:creationId xmlns:a16="http://schemas.microsoft.com/office/drawing/2014/main" id="{D5CC7CBB-3E6E-769D-792B-EBCEAFFA67BD}"/>
                  </a:ext>
                </a:extLst>
              </p:cNvPr>
              <p:cNvCxnSpPr/>
              <p:nvPr/>
            </p:nvCxnSpPr>
            <p:spPr>
              <a:xfrm>
                <a:off x="4574502" y="425172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89" name="TextBox 188">
                <a:extLst>
                  <a:ext uri="{FF2B5EF4-FFF2-40B4-BE49-F238E27FC236}">
                    <a16:creationId xmlns:a16="http://schemas.microsoft.com/office/drawing/2014/main" id="{79D81245-44AC-E5C8-83CD-13634195A5A3}"/>
                  </a:ext>
                </a:extLst>
              </p:cNvPr>
              <p:cNvSpPr txBox="1"/>
              <p:nvPr/>
            </p:nvSpPr>
            <p:spPr>
              <a:xfrm>
                <a:off x="4053223" y="4067614"/>
                <a:ext cx="629942" cy="375272"/>
              </a:xfrm>
              <a:prstGeom prst="rect">
                <a:avLst/>
              </a:prstGeom>
              <a:noFill/>
            </p:spPr>
            <p:txBody>
              <a:bodyPr wrap="square" rtlCol="0">
                <a:spAutoFit/>
              </a:bodyPr>
              <a:lstStyle/>
              <a:p>
                <a:pPr defTabSz="685800">
                  <a:buClrTx/>
                </a:pPr>
                <a:r>
                  <a:rPr lang="vi-VN" sz="12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20</a:t>
                </a:r>
                <a:endParaRPr lang="en-US" sz="120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grpSp>
      <mc:AlternateContent xmlns:mc="http://schemas.openxmlformats.org/markup-compatibility/2006" xmlns:a14="http://schemas.microsoft.com/office/drawing/2010/main">
        <mc:Choice Requires="a14">
          <p:sp>
            <p:nvSpPr>
              <p:cNvPr id="204" name="Google Shape;1783;p44">
                <a:extLst>
                  <a:ext uri="{FF2B5EF4-FFF2-40B4-BE49-F238E27FC236}">
                    <a16:creationId xmlns:a16="http://schemas.microsoft.com/office/drawing/2014/main" id="{7A17CE2D-C661-1608-12B9-D99F8F44866D}"/>
                  </a:ext>
                </a:extLst>
              </p:cNvPr>
              <p:cNvSpPr txBox="1">
                <a:spLocks noGrp="1"/>
              </p:cNvSpPr>
              <p:nvPr>
                <p:ph type="title"/>
              </p:nvPr>
            </p:nvSpPr>
            <p:spPr>
              <a:xfrm>
                <a:off x="4158789" y="1746254"/>
                <a:ext cx="4118129" cy="1969377"/>
              </a:xfrm>
              <a:prstGeom prst="rect">
                <a:avLst/>
              </a:prstGeom>
            </p:spPr>
            <p:txBody>
              <a:bodyPr spcFirstLastPara="1" wrap="square" lIns="91425" tIns="91425" rIns="91425" bIns="91425" anchor="ctr" anchorCtr="0">
                <a:noAutofit/>
              </a:bodyPr>
              <a:lstStyle/>
              <a:p>
                <a:pPr algn="l">
                  <a:lnSpc>
                    <a:spcPct val="150000"/>
                  </a:lnSpc>
                </a:pP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Tốc </a:t>
                </a:r>
                <a:r>
                  <a:rPr lang="en-US" sz="2200" b="0" dirty="0" err="1">
                    <a:solidFill>
                      <a:schemeClr val="bg2">
                        <a:lumMod val="50000"/>
                      </a:schemeClr>
                    </a:solidFill>
                    <a:latin typeface="#9Slide03 Arima Madurai Black" panose="00000A00000000000000" pitchFamily="2" charset="0"/>
                    <a:cs typeface="#9Slide03 Arima Madurai Black" panose="00000A00000000000000" pitchFamily="2" charset="0"/>
                  </a:rPr>
                  <a:t>độ</a:t>
                </a: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 </a:t>
                </a:r>
                <a:r>
                  <a:rPr lang="en-US" sz="2200" b="0" dirty="0" err="1">
                    <a:solidFill>
                      <a:schemeClr val="bg2">
                        <a:lumMod val="50000"/>
                      </a:schemeClr>
                    </a:solidFill>
                    <a:latin typeface="#9Slide03 Arima Madurai Black" panose="00000A00000000000000" pitchFamily="2" charset="0"/>
                    <a:cs typeface="#9Slide03 Arima Madurai Black" panose="00000A00000000000000" pitchFamily="2" charset="0"/>
                  </a:rPr>
                  <a:t>của</a:t>
                </a:r>
                <a:r>
                  <a:rPr lang="vi-VN" sz="2200" b="0" dirty="0">
                    <a:solidFill>
                      <a:schemeClr val="bg2">
                        <a:lumMod val="50000"/>
                      </a:schemeClr>
                    </a:solidFill>
                    <a:latin typeface="#9Slide03 Arima Madurai Black" panose="00000A00000000000000" pitchFamily="2" charset="0"/>
                    <a:cs typeface="#9Slide03 Arima Madurai Black" panose="00000A00000000000000" pitchFamily="2" charset="0"/>
                  </a:rPr>
                  <a:t> chuyển động </a:t>
                </a:r>
                <a:r>
                  <a:rPr lang="en-US" sz="2200" b="0" dirty="0" err="1">
                    <a:solidFill>
                      <a:schemeClr val="bg2">
                        <a:lumMod val="50000"/>
                      </a:schemeClr>
                    </a:solidFill>
                    <a:latin typeface="#9Slide03 Arima Madurai Black" panose="00000A00000000000000" pitchFamily="2" charset="0"/>
                    <a:cs typeface="#9Slide03 Arima Madurai Black" panose="00000A00000000000000" pitchFamily="2" charset="0"/>
                  </a:rPr>
                  <a:t>là</a:t>
                </a: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            </a:t>
                </a:r>
                <a:b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a:b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v = </a:t>
                </a:r>
                <a14:m>
                  <m:oMath xmlns:m="http://schemas.openxmlformats.org/officeDocument/2006/math">
                    <m:f>
                      <m:fPr>
                        <m:ctrlPr>
                          <a:rPr lang="ar-AE" sz="2200" b="0" i="1">
                            <a:solidFill>
                              <a:schemeClr val="bg2">
                                <a:lumMod val="50000"/>
                              </a:schemeClr>
                            </a:solidFill>
                            <a:latin typeface="Cambria Math" panose="02040503050406030204" pitchFamily="18" charset="0"/>
                          </a:rPr>
                        </m:ctrlPr>
                      </m:fPr>
                      <m:num>
                        <m:r>
                          <m:rPr>
                            <m:nor/>
                          </m:rP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m:t>s</m:t>
                        </m:r>
                      </m:num>
                      <m:den>
                        <m:r>
                          <m:rPr>
                            <m:nor/>
                          </m:rP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m:t>t</m:t>
                        </m:r>
                      </m:den>
                    </m:f>
                  </m:oMath>
                </a14:m>
                <a:r>
                  <a:rPr lang="ar-AE" sz="2200" b="0" dirty="0">
                    <a:solidFill>
                      <a:schemeClr val="bg2">
                        <a:lumMod val="50000"/>
                      </a:schemeClr>
                    </a:solidFill>
                    <a:latin typeface="#9Slide03 Arima Madurai Black" panose="00000A00000000000000" pitchFamily="2" charset="0"/>
                    <a:cs typeface="#9Slide03 Arima Madurai Black" panose="00000A00000000000000" pitchFamily="2" charset="0"/>
                  </a:rPr>
                  <a:t> = </a:t>
                </a:r>
                <a14:m>
                  <m:oMath xmlns:m="http://schemas.openxmlformats.org/officeDocument/2006/math">
                    <m:f>
                      <m:fPr>
                        <m:ctrlPr>
                          <a:rPr lang="ar-AE" sz="2200" b="0" i="1">
                            <a:solidFill>
                              <a:schemeClr val="bg2">
                                <a:lumMod val="50000"/>
                              </a:schemeClr>
                            </a:solidFill>
                            <a:latin typeface="Cambria Math" panose="02040503050406030204" pitchFamily="18" charset="0"/>
                          </a:rPr>
                        </m:ctrlPr>
                      </m:fPr>
                      <m:num>
                        <m:r>
                          <m:rPr>
                            <m:nor/>
                          </m:rP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m:t>20</m:t>
                        </m:r>
                      </m:num>
                      <m:den>
                        <m:r>
                          <m:rPr>
                            <m:nor/>
                          </m:rP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m:t>4</m:t>
                        </m:r>
                      </m:den>
                    </m:f>
                  </m:oMath>
                </a14:m>
                <a:r>
                  <a:rPr lang="ar-AE" sz="2200" b="0" dirty="0">
                    <a:solidFill>
                      <a:schemeClr val="bg2">
                        <a:lumMod val="50000"/>
                      </a:schemeClr>
                    </a:solidFill>
                    <a:latin typeface="#9Slide03 Arima Madurai Black" panose="00000A00000000000000" pitchFamily="2" charset="0"/>
                    <a:cs typeface="#9Slide03 Arima Madurai Black" panose="00000A00000000000000" pitchFamily="2" charset="0"/>
                  </a:rPr>
                  <a:t> </a:t>
                </a:r>
                <a: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a:t> = 5m/s</a:t>
                </a:r>
                <a:endPar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endParaRPr>
              </a:p>
            </p:txBody>
          </p:sp>
        </mc:Choice>
        <mc:Fallback xmlns="">
          <p:sp>
            <p:nvSpPr>
              <p:cNvPr id="204" name="Google Shape;1783;p44">
                <a:extLst>
                  <a:ext uri="{FF2B5EF4-FFF2-40B4-BE49-F238E27FC236}">
                    <a16:creationId xmlns:a16="http://schemas.microsoft.com/office/drawing/2014/main" id="{7A17CE2D-C661-1608-12B9-D99F8F44866D}"/>
                  </a:ext>
                </a:extLst>
              </p:cNvPr>
              <p:cNvSpPr txBox="1">
                <a:spLocks noGrp="1" noRot="1" noChangeAspect="1" noMove="1" noResize="1" noEditPoints="1" noAdjustHandles="1" noChangeArrowheads="1" noChangeShapeType="1" noTextEdit="1"/>
              </p:cNvSpPr>
              <p:nvPr>
                <p:ph type="title"/>
              </p:nvPr>
            </p:nvSpPr>
            <p:spPr>
              <a:xfrm>
                <a:off x="4158789" y="1746254"/>
                <a:ext cx="4118129" cy="1969377"/>
              </a:xfrm>
              <a:prstGeom prst="rect">
                <a:avLst/>
              </a:prstGeom>
              <a:blipFill>
                <a:blip r:embed="rId3"/>
                <a:stretch>
                  <a:fillRect l="-1923" r="-7101"/>
                </a:stretch>
              </a:blipFill>
            </p:spPr>
            <p:txBody>
              <a:bodyPr/>
              <a:lstStyle/>
              <a:p>
                <a:r>
                  <a:rPr lang="en-US">
                    <a:noFill/>
                  </a:rPr>
                  <a:t> </a:t>
                </a:r>
              </a:p>
            </p:txBody>
          </p:sp>
        </mc:Fallback>
      </mc:AlternateContent>
      <p:grpSp>
        <p:nvGrpSpPr>
          <p:cNvPr id="230" name="Group 229">
            <a:extLst>
              <a:ext uri="{FF2B5EF4-FFF2-40B4-BE49-F238E27FC236}">
                <a16:creationId xmlns:a16="http://schemas.microsoft.com/office/drawing/2014/main" id="{887AB681-7BAE-33BC-7DD8-47475AD7FDF3}"/>
              </a:ext>
            </a:extLst>
          </p:cNvPr>
          <p:cNvGrpSpPr/>
          <p:nvPr/>
        </p:nvGrpSpPr>
        <p:grpSpPr>
          <a:xfrm>
            <a:off x="101726" y="-1970468"/>
            <a:ext cx="705601" cy="1630371"/>
            <a:chOff x="1510475" y="1398125"/>
            <a:chExt cx="1015861" cy="2347260"/>
          </a:xfrm>
        </p:grpSpPr>
        <p:sp>
          <p:nvSpPr>
            <p:cNvPr id="231" name="Google Shape;1967;p42">
              <a:extLst>
                <a:ext uri="{FF2B5EF4-FFF2-40B4-BE49-F238E27FC236}">
                  <a16:creationId xmlns:a16="http://schemas.microsoft.com/office/drawing/2014/main" id="{CA7A0D87-C7C9-18B7-BF57-37F49F75C339}"/>
                </a:ext>
              </a:extLst>
            </p:cNvPr>
            <p:cNvSpPr/>
            <p:nvPr/>
          </p:nvSpPr>
          <p:spPr>
            <a:xfrm>
              <a:off x="2014206" y="1398125"/>
              <a:ext cx="17651" cy="746949"/>
            </a:xfrm>
            <a:custGeom>
              <a:avLst/>
              <a:gdLst/>
              <a:ahLst/>
              <a:cxnLst/>
              <a:rect l="l" t="t" r="r" b="b"/>
              <a:pathLst>
                <a:path w="204" h="8633" extrusionOk="0">
                  <a:moveTo>
                    <a:pt x="1" y="1"/>
                  </a:moveTo>
                  <a:lnTo>
                    <a:pt x="1" y="8633"/>
                  </a:lnTo>
                  <a:lnTo>
                    <a:pt x="203" y="8633"/>
                  </a:lnTo>
                  <a:lnTo>
                    <a:pt x="203" y="1"/>
                  </a:ln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968;p42">
              <a:extLst>
                <a:ext uri="{FF2B5EF4-FFF2-40B4-BE49-F238E27FC236}">
                  <a16:creationId xmlns:a16="http://schemas.microsoft.com/office/drawing/2014/main" id="{78DBE6BD-E0A8-F993-2177-0CBA122A5A6B}"/>
                </a:ext>
              </a:extLst>
            </p:cNvPr>
            <p:cNvSpPr/>
            <p:nvPr/>
          </p:nvSpPr>
          <p:spPr>
            <a:xfrm>
              <a:off x="1510475" y="2478955"/>
              <a:ext cx="1015861" cy="1266430"/>
            </a:xfrm>
            <a:custGeom>
              <a:avLst/>
              <a:gdLst/>
              <a:ahLst/>
              <a:cxnLst/>
              <a:rect l="l" t="t" r="r" b="b"/>
              <a:pathLst>
                <a:path w="11741" h="14637" extrusionOk="0">
                  <a:moveTo>
                    <a:pt x="3729" y="1"/>
                  </a:moveTo>
                  <a:cubicBezTo>
                    <a:pt x="3705" y="1"/>
                    <a:pt x="3676" y="6"/>
                    <a:pt x="3632" y="22"/>
                  </a:cubicBezTo>
                  <a:cubicBezTo>
                    <a:pt x="3358" y="117"/>
                    <a:pt x="3239" y="391"/>
                    <a:pt x="3203" y="641"/>
                  </a:cubicBezTo>
                  <a:cubicBezTo>
                    <a:pt x="3096" y="1308"/>
                    <a:pt x="3013" y="1975"/>
                    <a:pt x="2799" y="2618"/>
                  </a:cubicBezTo>
                  <a:cubicBezTo>
                    <a:pt x="2572" y="3320"/>
                    <a:pt x="2239" y="3987"/>
                    <a:pt x="1858" y="4618"/>
                  </a:cubicBezTo>
                  <a:cubicBezTo>
                    <a:pt x="1798" y="4725"/>
                    <a:pt x="1739" y="4832"/>
                    <a:pt x="1667" y="4927"/>
                  </a:cubicBezTo>
                  <a:cubicBezTo>
                    <a:pt x="894" y="6130"/>
                    <a:pt x="215" y="7082"/>
                    <a:pt x="155" y="8583"/>
                  </a:cubicBezTo>
                  <a:cubicBezTo>
                    <a:pt x="1" y="11773"/>
                    <a:pt x="2465" y="14476"/>
                    <a:pt x="5656" y="14631"/>
                  </a:cubicBezTo>
                  <a:cubicBezTo>
                    <a:pt x="5744" y="14635"/>
                    <a:pt x="5832" y="14637"/>
                    <a:pt x="5920" y="14637"/>
                  </a:cubicBezTo>
                  <a:cubicBezTo>
                    <a:pt x="8995" y="14637"/>
                    <a:pt x="11565" y="12221"/>
                    <a:pt x="11704" y="9118"/>
                  </a:cubicBezTo>
                  <a:cubicBezTo>
                    <a:pt x="11740" y="8333"/>
                    <a:pt x="11609" y="7535"/>
                    <a:pt x="11335" y="6797"/>
                  </a:cubicBezTo>
                  <a:cubicBezTo>
                    <a:pt x="11073" y="6094"/>
                    <a:pt x="10550" y="5511"/>
                    <a:pt x="10204" y="4832"/>
                  </a:cubicBezTo>
                  <a:cubicBezTo>
                    <a:pt x="9680" y="3784"/>
                    <a:pt x="9299" y="2653"/>
                    <a:pt x="9085" y="1510"/>
                  </a:cubicBezTo>
                  <a:cubicBezTo>
                    <a:pt x="9026" y="1213"/>
                    <a:pt x="8978" y="927"/>
                    <a:pt x="8942" y="629"/>
                  </a:cubicBezTo>
                  <a:cubicBezTo>
                    <a:pt x="8918" y="427"/>
                    <a:pt x="8906" y="141"/>
                    <a:pt x="8668" y="46"/>
                  </a:cubicBezTo>
                  <a:cubicBezTo>
                    <a:pt x="8573" y="22"/>
                    <a:pt x="8549" y="22"/>
                    <a:pt x="8466" y="22"/>
                  </a:cubicBezTo>
                  <a:lnTo>
                    <a:pt x="3894" y="22"/>
                  </a:lnTo>
                  <a:cubicBezTo>
                    <a:pt x="3807" y="22"/>
                    <a:pt x="3777" y="1"/>
                    <a:pt x="3729" y="1"/>
                  </a:cubicBezTo>
                  <a:close/>
                </a:path>
              </a:pathLst>
            </a:custGeom>
            <a:solidFill>
              <a:srgbClr val="E071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969;p42">
              <a:extLst>
                <a:ext uri="{FF2B5EF4-FFF2-40B4-BE49-F238E27FC236}">
                  <a16:creationId xmlns:a16="http://schemas.microsoft.com/office/drawing/2014/main" id="{7DA0E825-47E0-D648-2053-4E6AAAF36FF5}"/>
                </a:ext>
              </a:extLst>
            </p:cNvPr>
            <p:cNvSpPr/>
            <p:nvPr/>
          </p:nvSpPr>
          <p:spPr>
            <a:xfrm>
              <a:off x="1792710" y="2212987"/>
              <a:ext cx="496639" cy="55720"/>
            </a:xfrm>
            <a:custGeom>
              <a:avLst/>
              <a:gdLst/>
              <a:ahLst/>
              <a:cxnLst/>
              <a:rect l="l" t="t" r="r" b="b"/>
              <a:pathLst>
                <a:path w="5740" h="644" extrusionOk="0">
                  <a:moveTo>
                    <a:pt x="168" y="0"/>
                  </a:moveTo>
                  <a:cubicBezTo>
                    <a:pt x="72" y="0"/>
                    <a:pt x="1" y="72"/>
                    <a:pt x="1" y="155"/>
                  </a:cubicBezTo>
                  <a:lnTo>
                    <a:pt x="1" y="477"/>
                  </a:lnTo>
                  <a:cubicBezTo>
                    <a:pt x="1" y="572"/>
                    <a:pt x="72" y="643"/>
                    <a:pt x="168"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970;p42">
              <a:extLst>
                <a:ext uri="{FF2B5EF4-FFF2-40B4-BE49-F238E27FC236}">
                  <a16:creationId xmlns:a16="http://schemas.microsoft.com/office/drawing/2014/main" id="{1056BCC4-9A17-562D-D7F9-B3F27A3DB52E}"/>
                </a:ext>
              </a:extLst>
            </p:cNvPr>
            <p:cNvSpPr/>
            <p:nvPr/>
          </p:nvSpPr>
          <p:spPr>
            <a:xfrm>
              <a:off x="1792710" y="2455075"/>
              <a:ext cx="496639" cy="59787"/>
            </a:xfrm>
            <a:custGeom>
              <a:avLst/>
              <a:gdLst/>
              <a:ahLst/>
              <a:cxnLst/>
              <a:rect l="l" t="t" r="r" b="b"/>
              <a:pathLst>
                <a:path w="5740" h="691" extrusionOk="0">
                  <a:moveTo>
                    <a:pt x="168" y="0"/>
                  </a:moveTo>
                  <a:cubicBezTo>
                    <a:pt x="84" y="0"/>
                    <a:pt x="1" y="84"/>
                    <a:pt x="1" y="167"/>
                  </a:cubicBezTo>
                  <a:lnTo>
                    <a:pt x="1" y="524"/>
                  </a:lnTo>
                  <a:cubicBezTo>
                    <a:pt x="1" y="608"/>
                    <a:pt x="72" y="691"/>
                    <a:pt x="168" y="691"/>
                  </a:cubicBezTo>
                  <a:lnTo>
                    <a:pt x="5573" y="691"/>
                  </a:lnTo>
                  <a:cubicBezTo>
                    <a:pt x="5656" y="691"/>
                    <a:pt x="5740" y="608"/>
                    <a:pt x="5740" y="524"/>
                  </a:cubicBezTo>
                  <a:lnTo>
                    <a:pt x="5740" y="167"/>
                  </a:lnTo>
                  <a:cubicBezTo>
                    <a:pt x="5740" y="84"/>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971;p42">
              <a:extLst>
                <a:ext uri="{FF2B5EF4-FFF2-40B4-BE49-F238E27FC236}">
                  <a16:creationId xmlns:a16="http://schemas.microsoft.com/office/drawing/2014/main" id="{75C19909-D683-5DBF-2173-090427E88C4C}"/>
                </a:ext>
              </a:extLst>
            </p:cNvPr>
            <p:cNvSpPr/>
            <p:nvPr/>
          </p:nvSpPr>
          <p:spPr>
            <a:xfrm>
              <a:off x="1793748" y="2378850"/>
              <a:ext cx="496639" cy="55720"/>
            </a:xfrm>
            <a:custGeom>
              <a:avLst/>
              <a:gdLst/>
              <a:ahLst/>
              <a:cxnLst/>
              <a:rect l="l" t="t" r="r" b="b"/>
              <a:pathLst>
                <a:path w="5740" h="644" extrusionOk="0">
                  <a:moveTo>
                    <a:pt x="156" y="0"/>
                  </a:moveTo>
                  <a:cubicBezTo>
                    <a:pt x="72" y="0"/>
                    <a:pt x="1" y="72"/>
                    <a:pt x="1" y="155"/>
                  </a:cubicBezTo>
                  <a:lnTo>
                    <a:pt x="1" y="477"/>
                  </a:lnTo>
                  <a:cubicBezTo>
                    <a:pt x="1" y="572"/>
                    <a:pt x="72" y="643"/>
                    <a:pt x="156"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972;p42">
              <a:extLst>
                <a:ext uri="{FF2B5EF4-FFF2-40B4-BE49-F238E27FC236}">
                  <a16:creationId xmlns:a16="http://schemas.microsoft.com/office/drawing/2014/main" id="{C2543D6A-2FFE-795E-DD10-322F394432BE}"/>
                </a:ext>
              </a:extLst>
            </p:cNvPr>
            <p:cNvSpPr/>
            <p:nvPr/>
          </p:nvSpPr>
          <p:spPr>
            <a:xfrm>
              <a:off x="1792710" y="2295356"/>
              <a:ext cx="496639" cy="55720"/>
            </a:xfrm>
            <a:custGeom>
              <a:avLst/>
              <a:gdLst/>
              <a:ahLst/>
              <a:cxnLst/>
              <a:rect l="l" t="t" r="r" b="b"/>
              <a:pathLst>
                <a:path w="5740" h="644" extrusionOk="0">
                  <a:moveTo>
                    <a:pt x="168" y="1"/>
                  </a:moveTo>
                  <a:cubicBezTo>
                    <a:pt x="72" y="1"/>
                    <a:pt x="1" y="72"/>
                    <a:pt x="1" y="168"/>
                  </a:cubicBezTo>
                  <a:lnTo>
                    <a:pt x="1" y="489"/>
                  </a:lnTo>
                  <a:cubicBezTo>
                    <a:pt x="1" y="572"/>
                    <a:pt x="72" y="644"/>
                    <a:pt x="168" y="644"/>
                  </a:cubicBezTo>
                  <a:lnTo>
                    <a:pt x="5573" y="644"/>
                  </a:lnTo>
                  <a:cubicBezTo>
                    <a:pt x="5668" y="644"/>
                    <a:pt x="5740" y="572"/>
                    <a:pt x="5740" y="489"/>
                  </a:cubicBezTo>
                  <a:lnTo>
                    <a:pt x="5740" y="168"/>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973;p42">
              <a:extLst>
                <a:ext uri="{FF2B5EF4-FFF2-40B4-BE49-F238E27FC236}">
                  <a16:creationId xmlns:a16="http://schemas.microsoft.com/office/drawing/2014/main" id="{D25C75ED-ADEA-BACD-00F0-98A3C71F3F4C}"/>
                </a:ext>
              </a:extLst>
            </p:cNvPr>
            <p:cNvSpPr/>
            <p:nvPr/>
          </p:nvSpPr>
          <p:spPr>
            <a:xfrm>
              <a:off x="1793748" y="2130532"/>
              <a:ext cx="496639" cy="54682"/>
            </a:xfrm>
            <a:custGeom>
              <a:avLst/>
              <a:gdLst/>
              <a:ahLst/>
              <a:cxnLst/>
              <a:rect l="l" t="t" r="r" b="b"/>
              <a:pathLst>
                <a:path w="5740" h="632" extrusionOk="0">
                  <a:moveTo>
                    <a:pt x="156" y="1"/>
                  </a:moveTo>
                  <a:cubicBezTo>
                    <a:pt x="72" y="1"/>
                    <a:pt x="1" y="72"/>
                    <a:pt x="1" y="156"/>
                  </a:cubicBezTo>
                  <a:lnTo>
                    <a:pt x="1" y="477"/>
                  </a:lnTo>
                  <a:cubicBezTo>
                    <a:pt x="1" y="561"/>
                    <a:pt x="72" y="632"/>
                    <a:pt x="156" y="632"/>
                  </a:cubicBezTo>
                  <a:lnTo>
                    <a:pt x="5573" y="632"/>
                  </a:lnTo>
                  <a:cubicBezTo>
                    <a:pt x="5668" y="632"/>
                    <a:pt x="5740" y="561"/>
                    <a:pt x="5740" y="477"/>
                  </a:cubicBezTo>
                  <a:lnTo>
                    <a:pt x="5740" y="156"/>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974;p42">
              <a:extLst>
                <a:ext uri="{FF2B5EF4-FFF2-40B4-BE49-F238E27FC236}">
                  <a16:creationId xmlns:a16="http://schemas.microsoft.com/office/drawing/2014/main" id="{90A386BA-11AE-D8CC-1E23-E2996C605CFE}"/>
                </a:ext>
              </a:extLst>
            </p:cNvPr>
            <p:cNvSpPr/>
            <p:nvPr/>
          </p:nvSpPr>
          <p:spPr>
            <a:xfrm>
              <a:off x="1841162" y="2428254"/>
              <a:ext cx="399820" cy="26908"/>
            </a:xfrm>
            <a:custGeom>
              <a:avLst/>
              <a:gdLst/>
              <a:ahLst/>
              <a:cxnLst/>
              <a:rect l="l" t="t" r="r" b="b"/>
              <a:pathLst>
                <a:path w="4621" h="311" extrusionOk="0">
                  <a:moveTo>
                    <a:pt x="96" y="1"/>
                  </a:moveTo>
                  <a:cubicBezTo>
                    <a:pt x="48" y="1"/>
                    <a:pt x="0" y="37"/>
                    <a:pt x="0" y="84"/>
                  </a:cubicBezTo>
                  <a:lnTo>
                    <a:pt x="0" y="227"/>
                  </a:lnTo>
                  <a:cubicBezTo>
                    <a:pt x="0" y="275"/>
                    <a:pt x="48" y="310"/>
                    <a:pt x="96" y="310"/>
                  </a:cubicBezTo>
                  <a:lnTo>
                    <a:pt x="4525" y="310"/>
                  </a:lnTo>
                  <a:cubicBezTo>
                    <a:pt x="4572" y="310"/>
                    <a:pt x="4620" y="275"/>
                    <a:pt x="4620" y="227"/>
                  </a:cubicBezTo>
                  <a:lnTo>
                    <a:pt x="4620" y="84"/>
                  </a:lnTo>
                  <a:cubicBezTo>
                    <a:pt x="4620" y="37"/>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975;p42">
              <a:extLst>
                <a:ext uri="{FF2B5EF4-FFF2-40B4-BE49-F238E27FC236}">
                  <a16:creationId xmlns:a16="http://schemas.microsoft.com/office/drawing/2014/main" id="{63444E53-8C51-2B0A-F364-1CEC1494BDC8}"/>
                </a:ext>
              </a:extLst>
            </p:cNvPr>
            <p:cNvSpPr/>
            <p:nvPr/>
          </p:nvSpPr>
          <p:spPr>
            <a:xfrm>
              <a:off x="1841162" y="2350990"/>
              <a:ext cx="399820" cy="27947"/>
            </a:xfrm>
            <a:custGeom>
              <a:avLst/>
              <a:gdLst/>
              <a:ahLst/>
              <a:cxnLst/>
              <a:rect l="l" t="t" r="r" b="b"/>
              <a:pathLst>
                <a:path w="4621" h="323" extrusionOk="0">
                  <a:moveTo>
                    <a:pt x="96" y="1"/>
                  </a:moveTo>
                  <a:cubicBezTo>
                    <a:pt x="48" y="1"/>
                    <a:pt x="0" y="37"/>
                    <a:pt x="0" y="84"/>
                  </a:cubicBezTo>
                  <a:lnTo>
                    <a:pt x="0" y="227"/>
                  </a:lnTo>
                  <a:cubicBezTo>
                    <a:pt x="0" y="275"/>
                    <a:pt x="48" y="322"/>
                    <a:pt x="96" y="322"/>
                  </a:cubicBezTo>
                  <a:lnTo>
                    <a:pt x="4525" y="322"/>
                  </a:lnTo>
                  <a:cubicBezTo>
                    <a:pt x="4572" y="322"/>
                    <a:pt x="4620" y="287"/>
                    <a:pt x="4620" y="227"/>
                  </a:cubicBezTo>
                  <a:lnTo>
                    <a:pt x="4620" y="84"/>
                  </a:lnTo>
                  <a:cubicBezTo>
                    <a:pt x="4620" y="37"/>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976;p42">
              <a:extLst>
                <a:ext uri="{FF2B5EF4-FFF2-40B4-BE49-F238E27FC236}">
                  <a16:creationId xmlns:a16="http://schemas.microsoft.com/office/drawing/2014/main" id="{8B53F268-FEBF-A9CC-AF33-CA4758F5D12F}"/>
                </a:ext>
              </a:extLst>
            </p:cNvPr>
            <p:cNvSpPr/>
            <p:nvPr/>
          </p:nvSpPr>
          <p:spPr>
            <a:xfrm>
              <a:off x="1841162" y="2268621"/>
              <a:ext cx="399820" cy="26822"/>
            </a:xfrm>
            <a:custGeom>
              <a:avLst/>
              <a:gdLst/>
              <a:ahLst/>
              <a:cxnLst/>
              <a:rect l="l" t="t" r="r" b="b"/>
              <a:pathLst>
                <a:path w="4621" h="310"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72"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977;p42">
              <a:extLst>
                <a:ext uri="{FF2B5EF4-FFF2-40B4-BE49-F238E27FC236}">
                  <a16:creationId xmlns:a16="http://schemas.microsoft.com/office/drawing/2014/main" id="{6C3A42A5-6A98-6428-C6D4-B9932F20BBA7}"/>
                </a:ext>
              </a:extLst>
            </p:cNvPr>
            <p:cNvSpPr/>
            <p:nvPr/>
          </p:nvSpPr>
          <p:spPr>
            <a:xfrm>
              <a:off x="1841162" y="2185127"/>
              <a:ext cx="399820" cy="27947"/>
            </a:xfrm>
            <a:custGeom>
              <a:avLst/>
              <a:gdLst/>
              <a:ahLst/>
              <a:cxnLst/>
              <a:rect l="l" t="t" r="r" b="b"/>
              <a:pathLst>
                <a:path w="4621" h="323" extrusionOk="0">
                  <a:moveTo>
                    <a:pt x="96" y="1"/>
                  </a:moveTo>
                  <a:cubicBezTo>
                    <a:pt x="48" y="1"/>
                    <a:pt x="0" y="37"/>
                    <a:pt x="0" y="96"/>
                  </a:cubicBezTo>
                  <a:lnTo>
                    <a:pt x="0" y="239"/>
                  </a:lnTo>
                  <a:cubicBezTo>
                    <a:pt x="0" y="287"/>
                    <a:pt x="48" y="322"/>
                    <a:pt x="96" y="322"/>
                  </a:cubicBezTo>
                  <a:lnTo>
                    <a:pt x="4525" y="322"/>
                  </a:lnTo>
                  <a:cubicBezTo>
                    <a:pt x="4572" y="322"/>
                    <a:pt x="4620" y="287"/>
                    <a:pt x="4620" y="239"/>
                  </a:cubicBezTo>
                  <a:lnTo>
                    <a:pt x="4620" y="96"/>
                  </a:lnTo>
                  <a:cubicBezTo>
                    <a:pt x="4620" y="49"/>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978;p42">
              <a:extLst>
                <a:ext uri="{FF2B5EF4-FFF2-40B4-BE49-F238E27FC236}">
                  <a16:creationId xmlns:a16="http://schemas.microsoft.com/office/drawing/2014/main" id="{A29D288B-673D-CEF3-1A99-00748A18307B}"/>
                </a:ext>
              </a:extLst>
            </p:cNvPr>
            <p:cNvSpPr/>
            <p:nvPr/>
          </p:nvSpPr>
          <p:spPr>
            <a:xfrm>
              <a:off x="1841162" y="2102759"/>
              <a:ext cx="399820" cy="26908"/>
            </a:xfrm>
            <a:custGeom>
              <a:avLst/>
              <a:gdLst/>
              <a:ahLst/>
              <a:cxnLst/>
              <a:rect l="l" t="t" r="r" b="b"/>
              <a:pathLst>
                <a:path w="4621" h="311"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72"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979;p42">
              <a:extLst>
                <a:ext uri="{FF2B5EF4-FFF2-40B4-BE49-F238E27FC236}">
                  <a16:creationId xmlns:a16="http://schemas.microsoft.com/office/drawing/2014/main" id="{6DE5C583-2099-3DA5-3BA1-07CD63F971AA}"/>
                </a:ext>
              </a:extLst>
            </p:cNvPr>
            <p:cNvSpPr/>
            <p:nvPr/>
          </p:nvSpPr>
          <p:spPr>
            <a:xfrm>
              <a:off x="1923531" y="2048163"/>
              <a:ext cx="233957" cy="54682"/>
            </a:xfrm>
            <a:custGeom>
              <a:avLst/>
              <a:gdLst/>
              <a:ahLst/>
              <a:cxnLst/>
              <a:rect l="l" t="t" r="r" b="b"/>
              <a:pathLst>
                <a:path w="2704" h="632" extrusionOk="0">
                  <a:moveTo>
                    <a:pt x="203" y="0"/>
                  </a:moveTo>
                  <a:cubicBezTo>
                    <a:pt x="96" y="0"/>
                    <a:pt x="13" y="84"/>
                    <a:pt x="1" y="191"/>
                  </a:cubicBezTo>
                  <a:lnTo>
                    <a:pt x="1" y="631"/>
                  </a:lnTo>
                  <a:lnTo>
                    <a:pt x="2704" y="631"/>
                  </a:lnTo>
                  <a:lnTo>
                    <a:pt x="2704" y="191"/>
                  </a:lnTo>
                  <a:cubicBezTo>
                    <a:pt x="2704" y="84"/>
                    <a:pt x="2620" y="0"/>
                    <a:pt x="2513"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980;p42">
              <a:extLst>
                <a:ext uri="{FF2B5EF4-FFF2-40B4-BE49-F238E27FC236}">
                  <a16:creationId xmlns:a16="http://schemas.microsoft.com/office/drawing/2014/main" id="{1E620B8E-E92C-C833-A38D-12555C840FEA}"/>
                </a:ext>
              </a:extLst>
            </p:cNvPr>
            <p:cNvSpPr/>
            <p:nvPr/>
          </p:nvSpPr>
          <p:spPr>
            <a:xfrm>
              <a:off x="2160515" y="2456114"/>
              <a:ext cx="57797" cy="58749"/>
            </a:xfrm>
            <a:custGeom>
              <a:avLst/>
              <a:gdLst/>
              <a:ahLst/>
              <a:cxnLst/>
              <a:rect l="l" t="t" r="r" b="b"/>
              <a:pathLst>
                <a:path w="668" h="679" extrusionOk="0">
                  <a:moveTo>
                    <a:pt x="0" y="0"/>
                  </a:moveTo>
                  <a:lnTo>
                    <a:pt x="0" y="679"/>
                  </a:lnTo>
                  <a:lnTo>
                    <a:pt x="667" y="679"/>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981;p42">
              <a:extLst>
                <a:ext uri="{FF2B5EF4-FFF2-40B4-BE49-F238E27FC236}">
                  <a16:creationId xmlns:a16="http://schemas.microsoft.com/office/drawing/2014/main" id="{A8BB10E0-B74E-C04A-B83A-64F301956031}"/>
                </a:ext>
              </a:extLst>
            </p:cNvPr>
            <p:cNvSpPr/>
            <p:nvPr/>
          </p:nvSpPr>
          <p:spPr>
            <a:xfrm>
              <a:off x="2111024" y="2429292"/>
              <a:ext cx="35128" cy="28985"/>
            </a:xfrm>
            <a:custGeom>
              <a:avLst/>
              <a:gdLst/>
              <a:ahLst/>
              <a:cxnLst/>
              <a:rect l="l" t="t" r="r" b="b"/>
              <a:pathLst>
                <a:path w="406" h="335" extrusionOk="0">
                  <a:moveTo>
                    <a:pt x="1" y="1"/>
                  </a:moveTo>
                  <a:lnTo>
                    <a:pt x="1" y="334"/>
                  </a:lnTo>
                  <a:lnTo>
                    <a:pt x="406" y="334"/>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982;p42">
              <a:extLst>
                <a:ext uri="{FF2B5EF4-FFF2-40B4-BE49-F238E27FC236}">
                  <a16:creationId xmlns:a16="http://schemas.microsoft.com/office/drawing/2014/main" id="{A41E25F2-1F5B-B06F-C88E-29089E904BBE}"/>
                </a:ext>
              </a:extLst>
            </p:cNvPr>
            <p:cNvSpPr/>
            <p:nvPr/>
          </p:nvSpPr>
          <p:spPr>
            <a:xfrm>
              <a:off x="2111024" y="2349951"/>
              <a:ext cx="35128" cy="30023"/>
            </a:xfrm>
            <a:custGeom>
              <a:avLst/>
              <a:gdLst/>
              <a:ahLst/>
              <a:cxnLst/>
              <a:rect l="l" t="t" r="r" b="b"/>
              <a:pathLst>
                <a:path w="406" h="347" extrusionOk="0">
                  <a:moveTo>
                    <a:pt x="1" y="1"/>
                  </a:moveTo>
                  <a:lnTo>
                    <a:pt x="1" y="346"/>
                  </a:lnTo>
                  <a:lnTo>
                    <a:pt x="406" y="346"/>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983;p42">
              <a:extLst>
                <a:ext uri="{FF2B5EF4-FFF2-40B4-BE49-F238E27FC236}">
                  <a16:creationId xmlns:a16="http://schemas.microsoft.com/office/drawing/2014/main" id="{9716FE91-3951-78FA-C6A7-7F074D9F58D9}"/>
                </a:ext>
              </a:extLst>
            </p:cNvPr>
            <p:cNvSpPr/>
            <p:nvPr/>
          </p:nvSpPr>
          <p:spPr>
            <a:xfrm>
              <a:off x="2111024" y="2267583"/>
              <a:ext cx="35128" cy="28899"/>
            </a:xfrm>
            <a:custGeom>
              <a:avLst/>
              <a:gdLst/>
              <a:ahLst/>
              <a:cxnLst/>
              <a:rect l="l" t="t" r="r" b="b"/>
              <a:pathLst>
                <a:path w="406" h="334" extrusionOk="0">
                  <a:moveTo>
                    <a:pt x="1" y="0"/>
                  </a:moveTo>
                  <a:lnTo>
                    <a:pt x="1" y="334"/>
                  </a:lnTo>
                  <a:lnTo>
                    <a:pt x="406" y="334"/>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984;p42">
              <a:extLst>
                <a:ext uri="{FF2B5EF4-FFF2-40B4-BE49-F238E27FC236}">
                  <a16:creationId xmlns:a16="http://schemas.microsoft.com/office/drawing/2014/main" id="{2FB2122F-72A2-EDC2-481D-3BE70F8BA365}"/>
                </a:ext>
              </a:extLst>
            </p:cNvPr>
            <p:cNvSpPr/>
            <p:nvPr/>
          </p:nvSpPr>
          <p:spPr>
            <a:xfrm>
              <a:off x="2111024" y="2184176"/>
              <a:ext cx="35128" cy="29937"/>
            </a:xfrm>
            <a:custGeom>
              <a:avLst/>
              <a:gdLst/>
              <a:ahLst/>
              <a:cxnLst/>
              <a:rect l="l" t="t" r="r" b="b"/>
              <a:pathLst>
                <a:path w="406" h="346" extrusionOk="0">
                  <a:moveTo>
                    <a:pt x="1" y="0"/>
                  </a:moveTo>
                  <a:lnTo>
                    <a:pt x="1" y="345"/>
                  </a:lnTo>
                  <a:lnTo>
                    <a:pt x="406" y="345"/>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985;p42">
              <a:extLst>
                <a:ext uri="{FF2B5EF4-FFF2-40B4-BE49-F238E27FC236}">
                  <a16:creationId xmlns:a16="http://schemas.microsoft.com/office/drawing/2014/main" id="{B52644DF-75F7-509B-76F2-4907E60B7B7A}"/>
                </a:ext>
              </a:extLst>
            </p:cNvPr>
            <p:cNvSpPr/>
            <p:nvPr/>
          </p:nvSpPr>
          <p:spPr>
            <a:xfrm>
              <a:off x="2160515" y="2378850"/>
              <a:ext cx="57797" cy="49491"/>
            </a:xfrm>
            <a:custGeom>
              <a:avLst/>
              <a:gdLst/>
              <a:ahLst/>
              <a:cxnLst/>
              <a:rect l="l" t="t" r="r" b="b"/>
              <a:pathLst>
                <a:path w="668" h="572" extrusionOk="0">
                  <a:moveTo>
                    <a:pt x="0" y="0"/>
                  </a:moveTo>
                  <a:lnTo>
                    <a:pt x="0" y="572"/>
                  </a:lnTo>
                  <a:lnTo>
                    <a:pt x="667" y="572"/>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986;p42">
              <a:extLst>
                <a:ext uri="{FF2B5EF4-FFF2-40B4-BE49-F238E27FC236}">
                  <a16:creationId xmlns:a16="http://schemas.microsoft.com/office/drawing/2014/main" id="{58ED635C-3FBA-0D06-CF7D-248D391BC408}"/>
                </a:ext>
              </a:extLst>
            </p:cNvPr>
            <p:cNvSpPr/>
            <p:nvPr/>
          </p:nvSpPr>
          <p:spPr>
            <a:xfrm>
              <a:off x="2160515" y="2295356"/>
              <a:ext cx="57797" cy="55720"/>
            </a:xfrm>
            <a:custGeom>
              <a:avLst/>
              <a:gdLst/>
              <a:ahLst/>
              <a:cxnLst/>
              <a:rect l="l" t="t" r="r" b="b"/>
              <a:pathLst>
                <a:path w="668" h="644" extrusionOk="0">
                  <a:moveTo>
                    <a:pt x="0" y="1"/>
                  </a:moveTo>
                  <a:lnTo>
                    <a:pt x="0" y="644"/>
                  </a:lnTo>
                  <a:lnTo>
                    <a:pt x="667" y="644"/>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987;p42">
              <a:extLst>
                <a:ext uri="{FF2B5EF4-FFF2-40B4-BE49-F238E27FC236}">
                  <a16:creationId xmlns:a16="http://schemas.microsoft.com/office/drawing/2014/main" id="{D27A1927-7F78-7603-41B7-604B1DE6DFEF}"/>
                </a:ext>
              </a:extLst>
            </p:cNvPr>
            <p:cNvSpPr/>
            <p:nvPr/>
          </p:nvSpPr>
          <p:spPr>
            <a:xfrm>
              <a:off x="2160515" y="2212987"/>
              <a:ext cx="57797" cy="55720"/>
            </a:xfrm>
            <a:custGeom>
              <a:avLst/>
              <a:gdLst/>
              <a:ahLst/>
              <a:cxnLst/>
              <a:rect l="l" t="t" r="r" b="b"/>
              <a:pathLst>
                <a:path w="668" h="644" extrusionOk="0">
                  <a:moveTo>
                    <a:pt x="0" y="0"/>
                  </a:moveTo>
                  <a:lnTo>
                    <a:pt x="0" y="643"/>
                  </a:lnTo>
                  <a:lnTo>
                    <a:pt x="667" y="643"/>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988;p42">
              <a:extLst>
                <a:ext uri="{FF2B5EF4-FFF2-40B4-BE49-F238E27FC236}">
                  <a16:creationId xmlns:a16="http://schemas.microsoft.com/office/drawing/2014/main" id="{C5CCB8F0-5A19-02E0-B85D-9F9721AA0899}"/>
                </a:ext>
              </a:extLst>
            </p:cNvPr>
            <p:cNvSpPr/>
            <p:nvPr/>
          </p:nvSpPr>
          <p:spPr>
            <a:xfrm>
              <a:off x="2160515" y="2130532"/>
              <a:ext cx="57797" cy="54682"/>
            </a:xfrm>
            <a:custGeom>
              <a:avLst/>
              <a:gdLst/>
              <a:ahLst/>
              <a:cxnLst/>
              <a:rect l="l" t="t" r="r" b="b"/>
              <a:pathLst>
                <a:path w="668" h="632" extrusionOk="0">
                  <a:moveTo>
                    <a:pt x="0" y="1"/>
                  </a:moveTo>
                  <a:lnTo>
                    <a:pt x="0" y="632"/>
                  </a:lnTo>
                  <a:lnTo>
                    <a:pt x="667" y="632"/>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989;p42">
              <a:extLst>
                <a:ext uri="{FF2B5EF4-FFF2-40B4-BE49-F238E27FC236}">
                  <a16:creationId xmlns:a16="http://schemas.microsoft.com/office/drawing/2014/main" id="{EA3E002B-DFFA-29F6-2B7A-86C4FA9470FD}"/>
                </a:ext>
              </a:extLst>
            </p:cNvPr>
            <p:cNvSpPr/>
            <p:nvPr/>
          </p:nvSpPr>
          <p:spPr>
            <a:xfrm>
              <a:off x="2072954" y="2047125"/>
              <a:ext cx="58749" cy="55720"/>
            </a:xfrm>
            <a:custGeom>
              <a:avLst/>
              <a:gdLst/>
              <a:ahLst/>
              <a:cxnLst/>
              <a:rect l="l" t="t" r="r" b="b"/>
              <a:pathLst>
                <a:path w="679" h="644" extrusionOk="0">
                  <a:moveTo>
                    <a:pt x="0" y="1"/>
                  </a:moveTo>
                  <a:lnTo>
                    <a:pt x="0" y="643"/>
                  </a:lnTo>
                  <a:lnTo>
                    <a:pt x="679" y="643"/>
                  </a:lnTo>
                  <a:lnTo>
                    <a:pt x="6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036;p42">
              <a:extLst>
                <a:ext uri="{FF2B5EF4-FFF2-40B4-BE49-F238E27FC236}">
                  <a16:creationId xmlns:a16="http://schemas.microsoft.com/office/drawing/2014/main" id="{2D8BBF90-14AD-1998-FA4B-67EAD7953266}"/>
                </a:ext>
              </a:extLst>
            </p:cNvPr>
            <p:cNvSpPr txBox="1"/>
            <p:nvPr/>
          </p:nvSpPr>
          <p:spPr>
            <a:xfrm>
              <a:off x="1696625" y="2918725"/>
              <a:ext cx="652800" cy="577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3600" b="1" dirty="0">
                  <a:solidFill>
                    <a:schemeClr val="bg1"/>
                  </a:solidFill>
                  <a:latin typeface="#9Slide07 Cadena" panose="02000503000000020004" pitchFamily="2" charset="0"/>
                  <a:ea typeface="Roboto"/>
                  <a:cs typeface="Roboto"/>
                  <a:sym typeface="Roboto"/>
                </a:rPr>
                <a:t>4</a:t>
              </a:r>
              <a:endParaRPr sz="3600" b="1" dirty="0">
                <a:solidFill>
                  <a:schemeClr val="bg1"/>
                </a:solidFill>
                <a:latin typeface="#9Slide07 Cadena" panose="02000503000000020004" pitchFamily="2" charset="0"/>
                <a:ea typeface="Roboto"/>
                <a:cs typeface="Roboto"/>
                <a:sym typeface="Roboto"/>
              </a:endParaRPr>
            </a:p>
          </p:txBody>
        </p:sp>
      </p:grpSp>
    </p:spTree>
    <p:extLst>
      <p:ext uri="{BB962C8B-B14F-4D97-AF65-F5344CB8AC3E}">
        <p14:creationId xmlns:p14="http://schemas.microsoft.com/office/powerpoint/2010/main" val="18008782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righ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04"/>
                                        </p:tgtEl>
                                        <p:attrNameLst>
                                          <p:attrName>style.visibility</p:attrName>
                                        </p:attrNameLst>
                                      </p:cBhvr>
                                      <p:to>
                                        <p:strVal val="visible"/>
                                      </p:to>
                                    </p:set>
                                    <p:animEffect transition="in" filter="wipe(left)">
                                      <p:cBhvr>
                                        <p:cTn id="18" dur="500"/>
                                        <p:tgtEl>
                                          <p:spTgt spid="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0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65"/>
        <p:cNvGrpSpPr/>
        <p:nvPr/>
      </p:nvGrpSpPr>
      <p:grpSpPr>
        <a:xfrm>
          <a:off x="0" y="0"/>
          <a:ext cx="0" cy="0"/>
          <a:chOff x="0" y="0"/>
          <a:chExt cx="0" cy="0"/>
        </a:xfrm>
      </p:grpSpPr>
      <p:grpSp>
        <p:nvGrpSpPr>
          <p:cNvPr id="4" name="Group 3">
            <a:extLst>
              <a:ext uri="{FF2B5EF4-FFF2-40B4-BE49-F238E27FC236}">
                <a16:creationId xmlns:a16="http://schemas.microsoft.com/office/drawing/2014/main" id="{56DDD953-FDC2-6B46-C44D-FCB3903A8227}"/>
              </a:ext>
            </a:extLst>
          </p:cNvPr>
          <p:cNvGrpSpPr/>
          <p:nvPr/>
        </p:nvGrpSpPr>
        <p:grpSpPr>
          <a:xfrm>
            <a:off x="72956" y="0"/>
            <a:ext cx="705601" cy="1630371"/>
            <a:chOff x="1510475" y="1398125"/>
            <a:chExt cx="1015861" cy="2347260"/>
          </a:xfrm>
        </p:grpSpPr>
        <p:sp>
          <p:nvSpPr>
            <p:cNvPr id="1967" name="Google Shape;1967;p42"/>
            <p:cNvSpPr/>
            <p:nvPr/>
          </p:nvSpPr>
          <p:spPr>
            <a:xfrm>
              <a:off x="2014206" y="1398125"/>
              <a:ext cx="17651" cy="746949"/>
            </a:xfrm>
            <a:custGeom>
              <a:avLst/>
              <a:gdLst/>
              <a:ahLst/>
              <a:cxnLst/>
              <a:rect l="l" t="t" r="r" b="b"/>
              <a:pathLst>
                <a:path w="204" h="8633" extrusionOk="0">
                  <a:moveTo>
                    <a:pt x="1" y="1"/>
                  </a:moveTo>
                  <a:lnTo>
                    <a:pt x="1" y="8633"/>
                  </a:lnTo>
                  <a:lnTo>
                    <a:pt x="203" y="8633"/>
                  </a:lnTo>
                  <a:lnTo>
                    <a:pt x="203" y="1"/>
                  </a:ln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42"/>
            <p:cNvSpPr/>
            <p:nvPr/>
          </p:nvSpPr>
          <p:spPr>
            <a:xfrm>
              <a:off x="1510475" y="2478955"/>
              <a:ext cx="1015861" cy="1266430"/>
            </a:xfrm>
            <a:custGeom>
              <a:avLst/>
              <a:gdLst/>
              <a:ahLst/>
              <a:cxnLst/>
              <a:rect l="l" t="t" r="r" b="b"/>
              <a:pathLst>
                <a:path w="11741" h="14637" extrusionOk="0">
                  <a:moveTo>
                    <a:pt x="3729" y="1"/>
                  </a:moveTo>
                  <a:cubicBezTo>
                    <a:pt x="3705" y="1"/>
                    <a:pt x="3676" y="6"/>
                    <a:pt x="3632" y="22"/>
                  </a:cubicBezTo>
                  <a:cubicBezTo>
                    <a:pt x="3358" y="117"/>
                    <a:pt x="3239" y="391"/>
                    <a:pt x="3203" y="641"/>
                  </a:cubicBezTo>
                  <a:cubicBezTo>
                    <a:pt x="3096" y="1308"/>
                    <a:pt x="3013" y="1975"/>
                    <a:pt x="2799" y="2618"/>
                  </a:cubicBezTo>
                  <a:cubicBezTo>
                    <a:pt x="2572" y="3320"/>
                    <a:pt x="2239" y="3987"/>
                    <a:pt x="1858" y="4618"/>
                  </a:cubicBezTo>
                  <a:cubicBezTo>
                    <a:pt x="1798" y="4725"/>
                    <a:pt x="1739" y="4832"/>
                    <a:pt x="1667" y="4927"/>
                  </a:cubicBezTo>
                  <a:cubicBezTo>
                    <a:pt x="894" y="6130"/>
                    <a:pt x="215" y="7082"/>
                    <a:pt x="155" y="8583"/>
                  </a:cubicBezTo>
                  <a:cubicBezTo>
                    <a:pt x="1" y="11773"/>
                    <a:pt x="2465" y="14476"/>
                    <a:pt x="5656" y="14631"/>
                  </a:cubicBezTo>
                  <a:cubicBezTo>
                    <a:pt x="5744" y="14635"/>
                    <a:pt x="5832" y="14637"/>
                    <a:pt x="5920" y="14637"/>
                  </a:cubicBezTo>
                  <a:cubicBezTo>
                    <a:pt x="8995" y="14637"/>
                    <a:pt x="11565" y="12221"/>
                    <a:pt x="11704" y="9118"/>
                  </a:cubicBezTo>
                  <a:cubicBezTo>
                    <a:pt x="11740" y="8333"/>
                    <a:pt x="11609" y="7535"/>
                    <a:pt x="11335" y="6797"/>
                  </a:cubicBezTo>
                  <a:cubicBezTo>
                    <a:pt x="11073" y="6094"/>
                    <a:pt x="10550" y="5511"/>
                    <a:pt x="10204" y="4832"/>
                  </a:cubicBezTo>
                  <a:cubicBezTo>
                    <a:pt x="9680" y="3784"/>
                    <a:pt x="9299" y="2653"/>
                    <a:pt x="9085" y="1510"/>
                  </a:cubicBezTo>
                  <a:cubicBezTo>
                    <a:pt x="9026" y="1213"/>
                    <a:pt x="8978" y="927"/>
                    <a:pt x="8942" y="629"/>
                  </a:cubicBezTo>
                  <a:cubicBezTo>
                    <a:pt x="8918" y="427"/>
                    <a:pt x="8906" y="141"/>
                    <a:pt x="8668" y="46"/>
                  </a:cubicBezTo>
                  <a:cubicBezTo>
                    <a:pt x="8573" y="22"/>
                    <a:pt x="8549" y="22"/>
                    <a:pt x="8466" y="22"/>
                  </a:cubicBezTo>
                  <a:lnTo>
                    <a:pt x="3894" y="22"/>
                  </a:lnTo>
                  <a:cubicBezTo>
                    <a:pt x="3807" y="22"/>
                    <a:pt x="3777" y="1"/>
                    <a:pt x="3729" y="1"/>
                  </a:cubicBezTo>
                  <a:close/>
                </a:path>
              </a:pathLst>
            </a:custGeom>
            <a:solidFill>
              <a:srgbClr val="E071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42"/>
            <p:cNvSpPr/>
            <p:nvPr/>
          </p:nvSpPr>
          <p:spPr>
            <a:xfrm>
              <a:off x="1792710" y="2212987"/>
              <a:ext cx="496639" cy="55720"/>
            </a:xfrm>
            <a:custGeom>
              <a:avLst/>
              <a:gdLst/>
              <a:ahLst/>
              <a:cxnLst/>
              <a:rect l="l" t="t" r="r" b="b"/>
              <a:pathLst>
                <a:path w="5740" h="644" extrusionOk="0">
                  <a:moveTo>
                    <a:pt x="168" y="0"/>
                  </a:moveTo>
                  <a:cubicBezTo>
                    <a:pt x="72" y="0"/>
                    <a:pt x="1" y="72"/>
                    <a:pt x="1" y="155"/>
                  </a:cubicBezTo>
                  <a:lnTo>
                    <a:pt x="1" y="477"/>
                  </a:lnTo>
                  <a:cubicBezTo>
                    <a:pt x="1" y="572"/>
                    <a:pt x="72" y="643"/>
                    <a:pt x="168"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42"/>
            <p:cNvSpPr/>
            <p:nvPr/>
          </p:nvSpPr>
          <p:spPr>
            <a:xfrm>
              <a:off x="1792710" y="2455075"/>
              <a:ext cx="496639" cy="59787"/>
            </a:xfrm>
            <a:custGeom>
              <a:avLst/>
              <a:gdLst/>
              <a:ahLst/>
              <a:cxnLst/>
              <a:rect l="l" t="t" r="r" b="b"/>
              <a:pathLst>
                <a:path w="5740" h="691" extrusionOk="0">
                  <a:moveTo>
                    <a:pt x="168" y="0"/>
                  </a:moveTo>
                  <a:cubicBezTo>
                    <a:pt x="84" y="0"/>
                    <a:pt x="1" y="84"/>
                    <a:pt x="1" y="167"/>
                  </a:cubicBezTo>
                  <a:lnTo>
                    <a:pt x="1" y="524"/>
                  </a:lnTo>
                  <a:cubicBezTo>
                    <a:pt x="1" y="608"/>
                    <a:pt x="72" y="691"/>
                    <a:pt x="168" y="691"/>
                  </a:cubicBezTo>
                  <a:lnTo>
                    <a:pt x="5573" y="691"/>
                  </a:lnTo>
                  <a:cubicBezTo>
                    <a:pt x="5656" y="691"/>
                    <a:pt x="5740" y="608"/>
                    <a:pt x="5740" y="524"/>
                  </a:cubicBezTo>
                  <a:lnTo>
                    <a:pt x="5740" y="167"/>
                  </a:lnTo>
                  <a:cubicBezTo>
                    <a:pt x="5740" y="84"/>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42"/>
            <p:cNvSpPr/>
            <p:nvPr/>
          </p:nvSpPr>
          <p:spPr>
            <a:xfrm>
              <a:off x="1793748" y="2378850"/>
              <a:ext cx="496639" cy="55720"/>
            </a:xfrm>
            <a:custGeom>
              <a:avLst/>
              <a:gdLst/>
              <a:ahLst/>
              <a:cxnLst/>
              <a:rect l="l" t="t" r="r" b="b"/>
              <a:pathLst>
                <a:path w="5740" h="644" extrusionOk="0">
                  <a:moveTo>
                    <a:pt x="156" y="0"/>
                  </a:moveTo>
                  <a:cubicBezTo>
                    <a:pt x="72" y="0"/>
                    <a:pt x="1" y="72"/>
                    <a:pt x="1" y="155"/>
                  </a:cubicBezTo>
                  <a:lnTo>
                    <a:pt x="1" y="477"/>
                  </a:lnTo>
                  <a:cubicBezTo>
                    <a:pt x="1" y="572"/>
                    <a:pt x="72" y="643"/>
                    <a:pt x="156"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42"/>
            <p:cNvSpPr/>
            <p:nvPr/>
          </p:nvSpPr>
          <p:spPr>
            <a:xfrm>
              <a:off x="1792710" y="2295356"/>
              <a:ext cx="496639" cy="55720"/>
            </a:xfrm>
            <a:custGeom>
              <a:avLst/>
              <a:gdLst/>
              <a:ahLst/>
              <a:cxnLst/>
              <a:rect l="l" t="t" r="r" b="b"/>
              <a:pathLst>
                <a:path w="5740" h="644" extrusionOk="0">
                  <a:moveTo>
                    <a:pt x="168" y="1"/>
                  </a:moveTo>
                  <a:cubicBezTo>
                    <a:pt x="72" y="1"/>
                    <a:pt x="1" y="72"/>
                    <a:pt x="1" y="168"/>
                  </a:cubicBezTo>
                  <a:lnTo>
                    <a:pt x="1" y="489"/>
                  </a:lnTo>
                  <a:cubicBezTo>
                    <a:pt x="1" y="572"/>
                    <a:pt x="72" y="644"/>
                    <a:pt x="168" y="644"/>
                  </a:cubicBezTo>
                  <a:lnTo>
                    <a:pt x="5573" y="644"/>
                  </a:lnTo>
                  <a:cubicBezTo>
                    <a:pt x="5668" y="644"/>
                    <a:pt x="5740" y="572"/>
                    <a:pt x="5740" y="489"/>
                  </a:cubicBezTo>
                  <a:lnTo>
                    <a:pt x="5740" y="168"/>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42"/>
            <p:cNvSpPr/>
            <p:nvPr/>
          </p:nvSpPr>
          <p:spPr>
            <a:xfrm>
              <a:off x="1793748" y="2130532"/>
              <a:ext cx="496639" cy="54682"/>
            </a:xfrm>
            <a:custGeom>
              <a:avLst/>
              <a:gdLst/>
              <a:ahLst/>
              <a:cxnLst/>
              <a:rect l="l" t="t" r="r" b="b"/>
              <a:pathLst>
                <a:path w="5740" h="632" extrusionOk="0">
                  <a:moveTo>
                    <a:pt x="156" y="1"/>
                  </a:moveTo>
                  <a:cubicBezTo>
                    <a:pt x="72" y="1"/>
                    <a:pt x="1" y="72"/>
                    <a:pt x="1" y="156"/>
                  </a:cubicBezTo>
                  <a:lnTo>
                    <a:pt x="1" y="477"/>
                  </a:lnTo>
                  <a:cubicBezTo>
                    <a:pt x="1" y="561"/>
                    <a:pt x="72" y="632"/>
                    <a:pt x="156" y="632"/>
                  </a:cubicBezTo>
                  <a:lnTo>
                    <a:pt x="5573" y="632"/>
                  </a:lnTo>
                  <a:cubicBezTo>
                    <a:pt x="5668" y="632"/>
                    <a:pt x="5740" y="561"/>
                    <a:pt x="5740" y="477"/>
                  </a:cubicBezTo>
                  <a:lnTo>
                    <a:pt x="5740" y="156"/>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42"/>
            <p:cNvSpPr/>
            <p:nvPr/>
          </p:nvSpPr>
          <p:spPr>
            <a:xfrm>
              <a:off x="1841162" y="2428254"/>
              <a:ext cx="399820" cy="26908"/>
            </a:xfrm>
            <a:custGeom>
              <a:avLst/>
              <a:gdLst/>
              <a:ahLst/>
              <a:cxnLst/>
              <a:rect l="l" t="t" r="r" b="b"/>
              <a:pathLst>
                <a:path w="4621" h="311" extrusionOk="0">
                  <a:moveTo>
                    <a:pt x="96" y="1"/>
                  </a:moveTo>
                  <a:cubicBezTo>
                    <a:pt x="48" y="1"/>
                    <a:pt x="0" y="37"/>
                    <a:pt x="0" y="84"/>
                  </a:cubicBezTo>
                  <a:lnTo>
                    <a:pt x="0" y="227"/>
                  </a:lnTo>
                  <a:cubicBezTo>
                    <a:pt x="0" y="275"/>
                    <a:pt x="48" y="310"/>
                    <a:pt x="96" y="310"/>
                  </a:cubicBezTo>
                  <a:lnTo>
                    <a:pt x="4525" y="310"/>
                  </a:lnTo>
                  <a:cubicBezTo>
                    <a:pt x="4572" y="310"/>
                    <a:pt x="4620" y="275"/>
                    <a:pt x="4620" y="227"/>
                  </a:cubicBezTo>
                  <a:lnTo>
                    <a:pt x="4620" y="84"/>
                  </a:lnTo>
                  <a:cubicBezTo>
                    <a:pt x="4620" y="37"/>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42"/>
            <p:cNvSpPr/>
            <p:nvPr/>
          </p:nvSpPr>
          <p:spPr>
            <a:xfrm>
              <a:off x="1841162" y="2350990"/>
              <a:ext cx="399820" cy="27947"/>
            </a:xfrm>
            <a:custGeom>
              <a:avLst/>
              <a:gdLst/>
              <a:ahLst/>
              <a:cxnLst/>
              <a:rect l="l" t="t" r="r" b="b"/>
              <a:pathLst>
                <a:path w="4621" h="323" extrusionOk="0">
                  <a:moveTo>
                    <a:pt x="96" y="1"/>
                  </a:moveTo>
                  <a:cubicBezTo>
                    <a:pt x="48" y="1"/>
                    <a:pt x="0" y="37"/>
                    <a:pt x="0" y="84"/>
                  </a:cubicBezTo>
                  <a:lnTo>
                    <a:pt x="0" y="227"/>
                  </a:lnTo>
                  <a:cubicBezTo>
                    <a:pt x="0" y="275"/>
                    <a:pt x="48" y="322"/>
                    <a:pt x="96" y="322"/>
                  </a:cubicBezTo>
                  <a:lnTo>
                    <a:pt x="4525" y="322"/>
                  </a:lnTo>
                  <a:cubicBezTo>
                    <a:pt x="4572" y="322"/>
                    <a:pt x="4620" y="287"/>
                    <a:pt x="4620" y="227"/>
                  </a:cubicBezTo>
                  <a:lnTo>
                    <a:pt x="4620" y="84"/>
                  </a:lnTo>
                  <a:cubicBezTo>
                    <a:pt x="4620" y="37"/>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42"/>
            <p:cNvSpPr/>
            <p:nvPr/>
          </p:nvSpPr>
          <p:spPr>
            <a:xfrm>
              <a:off x="1841162" y="2268621"/>
              <a:ext cx="399820" cy="26822"/>
            </a:xfrm>
            <a:custGeom>
              <a:avLst/>
              <a:gdLst/>
              <a:ahLst/>
              <a:cxnLst/>
              <a:rect l="l" t="t" r="r" b="b"/>
              <a:pathLst>
                <a:path w="4621" h="310"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72"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42"/>
            <p:cNvSpPr/>
            <p:nvPr/>
          </p:nvSpPr>
          <p:spPr>
            <a:xfrm>
              <a:off x="1841162" y="2185127"/>
              <a:ext cx="399820" cy="27947"/>
            </a:xfrm>
            <a:custGeom>
              <a:avLst/>
              <a:gdLst/>
              <a:ahLst/>
              <a:cxnLst/>
              <a:rect l="l" t="t" r="r" b="b"/>
              <a:pathLst>
                <a:path w="4621" h="323" extrusionOk="0">
                  <a:moveTo>
                    <a:pt x="96" y="1"/>
                  </a:moveTo>
                  <a:cubicBezTo>
                    <a:pt x="48" y="1"/>
                    <a:pt x="0" y="37"/>
                    <a:pt x="0" y="96"/>
                  </a:cubicBezTo>
                  <a:lnTo>
                    <a:pt x="0" y="239"/>
                  </a:lnTo>
                  <a:cubicBezTo>
                    <a:pt x="0" y="287"/>
                    <a:pt x="48" y="322"/>
                    <a:pt x="96" y="322"/>
                  </a:cubicBezTo>
                  <a:lnTo>
                    <a:pt x="4525" y="322"/>
                  </a:lnTo>
                  <a:cubicBezTo>
                    <a:pt x="4572" y="322"/>
                    <a:pt x="4620" y="287"/>
                    <a:pt x="4620" y="239"/>
                  </a:cubicBezTo>
                  <a:lnTo>
                    <a:pt x="4620" y="96"/>
                  </a:lnTo>
                  <a:cubicBezTo>
                    <a:pt x="4620" y="49"/>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42"/>
            <p:cNvSpPr/>
            <p:nvPr/>
          </p:nvSpPr>
          <p:spPr>
            <a:xfrm>
              <a:off x="1841162" y="2102759"/>
              <a:ext cx="399820" cy="26908"/>
            </a:xfrm>
            <a:custGeom>
              <a:avLst/>
              <a:gdLst/>
              <a:ahLst/>
              <a:cxnLst/>
              <a:rect l="l" t="t" r="r" b="b"/>
              <a:pathLst>
                <a:path w="4621" h="311"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72"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42"/>
            <p:cNvSpPr/>
            <p:nvPr/>
          </p:nvSpPr>
          <p:spPr>
            <a:xfrm>
              <a:off x="1923531" y="2048163"/>
              <a:ext cx="233957" cy="54682"/>
            </a:xfrm>
            <a:custGeom>
              <a:avLst/>
              <a:gdLst/>
              <a:ahLst/>
              <a:cxnLst/>
              <a:rect l="l" t="t" r="r" b="b"/>
              <a:pathLst>
                <a:path w="2704" h="632" extrusionOk="0">
                  <a:moveTo>
                    <a:pt x="203" y="0"/>
                  </a:moveTo>
                  <a:cubicBezTo>
                    <a:pt x="96" y="0"/>
                    <a:pt x="13" y="84"/>
                    <a:pt x="1" y="191"/>
                  </a:cubicBezTo>
                  <a:lnTo>
                    <a:pt x="1" y="631"/>
                  </a:lnTo>
                  <a:lnTo>
                    <a:pt x="2704" y="631"/>
                  </a:lnTo>
                  <a:lnTo>
                    <a:pt x="2704" y="191"/>
                  </a:lnTo>
                  <a:cubicBezTo>
                    <a:pt x="2704" y="84"/>
                    <a:pt x="2620" y="0"/>
                    <a:pt x="2513"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42"/>
            <p:cNvSpPr/>
            <p:nvPr/>
          </p:nvSpPr>
          <p:spPr>
            <a:xfrm>
              <a:off x="2160515" y="2456114"/>
              <a:ext cx="57797" cy="58749"/>
            </a:xfrm>
            <a:custGeom>
              <a:avLst/>
              <a:gdLst/>
              <a:ahLst/>
              <a:cxnLst/>
              <a:rect l="l" t="t" r="r" b="b"/>
              <a:pathLst>
                <a:path w="668" h="679" extrusionOk="0">
                  <a:moveTo>
                    <a:pt x="0" y="0"/>
                  </a:moveTo>
                  <a:lnTo>
                    <a:pt x="0" y="679"/>
                  </a:lnTo>
                  <a:lnTo>
                    <a:pt x="667" y="679"/>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42"/>
            <p:cNvSpPr/>
            <p:nvPr/>
          </p:nvSpPr>
          <p:spPr>
            <a:xfrm>
              <a:off x="2111024" y="2429292"/>
              <a:ext cx="35128" cy="28985"/>
            </a:xfrm>
            <a:custGeom>
              <a:avLst/>
              <a:gdLst/>
              <a:ahLst/>
              <a:cxnLst/>
              <a:rect l="l" t="t" r="r" b="b"/>
              <a:pathLst>
                <a:path w="406" h="335" extrusionOk="0">
                  <a:moveTo>
                    <a:pt x="1" y="1"/>
                  </a:moveTo>
                  <a:lnTo>
                    <a:pt x="1" y="334"/>
                  </a:lnTo>
                  <a:lnTo>
                    <a:pt x="406" y="334"/>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42"/>
            <p:cNvSpPr/>
            <p:nvPr/>
          </p:nvSpPr>
          <p:spPr>
            <a:xfrm>
              <a:off x="2111024" y="2349951"/>
              <a:ext cx="35128" cy="30023"/>
            </a:xfrm>
            <a:custGeom>
              <a:avLst/>
              <a:gdLst/>
              <a:ahLst/>
              <a:cxnLst/>
              <a:rect l="l" t="t" r="r" b="b"/>
              <a:pathLst>
                <a:path w="406" h="347" extrusionOk="0">
                  <a:moveTo>
                    <a:pt x="1" y="1"/>
                  </a:moveTo>
                  <a:lnTo>
                    <a:pt x="1" y="346"/>
                  </a:lnTo>
                  <a:lnTo>
                    <a:pt x="406" y="346"/>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42"/>
            <p:cNvSpPr/>
            <p:nvPr/>
          </p:nvSpPr>
          <p:spPr>
            <a:xfrm>
              <a:off x="2111024" y="2267583"/>
              <a:ext cx="35128" cy="28899"/>
            </a:xfrm>
            <a:custGeom>
              <a:avLst/>
              <a:gdLst/>
              <a:ahLst/>
              <a:cxnLst/>
              <a:rect l="l" t="t" r="r" b="b"/>
              <a:pathLst>
                <a:path w="406" h="334" extrusionOk="0">
                  <a:moveTo>
                    <a:pt x="1" y="0"/>
                  </a:moveTo>
                  <a:lnTo>
                    <a:pt x="1" y="334"/>
                  </a:lnTo>
                  <a:lnTo>
                    <a:pt x="406" y="334"/>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42"/>
            <p:cNvSpPr/>
            <p:nvPr/>
          </p:nvSpPr>
          <p:spPr>
            <a:xfrm>
              <a:off x="2111024" y="2184176"/>
              <a:ext cx="35128" cy="29937"/>
            </a:xfrm>
            <a:custGeom>
              <a:avLst/>
              <a:gdLst/>
              <a:ahLst/>
              <a:cxnLst/>
              <a:rect l="l" t="t" r="r" b="b"/>
              <a:pathLst>
                <a:path w="406" h="346" extrusionOk="0">
                  <a:moveTo>
                    <a:pt x="1" y="0"/>
                  </a:moveTo>
                  <a:lnTo>
                    <a:pt x="1" y="345"/>
                  </a:lnTo>
                  <a:lnTo>
                    <a:pt x="406" y="345"/>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42"/>
            <p:cNvSpPr/>
            <p:nvPr/>
          </p:nvSpPr>
          <p:spPr>
            <a:xfrm>
              <a:off x="2160515" y="2378850"/>
              <a:ext cx="57797" cy="49491"/>
            </a:xfrm>
            <a:custGeom>
              <a:avLst/>
              <a:gdLst/>
              <a:ahLst/>
              <a:cxnLst/>
              <a:rect l="l" t="t" r="r" b="b"/>
              <a:pathLst>
                <a:path w="668" h="572" extrusionOk="0">
                  <a:moveTo>
                    <a:pt x="0" y="0"/>
                  </a:moveTo>
                  <a:lnTo>
                    <a:pt x="0" y="572"/>
                  </a:lnTo>
                  <a:lnTo>
                    <a:pt x="667" y="572"/>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42"/>
            <p:cNvSpPr/>
            <p:nvPr/>
          </p:nvSpPr>
          <p:spPr>
            <a:xfrm>
              <a:off x="2160515" y="2295356"/>
              <a:ext cx="57797" cy="55720"/>
            </a:xfrm>
            <a:custGeom>
              <a:avLst/>
              <a:gdLst/>
              <a:ahLst/>
              <a:cxnLst/>
              <a:rect l="l" t="t" r="r" b="b"/>
              <a:pathLst>
                <a:path w="668" h="644" extrusionOk="0">
                  <a:moveTo>
                    <a:pt x="0" y="1"/>
                  </a:moveTo>
                  <a:lnTo>
                    <a:pt x="0" y="644"/>
                  </a:lnTo>
                  <a:lnTo>
                    <a:pt x="667" y="644"/>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42"/>
            <p:cNvSpPr/>
            <p:nvPr/>
          </p:nvSpPr>
          <p:spPr>
            <a:xfrm>
              <a:off x="2160515" y="2212987"/>
              <a:ext cx="57797" cy="55720"/>
            </a:xfrm>
            <a:custGeom>
              <a:avLst/>
              <a:gdLst/>
              <a:ahLst/>
              <a:cxnLst/>
              <a:rect l="l" t="t" r="r" b="b"/>
              <a:pathLst>
                <a:path w="668" h="644" extrusionOk="0">
                  <a:moveTo>
                    <a:pt x="0" y="0"/>
                  </a:moveTo>
                  <a:lnTo>
                    <a:pt x="0" y="643"/>
                  </a:lnTo>
                  <a:lnTo>
                    <a:pt x="667" y="643"/>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42"/>
            <p:cNvSpPr/>
            <p:nvPr/>
          </p:nvSpPr>
          <p:spPr>
            <a:xfrm>
              <a:off x="2160515" y="2130532"/>
              <a:ext cx="57797" cy="54682"/>
            </a:xfrm>
            <a:custGeom>
              <a:avLst/>
              <a:gdLst/>
              <a:ahLst/>
              <a:cxnLst/>
              <a:rect l="l" t="t" r="r" b="b"/>
              <a:pathLst>
                <a:path w="668" h="632" extrusionOk="0">
                  <a:moveTo>
                    <a:pt x="0" y="1"/>
                  </a:moveTo>
                  <a:lnTo>
                    <a:pt x="0" y="632"/>
                  </a:lnTo>
                  <a:lnTo>
                    <a:pt x="667" y="632"/>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42"/>
            <p:cNvSpPr/>
            <p:nvPr/>
          </p:nvSpPr>
          <p:spPr>
            <a:xfrm>
              <a:off x="2072954" y="2047125"/>
              <a:ext cx="58749" cy="55720"/>
            </a:xfrm>
            <a:custGeom>
              <a:avLst/>
              <a:gdLst/>
              <a:ahLst/>
              <a:cxnLst/>
              <a:rect l="l" t="t" r="r" b="b"/>
              <a:pathLst>
                <a:path w="679" h="644" extrusionOk="0">
                  <a:moveTo>
                    <a:pt x="0" y="1"/>
                  </a:moveTo>
                  <a:lnTo>
                    <a:pt x="0" y="643"/>
                  </a:lnTo>
                  <a:lnTo>
                    <a:pt x="679" y="643"/>
                  </a:lnTo>
                  <a:lnTo>
                    <a:pt x="6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42"/>
            <p:cNvSpPr txBox="1"/>
            <p:nvPr/>
          </p:nvSpPr>
          <p:spPr>
            <a:xfrm>
              <a:off x="1696625" y="2918725"/>
              <a:ext cx="652800" cy="577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3600" b="1" dirty="0">
                  <a:solidFill>
                    <a:schemeClr val="bg1"/>
                  </a:solidFill>
                  <a:latin typeface="#9Slide07 Cadena" panose="02000503000000020004" pitchFamily="2" charset="0"/>
                  <a:ea typeface="Roboto"/>
                  <a:cs typeface="Roboto"/>
                  <a:sym typeface="Roboto"/>
                </a:rPr>
                <a:t>4</a:t>
              </a:r>
              <a:endParaRPr sz="3600" b="1" dirty="0">
                <a:solidFill>
                  <a:schemeClr val="bg1"/>
                </a:solidFill>
                <a:latin typeface="#9Slide07 Cadena" panose="02000503000000020004" pitchFamily="2" charset="0"/>
                <a:ea typeface="Roboto"/>
                <a:cs typeface="Roboto"/>
                <a:sym typeface="Roboto"/>
              </a:endParaRPr>
            </a:p>
          </p:txBody>
        </p:sp>
      </p:grpSp>
      <p:sp>
        <p:nvSpPr>
          <p:cNvPr id="81" name="TextBox 80">
            <a:extLst>
              <a:ext uri="{FF2B5EF4-FFF2-40B4-BE49-F238E27FC236}">
                <a16:creationId xmlns:a16="http://schemas.microsoft.com/office/drawing/2014/main" id="{867C922E-1049-A868-4535-B1158DC9A1D7}"/>
              </a:ext>
            </a:extLst>
          </p:cNvPr>
          <p:cNvSpPr txBox="1"/>
          <p:nvPr/>
        </p:nvSpPr>
        <p:spPr>
          <a:xfrm>
            <a:off x="778557" y="60346"/>
            <a:ext cx="8565291" cy="2086725"/>
          </a:xfrm>
          <a:prstGeom prst="rect">
            <a:avLst/>
          </a:prstGeom>
          <a:noFill/>
        </p:spPr>
        <p:txBody>
          <a:bodyPr wrap="square" rtlCol="0">
            <a:spAutoFit/>
          </a:bodyPr>
          <a:lstStyle/>
          <a:p>
            <a:pPr lvl="0">
              <a:lnSpc>
                <a:spcPct val="120000"/>
              </a:lnSpc>
              <a:defRPr/>
            </a:pPr>
            <a:r>
              <a:rPr lang="vi-VN" sz="2400" dirty="0">
                <a:solidFill>
                  <a:schemeClr val="bg2">
                    <a:lumMod val="50000"/>
                  </a:schemeClr>
                </a:solidFill>
                <a:latin typeface="#9Slide07 IcielBaliho Script" pitchFamily="2" charset="0"/>
                <a:cs typeface="#9Slide03 Arima Madurai Black" panose="00000A00000000000000" pitchFamily="2" charset="-93"/>
              </a:rPr>
              <a:t>Trong hình 8.6, đường màu đỏ và đường màu xanh lần lượt biểu diễn đồ thị quãng đường- thời gian của xe A và xe B trong một chuyến đi đường dài.</a:t>
            </a:r>
          </a:p>
          <a:p>
            <a:r>
              <a:rPr lang="vi-VN" sz="2400" dirty="0">
                <a:solidFill>
                  <a:schemeClr val="bg2">
                    <a:lumMod val="50000"/>
                  </a:schemeClr>
                </a:solidFill>
                <a:latin typeface="#9Slide07 IcielBaliho Script" pitchFamily="2" charset="0"/>
                <a:cs typeface="#9Slide03 Arima Madurai Black" panose="00000A00000000000000" pitchFamily="2" charset="-93"/>
              </a:rPr>
              <a:t>a) Tính quãng đường xe A đi được trong 1 giờ đầu</a:t>
            </a:r>
          </a:p>
          <a:p>
            <a:r>
              <a:rPr lang="vi-VN" sz="2400" dirty="0">
                <a:solidFill>
                  <a:schemeClr val="bg2">
                    <a:lumMod val="50000"/>
                  </a:schemeClr>
                </a:solidFill>
                <a:latin typeface="#9Slide07 IcielBaliho Script" pitchFamily="2" charset="0"/>
                <a:cs typeface="#9Slide03 Arima Madurai Black" panose="00000A00000000000000" pitchFamily="2" charset="-93"/>
              </a:rPr>
              <a:t>b) Tốc độ của xe A thay đổi như thế nào trong giờ thứ hai của chuyến đi ?</a:t>
            </a:r>
          </a:p>
          <a:p>
            <a:r>
              <a:rPr lang="vi-VN" sz="2400" dirty="0">
                <a:solidFill>
                  <a:schemeClr val="bg2">
                    <a:lumMod val="50000"/>
                  </a:schemeClr>
                </a:solidFill>
                <a:latin typeface="#9Slide07 IcielBaliho Script" pitchFamily="2" charset="0"/>
                <a:cs typeface="#9Slide03 Arima Madurai Black" panose="00000A00000000000000" pitchFamily="2" charset="-93"/>
              </a:rPr>
              <a:t>c) Xe B chuyển động nhanh hơn hay chậm hơn xe A trong một giờ đầu tiên ?</a:t>
            </a:r>
          </a:p>
        </p:txBody>
      </p:sp>
      <p:graphicFrame>
        <p:nvGraphicFramePr>
          <p:cNvPr id="159" name="Table 27">
            <a:extLst>
              <a:ext uri="{FF2B5EF4-FFF2-40B4-BE49-F238E27FC236}">
                <a16:creationId xmlns:a16="http://schemas.microsoft.com/office/drawing/2014/main" id="{7E452C39-1FEE-DA1A-BD67-526706B16726}"/>
              </a:ext>
            </a:extLst>
          </p:cNvPr>
          <p:cNvGraphicFramePr>
            <a:graphicFrameLocks noGrp="1"/>
          </p:cNvGraphicFramePr>
          <p:nvPr>
            <p:extLst>
              <p:ext uri="{D42A27DB-BD31-4B8C-83A1-F6EECF244321}">
                <p14:modId xmlns:p14="http://schemas.microsoft.com/office/powerpoint/2010/main" val="4151698486"/>
              </p:ext>
            </p:extLst>
          </p:nvPr>
        </p:nvGraphicFramePr>
        <p:xfrm>
          <a:off x="3498507" y="2724642"/>
          <a:ext cx="1976010" cy="1873917"/>
        </p:xfrm>
        <a:graphic>
          <a:graphicData uri="http://schemas.openxmlformats.org/drawingml/2006/table">
            <a:tbl>
              <a:tblPr firstRow="1" bandRow="1">
                <a:tableStyleId>{5940675A-B579-460E-94D1-54222C63F5DA}</a:tableStyleId>
              </a:tblPr>
              <a:tblGrid>
                <a:gridCol w="658670">
                  <a:extLst>
                    <a:ext uri="{9D8B030D-6E8A-4147-A177-3AD203B41FA5}">
                      <a16:colId xmlns:a16="http://schemas.microsoft.com/office/drawing/2014/main" val="2064038766"/>
                    </a:ext>
                  </a:extLst>
                </a:gridCol>
                <a:gridCol w="658670">
                  <a:extLst>
                    <a:ext uri="{9D8B030D-6E8A-4147-A177-3AD203B41FA5}">
                      <a16:colId xmlns:a16="http://schemas.microsoft.com/office/drawing/2014/main" val="1473873259"/>
                    </a:ext>
                  </a:extLst>
                </a:gridCol>
                <a:gridCol w="658670">
                  <a:extLst>
                    <a:ext uri="{9D8B030D-6E8A-4147-A177-3AD203B41FA5}">
                      <a16:colId xmlns:a16="http://schemas.microsoft.com/office/drawing/2014/main" val="1711379678"/>
                    </a:ext>
                  </a:extLst>
                </a:gridCol>
              </a:tblGrid>
              <a:tr h="624639">
                <a:tc>
                  <a:txBody>
                    <a:bodyPr/>
                    <a:lstStyle/>
                    <a:p>
                      <a:endParaRPr lang="en-US" sz="1000" dirty="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4930518"/>
                  </a:ext>
                </a:extLst>
              </a:tr>
              <a:tr h="624639">
                <a:tc>
                  <a:txBody>
                    <a:bodyPr/>
                    <a:lstStyle/>
                    <a:p>
                      <a:endParaRPr lang="en-US" sz="100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dirty="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7631141"/>
                  </a:ext>
                </a:extLst>
              </a:tr>
              <a:tr h="624639">
                <a:tc>
                  <a:txBody>
                    <a:bodyPr/>
                    <a:lstStyle/>
                    <a:p>
                      <a:endParaRPr lang="en-US" sz="100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dirty="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dirty="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0962690"/>
                  </a:ext>
                </a:extLst>
              </a:tr>
            </a:tbl>
          </a:graphicData>
        </a:graphic>
      </p:graphicFrame>
      <p:cxnSp>
        <p:nvCxnSpPr>
          <p:cNvPr id="160" name="Straight Connector 159">
            <a:extLst>
              <a:ext uri="{FF2B5EF4-FFF2-40B4-BE49-F238E27FC236}">
                <a16:creationId xmlns:a16="http://schemas.microsoft.com/office/drawing/2014/main" id="{23E4A64C-40E6-2714-DE2D-5ACD64B7E2F4}"/>
              </a:ext>
            </a:extLst>
          </p:cNvPr>
          <p:cNvCxnSpPr>
            <a:cxnSpLocks/>
          </p:cNvCxnSpPr>
          <p:nvPr/>
        </p:nvCxnSpPr>
        <p:spPr>
          <a:xfrm>
            <a:off x="3499453" y="2113540"/>
            <a:ext cx="0" cy="2468588"/>
          </a:xfrm>
          <a:prstGeom prst="line">
            <a:avLst/>
          </a:prstGeom>
          <a:ln w="38100">
            <a:solidFill>
              <a:srgbClr val="0070C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D1C909A3-73F9-E1AC-90E7-9B22F6FBC080}"/>
              </a:ext>
            </a:extLst>
          </p:cNvPr>
          <p:cNvCxnSpPr>
            <a:cxnSpLocks/>
          </p:cNvCxnSpPr>
          <p:nvPr/>
        </p:nvCxnSpPr>
        <p:spPr>
          <a:xfrm>
            <a:off x="3499453" y="4597332"/>
            <a:ext cx="2387295" cy="0"/>
          </a:xfrm>
          <a:prstGeom prst="line">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2" name="Oval 161">
            <a:extLst>
              <a:ext uri="{FF2B5EF4-FFF2-40B4-BE49-F238E27FC236}">
                <a16:creationId xmlns:a16="http://schemas.microsoft.com/office/drawing/2014/main" id="{4E4FA4DE-DBDB-C4B3-3595-9A795EED64E5}"/>
              </a:ext>
            </a:extLst>
          </p:cNvPr>
          <p:cNvSpPr/>
          <p:nvPr/>
        </p:nvSpPr>
        <p:spPr>
          <a:xfrm>
            <a:off x="3469067" y="4564471"/>
            <a:ext cx="65723" cy="65723"/>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9Slide03 Arima Madurai Black" panose="00000A00000000000000" pitchFamily="2" charset="0"/>
              <a:cs typeface="#9Slide03 Arima Madurai Black" panose="00000A00000000000000" pitchFamily="2" charset="0"/>
            </a:endParaRPr>
          </a:p>
        </p:txBody>
      </p:sp>
      <p:sp>
        <p:nvSpPr>
          <p:cNvPr id="163" name="TextBox 162">
            <a:extLst>
              <a:ext uri="{FF2B5EF4-FFF2-40B4-BE49-F238E27FC236}">
                <a16:creationId xmlns:a16="http://schemas.microsoft.com/office/drawing/2014/main" id="{25125DCD-4A0E-A048-51BE-8169C69E855A}"/>
              </a:ext>
            </a:extLst>
          </p:cNvPr>
          <p:cNvSpPr txBox="1"/>
          <p:nvPr/>
        </p:nvSpPr>
        <p:spPr>
          <a:xfrm>
            <a:off x="3231322" y="4535354"/>
            <a:ext cx="226691" cy="300082"/>
          </a:xfrm>
          <a:prstGeom prst="rect">
            <a:avLst/>
          </a:prstGeom>
          <a:noFill/>
        </p:spPr>
        <p:txBody>
          <a:bodyPr wrap="square" rtlCol="0">
            <a:spAutoFit/>
          </a:bodyPr>
          <a:lstStyle/>
          <a:p>
            <a:pPr defTabSz="685800">
              <a:buClrTx/>
            </a:pPr>
            <a:r>
              <a:rPr lang="vi-VN" sz="1350" kern="1200">
                <a:solidFill>
                  <a:srgbClr val="E7E6E6">
                    <a:lumMod val="25000"/>
                  </a:srgbClr>
                </a:solidFill>
                <a:latin typeface="#9Slide03 Arima Madurai Black" panose="00000A00000000000000" pitchFamily="2" charset="0"/>
                <a:ea typeface="+mn-ea"/>
                <a:cs typeface="#9Slide03 Arima Madurai Black" panose="00000A00000000000000" pitchFamily="2" charset="0"/>
              </a:rPr>
              <a:t>O</a:t>
            </a:r>
            <a:endParaRPr lang="en-US" sz="1350" kern="120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sp>
        <p:nvSpPr>
          <p:cNvPr id="164" name="TextBox 163">
            <a:extLst>
              <a:ext uri="{FF2B5EF4-FFF2-40B4-BE49-F238E27FC236}">
                <a16:creationId xmlns:a16="http://schemas.microsoft.com/office/drawing/2014/main" id="{8FCD5CDB-B40F-25A5-EA7C-F9822AA7E4DC}"/>
              </a:ext>
            </a:extLst>
          </p:cNvPr>
          <p:cNvSpPr txBox="1"/>
          <p:nvPr/>
        </p:nvSpPr>
        <p:spPr>
          <a:xfrm>
            <a:off x="3927285" y="4855383"/>
            <a:ext cx="1577681" cy="300082"/>
          </a:xfrm>
          <a:prstGeom prst="rect">
            <a:avLst/>
          </a:prstGeom>
          <a:noFill/>
        </p:spPr>
        <p:txBody>
          <a:bodyPr wrap="square" rtlCol="0">
            <a:spAutoFit/>
          </a:bodyPr>
          <a:lstStyle/>
          <a:p>
            <a:pPr defTabSz="685800">
              <a:buClrTx/>
            </a:pPr>
            <a:r>
              <a:rPr lang="vi-VN" sz="1350" i="1" kern="1200" dirty="0">
                <a:solidFill>
                  <a:srgbClr val="C00000"/>
                </a:solidFill>
                <a:latin typeface="#9Slide03 Arima Madurai Black" panose="00000A00000000000000" pitchFamily="2" charset="0"/>
                <a:ea typeface="+mn-ea"/>
                <a:cs typeface="#9Slide03 Arima Madurai Black" panose="00000A00000000000000" pitchFamily="2" charset="0"/>
              </a:rPr>
              <a:t>Thời gian  </a:t>
            </a:r>
            <a:r>
              <a:rPr lang="vi-VN" sz="1350" kern="1200" dirty="0">
                <a:solidFill>
                  <a:srgbClr val="C00000"/>
                </a:solidFill>
                <a:latin typeface="#9Slide03 Arima Madurai Black" panose="00000A00000000000000" pitchFamily="2" charset="0"/>
                <a:ea typeface="+mn-ea"/>
                <a:cs typeface="#9Slide03 Arima Madurai Black" panose="00000A00000000000000" pitchFamily="2" charset="0"/>
              </a:rPr>
              <a:t>(h)</a:t>
            </a:r>
            <a:endParaRPr lang="en-US" sz="1350" kern="1200" dirty="0">
              <a:solidFill>
                <a:srgbClr val="C00000"/>
              </a:solidFill>
              <a:latin typeface="#9Slide03 Arima Madurai Black" panose="00000A00000000000000" pitchFamily="2" charset="0"/>
              <a:ea typeface="+mn-ea"/>
              <a:cs typeface="#9Slide03 Arima Madurai Black" panose="00000A00000000000000" pitchFamily="2" charset="0"/>
            </a:endParaRPr>
          </a:p>
        </p:txBody>
      </p:sp>
      <p:sp>
        <p:nvSpPr>
          <p:cNvPr id="165" name="TextBox 164">
            <a:extLst>
              <a:ext uri="{FF2B5EF4-FFF2-40B4-BE49-F238E27FC236}">
                <a16:creationId xmlns:a16="http://schemas.microsoft.com/office/drawing/2014/main" id="{FD851376-877A-63AA-C749-ED3A1E4EEC6E}"/>
              </a:ext>
            </a:extLst>
          </p:cNvPr>
          <p:cNvSpPr txBox="1"/>
          <p:nvPr/>
        </p:nvSpPr>
        <p:spPr>
          <a:xfrm rot="5400000" flipV="1">
            <a:off x="2083929" y="3336364"/>
            <a:ext cx="1707746" cy="300082"/>
          </a:xfrm>
          <a:prstGeom prst="rect">
            <a:avLst/>
          </a:prstGeom>
          <a:noFill/>
        </p:spPr>
        <p:txBody>
          <a:bodyPr wrap="square" rtlCol="0">
            <a:spAutoFit/>
          </a:bodyPr>
          <a:lstStyle/>
          <a:p>
            <a:pPr defTabSz="685800">
              <a:buClrTx/>
            </a:pPr>
            <a:r>
              <a:rPr lang="vi-VN" sz="1350" i="1" kern="1200" dirty="0">
                <a:solidFill>
                  <a:srgbClr val="C00000"/>
                </a:solidFill>
                <a:latin typeface="#9Slide03 Arima Madurai Black" panose="00000A00000000000000" pitchFamily="2" charset="0"/>
                <a:ea typeface="+mn-ea"/>
                <a:cs typeface="#9Slide03 Arima Madurai Black" panose="00000A00000000000000" pitchFamily="2" charset="0"/>
              </a:rPr>
              <a:t>Quãng đường </a:t>
            </a:r>
            <a:r>
              <a:rPr lang="vi-VN" sz="1350" kern="1200" dirty="0">
                <a:solidFill>
                  <a:srgbClr val="C00000"/>
                </a:solidFill>
                <a:latin typeface="#9Slide03 Arima Madurai Black" panose="00000A00000000000000" pitchFamily="2" charset="0"/>
                <a:ea typeface="+mn-ea"/>
                <a:cs typeface="#9Slide03 Arima Madurai Black" panose="00000A00000000000000" pitchFamily="2" charset="0"/>
              </a:rPr>
              <a:t>(km)</a:t>
            </a:r>
            <a:endParaRPr lang="en-US" sz="1350" kern="1200" dirty="0">
              <a:solidFill>
                <a:srgbClr val="C00000"/>
              </a:solidFill>
              <a:latin typeface="#9Slide03 Arima Madurai Black" panose="00000A00000000000000" pitchFamily="2" charset="0"/>
              <a:ea typeface="+mn-ea"/>
              <a:cs typeface="#9Slide03 Arima Madurai Black" panose="00000A00000000000000" pitchFamily="2" charset="0"/>
            </a:endParaRPr>
          </a:p>
        </p:txBody>
      </p:sp>
      <p:grpSp>
        <p:nvGrpSpPr>
          <p:cNvPr id="166" name="Group 165">
            <a:extLst>
              <a:ext uri="{FF2B5EF4-FFF2-40B4-BE49-F238E27FC236}">
                <a16:creationId xmlns:a16="http://schemas.microsoft.com/office/drawing/2014/main" id="{79729661-5CCC-2658-B699-E0BF0E5146B8}"/>
              </a:ext>
            </a:extLst>
          </p:cNvPr>
          <p:cNvGrpSpPr/>
          <p:nvPr/>
        </p:nvGrpSpPr>
        <p:grpSpPr>
          <a:xfrm>
            <a:off x="4037231" y="4535351"/>
            <a:ext cx="226691" cy="394920"/>
            <a:chOff x="5220818" y="6340902"/>
            <a:chExt cx="302255" cy="526560"/>
          </a:xfrm>
        </p:grpSpPr>
        <p:cxnSp>
          <p:nvCxnSpPr>
            <p:cNvPr id="167" name="Straight Connector 166">
              <a:extLst>
                <a:ext uri="{FF2B5EF4-FFF2-40B4-BE49-F238E27FC236}">
                  <a16:creationId xmlns:a16="http://schemas.microsoft.com/office/drawing/2014/main" id="{5A6A4E5E-775D-E4A8-36FD-C7CE01A17EB8}"/>
                </a:ext>
              </a:extLst>
            </p:cNvPr>
            <p:cNvCxnSpPr/>
            <p:nvPr/>
          </p:nvCxnSpPr>
          <p:spPr>
            <a:xfrm>
              <a:off x="537591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68" name="TextBox 167">
              <a:extLst>
                <a:ext uri="{FF2B5EF4-FFF2-40B4-BE49-F238E27FC236}">
                  <a16:creationId xmlns:a16="http://schemas.microsoft.com/office/drawing/2014/main" id="{09E60CEF-74D9-F9B4-5DED-33071182331F}"/>
                </a:ext>
              </a:extLst>
            </p:cNvPr>
            <p:cNvSpPr txBox="1"/>
            <p:nvPr/>
          </p:nvSpPr>
          <p:spPr>
            <a:xfrm>
              <a:off x="5220818" y="6467353"/>
              <a:ext cx="302255" cy="400109"/>
            </a:xfrm>
            <a:prstGeom prst="rect">
              <a:avLst/>
            </a:prstGeom>
            <a:noFill/>
          </p:spPr>
          <p:txBody>
            <a:bodyPr wrap="square" rtlCol="0">
              <a:spAutoFit/>
            </a:bodyPr>
            <a:lstStyle/>
            <a:p>
              <a:pPr defTabSz="685800">
                <a:buClrTx/>
              </a:pPr>
              <a:r>
                <a:rPr lang="vi-VN" sz="1350" kern="1200">
                  <a:solidFill>
                    <a:srgbClr val="E7E6E6">
                      <a:lumMod val="25000"/>
                    </a:srgbClr>
                  </a:solidFill>
                  <a:latin typeface="#9Slide03 Arima Madurai Black" panose="00000A00000000000000" pitchFamily="2" charset="0"/>
                  <a:ea typeface="+mn-ea"/>
                  <a:cs typeface="#9Slide03 Arima Madurai Black" panose="00000A00000000000000" pitchFamily="2" charset="0"/>
                </a:rPr>
                <a:t>1</a:t>
              </a:r>
              <a:endParaRPr lang="en-US" sz="1350" kern="120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grpSp>
        <p:nvGrpSpPr>
          <p:cNvPr id="169" name="Group 168">
            <a:extLst>
              <a:ext uri="{FF2B5EF4-FFF2-40B4-BE49-F238E27FC236}">
                <a16:creationId xmlns:a16="http://schemas.microsoft.com/office/drawing/2014/main" id="{D52AF495-6C4E-6333-DE95-B4AE537EFA87}"/>
              </a:ext>
            </a:extLst>
          </p:cNvPr>
          <p:cNvGrpSpPr/>
          <p:nvPr/>
        </p:nvGrpSpPr>
        <p:grpSpPr>
          <a:xfrm>
            <a:off x="4691327" y="4535351"/>
            <a:ext cx="226691" cy="394920"/>
            <a:chOff x="5940457" y="6340902"/>
            <a:chExt cx="302255" cy="526560"/>
          </a:xfrm>
        </p:grpSpPr>
        <p:cxnSp>
          <p:nvCxnSpPr>
            <p:cNvPr id="170" name="Straight Connector 169">
              <a:extLst>
                <a:ext uri="{FF2B5EF4-FFF2-40B4-BE49-F238E27FC236}">
                  <a16:creationId xmlns:a16="http://schemas.microsoft.com/office/drawing/2014/main" id="{6E5FA02C-96DB-2E3B-D7A1-77D0FB93716C}"/>
                </a:ext>
              </a:extLst>
            </p:cNvPr>
            <p:cNvCxnSpPr/>
            <p:nvPr/>
          </p:nvCxnSpPr>
          <p:spPr>
            <a:xfrm>
              <a:off x="609600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71" name="TextBox 170">
              <a:extLst>
                <a:ext uri="{FF2B5EF4-FFF2-40B4-BE49-F238E27FC236}">
                  <a16:creationId xmlns:a16="http://schemas.microsoft.com/office/drawing/2014/main" id="{1032E002-DFFA-DBA7-B7E3-254FC211F25F}"/>
                </a:ext>
              </a:extLst>
            </p:cNvPr>
            <p:cNvSpPr txBox="1"/>
            <p:nvPr/>
          </p:nvSpPr>
          <p:spPr>
            <a:xfrm>
              <a:off x="5940457" y="6467353"/>
              <a:ext cx="302255" cy="400109"/>
            </a:xfrm>
            <a:prstGeom prst="rect">
              <a:avLst/>
            </a:prstGeom>
            <a:noFill/>
          </p:spPr>
          <p:txBody>
            <a:bodyPr wrap="square" rtlCol="0">
              <a:spAutoFit/>
            </a:bodyPr>
            <a:lstStyle/>
            <a:p>
              <a:pPr defTabSz="685800">
                <a:buClrTx/>
              </a:pPr>
              <a:r>
                <a:rPr lang="vi-VN" sz="1350" kern="1200">
                  <a:solidFill>
                    <a:srgbClr val="E7E6E6">
                      <a:lumMod val="25000"/>
                    </a:srgbClr>
                  </a:solidFill>
                  <a:latin typeface="#9Slide03 Arima Madurai Black" panose="00000A00000000000000" pitchFamily="2" charset="0"/>
                  <a:ea typeface="+mn-ea"/>
                  <a:cs typeface="#9Slide03 Arima Madurai Black" panose="00000A00000000000000" pitchFamily="2" charset="0"/>
                </a:rPr>
                <a:t>2</a:t>
              </a:r>
              <a:endParaRPr lang="en-US" sz="1350" kern="120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grpSp>
        <p:nvGrpSpPr>
          <p:cNvPr id="172" name="Group 171">
            <a:extLst>
              <a:ext uri="{FF2B5EF4-FFF2-40B4-BE49-F238E27FC236}">
                <a16:creationId xmlns:a16="http://schemas.microsoft.com/office/drawing/2014/main" id="{1783B119-15D6-5B88-13DC-AA9FDDDCB276}"/>
              </a:ext>
            </a:extLst>
          </p:cNvPr>
          <p:cNvGrpSpPr/>
          <p:nvPr/>
        </p:nvGrpSpPr>
        <p:grpSpPr>
          <a:xfrm>
            <a:off x="5359729" y="4535351"/>
            <a:ext cx="226691" cy="394920"/>
            <a:chOff x="6660096" y="6340902"/>
            <a:chExt cx="302255" cy="526560"/>
          </a:xfrm>
        </p:grpSpPr>
        <p:cxnSp>
          <p:nvCxnSpPr>
            <p:cNvPr id="173" name="Straight Connector 172">
              <a:extLst>
                <a:ext uri="{FF2B5EF4-FFF2-40B4-BE49-F238E27FC236}">
                  <a16:creationId xmlns:a16="http://schemas.microsoft.com/office/drawing/2014/main" id="{3A88E9EB-40E9-E95D-11B1-7855A6688686}"/>
                </a:ext>
              </a:extLst>
            </p:cNvPr>
            <p:cNvCxnSpPr/>
            <p:nvPr/>
          </p:nvCxnSpPr>
          <p:spPr>
            <a:xfrm>
              <a:off x="681609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74" name="TextBox 173">
              <a:extLst>
                <a:ext uri="{FF2B5EF4-FFF2-40B4-BE49-F238E27FC236}">
                  <a16:creationId xmlns:a16="http://schemas.microsoft.com/office/drawing/2014/main" id="{111CD9FB-25B5-44C2-842C-BF5EE3C835FA}"/>
                </a:ext>
              </a:extLst>
            </p:cNvPr>
            <p:cNvSpPr txBox="1"/>
            <p:nvPr/>
          </p:nvSpPr>
          <p:spPr>
            <a:xfrm>
              <a:off x="6660096" y="6467353"/>
              <a:ext cx="302255" cy="400109"/>
            </a:xfrm>
            <a:prstGeom prst="rect">
              <a:avLst/>
            </a:prstGeom>
            <a:noFill/>
          </p:spPr>
          <p:txBody>
            <a:bodyPr wrap="square" rtlCol="0">
              <a:spAutoFit/>
            </a:bodyPr>
            <a:lstStyle/>
            <a:p>
              <a:pPr defTabSz="685800">
                <a:buClrTx/>
              </a:pPr>
              <a:r>
                <a:rPr lang="vi-VN"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3</a:t>
              </a:r>
              <a:endParaRPr lang="en-US"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grpSp>
        <p:nvGrpSpPr>
          <p:cNvPr id="175" name="Group 174">
            <a:extLst>
              <a:ext uri="{FF2B5EF4-FFF2-40B4-BE49-F238E27FC236}">
                <a16:creationId xmlns:a16="http://schemas.microsoft.com/office/drawing/2014/main" id="{354FCF1E-478C-65FD-422E-1A13EB4A5F37}"/>
              </a:ext>
            </a:extLst>
          </p:cNvPr>
          <p:cNvGrpSpPr/>
          <p:nvPr/>
        </p:nvGrpSpPr>
        <p:grpSpPr>
          <a:xfrm>
            <a:off x="3055156" y="3830963"/>
            <a:ext cx="506708" cy="300082"/>
            <a:chOff x="4067839" y="5507242"/>
            <a:chExt cx="675611" cy="400108"/>
          </a:xfrm>
        </p:grpSpPr>
        <p:cxnSp>
          <p:nvCxnSpPr>
            <p:cNvPr id="176" name="Straight Connector 175">
              <a:extLst>
                <a:ext uri="{FF2B5EF4-FFF2-40B4-BE49-F238E27FC236}">
                  <a16:creationId xmlns:a16="http://schemas.microsoft.com/office/drawing/2014/main" id="{A7930074-6B29-E0A6-D6DA-9934B5B88D24}"/>
                </a:ext>
              </a:extLst>
            </p:cNvPr>
            <p:cNvCxnSpPr/>
            <p:nvPr/>
          </p:nvCxnSpPr>
          <p:spPr>
            <a:xfrm>
              <a:off x="4574502" y="569190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77" name="TextBox 176">
              <a:extLst>
                <a:ext uri="{FF2B5EF4-FFF2-40B4-BE49-F238E27FC236}">
                  <a16:creationId xmlns:a16="http://schemas.microsoft.com/office/drawing/2014/main" id="{2DEBEB3D-CFFC-F79C-34BC-389C1DD1C88C}"/>
                </a:ext>
              </a:extLst>
            </p:cNvPr>
            <p:cNvSpPr txBox="1"/>
            <p:nvPr/>
          </p:nvSpPr>
          <p:spPr>
            <a:xfrm>
              <a:off x="4067839" y="5507242"/>
              <a:ext cx="515603" cy="400108"/>
            </a:xfrm>
            <a:prstGeom prst="rect">
              <a:avLst/>
            </a:prstGeom>
            <a:noFill/>
          </p:spPr>
          <p:txBody>
            <a:bodyPr wrap="square" rtlCol="0">
              <a:spAutoFit/>
            </a:bodyPr>
            <a:lstStyle/>
            <a:p>
              <a:pPr defTabSz="685800">
                <a:buClrTx/>
              </a:pPr>
              <a:r>
                <a:rPr lang="vi-VN"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2</a:t>
              </a:r>
              <a:r>
                <a:rPr lang="en-US"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5</a:t>
              </a:r>
            </a:p>
          </p:txBody>
        </p:sp>
      </p:grpSp>
      <p:grpSp>
        <p:nvGrpSpPr>
          <p:cNvPr id="178" name="Group 177">
            <a:extLst>
              <a:ext uri="{FF2B5EF4-FFF2-40B4-BE49-F238E27FC236}">
                <a16:creationId xmlns:a16="http://schemas.microsoft.com/office/drawing/2014/main" id="{2FB47051-BD19-3011-ABF6-4FB54DD9E35B}"/>
              </a:ext>
            </a:extLst>
          </p:cNvPr>
          <p:cNvGrpSpPr/>
          <p:nvPr/>
        </p:nvGrpSpPr>
        <p:grpSpPr>
          <a:xfrm>
            <a:off x="3062334" y="3209410"/>
            <a:ext cx="499530" cy="300082"/>
            <a:chOff x="4077410" y="4787428"/>
            <a:chExt cx="666040" cy="400108"/>
          </a:xfrm>
        </p:grpSpPr>
        <p:cxnSp>
          <p:nvCxnSpPr>
            <p:cNvPr id="179" name="Straight Connector 178">
              <a:extLst>
                <a:ext uri="{FF2B5EF4-FFF2-40B4-BE49-F238E27FC236}">
                  <a16:creationId xmlns:a16="http://schemas.microsoft.com/office/drawing/2014/main" id="{D14F9044-0D9D-E8F3-BAA2-0CB998808D47}"/>
                </a:ext>
              </a:extLst>
            </p:cNvPr>
            <p:cNvCxnSpPr/>
            <p:nvPr/>
          </p:nvCxnSpPr>
          <p:spPr>
            <a:xfrm>
              <a:off x="4574502" y="497181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80" name="TextBox 179">
              <a:extLst>
                <a:ext uri="{FF2B5EF4-FFF2-40B4-BE49-F238E27FC236}">
                  <a16:creationId xmlns:a16="http://schemas.microsoft.com/office/drawing/2014/main" id="{B1FAD3BD-9992-50C6-918A-5F45EABD0C4F}"/>
                </a:ext>
              </a:extLst>
            </p:cNvPr>
            <p:cNvSpPr txBox="1"/>
            <p:nvPr/>
          </p:nvSpPr>
          <p:spPr>
            <a:xfrm>
              <a:off x="4077410" y="4787428"/>
              <a:ext cx="629941" cy="400108"/>
            </a:xfrm>
            <a:prstGeom prst="rect">
              <a:avLst/>
            </a:prstGeom>
            <a:noFill/>
          </p:spPr>
          <p:txBody>
            <a:bodyPr wrap="square" rtlCol="0">
              <a:spAutoFit/>
            </a:bodyPr>
            <a:lstStyle/>
            <a:p>
              <a:pPr defTabSz="685800">
                <a:buClrTx/>
              </a:pPr>
              <a:r>
                <a:rPr lang="vi-VN"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5</a:t>
              </a:r>
              <a:r>
                <a:rPr lang="en-US"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0</a:t>
              </a:r>
            </a:p>
          </p:txBody>
        </p:sp>
      </p:grpSp>
      <p:grpSp>
        <p:nvGrpSpPr>
          <p:cNvPr id="181" name="Group 180">
            <a:extLst>
              <a:ext uri="{FF2B5EF4-FFF2-40B4-BE49-F238E27FC236}">
                <a16:creationId xmlns:a16="http://schemas.microsoft.com/office/drawing/2014/main" id="{DD849368-7068-13A7-E5DA-253C92D58CEC}"/>
              </a:ext>
            </a:extLst>
          </p:cNvPr>
          <p:cNvGrpSpPr/>
          <p:nvPr/>
        </p:nvGrpSpPr>
        <p:grpSpPr>
          <a:xfrm>
            <a:off x="3044194" y="2580212"/>
            <a:ext cx="517670" cy="300082"/>
            <a:chOff x="4053223" y="4067614"/>
            <a:chExt cx="690227" cy="400108"/>
          </a:xfrm>
        </p:grpSpPr>
        <p:cxnSp>
          <p:nvCxnSpPr>
            <p:cNvPr id="182" name="Straight Connector 181">
              <a:extLst>
                <a:ext uri="{FF2B5EF4-FFF2-40B4-BE49-F238E27FC236}">
                  <a16:creationId xmlns:a16="http://schemas.microsoft.com/office/drawing/2014/main" id="{831A46CE-0B1C-5C95-59BA-8BEACB1CBD7A}"/>
                </a:ext>
              </a:extLst>
            </p:cNvPr>
            <p:cNvCxnSpPr/>
            <p:nvPr/>
          </p:nvCxnSpPr>
          <p:spPr>
            <a:xfrm>
              <a:off x="4574502" y="425172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83" name="TextBox 182">
              <a:extLst>
                <a:ext uri="{FF2B5EF4-FFF2-40B4-BE49-F238E27FC236}">
                  <a16:creationId xmlns:a16="http://schemas.microsoft.com/office/drawing/2014/main" id="{FC4B36FB-198F-0369-214D-271B0A5D94A4}"/>
                </a:ext>
              </a:extLst>
            </p:cNvPr>
            <p:cNvSpPr txBox="1"/>
            <p:nvPr/>
          </p:nvSpPr>
          <p:spPr>
            <a:xfrm>
              <a:off x="4053223" y="4067614"/>
              <a:ext cx="629942" cy="400108"/>
            </a:xfrm>
            <a:prstGeom prst="rect">
              <a:avLst/>
            </a:prstGeom>
            <a:noFill/>
          </p:spPr>
          <p:txBody>
            <a:bodyPr wrap="square" rtlCol="0">
              <a:spAutoFit/>
            </a:bodyPr>
            <a:lstStyle/>
            <a:p>
              <a:pPr defTabSz="685800">
                <a:buClrTx/>
              </a:pPr>
              <a:r>
                <a:rPr lang="vi-VN"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70</a:t>
              </a:r>
              <a:endParaRPr lang="en-US"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sp>
        <p:nvSpPr>
          <p:cNvPr id="184" name="Oval 183">
            <a:extLst>
              <a:ext uri="{FF2B5EF4-FFF2-40B4-BE49-F238E27FC236}">
                <a16:creationId xmlns:a16="http://schemas.microsoft.com/office/drawing/2014/main" id="{7483602C-4B14-F3D0-FACE-45253CC4F224}"/>
              </a:ext>
            </a:extLst>
          </p:cNvPr>
          <p:cNvSpPr/>
          <p:nvPr/>
        </p:nvSpPr>
        <p:spPr>
          <a:xfrm>
            <a:off x="3490309" y="4568495"/>
            <a:ext cx="65723" cy="65723"/>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9Slide03 Arima Madurai Black" panose="00000A00000000000000" pitchFamily="2" charset="0"/>
              <a:cs typeface="#9Slide03 Arima Madurai Black" panose="00000A00000000000000" pitchFamily="2" charset="0"/>
            </a:endParaRPr>
          </a:p>
        </p:txBody>
      </p:sp>
      <p:sp>
        <p:nvSpPr>
          <p:cNvPr id="185" name="Oval 184">
            <a:extLst>
              <a:ext uri="{FF2B5EF4-FFF2-40B4-BE49-F238E27FC236}">
                <a16:creationId xmlns:a16="http://schemas.microsoft.com/office/drawing/2014/main" id="{48DA85E1-B447-B159-E6B2-F6E996F4F361}"/>
              </a:ext>
            </a:extLst>
          </p:cNvPr>
          <p:cNvSpPr/>
          <p:nvPr/>
        </p:nvSpPr>
        <p:spPr>
          <a:xfrm>
            <a:off x="3493717" y="4585290"/>
            <a:ext cx="65723" cy="65723"/>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rial" panose="020B0604020202020204" pitchFamily="34" charset="0"/>
              <a:cs typeface="Arial" panose="020B0604020202020204" pitchFamily="34" charset="0"/>
            </a:endParaRPr>
          </a:p>
        </p:txBody>
      </p:sp>
      <p:cxnSp>
        <p:nvCxnSpPr>
          <p:cNvPr id="192" name="Straight Connector 191">
            <a:extLst>
              <a:ext uri="{FF2B5EF4-FFF2-40B4-BE49-F238E27FC236}">
                <a16:creationId xmlns:a16="http://schemas.microsoft.com/office/drawing/2014/main" id="{6046D812-1ECD-A0F0-4BF8-17C2AEF23AF3}"/>
              </a:ext>
            </a:extLst>
          </p:cNvPr>
          <p:cNvCxnSpPr>
            <a:cxnSpLocks/>
          </p:cNvCxnSpPr>
          <p:nvPr/>
        </p:nvCxnSpPr>
        <p:spPr>
          <a:xfrm flipV="1">
            <a:off x="3545262" y="3347703"/>
            <a:ext cx="608288" cy="1215522"/>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sp>
        <p:nvSpPr>
          <p:cNvPr id="193" name="Oval 192">
            <a:extLst>
              <a:ext uri="{FF2B5EF4-FFF2-40B4-BE49-F238E27FC236}">
                <a16:creationId xmlns:a16="http://schemas.microsoft.com/office/drawing/2014/main" id="{348DCE64-0000-5448-94B4-0BC88E0781D6}"/>
              </a:ext>
            </a:extLst>
          </p:cNvPr>
          <p:cNvSpPr/>
          <p:nvPr/>
        </p:nvSpPr>
        <p:spPr>
          <a:xfrm>
            <a:off x="3469668" y="4524301"/>
            <a:ext cx="126711" cy="12671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rial" panose="020B0604020202020204" pitchFamily="34" charset="0"/>
              <a:cs typeface="Arial" panose="020B0604020202020204" pitchFamily="34" charset="0"/>
            </a:endParaRPr>
          </a:p>
        </p:txBody>
      </p:sp>
      <p:cxnSp>
        <p:nvCxnSpPr>
          <p:cNvPr id="203" name="Straight Connector 202">
            <a:extLst>
              <a:ext uri="{FF2B5EF4-FFF2-40B4-BE49-F238E27FC236}">
                <a16:creationId xmlns:a16="http://schemas.microsoft.com/office/drawing/2014/main" id="{E3AD172F-57C3-EEC9-4D7C-0766846572C4}"/>
              </a:ext>
            </a:extLst>
          </p:cNvPr>
          <p:cNvCxnSpPr>
            <a:cxnSpLocks/>
          </p:cNvCxnSpPr>
          <p:nvPr/>
        </p:nvCxnSpPr>
        <p:spPr>
          <a:xfrm flipV="1">
            <a:off x="4150576" y="2718298"/>
            <a:ext cx="654096" cy="641153"/>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2BB1EB82-73AA-EC8C-AABC-B8A9AE4EF5D8}"/>
              </a:ext>
            </a:extLst>
          </p:cNvPr>
          <p:cNvCxnSpPr>
            <a:cxnSpLocks/>
          </p:cNvCxnSpPr>
          <p:nvPr/>
        </p:nvCxnSpPr>
        <p:spPr>
          <a:xfrm flipV="1">
            <a:off x="4787892" y="2718298"/>
            <a:ext cx="685182" cy="11955"/>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39321FCD-C22D-036A-7999-1FDBA0EDEFA5}"/>
              </a:ext>
            </a:extLst>
          </p:cNvPr>
          <p:cNvCxnSpPr>
            <a:cxnSpLocks/>
          </p:cNvCxnSpPr>
          <p:nvPr/>
        </p:nvCxnSpPr>
        <p:spPr>
          <a:xfrm flipV="1">
            <a:off x="3549102" y="3339640"/>
            <a:ext cx="1273187" cy="1228855"/>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55591A3C-545F-DF10-8CA0-89837AAFE08E}"/>
              </a:ext>
            </a:extLst>
          </p:cNvPr>
          <p:cNvCxnSpPr>
            <a:cxnSpLocks/>
          </p:cNvCxnSpPr>
          <p:nvPr/>
        </p:nvCxnSpPr>
        <p:spPr>
          <a:xfrm flipV="1">
            <a:off x="3552942" y="3331577"/>
            <a:ext cx="1273187" cy="1228855"/>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7C999694-1906-5FFC-8DB4-780755064BC7}"/>
              </a:ext>
            </a:extLst>
          </p:cNvPr>
          <p:cNvCxnSpPr>
            <a:cxnSpLocks/>
          </p:cNvCxnSpPr>
          <p:nvPr/>
        </p:nvCxnSpPr>
        <p:spPr>
          <a:xfrm flipV="1">
            <a:off x="4819200" y="2987077"/>
            <a:ext cx="659157" cy="345648"/>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08" name="TextBox 207">
            <a:extLst>
              <a:ext uri="{FF2B5EF4-FFF2-40B4-BE49-F238E27FC236}">
                <a16:creationId xmlns:a16="http://schemas.microsoft.com/office/drawing/2014/main" id="{08FD6988-27F9-2148-E3F4-EB3F32EA28C9}"/>
              </a:ext>
            </a:extLst>
          </p:cNvPr>
          <p:cNvSpPr txBox="1"/>
          <p:nvPr/>
        </p:nvSpPr>
        <p:spPr>
          <a:xfrm>
            <a:off x="4769336" y="2296265"/>
            <a:ext cx="695869" cy="428066"/>
          </a:xfrm>
          <a:prstGeom prst="rect">
            <a:avLst/>
          </a:prstGeom>
          <a:noFill/>
        </p:spPr>
        <p:txBody>
          <a:bodyPr wrap="square" rtlCol="0">
            <a:spAutoFit/>
          </a:bodyPr>
          <a:lstStyle/>
          <a:p>
            <a:pPr lvl="0">
              <a:lnSpc>
                <a:spcPct val="120000"/>
              </a:lnSpc>
              <a:defRPr/>
            </a:pPr>
            <a:r>
              <a:rPr lang="vi-VN" sz="2000" dirty="0">
                <a:solidFill>
                  <a:schemeClr val="bg2">
                    <a:lumMod val="50000"/>
                  </a:schemeClr>
                </a:solidFill>
                <a:latin typeface="#9Slide07 IcielBaliho Script" pitchFamily="2" charset="0"/>
                <a:cs typeface="#9Slide03 Arima Madurai Black" panose="00000A00000000000000" pitchFamily="2" charset="-93"/>
              </a:rPr>
              <a:t>Xe A</a:t>
            </a:r>
          </a:p>
        </p:txBody>
      </p:sp>
      <p:sp>
        <p:nvSpPr>
          <p:cNvPr id="209" name="TextBox 208">
            <a:extLst>
              <a:ext uri="{FF2B5EF4-FFF2-40B4-BE49-F238E27FC236}">
                <a16:creationId xmlns:a16="http://schemas.microsoft.com/office/drawing/2014/main" id="{8CB6632E-9835-88F5-C043-DF9D902BE6FA}"/>
              </a:ext>
            </a:extLst>
          </p:cNvPr>
          <p:cNvSpPr txBox="1"/>
          <p:nvPr/>
        </p:nvSpPr>
        <p:spPr>
          <a:xfrm>
            <a:off x="4826129" y="3322537"/>
            <a:ext cx="695869" cy="428066"/>
          </a:xfrm>
          <a:prstGeom prst="rect">
            <a:avLst/>
          </a:prstGeom>
          <a:noFill/>
        </p:spPr>
        <p:txBody>
          <a:bodyPr wrap="square" rtlCol="0">
            <a:spAutoFit/>
          </a:bodyPr>
          <a:lstStyle/>
          <a:p>
            <a:pPr lvl="0">
              <a:lnSpc>
                <a:spcPct val="120000"/>
              </a:lnSpc>
              <a:defRPr/>
            </a:pPr>
            <a:r>
              <a:rPr lang="vi-VN" sz="2000" dirty="0">
                <a:solidFill>
                  <a:schemeClr val="bg2">
                    <a:lumMod val="50000"/>
                  </a:schemeClr>
                </a:solidFill>
                <a:latin typeface="#9Slide07 IcielBaliho Script" pitchFamily="2" charset="0"/>
                <a:cs typeface="#9Slide03 Arima Madurai Black" panose="00000A00000000000000" pitchFamily="2" charset="-93"/>
              </a:rPr>
              <a:t>Xe B</a:t>
            </a:r>
          </a:p>
        </p:txBody>
      </p:sp>
      <p:grpSp>
        <p:nvGrpSpPr>
          <p:cNvPr id="210" name="Group 209">
            <a:extLst>
              <a:ext uri="{FF2B5EF4-FFF2-40B4-BE49-F238E27FC236}">
                <a16:creationId xmlns:a16="http://schemas.microsoft.com/office/drawing/2014/main" id="{3E9F8BA3-DD82-A7A0-432F-0E40AB5A4B96}"/>
              </a:ext>
            </a:extLst>
          </p:cNvPr>
          <p:cNvGrpSpPr/>
          <p:nvPr/>
        </p:nvGrpSpPr>
        <p:grpSpPr>
          <a:xfrm>
            <a:off x="68215" y="5499462"/>
            <a:ext cx="746511" cy="1725045"/>
            <a:chOff x="6555957" y="1398125"/>
            <a:chExt cx="1015774" cy="2347260"/>
          </a:xfrm>
        </p:grpSpPr>
        <p:sp>
          <p:nvSpPr>
            <p:cNvPr id="211" name="Google Shape;2013;p42">
              <a:extLst>
                <a:ext uri="{FF2B5EF4-FFF2-40B4-BE49-F238E27FC236}">
                  <a16:creationId xmlns:a16="http://schemas.microsoft.com/office/drawing/2014/main" id="{EBC7ACEA-1BE7-7A64-70E0-3B1BA9DA64B7}"/>
                </a:ext>
              </a:extLst>
            </p:cNvPr>
            <p:cNvSpPr/>
            <p:nvPr/>
          </p:nvSpPr>
          <p:spPr>
            <a:xfrm>
              <a:off x="7078204" y="1398125"/>
              <a:ext cx="17651" cy="746949"/>
            </a:xfrm>
            <a:custGeom>
              <a:avLst/>
              <a:gdLst/>
              <a:ahLst/>
              <a:cxnLst/>
              <a:rect l="l" t="t" r="r" b="b"/>
              <a:pathLst>
                <a:path w="204" h="8633" extrusionOk="0">
                  <a:moveTo>
                    <a:pt x="1" y="1"/>
                  </a:moveTo>
                  <a:lnTo>
                    <a:pt x="1" y="8633"/>
                  </a:lnTo>
                  <a:lnTo>
                    <a:pt x="203" y="8633"/>
                  </a:lnTo>
                  <a:lnTo>
                    <a:pt x="203" y="1"/>
                  </a:ln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014;p42">
              <a:extLst>
                <a:ext uri="{FF2B5EF4-FFF2-40B4-BE49-F238E27FC236}">
                  <a16:creationId xmlns:a16="http://schemas.microsoft.com/office/drawing/2014/main" id="{006E77D3-86C6-BE9F-1248-AAFD3A5B682C}"/>
                </a:ext>
              </a:extLst>
            </p:cNvPr>
            <p:cNvSpPr/>
            <p:nvPr/>
          </p:nvSpPr>
          <p:spPr>
            <a:xfrm>
              <a:off x="6555957" y="2478955"/>
              <a:ext cx="1015774" cy="1266430"/>
            </a:xfrm>
            <a:custGeom>
              <a:avLst/>
              <a:gdLst/>
              <a:ahLst/>
              <a:cxnLst/>
              <a:rect l="l" t="t" r="r" b="b"/>
              <a:pathLst>
                <a:path w="11740" h="14637" extrusionOk="0">
                  <a:moveTo>
                    <a:pt x="3729" y="1"/>
                  </a:moveTo>
                  <a:cubicBezTo>
                    <a:pt x="3705" y="1"/>
                    <a:pt x="3676" y="6"/>
                    <a:pt x="3632" y="22"/>
                  </a:cubicBezTo>
                  <a:cubicBezTo>
                    <a:pt x="3346" y="117"/>
                    <a:pt x="3239" y="391"/>
                    <a:pt x="3203" y="641"/>
                  </a:cubicBezTo>
                  <a:cubicBezTo>
                    <a:pt x="3096" y="1308"/>
                    <a:pt x="3013" y="1975"/>
                    <a:pt x="2798" y="2618"/>
                  </a:cubicBezTo>
                  <a:cubicBezTo>
                    <a:pt x="2572" y="3320"/>
                    <a:pt x="2239" y="3987"/>
                    <a:pt x="1858" y="4618"/>
                  </a:cubicBezTo>
                  <a:cubicBezTo>
                    <a:pt x="1798" y="4725"/>
                    <a:pt x="1739" y="4832"/>
                    <a:pt x="1667" y="4927"/>
                  </a:cubicBezTo>
                  <a:cubicBezTo>
                    <a:pt x="893" y="6130"/>
                    <a:pt x="215" y="7082"/>
                    <a:pt x="155" y="8583"/>
                  </a:cubicBezTo>
                  <a:cubicBezTo>
                    <a:pt x="1" y="11773"/>
                    <a:pt x="2465" y="14476"/>
                    <a:pt x="5656" y="14631"/>
                  </a:cubicBezTo>
                  <a:cubicBezTo>
                    <a:pt x="5744" y="14635"/>
                    <a:pt x="5832" y="14637"/>
                    <a:pt x="5920" y="14637"/>
                  </a:cubicBezTo>
                  <a:cubicBezTo>
                    <a:pt x="8995" y="14637"/>
                    <a:pt x="11565" y="12221"/>
                    <a:pt x="11704" y="9118"/>
                  </a:cubicBezTo>
                  <a:cubicBezTo>
                    <a:pt x="11740" y="8333"/>
                    <a:pt x="11609" y="7535"/>
                    <a:pt x="11335" y="6797"/>
                  </a:cubicBezTo>
                  <a:cubicBezTo>
                    <a:pt x="11073" y="6094"/>
                    <a:pt x="10549" y="5511"/>
                    <a:pt x="10204" y="4832"/>
                  </a:cubicBezTo>
                  <a:cubicBezTo>
                    <a:pt x="9680" y="3784"/>
                    <a:pt x="9299" y="2653"/>
                    <a:pt x="9085" y="1510"/>
                  </a:cubicBezTo>
                  <a:cubicBezTo>
                    <a:pt x="9025" y="1213"/>
                    <a:pt x="8978" y="927"/>
                    <a:pt x="8942" y="629"/>
                  </a:cubicBezTo>
                  <a:cubicBezTo>
                    <a:pt x="8918" y="427"/>
                    <a:pt x="8906" y="141"/>
                    <a:pt x="8668" y="46"/>
                  </a:cubicBezTo>
                  <a:cubicBezTo>
                    <a:pt x="8573" y="22"/>
                    <a:pt x="8549" y="22"/>
                    <a:pt x="8466" y="22"/>
                  </a:cubicBezTo>
                  <a:lnTo>
                    <a:pt x="3894" y="22"/>
                  </a:lnTo>
                  <a:cubicBezTo>
                    <a:pt x="3807" y="22"/>
                    <a:pt x="3777" y="1"/>
                    <a:pt x="3729" y="1"/>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015;p42">
              <a:extLst>
                <a:ext uri="{FF2B5EF4-FFF2-40B4-BE49-F238E27FC236}">
                  <a16:creationId xmlns:a16="http://schemas.microsoft.com/office/drawing/2014/main" id="{6A70EE4C-FB7B-74D5-C63D-4F7EC26BBC0A}"/>
                </a:ext>
              </a:extLst>
            </p:cNvPr>
            <p:cNvSpPr/>
            <p:nvPr/>
          </p:nvSpPr>
          <p:spPr>
            <a:xfrm>
              <a:off x="6838192" y="2212987"/>
              <a:ext cx="496639" cy="55720"/>
            </a:xfrm>
            <a:custGeom>
              <a:avLst/>
              <a:gdLst/>
              <a:ahLst/>
              <a:cxnLst/>
              <a:rect l="l" t="t" r="r" b="b"/>
              <a:pathLst>
                <a:path w="5740" h="644" extrusionOk="0">
                  <a:moveTo>
                    <a:pt x="168" y="0"/>
                  </a:moveTo>
                  <a:cubicBezTo>
                    <a:pt x="72" y="0"/>
                    <a:pt x="1" y="72"/>
                    <a:pt x="1" y="155"/>
                  </a:cubicBezTo>
                  <a:lnTo>
                    <a:pt x="1" y="477"/>
                  </a:lnTo>
                  <a:cubicBezTo>
                    <a:pt x="1" y="572"/>
                    <a:pt x="72" y="643"/>
                    <a:pt x="168" y="643"/>
                  </a:cubicBezTo>
                  <a:lnTo>
                    <a:pt x="5585" y="643"/>
                  </a:lnTo>
                  <a:cubicBezTo>
                    <a:pt x="5668" y="643"/>
                    <a:pt x="5740" y="572"/>
                    <a:pt x="5740" y="477"/>
                  </a:cubicBezTo>
                  <a:lnTo>
                    <a:pt x="5740" y="155"/>
                  </a:lnTo>
                  <a:cubicBezTo>
                    <a:pt x="5740" y="72"/>
                    <a:pt x="5668" y="0"/>
                    <a:pt x="5585"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016;p42">
              <a:extLst>
                <a:ext uri="{FF2B5EF4-FFF2-40B4-BE49-F238E27FC236}">
                  <a16:creationId xmlns:a16="http://schemas.microsoft.com/office/drawing/2014/main" id="{112691D4-AA02-BA08-03D1-5C04CBA6CB3C}"/>
                </a:ext>
              </a:extLst>
            </p:cNvPr>
            <p:cNvSpPr/>
            <p:nvPr/>
          </p:nvSpPr>
          <p:spPr>
            <a:xfrm>
              <a:off x="6838192" y="2455075"/>
              <a:ext cx="496639" cy="59787"/>
            </a:xfrm>
            <a:custGeom>
              <a:avLst/>
              <a:gdLst/>
              <a:ahLst/>
              <a:cxnLst/>
              <a:rect l="l" t="t" r="r" b="b"/>
              <a:pathLst>
                <a:path w="5740" h="691" extrusionOk="0">
                  <a:moveTo>
                    <a:pt x="168" y="0"/>
                  </a:moveTo>
                  <a:cubicBezTo>
                    <a:pt x="84" y="0"/>
                    <a:pt x="1" y="84"/>
                    <a:pt x="1" y="167"/>
                  </a:cubicBezTo>
                  <a:lnTo>
                    <a:pt x="1" y="524"/>
                  </a:lnTo>
                  <a:cubicBezTo>
                    <a:pt x="1" y="608"/>
                    <a:pt x="84" y="691"/>
                    <a:pt x="168" y="691"/>
                  </a:cubicBezTo>
                  <a:lnTo>
                    <a:pt x="5573" y="691"/>
                  </a:lnTo>
                  <a:cubicBezTo>
                    <a:pt x="5668" y="691"/>
                    <a:pt x="5740" y="608"/>
                    <a:pt x="5740" y="524"/>
                  </a:cubicBezTo>
                  <a:lnTo>
                    <a:pt x="5740" y="167"/>
                  </a:lnTo>
                  <a:cubicBezTo>
                    <a:pt x="5740" y="84"/>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017;p42">
              <a:extLst>
                <a:ext uri="{FF2B5EF4-FFF2-40B4-BE49-F238E27FC236}">
                  <a16:creationId xmlns:a16="http://schemas.microsoft.com/office/drawing/2014/main" id="{51F67CC5-8404-D90C-9B93-6B5882916BE7}"/>
                </a:ext>
              </a:extLst>
            </p:cNvPr>
            <p:cNvSpPr/>
            <p:nvPr/>
          </p:nvSpPr>
          <p:spPr>
            <a:xfrm>
              <a:off x="6839230" y="2378850"/>
              <a:ext cx="496639" cy="55720"/>
            </a:xfrm>
            <a:custGeom>
              <a:avLst/>
              <a:gdLst/>
              <a:ahLst/>
              <a:cxnLst/>
              <a:rect l="l" t="t" r="r" b="b"/>
              <a:pathLst>
                <a:path w="5740" h="644" extrusionOk="0">
                  <a:moveTo>
                    <a:pt x="167" y="0"/>
                  </a:moveTo>
                  <a:cubicBezTo>
                    <a:pt x="72" y="0"/>
                    <a:pt x="1" y="72"/>
                    <a:pt x="1" y="155"/>
                  </a:cubicBezTo>
                  <a:lnTo>
                    <a:pt x="1" y="477"/>
                  </a:lnTo>
                  <a:cubicBezTo>
                    <a:pt x="1" y="572"/>
                    <a:pt x="72" y="643"/>
                    <a:pt x="167"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018;p42">
              <a:extLst>
                <a:ext uri="{FF2B5EF4-FFF2-40B4-BE49-F238E27FC236}">
                  <a16:creationId xmlns:a16="http://schemas.microsoft.com/office/drawing/2014/main" id="{F73BD2C8-ADED-899E-0ACD-491757741D74}"/>
                </a:ext>
              </a:extLst>
            </p:cNvPr>
            <p:cNvSpPr/>
            <p:nvPr/>
          </p:nvSpPr>
          <p:spPr>
            <a:xfrm>
              <a:off x="6838192" y="2295356"/>
              <a:ext cx="496639" cy="55720"/>
            </a:xfrm>
            <a:custGeom>
              <a:avLst/>
              <a:gdLst/>
              <a:ahLst/>
              <a:cxnLst/>
              <a:rect l="l" t="t" r="r" b="b"/>
              <a:pathLst>
                <a:path w="5740" h="644" extrusionOk="0">
                  <a:moveTo>
                    <a:pt x="168" y="1"/>
                  </a:moveTo>
                  <a:cubicBezTo>
                    <a:pt x="72" y="1"/>
                    <a:pt x="1" y="72"/>
                    <a:pt x="1" y="168"/>
                  </a:cubicBezTo>
                  <a:lnTo>
                    <a:pt x="1" y="489"/>
                  </a:lnTo>
                  <a:cubicBezTo>
                    <a:pt x="1" y="572"/>
                    <a:pt x="72" y="644"/>
                    <a:pt x="168" y="644"/>
                  </a:cubicBezTo>
                  <a:lnTo>
                    <a:pt x="5585" y="644"/>
                  </a:lnTo>
                  <a:cubicBezTo>
                    <a:pt x="5668" y="644"/>
                    <a:pt x="5740" y="572"/>
                    <a:pt x="5740" y="489"/>
                  </a:cubicBezTo>
                  <a:lnTo>
                    <a:pt x="5740" y="168"/>
                  </a:lnTo>
                  <a:cubicBezTo>
                    <a:pt x="5740" y="72"/>
                    <a:pt x="5668" y="1"/>
                    <a:pt x="5585"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019;p42">
              <a:extLst>
                <a:ext uri="{FF2B5EF4-FFF2-40B4-BE49-F238E27FC236}">
                  <a16:creationId xmlns:a16="http://schemas.microsoft.com/office/drawing/2014/main" id="{44964330-9884-1B7F-3900-C9A77BA791F3}"/>
                </a:ext>
              </a:extLst>
            </p:cNvPr>
            <p:cNvSpPr/>
            <p:nvPr/>
          </p:nvSpPr>
          <p:spPr>
            <a:xfrm>
              <a:off x="6839230" y="2130532"/>
              <a:ext cx="496639" cy="54682"/>
            </a:xfrm>
            <a:custGeom>
              <a:avLst/>
              <a:gdLst/>
              <a:ahLst/>
              <a:cxnLst/>
              <a:rect l="l" t="t" r="r" b="b"/>
              <a:pathLst>
                <a:path w="5740" h="632" extrusionOk="0">
                  <a:moveTo>
                    <a:pt x="167" y="1"/>
                  </a:moveTo>
                  <a:cubicBezTo>
                    <a:pt x="72" y="1"/>
                    <a:pt x="1" y="72"/>
                    <a:pt x="1" y="156"/>
                  </a:cubicBezTo>
                  <a:lnTo>
                    <a:pt x="1" y="477"/>
                  </a:lnTo>
                  <a:cubicBezTo>
                    <a:pt x="1" y="561"/>
                    <a:pt x="72" y="632"/>
                    <a:pt x="167" y="632"/>
                  </a:cubicBezTo>
                  <a:lnTo>
                    <a:pt x="5573" y="632"/>
                  </a:lnTo>
                  <a:cubicBezTo>
                    <a:pt x="5668" y="632"/>
                    <a:pt x="5740" y="561"/>
                    <a:pt x="5740" y="477"/>
                  </a:cubicBezTo>
                  <a:lnTo>
                    <a:pt x="5740" y="156"/>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020;p42">
              <a:extLst>
                <a:ext uri="{FF2B5EF4-FFF2-40B4-BE49-F238E27FC236}">
                  <a16:creationId xmlns:a16="http://schemas.microsoft.com/office/drawing/2014/main" id="{0E077954-F5C6-D01A-C18F-BF22881EEE6C}"/>
                </a:ext>
              </a:extLst>
            </p:cNvPr>
            <p:cNvSpPr/>
            <p:nvPr/>
          </p:nvSpPr>
          <p:spPr>
            <a:xfrm>
              <a:off x="6886644" y="2428254"/>
              <a:ext cx="399734" cy="26908"/>
            </a:xfrm>
            <a:custGeom>
              <a:avLst/>
              <a:gdLst/>
              <a:ahLst/>
              <a:cxnLst/>
              <a:rect l="l" t="t" r="r" b="b"/>
              <a:pathLst>
                <a:path w="4620" h="311" extrusionOk="0">
                  <a:moveTo>
                    <a:pt x="96" y="1"/>
                  </a:moveTo>
                  <a:cubicBezTo>
                    <a:pt x="48" y="1"/>
                    <a:pt x="0" y="37"/>
                    <a:pt x="0" y="84"/>
                  </a:cubicBezTo>
                  <a:lnTo>
                    <a:pt x="0" y="227"/>
                  </a:lnTo>
                  <a:cubicBezTo>
                    <a:pt x="0" y="275"/>
                    <a:pt x="48" y="310"/>
                    <a:pt x="96" y="310"/>
                  </a:cubicBezTo>
                  <a:lnTo>
                    <a:pt x="4525" y="310"/>
                  </a:lnTo>
                  <a:cubicBezTo>
                    <a:pt x="4572" y="310"/>
                    <a:pt x="4620" y="275"/>
                    <a:pt x="4620" y="227"/>
                  </a:cubicBezTo>
                  <a:lnTo>
                    <a:pt x="4620" y="84"/>
                  </a:lnTo>
                  <a:cubicBezTo>
                    <a:pt x="4620" y="37"/>
                    <a:pt x="4584"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021;p42">
              <a:extLst>
                <a:ext uri="{FF2B5EF4-FFF2-40B4-BE49-F238E27FC236}">
                  <a16:creationId xmlns:a16="http://schemas.microsoft.com/office/drawing/2014/main" id="{AD48FFC8-D3C6-A996-2119-376B753C81F0}"/>
                </a:ext>
              </a:extLst>
            </p:cNvPr>
            <p:cNvSpPr/>
            <p:nvPr/>
          </p:nvSpPr>
          <p:spPr>
            <a:xfrm>
              <a:off x="6886644" y="2350990"/>
              <a:ext cx="399734" cy="27947"/>
            </a:xfrm>
            <a:custGeom>
              <a:avLst/>
              <a:gdLst/>
              <a:ahLst/>
              <a:cxnLst/>
              <a:rect l="l" t="t" r="r" b="b"/>
              <a:pathLst>
                <a:path w="4620" h="323" extrusionOk="0">
                  <a:moveTo>
                    <a:pt x="96" y="1"/>
                  </a:moveTo>
                  <a:cubicBezTo>
                    <a:pt x="48" y="1"/>
                    <a:pt x="0" y="37"/>
                    <a:pt x="0" y="84"/>
                  </a:cubicBezTo>
                  <a:lnTo>
                    <a:pt x="0" y="227"/>
                  </a:lnTo>
                  <a:cubicBezTo>
                    <a:pt x="0" y="275"/>
                    <a:pt x="48" y="322"/>
                    <a:pt x="96" y="322"/>
                  </a:cubicBezTo>
                  <a:lnTo>
                    <a:pt x="4525" y="322"/>
                  </a:lnTo>
                  <a:cubicBezTo>
                    <a:pt x="4572" y="322"/>
                    <a:pt x="4620" y="287"/>
                    <a:pt x="4620" y="227"/>
                  </a:cubicBezTo>
                  <a:lnTo>
                    <a:pt x="4620" y="84"/>
                  </a:lnTo>
                  <a:cubicBezTo>
                    <a:pt x="4620" y="37"/>
                    <a:pt x="4584"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022;p42">
              <a:extLst>
                <a:ext uri="{FF2B5EF4-FFF2-40B4-BE49-F238E27FC236}">
                  <a16:creationId xmlns:a16="http://schemas.microsoft.com/office/drawing/2014/main" id="{B5C4364B-AE2E-A6F7-07A1-942FE4B16EC6}"/>
                </a:ext>
              </a:extLst>
            </p:cNvPr>
            <p:cNvSpPr/>
            <p:nvPr/>
          </p:nvSpPr>
          <p:spPr>
            <a:xfrm>
              <a:off x="6886644" y="2268621"/>
              <a:ext cx="399734" cy="26822"/>
            </a:xfrm>
            <a:custGeom>
              <a:avLst/>
              <a:gdLst/>
              <a:ahLst/>
              <a:cxnLst/>
              <a:rect l="l" t="t" r="r" b="b"/>
              <a:pathLst>
                <a:path w="4620" h="310"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84"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023;p42">
              <a:extLst>
                <a:ext uri="{FF2B5EF4-FFF2-40B4-BE49-F238E27FC236}">
                  <a16:creationId xmlns:a16="http://schemas.microsoft.com/office/drawing/2014/main" id="{BEDDAD1D-102C-7CB1-C9ED-959CCF9CB5F7}"/>
                </a:ext>
              </a:extLst>
            </p:cNvPr>
            <p:cNvSpPr/>
            <p:nvPr/>
          </p:nvSpPr>
          <p:spPr>
            <a:xfrm>
              <a:off x="6886644" y="2185127"/>
              <a:ext cx="399734" cy="27947"/>
            </a:xfrm>
            <a:custGeom>
              <a:avLst/>
              <a:gdLst/>
              <a:ahLst/>
              <a:cxnLst/>
              <a:rect l="l" t="t" r="r" b="b"/>
              <a:pathLst>
                <a:path w="4620" h="323" extrusionOk="0">
                  <a:moveTo>
                    <a:pt x="96" y="1"/>
                  </a:moveTo>
                  <a:cubicBezTo>
                    <a:pt x="48" y="1"/>
                    <a:pt x="0" y="37"/>
                    <a:pt x="0" y="96"/>
                  </a:cubicBezTo>
                  <a:lnTo>
                    <a:pt x="0" y="239"/>
                  </a:lnTo>
                  <a:cubicBezTo>
                    <a:pt x="0" y="287"/>
                    <a:pt x="48" y="322"/>
                    <a:pt x="96" y="322"/>
                  </a:cubicBezTo>
                  <a:lnTo>
                    <a:pt x="4525" y="322"/>
                  </a:lnTo>
                  <a:cubicBezTo>
                    <a:pt x="4572" y="322"/>
                    <a:pt x="4620" y="287"/>
                    <a:pt x="4620" y="239"/>
                  </a:cubicBezTo>
                  <a:lnTo>
                    <a:pt x="4620" y="96"/>
                  </a:lnTo>
                  <a:cubicBezTo>
                    <a:pt x="4620" y="49"/>
                    <a:pt x="4584"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024;p42">
              <a:extLst>
                <a:ext uri="{FF2B5EF4-FFF2-40B4-BE49-F238E27FC236}">
                  <a16:creationId xmlns:a16="http://schemas.microsoft.com/office/drawing/2014/main" id="{71BB7652-9FAF-8D61-A814-62404EF87282}"/>
                </a:ext>
              </a:extLst>
            </p:cNvPr>
            <p:cNvSpPr/>
            <p:nvPr/>
          </p:nvSpPr>
          <p:spPr>
            <a:xfrm>
              <a:off x="6886644" y="2102759"/>
              <a:ext cx="399734" cy="26908"/>
            </a:xfrm>
            <a:custGeom>
              <a:avLst/>
              <a:gdLst/>
              <a:ahLst/>
              <a:cxnLst/>
              <a:rect l="l" t="t" r="r" b="b"/>
              <a:pathLst>
                <a:path w="4620" h="311"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84"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025;p42">
              <a:extLst>
                <a:ext uri="{FF2B5EF4-FFF2-40B4-BE49-F238E27FC236}">
                  <a16:creationId xmlns:a16="http://schemas.microsoft.com/office/drawing/2014/main" id="{FC6F6948-7572-80E1-6711-2DFD46B538C9}"/>
                </a:ext>
              </a:extLst>
            </p:cNvPr>
            <p:cNvSpPr/>
            <p:nvPr/>
          </p:nvSpPr>
          <p:spPr>
            <a:xfrm>
              <a:off x="6970051" y="2048163"/>
              <a:ext cx="233957" cy="54682"/>
            </a:xfrm>
            <a:custGeom>
              <a:avLst/>
              <a:gdLst/>
              <a:ahLst/>
              <a:cxnLst/>
              <a:rect l="l" t="t" r="r" b="b"/>
              <a:pathLst>
                <a:path w="2704" h="632" extrusionOk="0">
                  <a:moveTo>
                    <a:pt x="191" y="0"/>
                  </a:moveTo>
                  <a:cubicBezTo>
                    <a:pt x="84" y="0"/>
                    <a:pt x="1" y="84"/>
                    <a:pt x="1" y="191"/>
                  </a:cubicBezTo>
                  <a:lnTo>
                    <a:pt x="1" y="631"/>
                  </a:lnTo>
                  <a:lnTo>
                    <a:pt x="2704" y="631"/>
                  </a:lnTo>
                  <a:lnTo>
                    <a:pt x="2704" y="191"/>
                  </a:lnTo>
                  <a:cubicBezTo>
                    <a:pt x="2704" y="84"/>
                    <a:pt x="2608" y="0"/>
                    <a:pt x="2501"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026;p42">
              <a:extLst>
                <a:ext uri="{FF2B5EF4-FFF2-40B4-BE49-F238E27FC236}">
                  <a16:creationId xmlns:a16="http://schemas.microsoft.com/office/drawing/2014/main" id="{C45D6F43-2135-D8EB-F60C-82F5280F832A}"/>
                </a:ext>
              </a:extLst>
            </p:cNvPr>
            <p:cNvSpPr/>
            <p:nvPr/>
          </p:nvSpPr>
          <p:spPr>
            <a:xfrm>
              <a:off x="7205997" y="2456114"/>
              <a:ext cx="57797" cy="58749"/>
            </a:xfrm>
            <a:custGeom>
              <a:avLst/>
              <a:gdLst/>
              <a:ahLst/>
              <a:cxnLst/>
              <a:rect l="l" t="t" r="r" b="b"/>
              <a:pathLst>
                <a:path w="668" h="679" extrusionOk="0">
                  <a:moveTo>
                    <a:pt x="0" y="0"/>
                  </a:moveTo>
                  <a:lnTo>
                    <a:pt x="0" y="679"/>
                  </a:lnTo>
                  <a:lnTo>
                    <a:pt x="667" y="679"/>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027;p42">
              <a:extLst>
                <a:ext uri="{FF2B5EF4-FFF2-40B4-BE49-F238E27FC236}">
                  <a16:creationId xmlns:a16="http://schemas.microsoft.com/office/drawing/2014/main" id="{2CE2D9C6-3633-0B4E-242B-8F1F76F338B0}"/>
                </a:ext>
              </a:extLst>
            </p:cNvPr>
            <p:cNvSpPr/>
            <p:nvPr/>
          </p:nvSpPr>
          <p:spPr>
            <a:xfrm>
              <a:off x="7156506" y="2429292"/>
              <a:ext cx="35128" cy="28985"/>
            </a:xfrm>
            <a:custGeom>
              <a:avLst/>
              <a:gdLst/>
              <a:ahLst/>
              <a:cxnLst/>
              <a:rect l="l" t="t" r="r" b="b"/>
              <a:pathLst>
                <a:path w="406" h="335" extrusionOk="0">
                  <a:moveTo>
                    <a:pt x="1" y="1"/>
                  </a:moveTo>
                  <a:lnTo>
                    <a:pt x="1" y="334"/>
                  </a:lnTo>
                  <a:lnTo>
                    <a:pt x="406" y="334"/>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028;p42">
              <a:extLst>
                <a:ext uri="{FF2B5EF4-FFF2-40B4-BE49-F238E27FC236}">
                  <a16:creationId xmlns:a16="http://schemas.microsoft.com/office/drawing/2014/main" id="{5E20A46D-F003-A2AC-444C-73693F5CECB0}"/>
                </a:ext>
              </a:extLst>
            </p:cNvPr>
            <p:cNvSpPr/>
            <p:nvPr/>
          </p:nvSpPr>
          <p:spPr>
            <a:xfrm>
              <a:off x="7156506" y="2349951"/>
              <a:ext cx="35128" cy="30023"/>
            </a:xfrm>
            <a:custGeom>
              <a:avLst/>
              <a:gdLst/>
              <a:ahLst/>
              <a:cxnLst/>
              <a:rect l="l" t="t" r="r" b="b"/>
              <a:pathLst>
                <a:path w="406" h="347" extrusionOk="0">
                  <a:moveTo>
                    <a:pt x="1" y="1"/>
                  </a:moveTo>
                  <a:lnTo>
                    <a:pt x="1" y="346"/>
                  </a:lnTo>
                  <a:lnTo>
                    <a:pt x="406" y="346"/>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029;p42">
              <a:extLst>
                <a:ext uri="{FF2B5EF4-FFF2-40B4-BE49-F238E27FC236}">
                  <a16:creationId xmlns:a16="http://schemas.microsoft.com/office/drawing/2014/main" id="{AEFA7B3C-BDDF-619A-0157-584DCA05ACA1}"/>
                </a:ext>
              </a:extLst>
            </p:cNvPr>
            <p:cNvSpPr/>
            <p:nvPr/>
          </p:nvSpPr>
          <p:spPr>
            <a:xfrm>
              <a:off x="7156506" y="2267583"/>
              <a:ext cx="35128" cy="28899"/>
            </a:xfrm>
            <a:custGeom>
              <a:avLst/>
              <a:gdLst/>
              <a:ahLst/>
              <a:cxnLst/>
              <a:rect l="l" t="t" r="r" b="b"/>
              <a:pathLst>
                <a:path w="406" h="334" extrusionOk="0">
                  <a:moveTo>
                    <a:pt x="1" y="0"/>
                  </a:moveTo>
                  <a:lnTo>
                    <a:pt x="1" y="334"/>
                  </a:lnTo>
                  <a:lnTo>
                    <a:pt x="406" y="334"/>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030;p42">
              <a:extLst>
                <a:ext uri="{FF2B5EF4-FFF2-40B4-BE49-F238E27FC236}">
                  <a16:creationId xmlns:a16="http://schemas.microsoft.com/office/drawing/2014/main" id="{7FB74C25-7A4B-F8F0-1AAD-8A2E262BE32F}"/>
                </a:ext>
              </a:extLst>
            </p:cNvPr>
            <p:cNvSpPr/>
            <p:nvPr/>
          </p:nvSpPr>
          <p:spPr>
            <a:xfrm>
              <a:off x="7156506" y="2184176"/>
              <a:ext cx="35128" cy="29937"/>
            </a:xfrm>
            <a:custGeom>
              <a:avLst/>
              <a:gdLst/>
              <a:ahLst/>
              <a:cxnLst/>
              <a:rect l="l" t="t" r="r" b="b"/>
              <a:pathLst>
                <a:path w="406" h="346" extrusionOk="0">
                  <a:moveTo>
                    <a:pt x="1" y="0"/>
                  </a:moveTo>
                  <a:lnTo>
                    <a:pt x="1" y="345"/>
                  </a:lnTo>
                  <a:lnTo>
                    <a:pt x="406" y="345"/>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031;p42">
              <a:extLst>
                <a:ext uri="{FF2B5EF4-FFF2-40B4-BE49-F238E27FC236}">
                  <a16:creationId xmlns:a16="http://schemas.microsoft.com/office/drawing/2014/main" id="{CDA6A710-CE7B-BEF7-0385-1E9D9605D587}"/>
                </a:ext>
              </a:extLst>
            </p:cNvPr>
            <p:cNvSpPr/>
            <p:nvPr/>
          </p:nvSpPr>
          <p:spPr>
            <a:xfrm>
              <a:off x="7205997" y="2378850"/>
              <a:ext cx="57797" cy="49491"/>
            </a:xfrm>
            <a:custGeom>
              <a:avLst/>
              <a:gdLst/>
              <a:ahLst/>
              <a:cxnLst/>
              <a:rect l="l" t="t" r="r" b="b"/>
              <a:pathLst>
                <a:path w="668" h="572" extrusionOk="0">
                  <a:moveTo>
                    <a:pt x="0" y="0"/>
                  </a:moveTo>
                  <a:lnTo>
                    <a:pt x="0" y="572"/>
                  </a:lnTo>
                  <a:lnTo>
                    <a:pt x="667" y="572"/>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032;p42">
              <a:extLst>
                <a:ext uri="{FF2B5EF4-FFF2-40B4-BE49-F238E27FC236}">
                  <a16:creationId xmlns:a16="http://schemas.microsoft.com/office/drawing/2014/main" id="{0ADB1D7A-1742-2526-C5E7-96E511A25D83}"/>
                </a:ext>
              </a:extLst>
            </p:cNvPr>
            <p:cNvSpPr/>
            <p:nvPr/>
          </p:nvSpPr>
          <p:spPr>
            <a:xfrm>
              <a:off x="7205997" y="2295356"/>
              <a:ext cx="57797" cy="55720"/>
            </a:xfrm>
            <a:custGeom>
              <a:avLst/>
              <a:gdLst/>
              <a:ahLst/>
              <a:cxnLst/>
              <a:rect l="l" t="t" r="r" b="b"/>
              <a:pathLst>
                <a:path w="668" h="644" extrusionOk="0">
                  <a:moveTo>
                    <a:pt x="0" y="1"/>
                  </a:moveTo>
                  <a:lnTo>
                    <a:pt x="0" y="644"/>
                  </a:lnTo>
                  <a:lnTo>
                    <a:pt x="667" y="644"/>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033;p42">
              <a:extLst>
                <a:ext uri="{FF2B5EF4-FFF2-40B4-BE49-F238E27FC236}">
                  <a16:creationId xmlns:a16="http://schemas.microsoft.com/office/drawing/2014/main" id="{3D22879B-77EB-114F-9DD6-366DF0BE19FA}"/>
                </a:ext>
              </a:extLst>
            </p:cNvPr>
            <p:cNvSpPr/>
            <p:nvPr/>
          </p:nvSpPr>
          <p:spPr>
            <a:xfrm>
              <a:off x="7205997" y="2212987"/>
              <a:ext cx="57797" cy="55720"/>
            </a:xfrm>
            <a:custGeom>
              <a:avLst/>
              <a:gdLst/>
              <a:ahLst/>
              <a:cxnLst/>
              <a:rect l="l" t="t" r="r" b="b"/>
              <a:pathLst>
                <a:path w="668" h="644" extrusionOk="0">
                  <a:moveTo>
                    <a:pt x="0" y="0"/>
                  </a:moveTo>
                  <a:lnTo>
                    <a:pt x="0" y="643"/>
                  </a:lnTo>
                  <a:lnTo>
                    <a:pt x="667" y="643"/>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034;p42">
              <a:extLst>
                <a:ext uri="{FF2B5EF4-FFF2-40B4-BE49-F238E27FC236}">
                  <a16:creationId xmlns:a16="http://schemas.microsoft.com/office/drawing/2014/main" id="{1675E180-D3A9-C352-769A-5A6314E1F634}"/>
                </a:ext>
              </a:extLst>
            </p:cNvPr>
            <p:cNvSpPr/>
            <p:nvPr/>
          </p:nvSpPr>
          <p:spPr>
            <a:xfrm>
              <a:off x="7205997" y="2130532"/>
              <a:ext cx="57797" cy="54682"/>
            </a:xfrm>
            <a:custGeom>
              <a:avLst/>
              <a:gdLst/>
              <a:ahLst/>
              <a:cxnLst/>
              <a:rect l="l" t="t" r="r" b="b"/>
              <a:pathLst>
                <a:path w="668" h="632" extrusionOk="0">
                  <a:moveTo>
                    <a:pt x="0" y="1"/>
                  </a:moveTo>
                  <a:lnTo>
                    <a:pt x="0" y="632"/>
                  </a:lnTo>
                  <a:lnTo>
                    <a:pt x="667" y="632"/>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035;p42">
              <a:extLst>
                <a:ext uri="{FF2B5EF4-FFF2-40B4-BE49-F238E27FC236}">
                  <a16:creationId xmlns:a16="http://schemas.microsoft.com/office/drawing/2014/main" id="{C7144AE9-1375-F7BD-6E7D-B24532AC50A1}"/>
                </a:ext>
              </a:extLst>
            </p:cNvPr>
            <p:cNvSpPr/>
            <p:nvPr/>
          </p:nvSpPr>
          <p:spPr>
            <a:xfrm>
              <a:off x="7118436" y="2047125"/>
              <a:ext cx="58749" cy="55720"/>
            </a:xfrm>
            <a:custGeom>
              <a:avLst/>
              <a:gdLst/>
              <a:ahLst/>
              <a:cxnLst/>
              <a:rect l="l" t="t" r="r" b="b"/>
              <a:pathLst>
                <a:path w="679" h="644" extrusionOk="0">
                  <a:moveTo>
                    <a:pt x="0" y="1"/>
                  </a:moveTo>
                  <a:lnTo>
                    <a:pt x="0" y="643"/>
                  </a:lnTo>
                  <a:lnTo>
                    <a:pt x="679" y="643"/>
                  </a:lnTo>
                  <a:lnTo>
                    <a:pt x="6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038;p42">
              <a:extLst>
                <a:ext uri="{FF2B5EF4-FFF2-40B4-BE49-F238E27FC236}">
                  <a16:creationId xmlns:a16="http://schemas.microsoft.com/office/drawing/2014/main" id="{A58BB3E9-48C6-0722-B85A-8E9C18A1300E}"/>
                </a:ext>
              </a:extLst>
            </p:cNvPr>
            <p:cNvSpPr txBox="1"/>
            <p:nvPr/>
          </p:nvSpPr>
          <p:spPr>
            <a:xfrm>
              <a:off x="6737438" y="2918725"/>
              <a:ext cx="652800" cy="577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L="0" indent="0" algn="ctr">
                <a:buNone/>
                <a:defRPr sz="3600" b="1">
                  <a:solidFill>
                    <a:schemeClr val="bg1"/>
                  </a:solidFill>
                  <a:latin typeface="#9Slide07 Cadena" panose="02000503000000020004" pitchFamily="2" charset="0"/>
                  <a:ea typeface="Roboto"/>
                  <a:cs typeface="Roboto"/>
                </a:defRPr>
              </a:lvl1pPr>
            </a:lstStyle>
            <a:p>
              <a:r>
                <a:rPr lang="en" dirty="0">
                  <a:sym typeface="Roboto"/>
                </a:rPr>
                <a:t>3</a:t>
              </a:r>
              <a:endParaRPr dirty="0">
                <a:sym typeface="Roboto"/>
              </a:endParaRPr>
            </a:p>
          </p:txBody>
        </p:sp>
      </p:grpSp>
    </p:spTree>
    <p:extLst>
      <p:ext uri="{BB962C8B-B14F-4D97-AF65-F5344CB8AC3E}">
        <p14:creationId xmlns:p14="http://schemas.microsoft.com/office/powerpoint/2010/main" val="31818126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type="lt">
                                    <p:tmPct val="5000"/>
                                  </p:iterate>
                                  <p:childTnLst>
                                    <p:set>
                                      <p:cBhvr>
                                        <p:cTn id="6" dur="1" fill="hold">
                                          <p:stCondLst>
                                            <p:cond delay="0"/>
                                          </p:stCondLst>
                                        </p:cTn>
                                        <p:tgtEl>
                                          <p:spTgt spid="81"/>
                                        </p:tgtEl>
                                        <p:attrNameLst>
                                          <p:attrName>style.visibility</p:attrName>
                                        </p:attrNameLst>
                                      </p:cBhvr>
                                      <p:to>
                                        <p:strVal val="visible"/>
                                      </p:to>
                                    </p:set>
                                    <p:animEffect transition="in" filter="wipe(up)">
                                      <p:cBhvr>
                                        <p:cTn id="7" dur="500"/>
                                        <p:tgtEl>
                                          <p:spTgt spid="8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59"/>
                                        </p:tgtEl>
                                        <p:attrNameLst>
                                          <p:attrName>style.visibility</p:attrName>
                                        </p:attrNameLst>
                                      </p:cBhvr>
                                      <p:to>
                                        <p:strVal val="visible"/>
                                      </p:to>
                                    </p:set>
                                    <p:anim calcmode="lin" valueType="num">
                                      <p:cBhvr>
                                        <p:cTn id="12" dur="500" fill="hold"/>
                                        <p:tgtEl>
                                          <p:spTgt spid="159"/>
                                        </p:tgtEl>
                                        <p:attrNameLst>
                                          <p:attrName>ppt_w</p:attrName>
                                        </p:attrNameLst>
                                      </p:cBhvr>
                                      <p:tavLst>
                                        <p:tav tm="0">
                                          <p:val>
                                            <p:fltVal val="0"/>
                                          </p:val>
                                        </p:tav>
                                        <p:tav tm="100000">
                                          <p:val>
                                            <p:strVal val="#ppt_w"/>
                                          </p:val>
                                        </p:tav>
                                      </p:tavLst>
                                    </p:anim>
                                    <p:anim calcmode="lin" valueType="num">
                                      <p:cBhvr>
                                        <p:cTn id="13" dur="500" fill="hold"/>
                                        <p:tgtEl>
                                          <p:spTgt spid="159"/>
                                        </p:tgtEl>
                                        <p:attrNameLst>
                                          <p:attrName>ppt_h</p:attrName>
                                        </p:attrNameLst>
                                      </p:cBhvr>
                                      <p:tavLst>
                                        <p:tav tm="0">
                                          <p:val>
                                            <p:fltVal val="0"/>
                                          </p:val>
                                        </p:tav>
                                        <p:tav tm="100000">
                                          <p:val>
                                            <p:strVal val="#ppt_h"/>
                                          </p:val>
                                        </p:tav>
                                      </p:tavLst>
                                    </p:anim>
                                    <p:animEffect transition="in" filter="fade">
                                      <p:cBhvr>
                                        <p:cTn id="14" dur="500"/>
                                        <p:tgtEl>
                                          <p:spTgt spid="159"/>
                                        </p:tgtEl>
                                      </p:cBhvr>
                                    </p:animEffect>
                                  </p:childTnLst>
                                </p:cTn>
                              </p:par>
                              <p:par>
                                <p:cTn id="15" presetID="53" presetClass="entr" presetSubtype="16" fill="hold" nodeType="withEffect">
                                  <p:stCondLst>
                                    <p:cond delay="0"/>
                                  </p:stCondLst>
                                  <p:childTnLst>
                                    <p:set>
                                      <p:cBhvr>
                                        <p:cTn id="16" dur="1" fill="hold">
                                          <p:stCondLst>
                                            <p:cond delay="0"/>
                                          </p:stCondLst>
                                        </p:cTn>
                                        <p:tgtEl>
                                          <p:spTgt spid="160"/>
                                        </p:tgtEl>
                                        <p:attrNameLst>
                                          <p:attrName>style.visibility</p:attrName>
                                        </p:attrNameLst>
                                      </p:cBhvr>
                                      <p:to>
                                        <p:strVal val="visible"/>
                                      </p:to>
                                    </p:set>
                                    <p:anim calcmode="lin" valueType="num">
                                      <p:cBhvr>
                                        <p:cTn id="17" dur="500" fill="hold"/>
                                        <p:tgtEl>
                                          <p:spTgt spid="160"/>
                                        </p:tgtEl>
                                        <p:attrNameLst>
                                          <p:attrName>ppt_w</p:attrName>
                                        </p:attrNameLst>
                                      </p:cBhvr>
                                      <p:tavLst>
                                        <p:tav tm="0">
                                          <p:val>
                                            <p:fltVal val="0"/>
                                          </p:val>
                                        </p:tav>
                                        <p:tav tm="100000">
                                          <p:val>
                                            <p:strVal val="#ppt_w"/>
                                          </p:val>
                                        </p:tav>
                                      </p:tavLst>
                                    </p:anim>
                                    <p:anim calcmode="lin" valueType="num">
                                      <p:cBhvr>
                                        <p:cTn id="18" dur="500" fill="hold"/>
                                        <p:tgtEl>
                                          <p:spTgt spid="160"/>
                                        </p:tgtEl>
                                        <p:attrNameLst>
                                          <p:attrName>ppt_h</p:attrName>
                                        </p:attrNameLst>
                                      </p:cBhvr>
                                      <p:tavLst>
                                        <p:tav tm="0">
                                          <p:val>
                                            <p:fltVal val="0"/>
                                          </p:val>
                                        </p:tav>
                                        <p:tav tm="100000">
                                          <p:val>
                                            <p:strVal val="#ppt_h"/>
                                          </p:val>
                                        </p:tav>
                                      </p:tavLst>
                                    </p:anim>
                                    <p:animEffect transition="in" filter="fade">
                                      <p:cBhvr>
                                        <p:cTn id="19" dur="500"/>
                                        <p:tgtEl>
                                          <p:spTgt spid="160"/>
                                        </p:tgtEl>
                                      </p:cBhvr>
                                    </p:animEffect>
                                  </p:childTnLst>
                                </p:cTn>
                              </p:par>
                              <p:par>
                                <p:cTn id="20" presetID="53" presetClass="entr" presetSubtype="16" fill="hold" nodeType="withEffect">
                                  <p:stCondLst>
                                    <p:cond delay="0"/>
                                  </p:stCondLst>
                                  <p:childTnLst>
                                    <p:set>
                                      <p:cBhvr>
                                        <p:cTn id="21" dur="1" fill="hold">
                                          <p:stCondLst>
                                            <p:cond delay="0"/>
                                          </p:stCondLst>
                                        </p:cTn>
                                        <p:tgtEl>
                                          <p:spTgt spid="161"/>
                                        </p:tgtEl>
                                        <p:attrNameLst>
                                          <p:attrName>style.visibility</p:attrName>
                                        </p:attrNameLst>
                                      </p:cBhvr>
                                      <p:to>
                                        <p:strVal val="visible"/>
                                      </p:to>
                                    </p:set>
                                    <p:anim calcmode="lin" valueType="num">
                                      <p:cBhvr>
                                        <p:cTn id="22" dur="500" fill="hold"/>
                                        <p:tgtEl>
                                          <p:spTgt spid="161"/>
                                        </p:tgtEl>
                                        <p:attrNameLst>
                                          <p:attrName>ppt_w</p:attrName>
                                        </p:attrNameLst>
                                      </p:cBhvr>
                                      <p:tavLst>
                                        <p:tav tm="0">
                                          <p:val>
                                            <p:fltVal val="0"/>
                                          </p:val>
                                        </p:tav>
                                        <p:tav tm="100000">
                                          <p:val>
                                            <p:strVal val="#ppt_w"/>
                                          </p:val>
                                        </p:tav>
                                      </p:tavLst>
                                    </p:anim>
                                    <p:anim calcmode="lin" valueType="num">
                                      <p:cBhvr>
                                        <p:cTn id="23" dur="500" fill="hold"/>
                                        <p:tgtEl>
                                          <p:spTgt spid="161"/>
                                        </p:tgtEl>
                                        <p:attrNameLst>
                                          <p:attrName>ppt_h</p:attrName>
                                        </p:attrNameLst>
                                      </p:cBhvr>
                                      <p:tavLst>
                                        <p:tav tm="0">
                                          <p:val>
                                            <p:fltVal val="0"/>
                                          </p:val>
                                        </p:tav>
                                        <p:tav tm="100000">
                                          <p:val>
                                            <p:strVal val="#ppt_h"/>
                                          </p:val>
                                        </p:tav>
                                      </p:tavLst>
                                    </p:anim>
                                    <p:animEffect transition="in" filter="fade">
                                      <p:cBhvr>
                                        <p:cTn id="24" dur="500"/>
                                        <p:tgtEl>
                                          <p:spTgt spid="161"/>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62"/>
                                        </p:tgtEl>
                                        <p:attrNameLst>
                                          <p:attrName>style.visibility</p:attrName>
                                        </p:attrNameLst>
                                      </p:cBhvr>
                                      <p:to>
                                        <p:strVal val="visible"/>
                                      </p:to>
                                    </p:set>
                                    <p:anim calcmode="lin" valueType="num">
                                      <p:cBhvr>
                                        <p:cTn id="27" dur="500" fill="hold"/>
                                        <p:tgtEl>
                                          <p:spTgt spid="162"/>
                                        </p:tgtEl>
                                        <p:attrNameLst>
                                          <p:attrName>ppt_w</p:attrName>
                                        </p:attrNameLst>
                                      </p:cBhvr>
                                      <p:tavLst>
                                        <p:tav tm="0">
                                          <p:val>
                                            <p:fltVal val="0"/>
                                          </p:val>
                                        </p:tav>
                                        <p:tav tm="100000">
                                          <p:val>
                                            <p:strVal val="#ppt_w"/>
                                          </p:val>
                                        </p:tav>
                                      </p:tavLst>
                                    </p:anim>
                                    <p:anim calcmode="lin" valueType="num">
                                      <p:cBhvr>
                                        <p:cTn id="28" dur="500" fill="hold"/>
                                        <p:tgtEl>
                                          <p:spTgt spid="162"/>
                                        </p:tgtEl>
                                        <p:attrNameLst>
                                          <p:attrName>ppt_h</p:attrName>
                                        </p:attrNameLst>
                                      </p:cBhvr>
                                      <p:tavLst>
                                        <p:tav tm="0">
                                          <p:val>
                                            <p:fltVal val="0"/>
                                          </p:val>
                                        </p:tav>
                                        <p:tav tm="100000">
                                          <p:val>
                                            <p:strVal val="#ppt_h"/>
                                          </p:val>
                                        </p:tav>
                                      </p:tavLst>
                                    </p:anim>
                                    <p:animEffect transition="in" filter="fade">
                                      <p:cBhvr>
                                        <p:cTn id="29" dur="500"/>
                                        <p:tgtEl>
                                          <p:spTgt spid="162"/>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63"/>
                                        </p:tgtEl>
                                        <p:attrNameLst>
                                          <p:attrName>style.visibility</p:attrName>
                                        </p:attrNameLst>
                                      </p:cBhvr>
                                      <p:to>
                                        <p:strVal val="visible"/>
                                      </p:to>
                                    </p:set>
                                    <p:anim calcmode="lin" valueType="num">
                                      <p:cBhvr>
                                        <p:cTn id="32" dur="500" fill="hold"/>
                                        <p:tgtEl>
                                          <p:spTgt spid="163"/>
                                        </p:tgtEl>
                                        <p:attrNameLst>
                                          <p:attrName>ppt_w</p:attrName>
                                        </p:attrNameLst>
                                      </p:cBhvr>
                                      <p:tavLst>
                                        <p:tav tm="0">
                                          <p:val>
                                            <p:fltVal val="0"/>
                                          </p:val>
                                        </p:tav>
                                        <p:tav tm="100000">
                                          <p:val>
                                            <p:strVal val="#ppt_w"/>
                                          </p:val>
                                        </p:tav>
                                      </p:tavLst>
                                    </p:anim>
                                    <p:anim calcmode="lin" valueType="num">
                                      <p:cBhvr>
                                        <p:cTn id="33" dur="500" fill="hold"/>
                                        <p:tgtEl>
                                          <p:spTgt spid="163"/>
                                        </p:tgtEl>
                                        <p:attrNameLst>
                                          <p:attrName>ppt_h</p:attrName>
                                        </p:attrNameLst>
                                      </p:cBhvr>
                                      <p:tavLst>
                                        <p:tav tm="0">
                                          <p:val>
                                            <p:fltVal val="0"/>
                                          </p:val>
                                        </p:tav>
                                        <p:tav tm="100000">
                                          <p:val>
                                            <p:strVal val="#ppt_h"/>
                                          </p:val>
                                        </p:tav>
                                      </p:tavLst>
                                    </p:anim>
                                    <p:animEffect transition="in" filter="fade">
                                      <p:cBhvr>
                                        <p:cTn id="34" dur="500"/>
                                        <p:tgtEl>
                                          <p:spTgt spid="163"/>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64"/>
                                        </p:tgtEl>
                                        <p:attrNameLst>
                                          <p:attrName>style.visibility</p:attrName>
                                        </p:attrNameLst>
                                      </p:cBhvr>
                                      <p:to>
                                        <p:strVal val="visible"/>
                                      </p:to>
                                    </p:set>
                                    <p:anim calcmode="lin" valueType="num">
                                      <p:cBhvr>
                                        <p:cTn id="37" dur="500" fill="hold"/>
                                        <p:tgtEl>
                                          <p:spTgt spid="164"/>
                                        </p:tgtEl>
                                        <p:attrNameLst>
                                          <p:attrName>ppt_w</p:attrName>
                                        </p:attrNameLst>
                                      </p:cBhvr>
                                      <p:tavLst>
                                        <p:tav tm="0">
                                          <p:val>
                                            <p:fltVal val="0"/>
                                          </p:val>
                                        </p:tav>
                                        <p:tav tm="100000">
                                          <p:val>
                                            <p:strVal val="#ppt_w"/>
                                          </p:val>
                                        </p:tav>
                                      </p:tavLst>
                                    </p:anim>
                                    <p:anim calcmode="lin" valueType="num">
                                      <p:cBhvr>
                                        <p:cTn id="38" dur="500" fill="hold"/>
                                        <p:tgtEl>
                                          <p:spTgt spid="164"/>
                                        </p:tgtEl>
                                        <p:attrNameLst>
                                          <p:attrName>ppt_h</p:attrName>
                                        </p:attrNameLst>
                                      </p:cBhvr>
                                      <p:tavLst>
                                        <p:tav tm="0">
                                          <p:val>
                                            <p:fltVal val="0"/>
                                          </p:val>
                                        </p:tav>
                                        <p:tav tm="100000">
                                          <p:val>
                                            <p:strVal val="#ppt_h"/>
                                          </p:val>
                                        </p:tav>
                                      </p:tavLst>
                                    </p:anim>
                                    <p:animEffect transition="in" filter="fade">
                                      <p:cBhvr>
                                        <p:cTn id="39" dur="500"/>
                                        <p:tgtEl>
                                          <p:spTgt spid="164"/>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65"/>
                                        </p:tgtEl>
                                        <p:attrNameLst>
                                          <p:attrName>style.visibility</p:attrName>
                                        </p:attrNameLst>
                                      </p:cBhvr>
                                      <p:to>
                                        <p:strVal val="visible"/>
                                      </p:to>
                                    </p:set>
                                    <p:anim calcmode="lin" valueType="num">
                                      <p:cBhvr>
                                        <p:cTn id="42" dur="500" fill="hold"/>
                                        <p:tgtEl>
                                          <p:spTgt spid="165"/>
                                        </p:tgtEl>
                                        <p:attrNameLst>
                                          <p:attrName>ppt_w</p:attrName>
                                        </p:attrNameLst>
                                      </p:cBhvr>
                                      <p:tavLst>
                                        <p:tav tm="0">
                                          <p:val>
                                            <p:fltVal val="0"/>
                                          </p:val>
                                        </p:tav>
                                        <p:tav tm="100000">
                                          <p:val>
                                            <p:strVal val="#ppt_w"/>
                                          </p:val>
                                        </p:tav>
                                      </p:tavLst>
                                    </p:anim>
                                    <p:anim calcmode="lin" valueType="num">
                                      <p:cBhvr>
                                        <p:cTn id="43" dur="500" fill="hold"/>
                                        <p:tgtEl>
                                          <p:spTgt spid="165"/>
                                        </p:tgtEl>
                                        <p:attrNameLst>
                                          <p:attrName>ppt_h</p:attrName>
                                        </p:attrNameLst>
                                      </p:cBhvr>
                                      <p:tavLst>
                                        <p:tav tm="0">
                                          <p:val>
                                            <p:fltVal val="0"/>
                                          </p:val>
                                        </p:tav>
                                        <p:tav tm="100000">
                                          <p:val>
                                            <p:strVal val="#ppt_h"/>
                                          </p:val>
                                        </p:tav>
                                      </p:tavLst>
                                    </p:anim>
                                    <p:animEffect transition="in" filter="fade">
                                      <p:cBhvr>
                                        <p:cTn id="44" dur="500"/>
                                        <p:tgtEl>
                                          <p:spTgt spid="165"/>
                                        </p:tgtEl>
                                      </p:cBhvr>
                                    </p:animEffect>
                                  </p:childTnLst>
                                </p:cTn>
                              </p:par>
                              <p:par>
                                <p:cTn id="45" presetID="53" presetClass="entr" presetSubtype="16" fill="hold" nodeType="withEffect">
                                  <p:stCondLst>
                                    <p:cond delay="0"/>
                                  </p:stCondLst>
                                  <p:childTnLst>
                                    <p:set>
                                      <p:cBhvr>
                                        <p:cTn id="46" dur="1" fill="hold">
                                          <p:stCondLst>
                                            <p:cond delay="0"/>
                                          </p:stCondLst>
                                        </p:cTn>
                                        <p:tgtEl>
                                          <p:spTgt spid="166"/>
                                        </p:tgtEl>
                                        <p:attrNameLst>
                                          <p:attrName>style.visibility</p:attrName>
                                        </p:attrNameLst>
                                      </p:cBhvr>
                                      <p:to>
                                        <p:strVal val="visible"/>
                                      </p:to>
                                    </p:set>
                                    <p:anim calcmode="lin" valueType="num">
                                      <p:cBhvr>
                                        <p:cTn id="47" dur="500" fill="hold"/>
                                        <p:tgtEl>
                                          <p:spTgt spid="166"/>
                                        </p:tgtEl>
                                        <p:attrNameLst>
                                          <p:attrName>ppt_w</p:attrName>
                                        </p:attrNameLst>
                                      </p:cBhvr>
                                      <p:tavLst>
                                        <p:tav tm="0">
                                          <p:val>
                                            <p:fltVal val="0"/>
                                          </p:val>
                                        </p:tav>
                                        <p:tav tm="100000">
                                          <p:val>
                                            <p:strVal val="#ppt_w"/>
                                          </p:val>
                                        </p:tav>
                                      </p:tavLst>
                                    </p:anim>
                                    <p:anim calcmode="lin" valueType="num">
                                      <p:cBhvr>
                                        <p:cTn id="48" dur="500" fill="hold"/>
                                        <p:tgtEl>
                                          <p:spTgt spid="166"/>
                                        </p:tgtEl>
                                        <p:attrNameLst>
                                          <p:attrName>ppt_h</p:attrName>
                                        </p:attrNameLst>
                                      </p:cBhvr>
                                      <p:tavLst>
                                        <p:tav tm="0">
                                          <p:val>
                                            <p:fltVal val="0"/>
                                          </p:val>
                                        </p:tav>
                                        <p:tav tm="100000">
                                          <p:val>
                                            <p:strVal val="#ppt_h"/>
                                          </p:val>
                                        </p:tav>
                                      </p:tavLst>
                                    </p:anim>
                                    <p:animEffect transition="in" filter="fade">
                                      <p:cBhvr>
                                        <p:cTn id="49" dur="500"/>
                                        <p:tgtEl>
                                          <p:spTgt spid="166"/>
                                        </p:tgtEl>
                                      </p:cBhvr>
                                    </p:animEffect>
                                  </p:childTnLst>
                                </p:cTn>
                              </p:par>
                              <p:par>
                                <p:cTn id="50" presetID="53" presetClass="entr" presetSubtype="16" fill="hold" nodeType="withEffect">
                                  <p:stCondLst>
                                    <p:cond delay="0"/>
                                  </p:stCondLst>
                                  <p:childTnLst>
                                    <p:set>
                                      <p:cBhvr>
                                        <p:cTn id="51" dur="1" fill="hold">
                                          <p:stCondLst>
                                            <p:cond delay="0"/>
                                          </p:stCondLst>
                                        </p:cTn>
                                        <p:tgtEl>
                                          <p:spTgt spid="169"/>
                                        </p:tgtEl>
                                        <p:attrNameLst>
                                          <p:attrName>style.visibility</p:attrName>
                                        </p:attrNameLst>
                                      </p:cBhvr>
                                      <p:to>
                                        <p:strVal val="visible"/>
                                      </p:to>
                                    </p:set>
                                    <p:anim calcmode="lin" valueType="num">
                                      <p:cBhvr>
                                        <p:cTn id="52" dur="500" fill="hold"/>
                                        <p:tgtEl>
                                          <p:spTgt spid="169"/>
                                        </p:tgtEl>
                                        <p:attrNameLst>
                                          <p:attrName>ppt_w</p:attrName>
                                        </p:attrNameLst>
                                      </p:cBhvr>
                                      <p:tavLst>
                                        <p:tav tm="0">
                                          <p:val>
                                            <p:fltVal val="0"/>
                                          </p:val>
                                        </p:tav>
                                        <p:tav tm="100000">
                                          <p:val>
                                            <p:strVal val="#ppt_w"/>
                                          </p:val>
                                        </p:tav>
                                      </p:tavLst>
                                    </p:anim>
                                    <p:anim calcmode="lin" valueType="num">
                                      <p:cBhvr>
                                        <p:cTn id="53" dur="500" fill="hold"/>
                                        <p:tgtEl>
                                          <p:spTgt spid="169"/>
                                        </p:tgtEl>
                                        <p:attrNameLst>
                                          <p:attrName>ppt_h</p:attrName>
                                        </p:attrNameLst>
                                      </p:cBhvr>
                                      <p:tavLst>
                                        <p:tav tm="0">
                                          <p:val>
                                            <p:fltVal val="0"/>
                                          </p:val>
                                        </p:tav>
                                        <p:tav tm="100000">
                                          <p:val>
                                            <p:strVal val="#ppt_h"/>
                                          </p:val>
                                        </p:tav>
                                      </p:tavLst>
                                    </p:anim>
                                    <p:animEffect transition="in" filter="fade">
                                      <p:cBhvr>
                                        <p:cTn id="54" dur="500"/>
                                        <p:tgtEl>
                                          <p:spTgt spid="169"/>
                                        </p:tgtEl>
                                      </p:cBhvr>
                                    </p:animEffect>
                                  </p:childTnLst>
                                </p:cTn>
                              </p:par>
                              <p:par>
                                <p:cTn id="55" presetID="53" presetClass="entr" presetSubtype="16" fill="hold" nodeType="withEffect">
                                  <p:stCondLst>
                                    <p:cond delay="0"/>
                                  </p:stCondLst>
                                  <p:childTnLst>
                                    <p:set>
                                      <p:cBhvr>
                                        <p:cTn id="56" dur="1" fill="hold">
                                          <p:stCondLst>
                                            <p:cond delay="0"/>
                                          </p:stCondLst>
                                        </p:cTn>
                                        <p:tgtEl>
                                          <p:spTgt spid="172"/>
                                        </p:tgtEl>
                                        <p:attrNameLst>
                                          <p:attrName>style.visibility</p:attrName>
                                        </p:attrNameLst>
                                      </p:cBhvr>
                                      <p:to>
                                        <p:strVal val="visible"/>
                                      </p:to>
                                    </p:set>
                                    <p:anim calcmode="lin" valueType="num">
                                      <p:cBhvr>
                                        <p:cTn id="57" dur="500" fill="hold"/>
                                        <p:tgtEl>
                                          <p:spTgt spid="172"/>
                                        </p:tgtEl>
                                        <p:attrNameLst>
                                          <p:attrName>ppt_w</p:attrName>
                                        </p:attrNameLst>
                                      </p:cBhvr>
                                      <p:tavLst>
                                        <p:tav tm="0">
                                          <p:val>
                                            <p:fltVal val="0"/>
                                          </p:val>
                                        </p:tav>
                                        <p:tav tm="100000">
                                          <p:val>
                                            <p:strVal val="#ppt_w"/>
                                          </p:val>
                                        </p:tav>
                                      </p:tavLst>
                                    </p:anim>
                                    <p:anim calcmode="lin" valueType="num">
                                      <p:cBhvr>
                                        <p:cTn id="58" dur="500" fill="hold"/>
                                        <p:tgtEl>
                                          <p:spTgt spid="172"/>
                                        </p:tgtEl>
                                        <p:attrNameLst>
                                          <p:attrName>ppt_h</p:attrName>
                                        </p:attrNameLst>
                                      </p:cBhvr>
                                      <p:tavLst>
                                        <p:tav tm="0">
                                          <p:val>
                                            <p:fltVal val="0"/>
                                          </p:val>
                                        </p:tav>
                                        <p:tav tm="100000">
                                          <p:val>
                                            <p:strVal val="#ppt_h"/>
                                          </p:val>
                                        </p:tav>
                                      </p:tavLst>
                                    </p:anim>
                                    <p:animEffect transition="in" filter="fade">
                                      <p:cBhvr>
                                        <p:cTn id="59" dur="500"/>
                                        <p:tgtEl>
                                          <p:spTgt spid="172"/>
                                        </p:tgtEl>
                                      </p:cBhvr>
                                    </p:animEffect>
                                  </p:childTnLst>
                                </p:cTn>
                              </p:par>
                              <p:par>
                                <p:cTn id="60" presetID="53" presetClass="entr" presetSubtype="16" fill="hold" nodeType="withEffect">
                                  <p:stCondLst>
                                    <p:cond delay="0"/>
                                  </p:stCondLst>
                                  <p:childTnLst>
                                    <p:set>
                                      <p:cBhvr>
                                        <p:cTn id="61" dur="1" fill="hold">
                                          <p:stCondLst>
                                            <p:cond delay="0"/>
                                          </p:stCondLst>
                                        </p:cTn>
                                        <p:tgtEl>
                                          <p:spTgt spid="175"/>
                                        </p:tgtEl>
                                        <p:attrNameLst>
                                          <p:attrName>style.visibility</p:attrName>
                                        </p:attrNameLst>
                                      </p:cBhvr>
                                      <p:to>
                                        <p:strVal val="visible"/>
                                      </p:to>
                                    </p:set>
                                    <p:anim calcmode="lin" valueType="num">
                                      <p:cBhvr>
                                        <p:cTn id="62" dur="500" fill="hold"/>
                                        <p:tgtEl>
                                          <p:spTgt spid="175"/>
                                        </p:tgtEl>
                                        <p:attrNameLst>
                                          <p:attrName>ppt_w</p:attrName>
                                        </p:attrNameLst>
                                      </p:cBhvr>
                                      <p:tavLst>
                                        <p:tav tm="0">
                                          <p:val>
                                            <p:fltVal val="0"/>
                                          </p:val>
                                        </p:tav>
                                        <p:tav tm="100000">
                                          <p:val>
                                            <p:strVal val="#ppt_w"/>
                                          </p:val>
                                        </p:tav>
                                      </p:tavLst>
                                    </p:anim>
                                    <p:anim calcmode="lin" valueType="num">
                                      <p:cBhvr>
                                        <p:cTn id="63" dur="500" fill="hold"/>
                                        <p:tgtEl>
                                          <p:spTgt spid="175"/>
                                        </p:tgtEl>
                                        <p:attrNameLst>
                                          <p:attrName>ppt_h</p:attrName>
                                        </p:attrNameLst>
                                      </p:cBhvr>
                                      <p:tavLst>
                                        <p:tav tm="0">
                                          <p:val>
                                            <p:fltVal val="0"/>
                                          </p:val>
                                        </p:tav>
                                        <p:tav tm="100000">
                                          <p:val>
                                            <p:strVal val="#ppt_h"/>
                                          </p:val>
                                        </p:tav>
                                      </p:tavLst>
                                    </p:anim>
                                    <p:animEffect transition="in" filter="fade">
                                      <p:cBhvr>
                                        <p:cTn id="64" dur="500"/>
                                        <p:tgtEl>
                                          <p:spTgt spid="175"/>
                                        </p:tgtEl>
                                      </p:cBhvr>
                                    </p:animEffect>
                                  </p:childTnLst>
                                </p:cTn>
                              </p:par>
                              <p:par>
                                <p:cTn id="65" presetID="53" presetClass="entr" presetSubtype="16" fill="hold" nodeType="withEffect">
                                  <p:stCondLst>
                                    <p:cond delay="0"/>
                                  </p:stCondLst>
                                  <p:childTnLst>
                                    <p:set>
                                      <p:cBhvr>
                                        <p:cTn id="66" dur="1" fill="hold">
                                          <p:stCondLst>
                                            <p:cond delay="0"/>
                                          </p:stCondLst>
                                        </p:cTn>
                                        <p:tgtEl>
                                          <p:spTgt spid="178"/>
                                        </p:tgtEl>
                                        <p:attrNameLst>
                                          <p:attrName>style.visibility</p:attrName>
                                        </p:attrNameLst>
                                      </p:cBhvr>
                                      <p:to>
                                        <p:strVal val="visible"/>
                                      </p:to>
                                    </p:set>
                                    <p:anim calcmode="lin" valueType="num">
                                      <p:cBhvr>
                                        <p:cTn id="67" dur="500" fill="hold"/>
                                        <p:tgtEl>
                                          <p:spTgt spid="178"/>
                                        </p:tgtEl>
                                        <p:attrNameLst>
                                          <p:attrName>ppt_w</p:attrName>
                                        </p:attrNameLst>
                                      </p:cBhvr>
                                      <p:tavLst>
                                        <p:tav tm="0">
                                          <p:val>
                                            <p:fltVal val="0"/>
                                          </p:val>
                                        </p:tav>
                                        <p:tav tm="100000">
                                          <p:val>
                                            <p:strVal val="#ppt_w"/>
                                          </p:val>
                                        </p:tav>
                                      </p:tavLst>
                                    </p:anim>
                                    <p:anim calcmode="lin" valueType="num">
                                      <p:cBhvr>
                                        <p:cTn id="68" dur="500" fill="hold"/>
                                        <p:tgtEl>
                                          <p:spTgt spid="178"/>
                                        </p:tgtEl>
                                        <p:attrNameLst>
                                          <p:attrName>ppt_h</p:attrName>
                                        </p:attrNameLst>
                                      </p:cBhvr>
                                      <p:tavLst>
                                        <p:tav tm="0">
                                          <p:val>
                                            <p:fltVal val="0"/>
                                          </p:val>
                                        </p:tav>
                                        <p:tav tm="100000">
                                          <p:val>
                                            <p:strVal val="#ppt_h"/>
                                          </p:val>
                                        </p:tav>
                                      </p:tavLst>
                                    </p:anim>
                                    <p:animEffect transition="in" filter="fade">
                                      <p:cBhvr>
                                        <p:cTn id="69" dur="500"/>
                                        <p:tgtEl>
                                          <p:spTgt spid="178"/>
                                        </p:tgtEl>
                                      </p:cBhvr>
                                    </p:animEffect>
                                  </p:childTnLst>
                                </p:cTn>
                              </p:par>
                              <p:par>
                                <p:cTn id="70" presetID="53" presetClass="entr" presetSubtype="16" fill="hold" nodeType="withEffect">
                                  <p:stCondLst>
                                    <p:cond delay="0"/>
                                  </p:stCondLst>
                                  <p:childTnLst>
                                    <p:set>
                                      <p:cBhvr>
                                        <p:cTn id="71" dur="1" fill="hold">
                                          <p:stCondLst>
                                            <p:cond delay="0"/>
                                          </p:stCondLst>
                                        </p:cTn>
                                        <p:tgtEl>
                                          <p:spTgt spid="181"/>
                                        </p:tgtEl>
                                        <p:attrNameLst>
                                          <p:attrName>style.visibility</p:attrName>
                                        </p:attrNameLst>
                                      </p:cBhvr>
                                      <p:to>
                                        <p:strVal val="visible"/>
                                      </p:to>
                                    </p:set>
                                    <p:anim calcmode="lin" valueType="num">
                                      <p:cBhvr>
                                        <p:cTn id="72" dur="500" fill="hold"/>
                                        <p:tgtEl>
                                          <p:spTgt spid="181"/>
                                        </p:tgtEl>
                                        <p:attrNameLst>
                                          <p:attrName>ppt_w</p:attrName>
                                        </p:attrNameLst>
                                      </p:cBhvr>
                                      <p:tavLst>
                                        <p:tav tm="0">
                                          <p:val>
                                            <p:fltVal val="0"/>
                                          </p:val>
                                        </p:tav>
                                        <p:tav tm="100000">
                                          <p:val>
                                            <p:strVal val="#ppt_w"/>
                                          </p:val>
                                        </p:tav>
                                      </p:tavLst>
                                    </p:anim>
                                    <p:anim calcmode="lin" valueType="num">
                                      <p:cBhvr>
                                        <p:cTn id="73" dur="500" fill="hold"/>
                                        <p:tgtEl>
                                          <p:spTgt spid="181"/>
                                        </p:tgtEl>
                                        <p:attrNameLst>
                                          <p:attrName>ppt_h</p:attrName>
                                        </p:attrNameLst>
                                      </p:cBhvr>
                                      <p:tavLst>
                                        <p:tav tm="0">
                                          <p:val>
                                            <p:fltVal val="0"/>
                                          </p:val>
                                        </p:tav>
                                        <p:tav tm="100000">
                                          <p:val>
                                            <p:strVal val="#ppt_h"/>
                                          </p:val>
                                        </p:tav>
                                      </p:tavLst>
                                    </p:anim>
                                    <p:animEffect transition="in" filter="fade">
                                      <p:cBhvr>
                                        <p:cTn id="74" dur="500"/>
                                        <p:tgtEl>
                                          <p:spTgt spid="181"/>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184"/>
                                        </p:tgtEl>
                                        <p:attrNameLst>
                                          <p:attrName>style.visibility</p:attrName>
                                        </p:attrNameLst>
                                      </p:cBhvr>
                                      <p:to>
                                        <p:strVal val="visible"/>
                                      </p:to>
                                    </p:set>
                                    <p:anim calcmode="lin" valueType="num">
                                      <p:cBhvr>
                                        <p:cTn id="77" dur="500" fill="hold"/>
                                        <p:tgtEl>
                                          <p:spTgt spid="184"/>
                                        </p:tgtEl>
                                        <p:attrNameLst>
                                          <p:attrName>ppt_w</p:attrName>
                                        </p:attrNameLst>
                                      </p:cBhvr>
                                      <p:tavLst>
                                        <p:tav tm="0">
                                          <p:val>
                                            <p:fltVal val="0"/>
                                          </p:val>
                                        </p:tav>
                                        <p:tav tm="100000">
                                          <p:val>
                                            <p:strVal val="#ppt_w"/>
                                          </p:val>
                                        </p:tav>
                                      </p:tavLst>
                                    </p:anim>
                                    <p:anim calcmode="lin" valueType="num">
                                      <p:cBhvr>
                                        <p:cTn id="78" dur="500" fill="hold"/>
                                        <p:tgtEl>
                                          <p:spTgt spid="184"/>
                                        </p:tgtEl>
                                        <p:attrNameLst>
                                          <p:attrName>ppt_h</p:attrName>
                                        </p:attrNameLst>
                                      </p:cBhvr>
                                      <p:tavLst>
                                        <p:tav tm="0">
                                          <p:val>
                                            <p:fltVal val="0"/>
                                          </p:val>
                                        </p:tav>
                                        <p:tav tm="100000">
                                          <p:val>
                                            <p:strVal val="#ppt_h"/>
                                          </p:val>
                                        </p:tav>
                                      </p:tavLst>
                                    </p:anim>
                                    <p:animEffect transition="in" filter="fade">
                                      <p:cBhvr>
                                        <p:cTn id="79" dur="500"/>
                                        <p:tgtEl>
                                          <p:spTgt spid="184"/>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185"/>
                                        </p:tgtEl>
                                        <p:attrNameLst>
                                          <p:attrName>style.visibility</p:attrName>
                                        </p:attrNameLst>
                                      </p:cBhvr>
                                      <p:to>
                                        <p:strVal val="visible"/>
                                      </p:to>
                                    </p:set>
                                    <p:anim calcmode="lin" valueType="num">
                                      <p:cBhvr>
                                        <p:cTn id="82" dur="500" fill="hold"/>
                                        <p:tgtEl>
                                          <p:spTgt spid="185"/>
                                        </p:tgtEl>
                                        <p:attrNameLst>
                                          <p:attrName>ppt_w</p:attrName>
                                        </p:attrNameLst>
                                      </p:cBhvr>
                                      <p:tavLst>
                                        <p:tav tm="0">
                                          <p:val>
                                            <p:fltVal val="0"/>
                                          </p:val>
                                        </p:tav>
                                        <p:tav tm="100000">
                                          <p:val>
                                            <p:strVal val="#ppt_w"/>
                                          </p:val>
                                        </p:tav>
                                      </p:tavLst>
                                    </p:anim>
                                    <p:anim calcmode="lin" valueType="num">
                                      <p:cBhvr>
                                        <p:cTn id="83" dur="500" fill="hold"/>
                                        <p:tgtEl>
                                          <p:spTgt spid="185"/>
                                        </p:tgtEl>
                                        <p:attrNameLst>
                                          <p:attrName>ppt_h</p:attrName>
                                        </p:attrNameLst>
                                      </p:cBhvr>
                                      <p:tavLst>
                                        <p:tav tm="0">
                                          <p:val>
                                            <p:fltVal val="0"/>
                                          </p:val>
                                        </p:tav>
                                        <p:tav tm="100000">
                                          <p:val>
                                            <p:strVal val="#ppt_h"/>
                                          </p:val>
                                        </p:tav>
                                      </p:tavLst>
                                    </p:anim>
                                    <p:animEffect transition="in" filter="fade">
                                      <p:cBhvr>
                                        <p:cTn id="84" dur="500"/>
                                        <p:tgtEl>
                                          <p:spTgt spid="185"/>
                                        </p:tgtEl>
                                      </p:cBhvr>
                                    </p:animEffect>
                                  </p:childTnLst>
                                </p:cTn>
                              </p:par>
                              <p:par>
                                <p:cTn id="85" presetID="53" presetClass="entr" presetSubtype="16" fill="hold" nodeType="withEffect">
                                  <p:stCondLst>
                                    <p:cond delay="0"/>
                                  </p:stCondLst>
                                  <p:childTnLst>
                                    <p:set>
                                      <p:cBhvr>
                                        <p:cTn id="86" dur="1" fill="hold">
                                          <p:stCondLst>
                                            <p:cond delay="0"/>
                                          </p:stCondLst>
                                        </p:cTn>
                                        <p:tgtEl>
                                          <p:spTgt spid="192"/>
                                        </p:tgtEl>
                                        <p:attrNameLst>
                                          <p:attrName>style.visibility</p:attrName>
                                        </p:attrNameLst>
                                      </p:cBhvr>
                                      <p:to>
                                        <p:strVal val="visible"/>
                                      </p:to>
                                    </p:set>
                                    <p:anim calcmode="lin" valueType="num">
                                      <p:cBhvr>
                                        <p:cTn id="87" dur="500" fill="hold"/>
                                        <p:tgtEl>
                                          <p:spTgt spid="192"/>
                                        </p:tgtEl>
                                        <p:attrNameLst>
                                          <p:attrName>ppt_w</p:attrName>
                                        </p:attrNameLst>
                                      </p:cBhvr>
                                      <p:tavLst>
                                        <p:tav tm="0">
                                          <p:val>
                                            <p:fltVal val="0"/>
                                          </p:val>
                                        </p:tav>
                                        <p:tav tm="100000">
                                          <p:val>
                                            <p:strVal val="#ppt_w"/>
                                          </p:val>
                                        </p:tav>
                                      </p:tavLst>
                                    </p:anim>
                                    <p:anim calcmode="lin" valueType="num">
                                      <p:cBhvr>
                                        <p:cTn id="88" dur="500" fill="hold"/>
                                        <p:tgtEl>
                                          <p:spTgt spid="192"/>
                                        </p:tgtEl>
                                        <p:attrNameLst>
                                          <p:attrName>ppt_h</p:attrName>
                                        </p:attrNameLst>
                                      </p:cBhvr>
                                      <p:tavLst>
                                        <p:tav tm="0">
                                          <p:val>
                                            <p:fltVal val="0"/>
                                          </p:val>
                                        </p:tav>
                                        <p:tav tm="100000">
                                          <p:val>
                                            <p:strVal val="#ppt_h"/>
                                          </p:val>
                                        </p:tav>
                                      </p:tavLst>
                                    </p:anim>
                                    <p:animEffect transition="in" filter="fade">
                                      <p:cBhvr>
                                        <p:cTn id="89" dur="500"/>
                                        <p:tgtEl>
                                          <p:spTgt spid="192"/>
                                        </p:tgtEl>
                                      </p:cBhvr>
                                    </p:animEffect>
                                  </p:childTnLst>
                                </p:cTn>
                              </p:par>
                              <p:par>
                                <p:cTn id="90" presetID="53" presetClass="entr" presetSubtype="16" fill="hold" grpId="0" nodeType="withEffect">
                                  <p:stCondLst>
                                    <p:cond delay="0"/>
                                  </p:stCondLst>
                                  <p:childTnLst>
                                    <p:set>
                                      <p:cBhvr>
                                        <p:cTn id="91" dur="1" fill="hold">
                                          <p:stCondLst>
                                            <p:cond delay="0"/>
                                          </p:stCondLst>
                                        </p:cTn>
                                        <p:tgtEl>
                                          <p:spTgt spid="193"/>
                                        </p:tgtEl>
                                        <p:attrNameLst>
                                          <p:attrName>style.visibility</p:attrName>
                                        </p:attrNameLst>
                                      </p:cBhvr>
                                      <p:to>
                                        <p:strVal val="visible"/>
                                      </p:to>
                                    </p:set>
                                    <p:anim calcmode="lin" valueType="num">
                                      <p:cBhvr>
                                        <p:cTn id="92" dur="500" fill="hold"/>
                                        <p:tgtEl>
                                          <p:spTgt spid="193"/>
                                        </p:tgtEl>
                                        <p:attrNameLst>
                                          <p:attrName>ppt_w</p:attrName>
                                        </p:attrNameLst>
                                      </p:cBhvr>
                                      <p:tavLst>
                                        <p:tav tm="0">
                                          <p:val>
                                            <p:fltVal val="0"/>
                                          </p:val>
                                        </p:tav>
                                        <p:tav tm="100000">
                                          <p:val>
                                            <p:strVal val="#ppt_w"/>
                                          </p:val>
                                        </p:tav>
                                      </p:tavLst>
                                    </p:anim>
                                    <p:anim calcmode="lin" valueType="num">
                                      <p:cBhvr>
                                        <p:cTn id="93" dur="500" fill="hold"/>
                                        <p:tgtEl>
                                          <p:spTgt spid="193"/>
                                        </p:tgtEl>
                                        <p:attrNameLst>
                                          <p:attrName>ppt_h</p:attrName>
                                        </p:attrNameLst>
                                      </p:cBhvr>
                                      <p:tavLst>
                                        <p:tav tm="0">
                                          <p:val>
                                            <p:fltVal val="0"/>
                                          </p:val>
                                        </p:tav>
                                        <p:tav tm="100000">
                                          <p:val>
                                            <p:strVal val="#ppt_h"/>
                                          </p:val>
                                        </p:tav>
                                      </p:tavLst>
                                    </p:anim>
                                    <p:animEffect transition="in" filter="fade">
                                      <p:cBhvr>
                                        <p:cTn id="94" dur="500"/>
                                        <p:tgtEl>
                                          <p:spTgt spid="193"/>
                                        </p:tgtEl>
                                      </p:cBhvr>
                                    </p:animEffect>
                                  </p:childTnLst>
                                </p:cTn>
                              </p:par>
                              <p:par>
                                <p:cTn id="95" presetID="53" presetClass="entr" presetSubtype="16" fill="hold" nodeType="withEffect">
                                  <p:stCondLst>
                                    <p:cond delay="0"/>
                                  </p:stCondLst>
                                  <p:childTnLst>
                                    <p:set>
                                      <p:cBhvr>
                                        <p:cTn id="96" dur="1" fill="hold">
                                          <p:stCondLst>
                                            <p:cond delay="0"/>
                                          </p:stCondLst>
                                        </p:cTn>
                                        <p:tgtEl>
                                          <p:spTgt spid="203"/>
                                        </p:tgtEl>
                                        <p:attrNameLst>
                                          <p:attrName>style.visibility</p:attrName>
                                        </p:attrNameLst>
                                      </p:cBhvr>
                                      <p:to>
                                        <p:strVal val="visible"/>
                                      </p:to>
                                    </p:set>
                                    <p:anim calcmode="lin" valueType="num">
                                      <p:cBhvr>
                                        <p:cTn id="97" dur="500" fill="hold"/>
                                        <p:tgtEl>
                                          <p:spTgt spid="203"/>
                                        </p:tgtEl>
                                        <p:attrNameLst>
                                          <p:attrName>ppt_w</p:attrName>
                                        </p:attrNameLst>
                                      </p:cBhvr>
                                      <p:tavLst>
                                        <p:tav tm="0">
                                          <p:val>
                                            <p:fltVal val="0"/>
                                          </p:val>
                                        </p:tav>
                                        <p:tav tm="100000">
                                          <p:val>
                                            <p:strVal val="#ppt_w"/>
                                          </p:val>
                                        </p:tav>
                                      </p:tavLst>
                                    </p:anim>
                                    <p:anim calcmode="lin" valueType="num">
                                      <p:cBhvr>
                                        <p:cTn id="98" dur="500" fill="hold"/>
                                        <p:tgtEl>
                                          <p:spTgt spid="203"/>
                                        </p:tgtEl>
                                        <p:attrNameLst>
                                          <p:attrName>ppt_h</p:attrName>
                                        </p:attrNameLst>
                                      </p:cBhvr>
                                      <p:tavLst>
                                        <p:tav tm="0">
                                          <p:val>
                                            <p:fltVal val="0"/>
                                          </p:val>
                                        </p:tav>
                                        <p:tav tm="100000">
                                          <p:val>
                                            <p:strVal val="#ppt_h"/>
                                          </p:val>
                                        </p:tav>
                                      </p:tavLst>
                                    </p:anim>
                                    <p:animEffect transition="in" filter="fade">
                                      <p:cBhvr>
                                        <p:cTn id="99" dur="500"/>
                                        <p:tgtEl>
                                          <p:spTgt spid="203"/>
                                        </p:tgtEl>
                                      </p:cBhvr>
                                    </p:animEffect>
                                  </p:childTnLst>
                                </p:cTn>
                              </p:par>
                              <p:par>
                                <p:cTn id="100" presetID="53" presetClass="entr" presetSubtype="16" fill="hold" nodeType="withEffect">
                                  <p:stCondLst>
                                    <p:cond delay="0"/>
                                  </p:stCondLst>
                                  <p:childTnLst>
                                    <p:set>
                                      <p:cBhvr>
                                        <p:cTn id="101" dur="1" fill="hold">
                                          <p:stCondLst>
                                            <p:cond delay="0"/>
                                          </p:stCondLst>
                                        </p:cTn>
                                        <p:tgtEl>
                                          <p:spTgt spid="204"/>
                                        </p:tgtEl>
                                        <p:attrNameLst>
                                          <p:attrName>style.visibility</p:attrName>
                                        </p:attrNameLst>
                                      </p:cBhvr>
                                      <p:to>
                                        <p:strVal val="visible"/>
                                      </p:to>
                                    </p:set>
                                    <p:anim calcmode="lin" valueType="num">
                                      <p:cBhvr>
                                        <p:cTn id="102" dur="500" fill="hold"/>
                                        <p:tgtEl>
                                          <p:spTgt spid="204"/>
                                        </p:tgtEl>
                                        <p:attrNameLst>
                                          <p:attrName>ppt_w</p:attrName>
                                        </p:attrNameLst>
                                      </p:cBhvr>
                                      <p:tavLst>
                                        <p:tav tm="0">
                                          <p:val>
                                            <p:fltVal val="0"/>
                                          </p:val>
                                        </p:tav>
                                        <p:tav tm="100000">
                                          <p:val>
                                            <p:strVal val="#ppt_w"/>
                                          </p:val>
                                        </p:tav>
                                      </p:tavLst>
                                    </p:anim>
                                    <p:anim calcmode="lin" valueType="num">
                                      <p:cBhvr>
                                        <p:cTn id="103" dur="500" fill="hold"/>
                                        <p:tgtEl>
                                          <p:spTgt spid="204"/>
                                        </p:tgtEl>
                                        <p:attrNameLst>
                                          <p:attrName>ppt_h</p:attrName>
                                        </p:attrNameLst>
                                      </p:cBhvr>
                                      <p:tavLst>
                                        <p:tav tm="0">
                                          <p:val>
                                            <p:fltVal val="0"/>
                                          </p:val>
                                        </p:tav>
                                        <p:tav tm="100000">
                                          <p:val>
                                            <p:strVal val="#ppt_h"/>
                                          </p:val>
                                        </p:tav>
                                      </p:tavLst>
                                    </p:anim>
                                    <p:animEffect transition="in" filter="fade">
                                      <p:cBhvr>
                                        <p:cTn id="104" dur="500"/>
                                        <p:tgtEl>
                                          <p:spTgt spid="204"/>
                                        </p:tgtEl>
                                      </p:cBhvr>
                                    </p:animEffect>
                                  </p:childTnLst>
                                </p:cTn>
                              </p:par>
                              <p:par>
                                <p:cTn id="105" presetID="53" presetClass="entr" presetSubtype="16" fill="hold" nodeType="withEffect">
                                  <p:stCondLst>
                                    <p:cond delay="0"/>
                                  </p:stCondLst>
                                  <p:childTnLst>
                                    <p:set>
                                      <p:cBhvr>
                                        <p:cTn id="106" dur="1" fill="hold">
                                          <p:stCondLst>
                                            <p:cond delay="0"/>
                                          </p:stCondLst>
                                        </p:cTn>
                                        <p:tgtEl>
                                          <p:spTgt spid="205"/>
                                        </p:tgtEl>
                                        <p:attrNameLst>
                                          <p:attrName>style.visibility</p:attrName>
                                        </p:attrNameLst>
                                      </p:cBhvr>
                                      <p:to>
                                        <p:strVal val="visible"/>
                                      </p:to>
                                    </p:set>
                                    <p:anim calcmode="lin" valueType="num">
                                      <p:cBhvr>
                                        <p:cTn id="107" dur="500" fill="hold"/>
                                        <p:tgtEl>
                                          <p:spTgt spid="205"/>
                                        </p:tgtEl>
                                        <p:attrNameLst>
                                          <p:attrName>ppt_w</p:attrName>
                                        </p:attrNameLst>
                                      </p:cBhvr>
                                      <p:tavLst>
                                        <p:tav tm="0">
                                          <p:val>
                                            <p:fltVal val="0"/>
                                          </p:val>
                                        </p:tav>
                                        <p:tav tm="100000">
                                          <p:val>
                                            <p:strVal val="#ppt_w"/>
                                          </p:val>
                                        </p:tav>
                                      </p:tavLst>
                                    </p:anim>
                                    <p:anim calcmode="lin" valueType="num">
                                      <p:cBhvr>
                                        <p:cTn id="108" dur="500" fill="hold"/>
                                        <p:tgtEl>
                                          <p:spTgt spid="205"/>
                                        </p:tgtEl>
                                        <p:attrNameLst>
                                          <p:attrName>ppt_h</p:attrName>
                                        </p:attrNameLst>
                                      </p:cBhvr>
                                      <p:tavLst>
                                        <p:tav tm="0">
                                          <p:val>
                                            <p:fltVal val="0"/>
                                          </p:val>
                                        </p:tav>
                                        <p:tav tm="100000">
                                          <p:val>
                                            <p:strVal val="#ppt_h"/>
                                          </p:val>
                                        </p:tav>
                                      </p:tavLst>
                                    </p:anim>
                                    <p:animEffect transition="in" filter="fade">
                                      <p:cBhvr>
                                        <p:cTn id="109" dur="500"/>
                                        <p:tgtEl>
                                          <p:spTgt spid="205"/>
                                        </p:tgtEl>
                                      </p:cBhvr>
                                    </p:animEffect>
                                  </p:childTnLst>
                                </p:cTn>
                              </p:par>
                              <p:par>
                                <p:cTn id="110" presetID="53" presetClass="entr" presetSubtype="16" fill="hold" nodeType="withEffect">
                                  <p:stCondLst>
                                    <p:cond delay="0"/>
                                  </p:stCondLst>
                                  <p:childTnLst>
                                    <p:set>
                                      <p:cBhvr>
                                        <p:cTn id="111" dur="1" fill="hold">
                                          <p:stCondLst>
                                            <p:cond delay="0"/>
                                          </p:stCondLst>
                                        </p:cTn>
                                        <p:tgtEl>
                                          <p:spTgt spid="206"/>
                                        </p:tgtEl>
                                        <p:attrNameLst>
                                          <p:attrName>style.visibility</p:attrName>
                                        </p:attrNameLst>
                                      </p:cBhvr>
                                      <p:to>
                                        <p:strVal val="visible"/>
                                      </p:to>
                                    </p:set>
                                    <p:anim calcmode="lin" valueType="num">
                                      <p:cBhvr>
                                        <p:cTn id="112" dur="500" fill="hold"/>
                                        <p:tgtEl>
                                          <p:spTgt spid="206"/>
                                        </p:tgtEl>
                                        <p:attrNameLst>
                                          <p:attrName>ppt_w</p:attrName>
                                        </p:attrNameLst>
                                      </p:cBhvr>
                                      <p:tavLst>
                                        <p:tav tm="0">
                                          <p:val>
                                            <p:fltVal val="0"/>
                                          </p:val>
                                        </p:tav>
                                        <p:tav tm="100000">
                                          <p:val>
                                            <p:strVal val="#ppt_w"/>
                                          </p:val>
                                        </p:tav>
                                      </p:tavLst>
                                    </p:anim>
                                    <p:anim calcmode="lin" valueType="num">
                                      <p:cBhvr>
                                        <p:cTn id="113" dur="500" fill="hold"/>
                                        <p:tgtEl>
                                          <p:spTgt spid="206"/>
                                        </p:tgtEl>
                                        <p:attrNameLst>
                                          <p:attrName>ppt_h</p:attrName>
                                        </p:attrNameLst>
                                      </p:cBhvr>
                                      <p:tavLst>
                                        <p:tav tm="0">
                                          <p:val>
                                            <p:fltVal val="0"/>
                                          </p:val>
                                        </p:tav>
                                        <p:tav tm="100000">
                                          <p:val>
                                            <p:strVal val="#ppt_h"/>
                                          </p:val>
                                        </p:tav>
                                      </p:tavLst>
                                    </p:anim>
                                    <p:animEffect transition="in" filter="fade">
                                      <p:cBhvr>
                                        <p:cTn id="114" dur="500"/>
                                        <p:tgtEl>
                                          <p:spTgt spid="206"/>
                                        </p:tgtEl>
                                      </p:cBhvr>
                                    </p:animEffect>
                                  </p:childTnLst>
                                </p:cTn>
                              </p:par>
                              <p:par>
                                <p:cTn id="115" presetID="53" presetClass="entr" presetSubtype="16" fill="hold" nodeType="withEffect">
                                  <p:stCondLst>
                                    <p:cond delay="0"/>
                                  </p:stCondLst>
                                  <p:childTnLst>
                                    <p:set>
                                      <p:cBhvr>
                                        <p:cTn id="116" dur="1" fill="hold">
                                          <p:stCondLst>
                                            <p:cond delay="0"/>
                                          </p:stCondLst>
                                        </p:cTn>
                                        <p:tgtEl>
                                          <p:spTgt spid="207"/>
                                        </p:tgtEl>
                                        <p:attrNameLst>
                                          <p:attrName>style.visibility</p:attrName>
                                        </p:attrNameLst>
                                      </p:cBhvr>
                                      <p:to>
                                        <p:strVal val="visible"/>
                                      </p:to>
                                    </p:set>
                                    <p:anim calcmode="lin" valueType="num">
                                      <p:cBhvr>
                                        <p:cTn id="117" dur="500" fill="hold"/>
                                        <p:tgtEl>
                                          <p:spTgt spid="207"/>
                                        </p:tgtEl>
                                        <p:attrNameLst>
                                          <p:attrName>ppt_w</p:attrName>
                                        </p:attrNameLst>
                                      </p:cBhvr>
                                      <p:tavLst>
                                        <p:tav tm="0">
                                          <p:val>
                                            <p:fltVal val="0"/>
                                          </p:val>
                                        </p:tav>
                                        <p:tav tm="100000">
                                          <p:val>
                                            <p:strVal val="#ppt_w"/>
                                          </p:val>
                                        </p:tav>
                                      </p:tavLst>
                                    </p:anim>
                                    <p:anim calcmode="lin" valueType="num">
                                      <p:cBhvr>
                                        <p:cTn id="118" dur="500" fill="hold"/>
                                        <p:tgtEl>
                                          <p:spTgt spid="207"/>
                                        </p:tgtEl>
                                        <p:attrNameLst>
                                          <p:attrName>ppt_h</p:attrName>
                                        </p:attrNameLst>
                                      </p:cBhvr>
                                      <p:tavLst>
                                        <p:tav tm="0">
                                          <p:val>
                                            <p:fltVal val="0"/>
                                          </p:val>
                                        </p:tav>
                                        <p:tav tm="100000">
                                          <p:val>
                                            <p:strVal val="#ppt_h"/>
                                          </p:val>
                                        </p:tav>
                                      </p:tavLst>
                                    </p:anim>
                                    <p:animEffect transition="in" filter="fade">
                                      <p:cBhvr>
                                        <p:cTn id="119" dur="500"/>
                                        <p:tgtEl>
                                          <p:spTgt spid="207"/>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1" fill="hold" grpId="0" nodeType="clickEffect">
                                  <p:stCondLst>
                                    <p:cond delay="0"/>
                                  </p:stCondLst>
                                  <p:iterate type="lt">
                                    <p:tmPct val="5000"/>
                                  </p:iterate>
                                  <p:childTnLst>
                                    <p:set>
                                      <p:cBhvr>
                                        <p:cTn id="123" dur="1" fill="hold">
                                          <p:stCondLst>
                                            <p:cond delay="0"/>
                                          </p:stCondLst>
                                        </p:cTn>
                                        <p:tgtEl>
                                          <p:spTgt spid="208"/>
                                        </p:tgtEl>
                                        <p:attrNameLst>
                                          <p:attrName>style.visibility</p:attrName>
                                        </p:attrNameLst>
                                      </p:cBhvr>
                                      <p:to>
                                        <p:strVal val="visible"/>
                                      </p:to>
                                    </p:set>
                                    <p:animEffect transition="in" filter="wipe(up)">
                                      <p:cBhvr>
                                        <p:cTn id="124" dur="500"/>
                                        <p:tgtEl>
                                          <p:spTgt spid="208"/>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1" fill="hold" grpId="0" nodeType="clickEffect">
                                  <p:stCondLst>
                                    <p:cond delay="0"/>
                                  </p:stCondLst>
                                  <p:iterate type="lt">
                                    <p:tmPct val="5000"/>
                                  </p:iterate>
                                  <p:childTnLst>
                                    <p:set>
                                      <p:cBhvr>
                                        <p:cTn id="128" dur="1" fill="hold">
                                          <p:stCondLst>
                                            <p:cond delay="0"/>
                                          </p:stCondLst>
                                        </p:cTn>
                                        <p:tgtEl>
                                          <p:spTgt spid="209"/>
                                        </p:tgtEl>
                                        <p:attrNameLst>
                                          <p:attrName>style.visibility</p:attrName>
                                        </p:attrNameLst>
                                      </p:cBhvr>
                                      <p:to>
                                        <p:strVal val="visible"/>
                                      </p:to>
                                    </p:set>
                                    <p:animEffect transition="in" filter="wipe(up)">
                                      <p:cBhvr>
                                        <p:cTn id="129" dur="500"/>
                                        <p:tgtEl>
                                          <p:spTgt spid="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162" grpId="0" animBg="1"/>
      <p:bldP spid="163" grpId="0"/>
      <p:bldP spid="164" grpId="0"/>
      <p:bldP spid="165" grpId="0"/>
      <p:bldP spid="184" grpId="0" animBg="1"/>
      <p:bldP spid="185" grpId="0" animBg="1"/>
      <p:bldP spid="193" grpId="0" animBg="1"/>
      <p:bldP spid="208" grpId="0"/>
      <p:bldP spid="20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65"/>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6E49583A-D971-B59D-818F-FF86E0A27836}"/>
              </a:ext>
            </a:extLst>
          </p:cNvPr>
          <p:cNvSpPr/>
          <p:nvPr/>
        </p:nvSpPr>
        <p:spPr>
          <a:xfrm>
            <a:off x="3175191" y="403921"/>
            <a:ext cx="5752119" cy="4517306"/>
          </a:xfrm>
          <a:prstGeom prst="roundRect">
            <a:avLst/>
          </a:prstGeom>
          <a:noFill/>
          <a:ln w="28575">
            <a:solidFill>
              <a:srgbClr val="E0719E"/>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56DDD953-FDC2-6B46-C44D-FCB3903A8227}"/>
              </a:ext>
            </a:extLst>
          </p:cNvPr>
          <p:cNvGrpSpPr/>
          <p:nvPr/>
        </p:nvGrpSpPr>
        <p:grpSpPr>
          <a:xfrm>
            <a:off x="203045" y="1"/>
            <a:ext cx="696814" cy="1610068"/>
            <a:chOff x="1510475" y="1398125"/>
            <a:chExt cx="1015861" cy="2347260"/>
          </a:xfrm>
        </p:grpSpPr>
        <p:sp>
          <p:nvSpPr>
            <p:cNvPr id="1967" name="Google Shape;1967;p42"/>
            <p:cNvSpPr/>
            <p:nvPr/>
          </p:nvSpPr>
          <p:spPr>
            <a:xfrm>
              <a:off x="2014206" y="1398125"/>
              <a:ext cx="17651" cy="746949"/>
            </a:xfrm>
            <a:custGeom>
              <a:avLst/>
              <a:gdLst/>
              <a:ahLst/>
              <a:cxnLst/>
              <a:rect l="l" t="t" r="r" b="b"/>
              <a:pathLst>
                <a:path w="204" h="8633" extrusionOk="0">
                  <a:moveTo>
                    <a:pt x="1" y="1"/>
                  </a:moveTo>
                  <a:lnTo>
                    <a:pt x="1" y="8633"/>
                  </a:lnTo>
                  <a:lnTo>
                    <a:pt x="203" y="8633"/>
                  </a:lnTo>
                  <a:lnTo>
                    <a:pt x="203" y="1"/>
                  </a:ln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42"/>
            <p:cNvSpPr/>
            <p:nvPr/>
          </p:nvSpPr>
          <p:spPr>
            <a:xfrm>
              <a:off x="1510475" y="2478955"/>
              <a:ext cx="1015861" cy="1266430"/>
            </a:xfrm>
            <a:custGeom>
              <a:avLst/>
              <a:gdLst/>
              <a:ahLst/>
              <a:cxnLst/>
              <a:rect l="l" t="t" r="r" b="b"/>
              <a:pathLst>
                <a:path w="11741" h="14637" extrusionOk="0">
                  <a:moveTo>
                    <a:pt x="3729" y="1"/>
                  </a:moveTo>
                  <a:cubicBezTo>
                    <a:pt x="3705" y="1"/>
                    <a:pt x="3676" y="6"/>
                    <a:pt x="3632" y="22"/>
                  </a:cubicBezTo>
                  <a:cubicBezTo>
                    <a:pt x="3358" y="117"/>
                    <a:pt x="3239" y="391"/>
                    <a:pt x="3203" y="641"/>
                  </a:cubicBezTo>
                  <a:cubicBezTo>
                    <a:pt x="3096" y="1308"/>
                    <a:pt x="3013" y="1975"/>
                    <a:pt x="2799" y="2618"/>
                  </a:cubicBezTo>
                  <a:cubicBezTo>
                    <a:pt x="2572" y="3320"/>
                    <a:pt x="2239" y="3987"/>
                    <a:pt x="1858" y="4618"/>
                  </a:cubicBezTo>
                  <a:cubicBezTo>
                    <a:pt x="1798" y="4725"/>
                    <a:pt x="1739" y="4832"/>
                    <a:pt x="1667" y="4927"/>
                  </a:cubicBezTo>
                  <a:cubicBezTo>
                    <a:pt x="894" y="6130"/>
                    <a:pt x="215" y="7082"/>
                    <a:pt x="155" y="8583"/>
                  </a:cubicBezTo>
                  <a:cubicBezTo>
                    <a:pt x="1" y="11773"/>
                    <a:pt x="2465" y="14476"/>
                    <a:pt x="5656" y="14631"/>
                  </a:cubicBezTo>
                  <a:cubicBezTo>
                    <a:pt x="5744" y="14635"/>
                    <a:pt x="5832" y="14637"/>
                    <a:pt x="5920" y="14637"/>
                  </a:cubicBezTo>
                  <a:cubicBezTo>
                    <a:pt x="8995" y="14637"/>
                    <a:pt x="11565" y="12221"/>
                    <a:pt x="11704" y="9118"/>
                  </a:cubicBezTo>
                  <a:cubicBezTo>
                    <a:pt x="11740" y="8333"/>
                    <a:pt x="11609" y="7535"/>
                    <a:pt x="11335" y="6797"/>
                  </a:cubicBezTo>
                  <a:cubicBezTo>
                    <a:pt x="11073" y="6094"/>
                    <a:pt x="10550" y="5511"/>
                    <a:pt x="10204" y="4832"/>
                  </a:cubicBezTo>
                  <a:cubicBezTo>
                    <a:pt x="9680" y="3784"/>
                    <a:pt x="9299" y="2653"/>
                    <a:pt x="9085" y="1510"/>
                  </a:cubicBezTo>
                  <a:cubicBezTo>
                    <a:pt x="9026" y="1213"/>
                    <a:pt x="8978" y="927"/>
                    <a:pt x="8942" y="629"/>
                  </a:cubicBezTo>
                  <a:cubicBezTo>
                    <a:pt x="8918" y="427"/>
                    <a:pt x="8906" y="141"/>
                    <a:pt x="8668" y="46"/>
                  </a:cubicBezTo>
                  <a:cubicBezTo>
                    <a:pt x="8573" y="22"/>
                    <a:pt x="8549" y="22"/>
                    <a:pt x="8466" y="22"/>
                  </a:cubicBezTo>
                  <a:lnTo>
                    <a:pt x="3894" y="22"/>
                  </a:lnTo>
                  <a:cubicBezTo>
                    <a:pt x="3807" y="22"/>
                    <a:pt x="3777" y="1"/>
                    <a:pt x="3729" y="1"/>
                  </a:cubicBezTo>
                  <a:close/>
                </a:path>
              </a:pathLst>
            </a:custGeom>
            <a:solidFill>
              <a:srgbClr val="E071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42"/>
            <p:cNvSpPr/>
            <p:nvPr/>
          </p:nvSpPr>
          <p:spPr>
            <a:xfrm>
              <a:off x="1792710" y="2212987"/>
              <a:ext cx="496639" cy="55720"/>
            </a:xfrm>
            <a:custGeom>
              <a:avLst/>
              <a:gdLst/>
              <a:ahLst/>
              <a:cxnLst/>
              <a:rect l="l" t="t" r="r" b="b"/>
              <a:pathLst>
                <a:path w="5740" h="644" extrusionOk="0">
                  <a:moveTo>
                    <a:pt x="168" y="0"/>
                  </a:moveTo>
                  <a:cubicBezTo>
                    <a:pt x="72" y="0"/>
                    <a:pt x="1" y="72"/>
                    <a:pt x="1" y="155"/>
                  </a:cubicBezTo>
                  <a:lnTo>
                    <a:pt x="1" y="477"/>
                  </a:lnTo>
                  <a:cubicBezTo>
                    <a:pt x="1" y="572"/>
                    <a:pt x="72" y="643"/>
                    <a:pt x="168"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42"/>
            <p:cNvSpPr/>
            <p:nvPr/>
          </p:nvSpPr>
          <p:spPr>
            <a:xfrm>
              <a:off x="1792710" y="2455075"/>
              <a:ext cx="496639" cy="59787"/>
            </a:xfrm>
            <a:custGeom>
              <a:avLst/>
              <a:gdLst/>
              <a:ahLst/>
              <a:cxnLst/>
              <a:rect l="l" t="t" r="r" b="b"/>
              <a:pathLst>
                <a:path w="5740" h="691" extrusionOk="0">
                  <a:moveTo>
                    <a:pt x="168" y="0"/>
                  </a:moveTo>
                  <a:cubicBezTo>
                    <a:pt x="84" y="0"/>
                    <a:pt x="1" y="84"/>
                    <a:pt x="1" y="167"/>
                  </a:cubicBezTo>
                  <a:lnTo>
                    <a:pt x="1" y="524"/>
                  </a:lnTo>
                  <a:cubicBezTo>
                    <a:pt x="1" y="608"/>
                    <a:pt x="72" y="691"/>
                    <a:pt x="168" y="691"/>
                  </a:cubicBezTo>
                  <a:lnTo>
                    <a:pt x="5573" y="691"/>
                  </a:lnTo>
                  <a:cubicBezTo>
                    <a:pt x="5656" y="691"/>
                    <a:pt x="5740" y="608"/>
                    <a:pt x="5740" y="524"/>
                  </a:cubicBezTo>
                  <a:lnTo>
                    <a:pt x="5740" y="167"/>
                  </a:lnTo>
                  <a:cubicBezTo>
                    <a:pt x="5740" y="84"/>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42"/>
            <p:cNvSpPr/>
            <p:nvPr/>
          </p:nvSpPr>
          <p:spPr>
            <a:xfrm>
              <a:off x="1793748" y="2378850"/>
              <a:ext cx="496639" cy="55720"/>
            </a:xfrm>
            <a:custGeom>
              <a:avLst/>
              <a:gdLst/>
              <a:ahLst/>
              <a:cxnLst/>
              <a:rect l="l" t="t" r="r" b="b"/>
              <a:pathLst>
                <a:path w="5740" h="644" extrusionOk="0">
                  <a:moveTo>
                    <a:pt x="156" y="0"/>
                  </a:moveTo>
                  <a:cubicBezTo>
                    <a:pt x="72" y="0"/>
                    <a:pt x="1" y="72"/>
                    <a:pt x="1" y="155"/>
                  </a:cubicBezTo>
                  <a:lnTo>
                    <a:pt x="1" y="477"/>
                  </a:lnTo>
                  <a:cubicBezTo>
                    <a:pt x="1" y="572"/>
                    <a:pt x="72" y="643"/>
                    <a:pt x="156"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42"/>
            <p:cNvSpPr/>
            <p:nvPr/>
          </p:nvSpPr>
          <p:spPr>
            <a:xfrm>
              <a:off x="1792710" y="2295356"/>
              <a:ext cx="496639" cy="55720"/>
            </a:xfrm>
            <a:custGeom>
              <a:avLst/>
              <a:gdLst/>
              <a:ahLst/>
              <a:cxnLst/>
              <a:rect l="l" t="t" r="r" b="b"/>
              <a:pathLst>
                <a:path w="5740" h="644" extrusionOk="0">
                  <a:moveTo>
                    <a:pt x="168" y="1"/>
                  </a:moveTo>
                  <a:cubicBezTo>
                    <a:pt x="72" y="1"/>
                    <a:pt x="1" y="72"/>
                    <a:pt x="1" y="168"/>
                  </a:cubicBezTo>
                  <a:lnTo>
                    <a:pt x="1" y="489"/>
                  </a:lnTo>
                  <a:cubicBezTo>
                    <a:pt x="1" y="572"/>
                    <a:pt x="72" y="644"/>
                    <a:pt x="168" y="644"/>
                  </a:cubicBezTo>
                  <a:lnTo>
                    <a:pt x="5573" y="644"/>
                  </a:lnTo>
                  <a:cubicBezTo>
                    <a:pt x="5668" y="644"/>
                    <a:pt x="5740" y="572"/>
                    <a:pt x="5740" y="489"/>
                  </a:cubicBezTo>
                  <a:lnTo>
                    <a:pt x="5740" y="168"/>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42"/>
            <p:cNvSpPr/>
            <p:nvPr/>
          </p:nvSpPr>
          <p:spPr>
            <a:xfrm>
              <a:off x="1793748" y="2130532"/>
              <a:ext cx="496639" cy="54682"/>
            </a:xfrm>
            <a:custGeom>
              <a:avLst/>
              <a:gdLst/>
              <a:ahLst/>
              <a:cxnLst/>
              <a:rect l="l" t="t" r="r" b="b"/>
              <a:pathLst>
                <a:path w="5740" h="632" extrusionOk="0">
                  <a:moveTo>
                    <a:pt x="156" y="1"/>
                  </a:moveTo>
                  <a:cubicBezTo>
                    <a:pt x="72" y="1"/>
                    <a:pt x="1" y="72"/>
                    <a:pt x="1" y="156"/>
                  </a:cubicBezTo>
                  <a:lnTo>
                    <a:pt x="1" y="477"/>
                  </a:lnTo>
                  <a:cubicBezTo>
                    <a:pt x="1" y="561"/>
                    <a:pt x="72" y="632"/>
                    <a:pt x="156" y="632"/>
                  </a:cubicBezTo>
                  <a:lnTo>
                    <a:pt x="5573" y="632"/>
                  </a:lnTo>
                  <a:cubicBezTo>
                    <a:pt x="5668" y="632"/>
                    <a:pt x="5740" y="561"/>
                    <a:pt x="5740" y="477"/>
                  </a:cubicBezTo>
                  <a:lnTo>
                    <a:pt x="5740" y="156"/>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42"/>
            <p:cNvSpPr/>
            <p:nvPr/>
          </p:nvSpPr>
          <p:spPr>
            <a:xfrm>
              <a:off x="1841162" y="2428254"/>
              <a:ext cx="399820" cy="26908"/>
            </a:xfrm>
            <a:custGeom>
              <a:avLst/>
              <a:gdLst/>
              <a:ahLst/>
              <a:cxnLst/>
              <a:rect l="l" t="t" r="r" b="b"/>
              <a:pathLst>
                <a:path w="4621" h="311" extrusionOk="0">
                  <a:moveTo>
                    <a:pt x="96" y="1"/>
                  </a:moveTo>
                  <a:cubicBezTo>
                    <a:pt x="48" y="1"/>
                    <a:pt x="0" y="37"/>
                    <a:pt x="0" y="84"/>
                  </a:cubicBezTo>
                  <a:lnTo>
                    <a:pt x="0" y="227"/>
                  </a:lnTo>
                  <a:cubicBezTo>
                    <a:pt x="0" y="275"/>
                    <a:pt x="48" y="310"/>
                    <a:pt x="96" y="310"/>
                  </a:cubicBezTo>
                  <a:lnTo>
                    <a:pt x="4525" y="310"/>
                  </a:lnTo>
                  <a:cubicBezTo>
                    <a:pt x="4572" y="310"/>
                    <a:pt x="4620" y="275"/>
                    <a:pt x="4620" y="227"/>
                  </a:cubicBezTo>
                  <a:lnTo>
                    <a:pt x="4620" y="84"/>
                  </a:lnTo>
                  <a:cubicBezTo>
                    <a:pt x="4620" y="37"/>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42"/>
            <p:cNvSpPr/>
            <p:nvPr/>
          </p:nvSpPr>
          <p:spPr>
            <a:xfrm>
              <a:off x="1841162" y="2350990"/>
              <a:ext cx="399820" cy="27947"/>
            </a:xfrm>
            <a:custGeom>
              <a:avLst/>
              <a:gdLst/>
              <a:ahLst/>
              <a:cxnLst/>
              <a:rect l="l" t="t" r="r" b="b"/>
              <a:pathLst>
                <a:path w="4621" h="323" extrusionOk="0">
                  <a:moveTo>
                    <a:pt x="96" y="1"/>
                  </a:moveTo>
                  <a:cubicBezTo>
                    <a:pt x="48" y="1"/>
                    <a:pt x="0" y="37"/>
                    <a:pt x="0" y="84"/>
                  </a:cubicBezTo>
                  <a:lnTo>
                    <a:pt x="0" y="227"/>
                  </a:lnTo>
                  <a:cubicBezTo>
                    <a:pt x="0" y="275"/>
                    <a:pt x="48" y="322"/>
                    <a:pt x="96" y="322"/>
                  </a:cubicBezTo>
                  <a:lnTo>
                    <a:pt x="4525" y="322"/>
                  </a:lnTo>
                  <a:cubicBezTo>
                    <a:pt x="4572" y="322"/>
                    <a:pt x="4620" y="287"/>
                    <a:pt x="4620" y="227"/>
                  </a:cubicBezTo>
                  <a:lnTo>
                    <a:pt x="4620" y="84"/>
                  </a:lnTo>
                  <a:cubicBezTo>
                    <a:pt x="4620" y="37"/>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42"/>
            <p:cNvSpPr/>
            <p:nvPr/>
          </p:nvSpPr>
          <p:spPr>
            <a:xfrm>
              <a:off x="1841162" y="2268621"/>
              <a:ext cx="399820" cy="26822"/>
            </a:xfrm>
            <a:custGeom>
              <a:avLst/>
              <a:gdLst/>
              <a:ahLst/>
              <a:cxnLst/>
              <a:rect l="l" t="t" r="r" b="b"/>
              <a:pathLst>
                <a:path w="4621" h="310"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72"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42"/>
            <p:cNvSpPr/>
            <p:nvPr/>
          </p:nvSpPr>
          <p:spPr>
            <a:xfrm>
              <a:off x="1841162" y="2185127"/>
              <a:ext cx="399820" cy="27947"/>
            </a:xfrm>
            <a:custGeom>
              <a:avLst/>
              <a:gdLst/>
              <a:ahLst/>
              <a:cxnLst/>
              <a:rect l="l" t="t" r="r" b="b"/>
              <a:pathLst>
                <a:path w="4621" h="323" extrusionOk="0">
                  <a:moveTo>
                    <a:pt x="96" y="1"/>
                  </a:moveTo>
                  <a:cubicBezTo>
                    <a:pt x="48" y="1"/>
                    <a:pt x="0" y="37"/>
                    <a:pt x="0" y="96"/>
                  </a:cubicBezTo>
                  <a:lnTo>
                    <a:pt x="0" y="239"/>
                  </a:lnTo>
                  <a:cubicBezTo>
                    <a:pt x="0" y="287"/>
                    <a:pt x="48" y="322"/>
                    <a:pt x="96" y="322"/>
                  </a:cubicBezTo>
                  <a:lnTo>
                    <a:pt x="4525" y="322"/>
                  </a:lnTo>
                  <a:cubicBezTo>
                    <a:pt x="4572" y="322"/>
                    <a:pt x="4620" y="287"/>
                    <a:pt x="4620" y="239"/>
                  </a:cubicBezTo>
                  <a:lnTo>
                    <a:pt x="4620" y="96"/>
                  </a:lnTo>
                  <a:cubicBezTo>
                    <a:pt x="4620" y="49"/>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42"/>
            <p:cNvSpPr/>
            <p:nvPr/>
          </p:nvSpPr>
          <p:spPr>
            <a:xfrm>
              <a:off x="1841162" y="2102759"/>
              <a:ext cx="399820" cy="26908"/>
            </a:xfrm>
            <a:custGeom>
              <a:avLst/>
              <a:gdLst/>
              <a:ahLst/>
              <a:cxnLst/>
              <a:rect l="l" t="t" r="r" b="b"/>
              <a:pathLst>
                <a:path w="4621" h="311"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72"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42"/>
            <p:cNvSpPr/>
            <p:nvPr/>
          </p:nvSpPr>
          <p:spPr>
            <a:xfrm>
              <a:off x="1923531" y="2048163"/>
              <a:ext cx="233957" cy="54682"/>
            </a:xfrm>
            <a:custGeom>
              <a:avLst/>
              <a:gdLst/>
              <a:ahLst/>
              <a:cxnLst/>
              <a:rect l="l" t="t" r="r" b="b"/>
              <a:pathLst>
                <a:path w="2704" h="632" extrusionOk="0">
                  <a:moveTo>
                    <a:pt x="203" y="0"/>
                  </a:moveTo>
                  <a:cubicBezTo>
                    <a:pt x="96" y="0"/>
                    <a:pt x="13" y="84"/>
                    <a:pt x="1" y="191"/>
                  </a:cubicBezTo>
                  <a:lnTo>
                    <a:pt x="1" y="631"/>
                  </a:lnTo>
                  <a:lnTo>
                    <a:pt x="2704" y="631"/>
                  </a:lnTo>
                  <a:lnTo>
                    <a:pt x="2704" y="191"/>
                  </a:lnTo>
                  <a:cubicBezTo>
                    <a:pt x="2704" y="84"/>
                    <a:pt x="2620" y="0"/>
                    <a:pt x="2513"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42"/>
            <p:cNvSpPr/>
            <p:nvPr/>
          </p:nvSpPr>
          <p:spPr>
            <a:xfrm>
              <a:off x="2160515" y="2456114"/>
              <a:ext cx="57797" cy="58749"/>
            </a:xfrm>
            <a:custGeom>
              <a:avLst/>
              <a:gdLst/>
              <a:ahLst/>
              <a:cxnLst/>
              <a:rect l="l" t="t" r="r" b="b"/>
              <a:pathLst>
                <a:path w="668" h="679" extrusionOk="0">
                  <a:moveTo>
                    <a:pt x="0" y="0"/>
                  </a:moveTo>
                  <a:lnTo>
                    <a:pt x="0" y="679"/>
                  </a:lnTo>
                  <a:lnTo>
                    <a:pt x="667" y="679"/>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42"/>
            <p:cNvSpPr/>
            <p:nvPr/>
          </p:nvSpPr>
          <p:spPr>
            <a:xfrm>
              <a:off x="2111024" y="2429292"/>
              <a:ext cx="35128" cy="28985"/>
            </a:xfrm>
            <a:custGeom>
              <a:avLst/>
              <a:gdLst/>
              <a:ahLst/>
              <a:cxnLst/>
              <a:rect l="l" t="t" r="r" b="b"/>
              <a:pathLst>
                <a:path w="406" h="335" extrusionOk="0">
                  <a:moveTo>
                    <a:pt x="1" y="1"/>
                  </a:moveTo>
                  <a:lnTo>
                    <a:pt x="1" y="334"/>
                  </a:lnTo>
                  <a:lnTo>
                    <a:pt x="406" y="334"/>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42"/>
            <p:cNvSpPr/>
            <p:nvPr/>
          </p:nvSpPr>
          <p:spPr>
            <a:xfrm>
              <a:off x="2111024" y="2349951"/>
              <a:ext cx="35128" cy="30023"/>
            </a:xfrm>
            <a:custGeom>
              <a:avLst/>
              <a:gdLst/>
              <a:ahLst/>
              <a:cxnLst/>
              <a:rect l="l" t="t" r="r" b="b"/>
              <a:pathLst>
                <a:path w="406" h="347" extrusionOk="0">
                  <a:moveTo>
                    <a:pt x="1" y="1"/>
                  </a:moveTo>
                  <a:lnTo>
                    <a:pt x="1" y="346"/>
                  </a:lnTo>
                  <a:lnTo>
                    <a:pt x="406" y="346"/>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42"/>
            <p:cNvSpPr/>
            <p:nvPr/>
          </p:nvSpPr>
          <p:spPr>
            <a:xfrm>
              <a:off x="2111024" y="2267583"/>
              <a:ext cx="35128" cy="28899"/>
            </a:xfrm>
            <a:custGeom>
              <a:avLst/>
              <a:gdLst/>
              <a:ahLst/>
              <a:cxnLst/>
              <a:rect l="l" t="t" r="r" b="b"/>
              <a:pathLst>
                <a:path w="406" h="334" extrusionOk="0">
                  <a:moveTo>
                    <a:pt x="1" y="0"/>
                  </a:moveTo>
                  <a:lnTo>
                    <a:pt x="1" y="334"/>
                  </a:lnTo>
                  <a:lnTo>
                    <a:pt x="406" y="334"/>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42"/>
            <p:cNvSpPr/>
            <p:nvPr/>
          </p:nvSpPr>
          <p:spPr>
            <a:xfrm>
              <a:off x="2111024" y="2184176"/>
              <a:ext cx="35128" cy="29937"/>
            </a:xfrm>
            <a:custGeom>
              <a:avLst/>
              <a:gdLst/>
              <a:ahLst/>
              <a:cxnLst/>
              <a:rect l="l" t="t" r="r" b="b"/>
              <a:pathLst>
                <a:path w="406" h="346" extrusionOk="0">
                  <a:moveTo>
                    <a:pt x="1" y="0"/>
                  </a:moveTo>
                  <a:lnTo>
                    <a:pt x="1" y="345"/>
                  </a:lnTo>
                  <a:lnTo>
                    <a:pt x="406" y="345"/>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42"/>
            <p:cNvSpPr/>
            <p:nvPr/>
          </p:nvSpPr>
          <p:spPr>
            <a:xfrm>
              <a:off x="2160515" y="2378850"/>
              <a:ext cx="57797" cy="49491"/>
            </a:xfrm>
            <a:custGeom>
              <a:avLst/>
              <a:gdLst/>
              <a:ahLst/>
              <a:cxnLst/>
              <a:rect l="l" t="t" r="r" b="b"/>
              <a:pathLst>
                <a:path w="668" h="572" extrusionOk="0">
                  <a:moveTo>
                    <a:pt x="0" y="0"/>
                  </a:moveTo>
                  <a:lnTo>
                    <a:pt x="0" y="572"/>
                  </a:lnTo>
                  <a:lnTo>
                    <a:pt x="667" y="572"/>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42"/>
            <p:cNvSpPr/>
            <p:nvPr/>
          </p:nvSpPr>
          <p:spPr>
            <a:xfrm>
              <a:off x="2160515" y="2295356"/>
              <a:ext cx="57797" cy="55720"/>
            </a:xfrm>
            <a:custGeom>
              <a:avLst/>
              <a:gdLst/>
              <a:ahLst/>
              <a:cxnLst/>
              <a:rect l="l" t="t" r="r" b="b"/>
              <a:pathLst>
                <a:path w="668" h="644" extrusionOk="0">
                  <a:moveTo>
                    <a:pt x="0" y="1"/>
                  </a:moveTo>
                  <a:lnTo>
                    <a:pt x="0" y="644"/>
                  </a:lnTo>
                  <a:lnTo>
                    <a:pt x="667" y="644"/>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42"/>
            <p:cNvSpPr/>
            <p:nvPr/>
          </p:nvSpPr>
          <p:spPr>
            <a:xfrm>
              <a:off x="2160515" y="2212987"/>
              <a:ext cx="57797" cy="55720"/>
            </a:xfrm>
            <a:custGeom>
              <a:avLst/>
              <a:gdLst/>
              <a:ahLst/>
              <a:cxnLst/>
              <a:rect l="l" t="t" r="r" b="b"/>
              <a:pathLst>
                <a:path w="668" h="644" extrusionOk="0">
                  <a:moveTo>
                    <a:pt x="0" y="0"/>
                  </a:moveTo>
                  <a:lnTo>
                    <a:pt x="0" y="643"/>
                  </a:lnTo>
                  <a:lnTo>
                    <a:pt x="667" y="643"/>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42"/>
            <p:cNvSpPr/>
            <p:nvPr/>
          </p:nvSpPr>
          <p:spPr>
            <a:xfrm>
              <a:off x="2160515" y="2130532"/>
              <a:ext cx="57797" cy="54682"/>
            </a:xfrm>
            <a:custGeom>
              <a:avLst/>
              <a:gdLst/>
              <a:ahLst/>
              <a:cxnLst/>
              <a:rect l="l" t="t" r="r" b="b"/>
              <a:pathLst>
                <a:path w="668" h="632" extrusionOk="0">
                  <a:moveTo>
                    <a:pt x="0" y="1"/>
                  </a:moveTo>
                  <a:lnTo>
                    <a:pt x="0" y="632"/>
                  </a:lnTo>
                  <a:lnTo>
                    <a:pt x="667" y="632"/>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42"/>
            <p:cNvSpPr/>
            <p:nvPr/>
          </p:nvSpPr>
          <p:spPr>
            <a:xfrm>
              <a:off x="2072954" y="2047125"/>
              <a:ext cx="58749" cy="55720"/>
            </a:xfrm>
            <a:custGeom>
              <a:avLst/>
              <a:gdLst/>
              <a:ahLst/>
              <a:cxnLst/>
              <a:rect l="l" t="t" r="r" b="b"/>
              <a:pathLst>
                <a:path w="679" h="644" extrusionOk="0">
                  <a:moveTo>
                    <a:pt x="0" y="1"/>
                  </a:moveTo>
                  <a:lnTo>
                    <a:pt x="0" y="643"/>
                  </a:lnTo>
                  <a:lnTo>
                    <a:pt x="679" y="643"/>
                  </a:lnTo>
                  <a:lnTo>
                    <a:pt x="6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42"/>
            <p:cNvSpPr txBox="1"/>
            <p:nvPr/>
          </p:nvSpPr>
          <p:spPr>
            <a:xfrm>
              <a:off x="1696625" y="2918725"/>
              <a:ext cx="652800" cy="577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3600" b="1" dirty="0">
                  <a:solidFill>
                    <a:schemeClr val="bg1"/>
                  </a:solidFill>
                  <a:latin typeface="#9Slide07 Cadena" panose="02000503000000020004" pitchFamily="2" charset="0"/>
                  <a:ea typeface="Roboto"/>
                  <a:cs typeface="Roboto"/>
                  <a:sym typeface="Roboto"/>
                </a:rPr>
                <a:t>4</a:t>
              </a:r>
              <a:endParaRPr sz="3600" b="1" dirty="0">
                <a:solidFill>
                  <a:schemeClr val="bg1"/>
                </a:solidFill>
                <a:latin typeface="#9Slide07 Cadena" panose="02000503000000020004" pitchFamily="2" charset="0"/>
                <a:ea typeface="Roboto"/>
                <a:cs typeface="Roboto"/>
                <a:sym typeface="Roboto"/>
              </a:endParaRPr>
            </a:p>
          </p:txBody>
        </p:sp>
      </p:grpSp>
      <p:grpSp>
        <p:nvGrpSpPr>
          <p:cNvPr id="6" name="Group 5">
            <a:extLst>
              <a:ext uri="{FF2B5EF4-FFF2-40B4-BE49-F238E27FC236}">
                <a16:creationId xmlns:a16="http://schemas.microsoft.com/office/drawing/2014/main" id="{CBB4EC3F-06E3-342B-27C2-3938AC063197}"/>
              </a:ext>
            </a:extLst>
          </p:cNvPr>
          <p:cNvGrpSpPr/>
          <p:nvPr/>
        </p:nvGrpSpPr>
        <p:grpSpPr>
          <a:xfrm>
            <a:off x="2564053" y="55376"/>
            <a:ext cx="1083892" cy="900794"/>
            <a:chOff x="3895431" y="1573488"/>
            <a:chExt cx="1083892" cy="900794"/>
          </a:xfrm>
        </p:grpSpPr>
        <p:grpSp>
          <p:nvGrpSpPr>
            <p:cNvPr id="82" name="Google Shape;1270;p30">
              <a:extLst>
                <a:ext uri="{FF2B5EF4-FFF2-40B4-BE49-F238E27FC236}">
                  <a16:creationId xmlns:a16="http://schemas.microsoft.com/office/drawing/2014/main" id="{7F967743-9AD9-63B8-CE43-8B9050308D93}"/>
                </a:ext>
              </a:extLst>
            </p:cNvPr>
            <p:cNvGrpSpPr/>
            <p:nvPr/>
          </p:nvGrpSpPr>
          <p:grpSpPr>
            <a:xfrm>
              <a:off x="4185748" y="1573488"/>
              <a:ext cx="487520" cy="824807"/>
              <a:chOff x="3414675" y="2306450"/>
              <a:chExt cx="317450" cy="537100"/>
            </a:xfrm>
          </p:grpSpPr>
          <p:sp>
            <p:nvSpPr>
              <p:cNvPr id="83" name="Google Shape;1271;p30">
                <a:extLst>
                  <a:ext uri="{FF2B5EF4-FFF2-40B4-BE49-F238E27FC236}">
                    <a16:creationId xmlns:a16="http://schemas.microsoft.com/office/drawing/2014/main" id="{B8A10B3D-FEDC-A0C0-18FA-CE02BE9075DA}"/>
                  </a:ext>
                </a:extLst>
              </p:cNvPr>
              <p:cNvSpPr/>
              <p:nvPr/>
            </p:nvSpPr>
            <p:spPr>
              <a:xfrm>
                <a:off x="3425750" y="2410775"/>
                <a:ext cx="298125" cy="269025"/>
              </a:xfrm>
              <a:custGeom>
                <a:avLst/>
                <a:gdLst/>
                <a:ahLst/>
                <a:cxnLst/>
                <a:rect l="l" t="t" r="r" b="b"/>
                <a:pathLst>
                  <a:path w="11925" h="10761" extrusionOk="0">
                    <a:moveTo>
                      <a:pt x="8531" y="10501"/>
                    </a:moveTo>
                    <a:cubicBezTo>
                      <a:pt x="6861" y="10721"/>
                      <a:pt x="5210" y="10560"/>
                      <a:pt x="3559" y="10761"/>
                    </a:cubicBezTo>
                    <a:cubicBezTo>
                      <a:pt x="3533" y="10633"/>
                      <a:pt x="3508" y="10541"/>
                      <a:pt x="3493" y="10450"/>
                    </a:cubicBezTo>
                    <a:cubicBezTo>
                      <a:pt x="3409" y="9875"/>
                      <a:pt x="3094" y="9549"/>
                      <a:pt x="2523" y="9421"/>
                    </a:cubicBezTo>
                    <a:cubicBezTo>
                      <a:pt x="2234" y="9355"/>
                      <a:pt x="1937" y="9300"/>
                      <a:pt x="1673" y="9176"/>
                    </a:cubicBezTo>
                    <a:cubicBezTo>
                      <a:pt x="758" y="8740"/>
                      <a:pt x="344" y="7934"/>
                      <a:pt x="169" y="6986"/>
                    </a:cubicBezTo>
                    <a:cubicBezTo>
                      <a:pt x="88" y="6536"/>
                      <a:pt x="0" y="6071"/>
                      <a:pt x="11" y="5613"/>
                    </a:cubicBezTo>
                    <a:cubicBezTo>
                      <a:pt x="22" y="5156"/>
                      <a:pt x="154" y="4709"/>
                      <a:pt x="238" y="4259"/>
                    </a:cubicBezTo>
                    <a:cubicBezTo>
                      <a:pt x="264" y="4131"/>
                      <a:pt x="326" y="4010"/>
                      <a:pt x="337" y="3882"/>
                    </a:cubicBezTo>
                    <a:cubicBezTo>
                      <a:pt x="399" y="3171"/>
                      <a:pt x="787" y="2622"/>
                      <a:pt x="1190" y="2073"/>
                    </a:cubicBezTo>
                    <a:cubicBezTo>
                      <a:pt x="1505" y="1641"/>
                      <a:pt x="1922" y="1315"/>
                      <a:pt x="2329" y="993"/>
                    </a:cubicBezTo>
                    <a:cubicBezTo>
                      <a:pt x="2552" y="817"/>
                      <a:pt x="2852" y="718"/>
                      <a:pt x="3134" y="630"/>
                    </a:cubicBezTo>
                    <a:cubicBezTo>
                      <a:pt x="4529" y="173"/>
                      <a:pt x="6005" y="1"/>
                      <a:pt x="7473" y="118"/>
                    </a:cubicBezTo>
                    <a:cubicBezTo>
                      <a:pt x="8414" y="191"/>
                      <a:pt x="9289" y="473"/>
                      <a:pt x="10050" y="1022"/>
                    </a:cubicBezTo>
                    <a:cubicBezTo>
                      <a:pt x="10764" y="1538"/>
                      <a:pt x="11247" y="2256"/>
                      <a:pt x="11507" y="3094"/>
                    </a:cubicBezTo>
                    <a:cubicBezTo>
                      <a:pt x="11852" y="4215"/>
                      <a:pt x="11925" y="5353"/>
                      <a:pt x="11647" y="6510"/>
                    </a:cubicBezTo>
                    <a:cubicBezTo>
                      <a:pt x="11449" y="7323"/>
                      <a:pt x="11020" y="7997"/>
                      <a:pt x="10416" y="8550"/>
                    </a:cubicBezTo>
                    <a:cubicBezTo>
                      <a:pt x="10211" y="8736"/>
                      <a:pt x="9904" y="8824"/>
                      <a:pt x="9633" y="8938"/>
                    </a:cubicBezTo>
                    <a:cubicBezTo>
                      <a:pt x="9497" y="8996"/>
                      <a:pt x="9344" y="9004"/>
                      <a:pt x="9201" y="9044"/>
                    </a:cubicBezTo>
                    <a:cubicBezTo>
                      <a:pt x="8670" y="9201"/>
                      <a:pt x="8553" y="9377"/>
                      <a:pt x="8567" y="9944"/>
                    </a:cubicBezTo>
                    <a:cubicBezTo>
                      <a:pt x="8571" y="10120"/>
                      <a:pt x="8546" y="10296"/>
                      <a:pt x="8531" y="10501"/>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4" name="Google Shape;1272;p30">
                <a:extLst>
                  <a:ext uri="{FF2B5EF4-FFF2-40B4-BE49-F238E27FC236}">
                    <a16:creationId xmlns:a16="http://schemas.microsoft.com/office/drawing/2014/main" id="{4F156BC5-8548-03EF-36F8-6258844458BD}"/>
                  </a:ext>
                </a:extLst>
              </p:cNvPr>
              <p:cNvSpPr/>
              <p:nvPr/>
            </p:nvSpPr>
            <p:spPr>
              <a:xfrm>
                <a:off x="3486525" y="2686475"/>
                <a:ext cx="175750" cy="24725"/>
              </a:xfrm>
              <a:custGeom>
                <a:avLst/>
                <a:gdLst/>
                <a:ahLst/>
                <a:cxnLst/>
                <a:rect l="l" t="t" r="r" b="b"/>
                <a:pathLst>
                  <a:path w="7030" h="989" extrusionOk="0">
                    <a:moveTo>
                      <a:pt x="7030" y="989"/>
                    </a:moveTo>
                    <a:cubicBezTo>
                      <a:pt x="4668" y="937"/>
                      <a:pt x="2347" y="893"/>
                      <a:pt x="0" y="718"/>
                    </a:cubicBezTo>
                    <a:cubicBezTo>
                      <a:pt x="63" y="359"/>
                      <a:pt x="301" y="234"/>
                      <a:pt x="590" y="198"/>
                    </a:cubicBezTo>
                    <a:cubicBezTo>
                      <a:pt x="1044" y="136"/>
                      <a:pt x="1501" y="95"/>
                      <a:pt x="1959" y="81"/>
                    </a:cubicBezTo>
                    <a:cubicBezTo>
                      <a:pt x="2929" y="62"/>
                      <a:pt x="3899" y="77"/>
                      <a:pt x="4866" y="66"/>
                    </a:cubicBezTo>
                    <a:cubicBezTo>
                      <a:pt x="5280" y="62"/>
                      <a:pt x="5686" y="7"/>
                      <a:pt x="6096" y="4"/>
                    </a:cubicBezTo>
                    <a:cubicBezTo>
                      <a:pt x="6730" y="0"/>
                      <a:pt x="6979" y="253"/>
                      <a:pt x="7030" y="989"/>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5" name="Google Shape;1273;p30">
                <a:extLst>
                  <a:ext uri="{FF2B5EF4-FFF2-40B4-BE49-F238E27FC236}">
                    <a16:creationId xmlns:a16="http://schemas.microsoft.com/office/drawing/2014/main" id="{5BB2749B-BFDC-AD5C-E84E-AA57E5E82E8C}"/>
                  </a:ext>
                </a:extLst>
              </p:cNvPr>
              <p:cNvSpPr/>
              <p:nvPr/>
            </p:nvSpPr>
            <p:spPr>
              <a:xfrm>
                <a:off x="3483050" y="2745500"/>
                <a:ext cx="183525" cy="20975"/>
              </a:xfrm>
              <a:custGeom>
                <a:avLst/>
                <a:gdLst/>
                <a:ahLst/>
                <a:cxnLst/>
                <a:rect l="l" t="t" r="r" b="b"/>
                <a:pathLst>
                  <a:path w="7341" h="839" extrusionOk="0">
                    <a:moveTo>
                      <a:pt x="0" y="744"/>
                    </a:moveTo>
                    <a:lnTo>
                      <a:pt x="0" y="250"/>
                    </a:lnTo>
                    <a:cubicBezTo>
                      <a:pt x="202" y="198"/>
                      <a:pt x="392" y="118"/>
                      <a:pt x="579" y="110"/>
                    </a:cubicBezTo>
                    <a:cubicBezTo>
                      <a:pt x="1249" y="92"/>
                      <a:pt x="1919" y="110"/>
                      <a:pt x="2589" y="96"/>
                    </a:cubicBezTo>
                    <a:cubicBezTo>
                      <a:pt x="3196" y="81"/>
                      <a:pt x="3801" y="23"/>
                      <a:pt x="4405" y="15"/>
                    </a:cubicBezTo>
                    <a:cubicBezTo>
                      <a:pt x="5338" y="1"/>
                      <a:pt x="6275" y="12"/>
                      <a:pt x="7260" y="12"/>
                    </a:cubicBezTo>
                    <a:cubicBezTo>
                      <a:pt x="7290" y="206"/>
                      <a:pt x="7315" y="385"/>
                      <a:pt x="7341" y="561"/>
                    </a:cubicBezTo>
                    <a:cubicBezTo>
                      <a:pt x="6967" y="736"/>
                      <a:pt x="6623" y="744"/>
                      <a:pt x="6279" y="747"/>
                    </a:cubicBezTo>
                    <a:cubicBezTo>
                      <a:pt x="5324" y="755"/>
                      <a:pt x="4368" y="769"/>
                      <a:pt x="3416" y="784"/>
                    </a:cubicBezTo>
                    <a:cubicBezTo>
                      <a:pt x="2611" y="802"/>
                      <a:pt x="1805" y="835"/>
                      <a:pt x="1000" y="835"/>
                    </a:cubicBezTo>
                    <a:cubicBezTo>
                      <a:pt x="681" y="839"/>
                      <a:pt x="355" y="780"/>
                      <a:pt x="0" y="744"/>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6" name="Google Shape;1274;p30">
                <a:extLst>
                  <a:ext uri="{FF2B5EF4-FFF2-40B4-BE49-F238E27FC236}">
                    <a16:creationId xmlns:a16="http://schemas.microsoft.com/office/drawing/2014/main" id="{A2485441-5F34-A0AE-B913-297FA6E06A3D}"/>
                  </a:ext>
                </a:extLst>
              </p:cNvPr>
              <p:cNvSpPr/>
              <p:nvPr/>
            </p:nvSpPr>
            <p:spPr>
              <a:xfrm>
                <a:off x="3483775" y="2716400"/>
                <a:ext cx="182800" cy="21450"/>
              </a:xfrm>
              <a:custGeom>
                <a:avLst/>
                <a:gdLst/>
                <a:ahLst/>
                <a:cxnLst/>
                <a:rect l="l" t="t" r="r" b="b"/>
                <a:pathLst>
                  <a:path w="7312" h="858" extrusionOk="0">
                    <a:moveTo>
                      <a:pt x="0" y="857"/>
                    </a:moveTo>
                    <a:lnTo>
                      <a:pt x="0" y="103"/>
                    </a:lnTo>
                    <a:cubicBezTo>
                      <a:pt x="286" y="0"/>
                      <a:pt x="553" y="11"/>
                      <a:pt x="835" y="30"/>
                    </a:cubicBezTo>
                    <a:cubicBezTo>
                      <a:pt x="1410" y="70"/>
                      <a:pt x="1988" y="48"/>
                      <a:pt x="2567" y="66"/>
                    </a:cubicBezTo>
                    <a:cubicBezTo>
                      <a:pt x="3208" y="81"/>
                      <a:pt x="3841" y="121"/>
                      <a:pt x="4482" y="139"/>
                    </a:cubicBezTo>
                    <a:cubicBezTo>
                      <a:pt x="4877" y="154"/>
                      <a:pt x="5273" y="136"/>
                      <a:pt x="5668" y="158"/>
                    </a:cubicBezTo>
                    <a:cubicBezTo>
                      <a:pt x="6192" y="183"/>
                      <a:pt x="6711" y="231"/>
                      <a:pt x="7257" y="271"/>
                    </a:cubicBezTo>
                    <a:cubicBezTo>
                      <a:pt x="7279" y="418"/>
                      <a:pt x="7294" y="542"/>
                      <a:pt x="7312" y="667"/>
                    </a:cubicBezTo>
                    <a:cubicBezTo>
                      <a:pt x="7242" y="700"/>
                      <a:pt x="7202" y="733"/>
                      <a:pt x="7158" y="736"/>
                    </a:cubicBezTo>
                    <a:cubicBezTo>
                      <a:pt x="6598" y="769"/>
                      <a:pt x="6038" y="813"/>
                      <a:pt x="5478" y="820"/>
                    </a:cubicBezTo>
                    <a:cubicBezTo>
                      <a:pt x="4042" y="842"/>
                      <a:pt x="2607" y="846"/>
                      <a:pt x="1172" y="853"/>
                    </a:cubicBezTo>
                    <a:cubicBezTo>
                      <a:pt x="799" y="857"/>
                      <a:pt x="421" y="857"/>
                      <a:pt x="0" y="857"/>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7" name="Google Shape;1275;p30">
                <a:extLst>
                  <a:ext uri="{FF2B5EF4-FFF2-40B4-BE49-F238E27FC236}">
                    <a16:creationId xmlns:a16="http://schemas.microsoft.com/office/drawing/2014/main" id="{3A9DE0FB-4C86-5D74-369C-7DCB3B2E883F}"/>
                  </a:ext>
                </a:extLst>
              </p:cNvPr>
              <p:cNvSpPr/>
              <p:nvPr/>
            </p:nvSpPr>
            <p:spPr>
              <a:xfrm>
                <a:off x="3484050" y="2773975"/>
                <a:ext cx="180350" cy="18050"/>
              </a:xfrm>
              <a:custGeom>
                <a:avLst/>
                <a:gdLst/>
                <a:ahLst/>
                <a:cxnLst/>
                <a:rect l="l" t="t" r="r" b="b"/>
                <a:pathLst>
                  <a:path w="7214" h="722" extrusionOk="0">
                    <a:moveTo>
                      <a:pt x="7213" y="15"/>
                    </a:moveTo>
                    <a:cubicBezTo>
                      <a:pt x="7103" y="344"/>
                      <a:pt x="6880" y="487"/>
                      <a:pt x="6587" y="516"/>
                    </a:cubicBezTo>
                    <a:cubicBezTo>
                      <a:pt x="5785" y="590"/>
                      <a:pt x="4983" y="689"/>
                      <a:pt x="4178" y="703"/>
                    </a:cubicBezTo>
                    <a:cubicBezTo>
                      <a:pt x="3193" y="721"/>
                      <a:pt x="2204" y="667"/>
                      <a:pt x="1216" y="634"/>
                    </a:cubicBezTo>
                    <a:cubicBezTo>
                      <a:pt x="971" y="623"/>
                      <a:pt x="725" y="593"/>
                      <a:pt x="484" y="542"/>
                    </a:cubicBezTo>
                    <a:cubicBezTo>
                      <a:pt x="297" y="505"/>
                      <a:pt x="92" y="465"/>
                      <a:pt x="0" y="224"/>
                    </a:cubicBezTo>
                    <a:cubicBezTo>
                      <a:pt x="103" y="84"/>
                      <a:pt x="253" y="99"/>
                      <a:pt x="392" y="99"/>
                    </a:cubicBezTo>
                    <a:cubicBezTo>
                      <a:pt x="1033" y="106"/>
                      <a:pt x="1674" y="132"/>
                      <a:pt x="2318" y="117"/>
                    </a:cubicBezTo>
                    <a:cubicBezTo>
                      <a:pt x="3237" y="99"/>
                      <a:pt x="4156" y="40"/>
                      <a:pt x="5075" y="19"/>
                    </a:cubicBezTo>
                    <a:cubicBezTo>
                      <a:pt x="5774" y="0"/>
                      <a:pt x="6473" y="15"/>
                      <a:pt x="7213" y="15"/>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8" name="Google Shape;1276;p30">
                <a:extLst>
                  <a:ext uri="{FF2B5EF4-FFF2-40B4-BE49-F238E27FC236}">
                    <a16:creationId xmlns:a16="http://schemas.microsoft.com/office/drawing/2014/main" id="{E8D34707-931D-B9F1-A3CD-639C02366D53}"/>
                  </a:ext>
                </a:extLst>
              </p:cNvPr>
              <p:cNvSpPr/>
              <p:nvPr/>
            </p:nvSpPr>
            <p:spPr>
              <a:xfrm>
                <a:off x="3518200" y="2802625"/>
                <a:ext cx="110225" cy="29950"/>
              </a:xfrm>
              <a:custGeom>
                <a:avLst/>
                <a:gdLst/>
                <a:ahLst/>
                <a:cxnLst/>
                <a:rect l="l" t="t" r="r" b="b"/>
                <a:pathLst>
                  <a:path w="4409" h="1198" extrusionOk="0">
                    <a:moveTo>
                      <a:pt x="7" y="0"/>
                    </a:moveTo>
                    <a:lnTo>
                      <a:pt x="4383" y="0"/>
                    </a:lnTo>
                    <a:cubicBezTo>
                      <a:pt x="4408" y="319"/>
                      <a:pt x="4199" y="498"/>
                      <a:pt x="3958" y="630"/>
                    </a:cubicBezTo>
                    <a:cubicBezTo>
                      <a:pt x="3753" y="736"/>
                      <a:pt x="3537" y="817"/>
                      <a:pt x="3310" y="864"/>
                    </a:cubicBezTo>
                    <a:cubicBezTo>
                      <a:pt x="2812" y="967"/>
                      <a:pt x="2314" y="1073"/>
                      <a:pt x="1809" y="1124"/>
                    </a:cubicBezTo>
                    <a:cubicBezTo>
                      <a:pt x="1062" y="1197"/>
                      <a:pt x="461" y="919"/>
                      <a:pt x="59" y="264"/>
                    </a:cubicBezTo>
                    <a:cubicBezTo>
                      <a:pt x="33" y="223"/>
                      <a:pt x="18" y="176"/>
                      <a:pt x="7" y="128"/>
                    </a:cubicBezTo>
                    <a:cubicBezTo>
                      <a:pt x="4" y="84"/>
                      <a:pt x="0" y="44"/>
                      <a:pt x="7" y="0"/>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9" name="Google Shape;1277;p30">
                <a:extLst>
                  <a:ext uri="{FF2B5EF4-FFF2-40B4-BE49-F238E27FC236}">
                    <a16:creationId xmlns:a16="http://schemas.microsoft.com/office/drawing/2014/main" id="{544F428F-CCE3-106A-9E53-A02140A7D05F}"/>
                  </a:ext>
                </a:extLst>
              </p:cNvPr>
              <p:cNvSpPr/>
              <p:nvPr/>
            </p:nvSpPr>
            <p:spPr>
              <a:xfrm>
                <a:off x="3414675" y="2395950"/>
                <a:ext cx="317450" cy="447600"/>
              </a:xfrm>
              <a:custGeom>
                <a:avLst/>
                <a:gdLst/>
                <a:ahLst/>
                <a:cxnLst/>
                <a:rect l="l" t="t" r="r" b="b"/>
                <a:pathLst>
                  <a:path w="12698" h="17904" extrusionOk="0">
                    <a:moveTo>
                      <a:pt x="9032" y="16274"/>
                    </a:moveTo>
                    <a:cubicBezTo>
                      <a:pt x="9084" y="16220"/>
                      <a:pt x="9065" y="16227"/>
                      <a:pt x="9062" y="16242"/>
                    </a:cubicBezTo>
                    <a:cubicBezTo>
                      <a:pt x="8842" y="17124"/>
                      <a:pt x="8165" y="17464"/>
                      <a:pt x="7370" y="17629"/>
                    </a:cubicBezTo>
                    <a:cubicBezTo>
                      <a:pt x="6839" y="17735"/>
                      <a:pt x="6294" y="17783"/>
                      <a:pt x="5756" y="17845"/>
                    </a:cubicBezTo>
                    <a:cubicBezTo>
                      <a:pt x="5203" y="17904"/>
                      <a:pt x="4716" y="17706"/>
                      <a:pt x="4266" y="17413"/>
                    </a:cubicBezTo>
                    <a:cubicBezTo>
                      <a:pt x="3962" y="17215"/>
                      <a:pt x="3797" y="16908"/>
                      <a:pt x="3661" y="16582"/>
                    </a:cubicBezTo>
                    <a:cubicBezTo>
                      <a:pt x="3618" y="16479"/>
                      <a:pt x="3592" y="16366"/>
                      <a:pt x="3555" y="16245"/>
                    </a:cubicBezTo>
                    <a:cubicBezTo>
                      <a:pt x="3314" y="16183"/>
                      <a:pt x="3076" y="16128"/>
                      <a:pt x="2841" y="16055"/>
                    </a:cubicBezTo>
                    <a:cubicBezTo>
                      <a:pt x="2515" y="15956"/>
                      <a:pt x="2299" y="15751"/>
                      <a:pt x="2256" y="15396"/>
                    </a:cubicBezTo>
                    <a:cubicBezTo>
                      <a:pt x="2234" y="15216"/>
                      <a:pt x="2193" y="15037"/>
                      <a:pt x="2197" y="14858"/>
                    </a:cubicBezTo>
                    <a:cubicBezTo>
                      <a:pt x="2212" y="14264"/>
                      <a:pt x="2241" y="13675"/>
                      <a:pt x="2267" y="13082"/>
                    </a:cubicBezTo>
                    <a:cubicBezTo>
                      <a:pt x="2267" y="13016"/>
                      <a:pt x="2270" y="12950"/>
                      <a:pt x="2270" y="12884"/>
                    </a:cubicBezTo>
                    <a:cubicBezTo>
                      <a:pt x="2299" y="12119"/>
                      <a:pt x="2519" y="11482"/>
                      <a:pt x="3347" y="11273"/>
                    </a:cubicBezTo>
                    <a:cubicBezTo>
                      <a:pt x="3358" y="10742"/>
                      <a:pt x="3218" y="10563"/>
                      <a:pt x="2761" y="10435"/>
                    </a:cubicBezTo>
                    <a:cubicBezTo>
                      <a:pt x="2461" y="10351"/>
                      <a:pt x="2138" y="10296"/>
                      <a:pt x="1871" y="10146"/>
                    </a:cubicBezTo>
                    <a:cubicBezTo>
                      <a:pt x="890" y="9593"/>
                      <a:pt x="333" y="8733"/>
                      <a:pt x="172" y="7620"/>
                    </a:cubicBezTo>
                    <a:cubicBezTo>
                      <a:pt x="106" y="7166"/>
                      <a:pt x="33" y="6704"/>
                      <a:pt x="19" y="6247"/>
                    </a:cubicBezTo>
                    <a:cubicBezTo>
                      <a:pt x="0" y="5902"/>
                      <a:pt x="30" y="5555"/>
                      <a:pt x="110" y="5218"/>
                    </a:cubicBezTo>
                    <a:cubicBezTo>
                      <a:pt x="348" y="4277"/>
                      <a:pt x="516" y="3303"/>
                      <a:pt x="1143" y="2516"/>
                    </a:cubicBezTo>
                    <a:cubicBezTo>
                      <a:pt x="1527" y="2029"/>
                      <a:pt x="1930" y="1582"/>
                      <a:pt x="2464" y="1216"/>
                    </a:cubicBezTo>
                    <a:cubicBezTo>
                      <a:pt x="3087" y="788"/>
                      <a:pt x="3771" y="579"/>
                      <a:pt x="4474" y="440"/>
                    </a:cubicBezTo>
                    <a:cubicBezTo>
                      <a:pt x="6016" y="136"/>
                      <a:pt x="7586" y="1"/>
                      <a:pt x="9124" y="422"/>
                    </a:cubicBezTo>
                    <a:cubicBezTo>
                      <a:pt x="9948" y="645"/>
                      <a:pt x="10698" y="1051"/>
                      <a:pt x="11291" y="1721"/>
                    </a:cubicBezTo>
                    <a:cubicBezTo>
                      <a:pt x="12295" y="2860"/>
                      <a:pt x="12697" y="4178"/>
                      <a:pt x="12646" y="5679"/>
                    </a:cubicBezTo>
                    <a:cubicBezTo>
                      <a:pt x="12628" y="6221"/>
                      <a:pt x="12562" y="6759"/>
                      <a:pt x="12441" y="7290"/>
                    </a:cubicBezTo>
                    <a:cubicBezTo>
                      <a:pt x="12254" y="8132"/>
                      <a:pt x="11797" y="8831"/>
                      <a:pt x="11215" y="9457"/>
                    </a:cubicBezTo>
                    <a:cubicBezTo>
                      <a:pt x="10980" y="9706"/>
                      <a:pt x="10713" y="9882"/>
                      <a:pt x="10380" y="9959"/>
                    </a:cubicBezTo>
                    <a:cubicBezTo>
                      <a:pt x="10219" y="9996"/>
                      <a:pt x="10061" y="10047"/>
                      <a:pt x="9904" y="10091"/>
                    </a:cubicBezTo>
                    <a:cubicBezTo>
                      <a:pt x="9453" y="10219"/>
                      <a:pt x="9395" y="10296"/>
                      <a:pt x="9428" y="10746"/>
                    </a:cubicBezTo>
                    <a:cubicBezTo>
                      <a:pt x="9446" y="11024"/>
                      <a:pt x="9527" y="11240"/>
                      <a:pt x="9805" y="11423"/>
                    </a:cubicBezTo>
                    <a:cubicBezTo>
                      <a:pt x="10303" y="11757"/>
                      <a:pt x="10464" y="12317"/>
                      <a:pt x="10486" y="12895"/>
                    </a:cubicBezTo>
                    <a:cubicBezTo>
                      <a:pt x="10508" y="13518"/>
                      <a:pt x="10486" y="14147"/>
                      <a:pt x="10479" y="14773"/>
                    </a:cubicBezTo>
                    <a:cubicBezTo>
                      <a:pt x="10471" y="15242"/>
                      <a:pt x="10318" y="15659"/>
                      <a:pt x="9911" y="15916"/>
                    </a:cubicBezTo>
                    <a:cubicBezTo>
                      <a:pt x="9684" y="16062"/>
                      <a:pt x="9410" y="16124"/>
                      <a:pt x="9032" y="16274"/>
                    </a:cubicBezTo>
                    <a:close/>
                    <a:moveTo>
                      <a:pt x="8919" y="11123"/>
                    </a:moveTo>
                    <a:cubicBezTo>
                      <a:pt x="8937" y="10918"/>
                      <a:pt x="8967" y="10742"/>
                      <a:pt x="8963" y="10567"/>
                    </a:cubicBezTo>
                    <a:cubicBezTo>
                      <a:pt x="8956" y="9999"/>
                      <a:pt x="9073" y="9827"/>
                      <a:pt x="9607" y="9673"/>
                    </a:cubicBezTo>
                    <a:cubicBezTo>
                      <a:pt x="9750" y="9633"/>
                      <a:pt x="9904" y="9629"/>
                      <a:pt x="10039" y="9571"/>
                    </a:cubicBezTo>
                    <a:cubicBezTo>
                      <a:pt x="10310" y="9461"/>
                      <a:pt x="10618" y="9377"/>
                      <a:pt x="10826" y="9190"/>
                    </a:cubicBezTo>
                    <a:cubicBezTo>
                      <a:pt x="11438" y="8645"/>
                      <a:pt x="11874" y="7975"/>
                      <a:pt x="12079" y="7166"/>
                    </a:cubicBezTo>
                    <a:cubicBezTo>
                      <a:pt x="12368" y="6012"/>
                      <a:pt x="12306" y="4870"/>
                      <a:pt x="11972" y="3746"/>
                    </a:cubicBezTo>
                    <a:cubicBezTo>
                      <a:pt x="11723" y="2908"/>
                      <a:pt x="11247" y="2183"/>
                      <a:pt x="10537" y="1663"/>
                    </a:cubicBezTo>
                    <a:cubicBezTo>
                      <a:pt x="9783" y="1106"/>
                      <a:pt x="8908" y="813"/>
                      <a:pt x="7971" y="729"/>
                    </a:cubicBezTo>
                    <a:cubicBezTo>
                      <a:pt x="6506" y="594"/>
                      <a:pt x="5027" y="755"/>
                      <a:pt x="3625" y="1198"/>
                    </a:cubicBezTo>
                    <a:cubicBezTo>
                      <a:pt x="3347" y="1282"/>
                      <a:pt x="3043" y="1377"/>
                      <a:pt x="2819" y="1549"/>
                    </a:cubicBezTo>
                    <a:cubicBezTo>
                      <a:pt x="2406" y="1872"/>
                      <a:pt x="1988" y="2190"/>
                      <a:pt x="1666" y="2618"/>
                    </a:cubicBezTo>
                    <a:cubicBezTo>
                      <a:pt x="1260" y="3164"/>
                      <a:pt x="868" y="3709"/>
                      <a:pt x="798" y="4416"/>
                    </a:cubicBezTo>
                    <a:cubicBezTo>
                      <a:pt x="784" y="4544"/>
                      <a:pt x="722" y="4669"/>
                      <a:pt x="696" y="4797"/>
                    </a:cubicBezTo>
                    <a:cubicBezTo>
                      <a:pt x="604" y="5243"/>
                      <a:pt x="469" y="5694"/>
                      <a:pt x="454" y="6148"/>
                    </a:cubicBezTo>
                    <a:cubicBezTo>
                      <a:pt x="436" y="6602"/>
                      <a:pt x="520" y="7067"/>
                      <a:pt x="597" y="7521"/>
                    </a:cubicBezTo>
                    <a:cubicBezTo>
                      <a:pt x="762" y="8473"/>
                      <a:pt x="1165" y="9278"/>
                      <a:pt x="2080" y="9725"/>
                    </a:cubicBezTo>
                    <a:cubicBezTo>
                      <a:pt x="2340" y="9849"/>
                      <a:pt x="2640" y="9908"/>
                      <a:pt x="2926" y="9977"/>
                    </a:cubicBezTo>
                    <a:cubicBezTo>
                      <a:pt x="3493" y="10113"/>
                      <a:pt x="3804" y="10442"/>
                      <a:pt x="3885" y="11017"/>
                    </a:cubicBezTo>
                    <a:cubicBezTo>
                      <a:pt x="3899" y="11109"/>
                      <a:pt x="3921" y="11200"/>
                      <a:pt x="3947" y="11328"/>
                    </a:cubicBezTo>
                    <a:cubicBezTo>
                      <a:pt x="5602" y="11145"/>
                      <a:pt x="7249" y="11321"/>
                      <a:pt x="8919" y="11123"/>
                    </a:cubicBezTo>
                    <a:close/>
                    <a:moveTo>
                      <a:pt x="9904" y="12610"/>
                    </a:moveTo>
                    <a:cubicBezTo>
                      <a:pt x="9853" y="11874"/>
                      <a:pt x="9604" y="11621"/>
                      <a:pt x="8970" y="11625"/>
                    </a:cubicBezTo>
                    <a:cubicBezTo>
                      <a:pt x="8560" y="11625"/>
                      <a:pt x="8150" y="11683"/>
                      <a:pt x="7740" y="11687"/>
                    </a:cubicBezTo>
                    <a:cubicBezTo>
                      <a:pt x="6773" y="11698"/>
                      <a:pt x="5803" y="11683"/>
                      <a:pt x="4833" y="11702"/>
                    </a:cubicBezTo>
                    <a:cubicBezTo>
                      <a:pt x="4375" y="11716"/>
                      <a:pt x="3918" y="11757"/>
                      <a:pt x="3464" y="11819"/>
                    </a:cubicBezTo>
                    <a:cubicBezTo>
                      <a:pt x="3175" y="11855"/>
                      <a:pt x="2937" y="11980"/>
                      <a:pt x="2874" y="12339"/>
                    </a:cubicBezTo>
                    <a:cubicBezTo>
                      <a:pt x="5221" y="12514"/>
                      <a:pt x="7542" y="12558"/>
                      <a:pt x="9904" y="12610"/>
                    </a:cubicBezTo>
                    <a:close/>
                    <a:moveTo>
                      <a:pt x="2735" y="14726"/>
                    </a:moveTo>
                    <a:cubicBezTo>
                      <a:pt x="3090" y="14762"/>
                      <a:pt x="3412" y="14821"/>
                      <a:pt x="3735" y="14817"/>
                    </a:cubicBezTo>
                    <a:cubicBezTo>
                      <a:pt x="4540" y="14817"/>
                      <a:pt x="5346" y="14784"/>
                      <a:pt x="6151" y="14766"/>
                    </a:cubicBezTo>
                    <a:cubicBezTo>
                      <a:pt x="7103" y="14751"/>
                      <a:pt x="8059" y="14737"/>
                      <a:pt x="9014" y="14729"/>
                    </a:cubicBezTo>
                    <a:cubicBezTo>
                      <a:pt x="9358" y="14726"/>
                      <a:pt x="9699" y="14718"/>
                      <a:pt x="10076" y="14543"/>
                    </a:cubicBezTo>
                    <a:cubicBezTo>
                      <a:pt x="10050" y="14367"/>
                      <a:pt x="10025" y="14188"/>
                      <a:pt x="9995" y="13994"/>
                    </a:cubicBezTo>
                    <a:cubicBezTo>
                      <a:pt x="9010" y="13994"/>
                      <a:pt x="8073" y="13983"/>
                      <a:pt x="7140" y="13997"/>
                    </a:cubicBezTo>
                    <a:cubicBezTo>
                      <a:pt x="6536" y="14005"/>
                      <a:pt x="5931" y="14063"/>
                      <a:pt x="5324" y="14078"/>
                    </a:cubicBezTo>
                    <a:cubicBezTo>
                      <a:pt x="4654" y="14092"/>
                      <a:pt x="3984" y="14078"/>
                      <a:pt x="3314" y="14092"/>
                    </a:cubicBezTo>
                    <a:cubicBezTo>
                      <a:pt x="3127" y="14100"/>
                      <a:pt x="2937" y="14180"/>
                      <a:pt x="2735" y="14232"/>
                    </a:cubicBezTo>
                    <a:close/>
                    <a:moveTo>
                      <a:pt x="2764" y="13671"/>
                    </a:moveTo>
                    <a:lnTo>
                      <a:pt x="3936" y="13671"/>
                    </a:lnTo>
                    <a:cubicBezTo>
                      <a:pt x="5371" y="13664"/>
                      <a:pt x="6806" y="13660"/>
                      <a:pt x="8242" y="13638"/>
                    </a:cubicBezTo>
                    <a:cubicBezTo>
                      <a:pt x="8802" y="13631"/>
                      <a:pt x="9362" y="13587"/>
                      <a:pt x="9922" y="13554"/>
                    </a:cubicBezTo>
                    <a:cubicBezTo>
                      <a:pt x="9966" y="13554"/>
                      <a:pt x="10006" y="13518"/>
                      <a:pt x="10076" y="13488"/>
                    </a:cubicBezTo>
                    <a:cubicBezTo>
                      <a:pt x="10058" y="13360"/>
                      <a:pt x="10043" y="13239"/>
                      <a:pt x="10021" y="13093"/>
                    </a:cubicBezTo>
                    <a:cubicBezTo>
                      <a:pt x="9475" y="13049"/>
                      <a:pt x="8956" y="13001"/>
                      <a:pt x="8432" y="12976"/>
                    </a:cubicBezTo>
                    <a:cubicBezTo>
                      <a:pt x="8037" y="12954"/>
                      <a:pt x="7641" y="12972"/>
                      <a:pt x="7246" y="12957"/>
                    </a:cubicBezTo>
                    <a:cubicBezTo>
                      <a:pt x="6605" y="12939"/>
                      <a:pt x="5968" y="12903"/>
                      <a:pt x="5331" y="12884"/>
                    </a:cubicBezTo>
                    <a:cubicBezTo>
                      <a:pt x="4752" y="12866"/>
                      <a:pt x="4174" y="12888"/>
                      <a:pt x="3599" y="12848"/>
                    </a:cubicBezTo>
                    <a:cubicBezTo>
                      <a:pt x="3317" y="12829"/>
                      <a:pt x="3050" y="12818"/>
                      <a:pt x="2764" y="12921"/>
                    </a:cubicBezTo>
                    <a:close/>
                    <a:moveTo>
                      <a:pt x="9988" y="15136"/>
                    </a:moveTo>
                    <a:cubicBezTo>
                      <a:pt x="9248" y="15136"/>
                      <a:pt x="8549" y="15121"/>
                      <a:pt x="7846" y="15140"/>
                    </a:cubicBezTo>
                    <a:cubicBezTo>
                      <a:pt x="6927" y="15161"/>
                      <a:pt x="6008" y="15220"/>
                      <a:pt x="5089" y="15238"/>
                    </a:cubicBezTo>
                    <a:cubicBezTo>
                      <a:pt x="4449" y="15253"/>
                      <a:pt x="3808" y="15227"/>
                      <a:pt x="3167" y="15224"/>
                    </a:cubicBezTo>
                    <a:cubicBezTo>
                      <a:pt x="3024" y="15224"/>
                      <a:pt x="2874" y="15205"/>
                      <a:pt x="2772" y="15348"/>
                    </a:cubicBezTo>
                    <a:cubicBezTo>
                      <a:pt x="2863" y="15586"/>
                      <a:pt x="3068" y="15626"/>
                      <a:pt x="3259" y="15667"/>
                    </a:cubicBezTo>
                    <a:cubicBezTo>
                      <a:pt x="3497" y="15714"/>
                      <a:pt x="3742" y="15747"/>
                      <a:pt x="3991" y="15758"/>
                    </a:cubicBezTo>
                    <a:cubicBezTo>
                      <a:pt x="4976" y="15791"/>
                      <a:pt x="5964" y="15842"/>
                      <a:pt x="6953" y="15824"/>
                    </a:cubicBezTo>
                    <a:cubicBezTo>
                      <a:pt x="7755" y="15810"/>
                      <a:pt x="8560" y="15711"/>
                      <a:pt x="9362" y="15637"/>
                    </a:cubicBezTo>
                    <a:cubicBezTo>
                      <a:pt x="9655" y="15608"/>
                      <a:pt x="9878" y="15465"/>
                      <a:pt x="9988" y="15136"/>
                    </a:cubicBezTo>
                    <a:close/>
                    <a:moveTo>
                      <a:pt x="4148" y="16267"/>
                    </a:moveTo>
                    <a:cubicBezTo>
                      <a:pt x="4141" y="16311"/>
                      <a:pt x="4141" y="16351"/>
                      <a:pt x="4148" y="16395"/>
                    </a:cubicBezTo>
                    <a:cubicBezTo>
                      <a:pt x="4156" y="16443"/>
                      <a:pt x="4174" y="16490"/>
                      <a:pt x="4196" y="16531"/>
                    </a:cubicBezTo>
                    <a:cubicBezTo>
                      <a:pt x="4602" y="17186"/>
                      <a:pt x="5203" y="17464"/>
                      <a:pt x="5950" y="17391"/>
                    </a:cubicBezTo>
                    <a:cubicBezTo>
                      <a:pt x="6451" y="17340"/>
                      <a:pt x="6953" y="17234"/>
                      <a:pt x="7451" y="17131"/>
                    </a:cubicBezTo>
                    <a:cubicBezTo>
                      <a:pt x="7674" y="17084"/>
                      <a:pt x="7894" y="17003"/>
                      <a:pt x="8095" y="16897"/>
                    </a:cubicBezTo>
                    <a:cubicBezTo>
                      <a:pt x="8337" y="16765"/>
                      <a:pt x="8546" y="16586"/>
                      <a:pt x="8524" y="16267"/>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0" name="Google Shape;1278;p30">
                <a:extLst>
                  <a:ext uri="{FF2B5EF4-FFF2-40B4-BE49-F238E27FC236}">
                    <a16:creationId xmlns:a16="http://schemas.microsoft.com/office/drawing/2014/main" id="{E1FF0BDE-4610-A02B-1DE7-E37A63435A70}"/>
                  </a:ext>
                </a:extLst>
              </p:cNvPr>
              <p:cNvSpPr/>
              <p:nvPr/>
            </p:nvSpPr>
            <p:spPr>
              <a:xfrm>
                <a:off x="3477175" y="2504450"/>
                <a:ext cx="186675" cy="157525"/>
              </a:xfrm>
              <a:custGeom>
                <a:avLst/>
                <a:gdLst/>
                <a:ahLst/>
                <a:cxnLst/>
                <a:rect l="l" t="t" r="r" b="b"/>
                <a:pathLst>
                  <a:path w="7467" h="6301" extrusionOk="0">
                    <a:moveTo>
                      <a:pt x="5317" y="1874"/>
                    </a:moveTo>
                    <a:lnTo>
                      <a:pt x="5317" y="1874"/>
                    </a:lnTo>
                    <a:cubicBezTo>
                      <a:pt x="5317" y="1890"/>
                      <a:pt x="5316" y="1900"/>
                      <a:pt x="5315" y="1900"/>
                    </a:cubicBezTo>
                    <a:cubicBezTo>
                      <a:pt x="5315" y="1900"/>
                      <a:pt x="5315" y="1892"/>
                      <a:pt x="5317" y="1874"/>
                    </a:cubicBezTo>
                    <a:close/>
                    <a:moveTo>
                      <a:pt x="4874" y="2476"/>
                    </a:moveTo>
                    <a:lnTo>
                      <a:pt x="4874" y="2476"/>
                    </a:lnTo>
                    <a:cubicBezTo>
                      <a:pt x="4867" y="2480"/>
                      <a:pt x="4862" y="2482"/>
                      <a:pt x="4862" y="2482"/>
                    </a:cubicBezTo>
                    <a:cubicBezTo>
                      <a:pt x="4862" y="2482"/>
                      <a:pt x="4864" y="2481"/>
                      <a:pt x="4870" y="2478"/>
                    </a:cubicBezTo>
                    <a:cubicBezTo>
                      <a:pt x="4872" y="2477"/>
                      <a:pt x="4873" y="2477"/>
                      <a:pt x="4874" y="2476"/>
                    </a:cubicBezTo>
                    <a:close/>
                    <a:moveTo>
                      <a:pt x="4947" y="1037"/>
                    </a:moveTo>
                    <a:lnTo>
                      <a:pt x="4947" y="1037"/>
                    </a:lnTo>
                    <a:cubicBezTo>
                      <a:pt x="4959" y="1050"/>
                      <a:pt x="4971" y="1062"/>
                      <a:pt x="4984" y="1076"/>
                    </a:cubicBezTo>
                    <a:cubicBezTo>
                      <a:pt x="5009" y="1105"/>
                      <a:pt x="5035" y="1134"/>
                      <a:pt x="5061" y="1163"/>
                    </a:cubicBezTo>
                    <a:cubicBezTo>
                      <a:pt x="5067" y="1170"/>
                      <a:pt x="5074" y="1179"/>
                      <a:pt x="5079" y="1185"/>
                    </a:cubicBezTo>
                    <a:lnTo>
                      <a:pt x="5079" y="1185"/>
                    </a:lnTo>
                    <a:cubicBezTo>
                      <a:pt x="5091" y="1202"/>
                      <a:pt x="5103" y="1218"/>
                      <a:pt x="5112" y="1233"/>
                    </a:cubicBezTo>
                    <a:cubicBezTo>
                      <a:pt x="5156" y="1295"/>
                      <a:pt x="5196" y="1361"/>
                      <a:pt x="5229" y="1427"/>
                    </a:cubicBezTo>
                    <a:cubicBezTo>
                      <a:pt x="5240" y="1445"/>
                      <a:pt x="5247" y="1464"/>
                      <a:pt x="5255" y="1482"/>
                    </a:cubicBezTo>
                    <a:cubicBezTo>
                      <a:pt x="5257" y="1487"/>
                      <a:pt x="5258" y="1488"/>
                      <a:pt x="5258" y="1488"/>
                    </a:cubicBezTo>
                    <a:cubicBezTo>
                      <a:pt x="5258" y="1488"/>
                      <a:pt x="5258" y="1488"/>
                      <a:pt x="5258" y="1488"/>
                    </a:cubicBezTo>
                    <a:lnTo>
                      <a:pt x="5258" y="1488"/>
                    </a:lnTo>
                    <a:cubicBezTo>
                      <a:pt x="5258" y="1488"/>
                      <a:pt x="5258" y="1489"/>
                      <a:pt x="5258" y="1489"/>
                    </a:cubicBezTo>
                    <a:cubicBezTo>
                      <a:pt x="5269" y="1526"/>
                      <a:pt x="5284" y="1562"/>
                      <a:pt x="5295" y="1599"/>
                    </a:cubicBezTo>
                    <a:cubicBezTo>
                      <a:pt x="5306" y="1639"/>
                      <a:pt x="5310" y="1665"/>
                      <a:pt x="5317" y="1702"/>
                    </a:cubicBezTo>
                    <a:cubicBezTo>
                      <a:pt x="5317" y="1702"/>
                      <a:pt x="5317" y="1702"/>
                      <a:pt x="5317" y="1702"/>
                    </a:cubicBezTo>
                    <a:lnTo>
                      <a:pt x="5317" y="1702"/>
                    </a:lnTo>
                    <a:cubicBezTo>
                      <a:pt x="5317" y="1704"/>
                      <a:pt x="5317" y="1706"/>
                      <a:pt x="5317" y="1709"/>
                    </a:cubicBezTo>
                    <a:cubicBezTo>
                      <a:pt x="5317" y="1731"/>
                      <a:pt x="5321" y="1749"/>
                      <a:pt x="5321" y="1771"/>
                    </a:cubicBezTo>
                    <a:cubicBezTo>
                      <a:pt x="5321" y="1804"/>
                      <a:pt x="5321" y="1837"/>
                      <a:pt x="5317" y="1870"/>
                    </a:cubicBezTo>
                    <a:cubicBezTo>
                      <a:pt x="5317" y="1871"/>
                      <a:pt x="5317" y="1873"/>
                      <a:pt x="5317" y="1874"/>
                    </a:cubicBezTo>
                    <a:lnTo>
                      <a:pt x="5317" y="1874"/>
                    </a:lnTo>
                    <a:cubicBezTo>
                      <a:pt x="5313" y="1896"/>
                      <a:pt x="5313" y="1914"/>
                      <a:pt x="5306" y="1936"/>
                    </a:cubicBezTo>
                    <a:cubicBezTo>
                      <a:pt x="5299" y="1969"/>
                      <a:pt x="5291" y="2002"/>
                      <a:pt x="5280" y="2031"/>
                    </a:cubicBezTo>
                    <a:cubicBezTo>
                      <a:pt x="5275" y="2041"/>
                      <a:pt x="5264" y="2068"/>
                      <a:pt x="5265" y="2068"/>
                    </a:cubicBezTo>
                    <a:cubicBezTo>
                      <a:pt x="5265" y="2068"/>
                      <a:pt x="5265" y="2068"/>
                      <a:pt x="5265" y="2068"/>
                    </a:cubicBezTo>
                    <a:lnTo>
                      <a:pt x="5265" y="2068"/>
                    </a:lnTo>
                    <a:cubicBezTo>
                      <a:pt x="5260" y="2078"/>
                      <a:pt x="5255" y="2088"/>
                      <a:pt x="5251" y="2097"/>
                    </a:cubicBezTo>
                    <a:cubicBezTo>
                      <a:pt x="5233" y="2130"/>
                      <a:pt x="5214" y="2159"/>
                      <a:pt x="5192" y="2188"/>
                    </a:cubicBezTo>
                    <a:cubicBezTo>
                      <a:pt x="5190" y="2194"/>
                      <a:pt x="5172" y="2218"/>
                      <a:pt x="5167" y="2225"/>
                    </a:cubicBezTo>
                    <a:lnTo>
                      <a:pt x="5167" y="2225"/>
                    </a:lnTo>
                    <a:cubicBezTo>
                      <a:pt x="5156" y="2237"/>
                      <a:pt x="5138" y="2257"/>
                      <a:pt x="5134" y="2262"/>
                    </a:cubicBezTo>
                    <a:cubicBezTo>
                      <a:pt x="5108" y="2295"/>
                      <a:pt x="5079" y="2324"/>
                      <a:pt x="5046" y="2350"/>
                    </a:cubicBezTo>
                    <a:cubicBezTo>
                      <a:pt x="5031" y="2364"/>
                      <a:pt x="5017" y="2379"/>
                      <a:pt x="5002" y="2390"/>
                    </a:cubicBezTo>
                    <a:lnTo>
                      <a:pt x="4969" y="2419"/>
                    </a:lnTo>
                    <a:cubicBezTo>
                      <a:pt x="4967" y="2421"/>
                      <a:pt x="4963" y="2423"/>
                      <a:pt x="4958" y="2426"/>
                    </a:cubicBezTo>
                    <a:cubicBezTo>
                      <a:pt x="4940" y="2437"/>
                      <a:pt x="4922" y="2448"/>
                      <a:pt x="4903" y="2459"/>
                    </a:cubicBezTo>
                    <a:cubicBezTo>
                      <a:pt x="4900" y="2463"/>
                      <a:pt x="4886" y="2470"/>
                      <a:pt x="4876" y="2475"/>
                    </a:cubicBezTo>
                    <a:lnTo>
                      <a:pt x="4876" y="2475"/>
                    </a:lnTo>
                    <a:cubicBezTo>
                      <a:pt x="4867" y="2478"/>
                      <a:pt x="4846" y="2486"/>
                      <a:pt x="4841" y="2489"/>
                    </a:cubicBezTo>
                    <a:cubicBezTo>
                      <a:pt x="4834" y="2489"/>
                      <a:pt x="4826" y="2492"/>
                      <a:pt x="4819" y="2492"/>
                    </a:cubicBezTo>
                    <a:lnTo>
                      <a:pt x="4794" y="2492"/>
                    </a:lnTo>
                    <a:cubicBezTo>
                      <a:pt x="4792" y="2491"/>
                      <a:pt x="4790" y="2490"/>
                      <a:pt x="4790" y="2489"/>
                    </a:cubicBezTo>
                    <a:cubicBezTo>
                      <a:pt x="4790" y="2489"/>
                      <a:pt x="4786" y="2487"/>
                      <a:pt x="4783" y="2485"/>
                    </a:cubicBezTo>
                    <a:lnTo>
                      <a:pt x="4783" y="2485"/>
                    </a:lnTo>
                    <a:cubicBezTo>
                      <a:pt x="4773" y="2475"/>
                      <a:pt x="4767" y="2466"/>
                      <a:pt x="4757" y="2456"/>
                    </a:cubicBezTo>
                    <a:cubicBezTo>
                      <a:pt x="4756" y="2455"/>
                      <a:pt x="4755" y="2454"/>
                      <a:pt x="4754" y="2453"/>
                    </a:cubicBezTo>
                    <a:lnTo>
                      <a:pt x="4754" y="2453"/>
                    </a:lnTo>
                    <a:cubicBezTo>
                      <a:pt x="4753" y="2453"/>
                      <a:pt x="4753" y="2452"/>
                      <a:pt x="4753" y="2452"/>
                    </a:cubicBezTo>
                    <a:cubicBezTo>
                      <a:pt x="4746" y="2437"/>
                      <a:pt x="4735" y="2423"/>
                      <a:pt x="4727" y="2408"/>
                    </a:cubicBezTo>
                    <a:cubicBezTo>
                      <a:pt x="4720" y="2394"/>
                      <a:pt x="4720" y="2394"/>
                      <a:pt x="4716" y="2383"/>
                    </a:cubicBezTo>
                    <a:cubicBezTo>
                      <a:pt x="4715" y="2380"/>
                      <a:pt x="4714" y="2378"/>
                      <a:pt x="4713" y="2377"/>
                    </a:cubicBezTo>
                    <a:lnTo>
                      <a:pt x="4713" y="2377"/>
                    </a:lnTo>
                    <a:cubicBezTo>
                      <a:pt x="4700" y="2344"/>
                      <a:pt x="4690" y="2313"/>
                      <a:pt x="4684" y="2276"/>
                    </a:cubicBezTo>
                    <a:cubicBezTo>
                      <a:pt x="4680" y="2262"/>
                      <a:pt x="4676" y="2243"/>
                      <a:pt x="4673" y="2225"/>
                    </a:cubicBezTo>
                    <a:lnTo>
                      <a:pt x="4669" y="2192"/>
                    </a:lnTo>
                    <a:cubicBezTo>
                      <a:pt x="4669" y="2192"/>
                      <a:pt x="4669" y="2192"/>
                      <a:pt x="4669" y="2192"/>
                    </a:cubicBezTo>
                    <a:lnTo>
                      <a:pt x="4669" y="2192"/>
                    </a:lnTo>
                    <a:cubicBezTo>
                      <a:pt x="4669" y="2190"/>
                      <a:pt x="4669" y="2188"/>
                      <a:pt x="4669" y="2185"/>
                    </a:cubicBezTo>
                    <a:cubicBezTo>
                      <a:pt x="4658" y="2090"/>
                      <a:pt x="4658" y="1991"/>
                      <a:pt x="4662" y="1896"/>
                    </a:cubicBezTo>
                    <a:cubicBezTo>
                      <a:pt x="4662" y="1870"/>
                      <a:pt x="4669" y="1841"/>
                      <a:pt x="4669" y="1811"/>
                    </a:cubicBezTo>
                    <a:lnTo>
                      <a:pt x="4673" y="1778"/>
                    </a:lnTo>
                    <a:lnTo>
                      <a:pt x="4673" y="1778"/>
                    </a:lnTo>
                    <a:cubicBezTo>
                      <a:pt x="4671" y="1793"/>
                      <a:pt x="4671" y="1798"/>
                      <a:pt x="4671" y="1798"/>
                    </a:cubicBezTo>
                    <a:cubicBezTo>
                      <a:pt x="4671" y="1798"/>
                      <a:pt x="4673" y="1783"/>
                      <a:pt x="4673" y="1778"/>
                    </a:cubicBezTo>
                    <a:lnTo>
                      <a:pt x="4673" y="1778"/>
                    </a:lnTo>
                    <a:lnTo>
                      <a:pt x="4673" y="1778"/>
                    </a:lnTo>
                    <a:cubicBezTo>
                      <a:pt x="4684" y="1724"/>
                      <a:pt x="4695" y="1665"/>
                      <a:pt x="4706" y="1606"/>
                    </a:cubicBezTo>
                    <a:cubicBezTo>
                      <a:pt x="4748" y="1404"/>
                      <a:pt x="4829" y="1209"/>
                      <a:pt x="4947" y="1037"/>
                    </a:cubicBezTo>
                    <a:close/>
                    <a:moveTo>
                      <a:pt x="4790" y="2492"/>
                    </a:moveTo>
                    <a:cubicBezTo>
                      <a:pt x="4790" y="2492"/>
                      <a:pt x="4790" y="2492"/>
                      <a:pt x="4790" y="2492"/>
                    </a:cubicBezTo>
                    <a:lnTo>
                      <a:pt x="4790" y="2492"/>
                    </a:lnTo>
                    <a:cubicBezTo>
                      <a:pt x="4797" y="2495"/>
                      <a:pt x="4801" y="2497"/>
                      <a:pt x="4803" y="2498"/>
                    </a:cubicBezTo>
                    <a:lnTo>
                      <a:pt x="4803" y="2498"/>
                    </a:lnTo>
                    <a:cubicBezTo>
                      <a:pt x="4800" y="2497"/>
                      <a:pt x="4795" y="2495"/>
                      <a:pt x="4790" y="2492"/>
                    </a:cubicBezTo>
                    <a:close/>
                    <a:moveTo>
                      <a:pt x="4794" y="2493"/>
                    </a:moveTo>
                    <a:lnTo>
                      <a:pt x="4794" y="2493"/>
                    </a:lnTo>
                    <a:cubicBezTo>
                      <a:pt x="4805" y="2493"/>
                      <a:pt x="4811" y="2495"/>
                      <a:pt x="4812" y="2497"/>
                    </a:cubicBezTo>
                    <a:lnTo>
                      <a:pt x="4812" y="2497"/>
                    </a:lnTo>
                    <a:cubicBezTo>
                      <a:pt x="4812" y="2498"/>
                      <a:pt x="4812" y="2498"/>
                      <a:pt x="4812" y="2499"/>
                    </a:cubicBezTo>
                    <a:lnTo>
                      <a:pt x="4812" y="2499"/>
                    </a:lnTo>
                    <a:cubicBezTo>
                      <a:pt x="4811" y="2499"/>
                      <a:pt x="4811" y="2499"/>
                      <a:pt x="4810" y="2499"/>
                    </a:cubicBezTo>
                    <a:cubicBezTo>
                      <a:pt x="4809" y="2499"/>
                      <a:pt x="4807" y="2499"/>
                      <a:pt x="4805" y="2498"/>
                    </a:cubicBezTo>
                    <a:lnTo>
                      <a:pt x="4805" y="2498"/>
                    </a:lnTo>
                    <a:cubicBezTo>
                      <a:pt x="4803" y="2497"/>
                      <a:pt x="4798" y="2495"/>
                      <a:pt x="4794" y="2493"/>
                    </a:cubicBezTo>
                    <a:close/>
                    <a:moveTo>
                      <a:pt x="2490" y="882"/>
                    </a:moveTo>
                    <a:cubicBezTo>
                      <a:pt x="2764" y="1198"/>
                      <a:pt x="2868" y="1660"/>
                      <a:pt x="2827" y="2079"/>
                    </a:cubicBezTo>
                    <a:cubicBezTo>
                      <a:pt x="2816" y="2203"/>
                      <a:pt x="2787" y="2324"/>
                      <a:pt x="2743" y="2437"/>
                    </a:cubicBezTo>
                    <a:cubicBezTo>
                      <a:pt x="2714" y="2518"/>
                      <a:pt x="2670" y="2591"/>
                      <a:pt x="2608" y="2650"/>
                    </a:cubicBezTo>
                    <a:lnTo>
                      <a:pt x="2582" y="2672"/>
                    </a:lnTo>
                    <a:cubicBezTo>
                      <a:pt x="2567" y="2679"/>
                      <a:pt x="2553" y="2686"/>
                      <a:pt x="2538" y="2697"/>
                    </a:cubicBezTo>
                    <a:cubicBezTo>
                      <a:pt x="2534" y="2700"/>
                      <a:pt x="2531" y="2702"/>
                      <a:pt x="2529" y="2703"/>
                    </a:cubicBezTo>
                    <a:lnTo>
                      <a:pt x="2529" y="2703"/>
                    </a:lnTo>
                    <a:cubicBezTo>
                      <a:pt x="2526" y="2703"/>
                      <a:pt x="2522" y="2704"/>
                      <a:pt x="2516" y="2705"/>
                    </a:cubicBezTo>
                    <a:cubicBezTo>
                      <a:pt x="2498" y="2708"/>
                      <a:pt x="2443" y="2712"/>
                      <a:pt x="2498" y="2712"/>
                    </a:cubicBezTo>
                    <a:lnTo>
                      <a:pt x="2447" y="2712"/>
                    </a:lnTo>
                    <a:cubicBezTo>
                      <a:pt x="2443" y="2712"/>
                      <a:pt x="2441" y="2713"/>
                      <a:pt x="2439" y="2713"/>
                    </a:cubicBezTo>
                    <a:lnTo>
                      <a:pt x="2439" y="2713"/>
                    </a:lnTo>
                    <a:cubicBezTo>
                      <a:pt x="2438" y="2713"/>
                      <a:pt x="2437" y="2712"/>
                      <a:pt x="2436" y="2712"/>
                    </a:cubicBezTo>
                    <a:lnTo>
                      <a:pt x="2391" y="2698"/>
                    </a:lnTo>
                    <a:lnTo>
                      <a:pt x="2391" y="2698"/>
                    </a:lnTo>
                    <a:cubicBezTo>
                      <a:pt x="2381" y="2693"/>
                      <a:pt x="2372" y="2689"/>
                      <a:pt x="2362" y="2683"/>
                    </a:cubicBezTo>
                    <a:cubicBezTo>
                      <a:pt x="2350" y="2676"/>
                      <a:pt x="2333" y="2663"/>
                      <a:pt x="2334" y="2663"/>
                    </a:cubicBezTo>
                    <a:lnTo>
                      <a:pt x="2334" y="2663"/>
                    </a:lnTo>
                    <a:cubicBezTo>
                      <a:pt x="2334" y="2663"/>
                      <a:pt x="2339" y="2667"/>
                      <a:pt x="2351" y="2675"/>
                    </a:cubicBezTo>
                    <a:cubicBezTo>
                      <a:pt x="2333" y="2661"/>
                      <a:pt x="2315" y="2646"/>
                      <a:pt x="2300" y="2631"/>
                    </a:cubicBezTo>
                    <a:cubicBezTo>
                      <a:pt x="2293" y="2621"/>
                      <a:pt x="2278" y="2603"/>
                      <a:pt x="2277" y="2603"/>
                    </a:cubicBezTo>
                    <a:lnTo>
                      <a:pt x="2277" y="2603"/>
                    </a:lnTo>
                    <a:cubicBezTo>
                      <a:pt x="2276" y="2603"/>
                      <a:pt x="2279" y="2607"/>
                      <a:pt x="2285" y="2617"/>
                    </a:cubicBezTo>
                    <a:cubicBezTo>
                      <a:pt x="2271" y="2595"/>
                      <a:pt x="2252" y="2569"/>
                      <a:pt x="2242" y="2547"/>
                    </a:cubicBezTo>
                    <a:cubicBezTo>
                      <a:pt x="2229" y="2528"/>
                      <a:pt x="2221" y="2509"/>
                      <a:pt x="2212" y="2492"/>
                    </a:cubicBezTo>
                    <a:lnTo>
                      <a:pt x="2212" y="2492"/>
                    </a:lnTo>
                    <a:cubicBezTo>
                      <a:pt x="2209" y="2483"/>
                      <a:pt x="2200" y="2459"/>
                      <a:pt x="2198" y="2452"/>
                    </a:cubicBezTo>
                    <a:cubicBezTo>
                      <a:pt x="2176" y="2390"/>
                      <a:pt x="2161" y="2328"/>
                      <a:pt x="2150" y="2269"/>
                    </a:cubicBezTo>
                    <a:cubicBezTo>
                      <a:pt x="2113" y="2038"/>
                      <a:pt x="2161" y="1742"/>
                      <a:pt x="2227" y="1489"/>
                    </a:cubicBezTo>
                    <a:cubicBezTo>
                      <a:pt x="2242" y="1431"/>
                      <a:pt x="2256" y="1376"/>
                      <a:pt x="2274" y="1317"/>
                    </a:cubicBezTo>
                    <a:cubicBezTo>
                      <a:pt x="2285" y="1292"/>
                      <a:pt x="2293" y="1262"/>
                      <a:pt x="2304" y="1237"/>
                    </a:cubicBezTo>
                    <a:cubicBezTo>
                      <a:pt x="2307" y="1227"/>
                      <a:pt x="2330" y="1175"/>
                      <a:pt x="2329" y="1175"/>
                    </a:cubicBezTo>
                    <a:lnTo>
                      <a:pt x="2329" y="1175"/>
                    </a:lnTo>
                    <a:cubicBezTo>
                      <a:pt x="2329" y="1175"/>
                      <a:pt x="2328" y="1177"/>
                      <a:pt x="2326" y="1182"/>
                    </a:cubicBezTo>
                    <a:cubicBezTo>
                      <a:pt x="2366" y="1083"/>
                      <a:pt x="2417" y="988"/>
                      <a:pt x="2476" y="900"/>
                    </a:cubicBezTo>
                    <a:cubicBezTo>
                      <a:pt x="2480" y="894"/>
                      <a:pt x="2485" y="888"/>
                      <a:pt x="2490" y="882"/>
                    </a:cubicBezTo>
                    <a:close/>
                    <a:moveTo>
                      <a:pt x="3484" y="1"/>
                    </a:moveTo>
                    <a:cubicBezTo>
                      <a:pt x="3353" y="1"/>
                      <a:pt x="3223" y="14"/>
                      <a:pt x="3095" y="43"/>
                    </a:cubicBezTo>
                    <a:cubicBezTo>
                      <a:pt x="2857" y="98"/>
                      <a:pt x="2639" y="207"/>
                      <a:pt x="2456" y="359"/>
                    </a:cubicBezTo>
                    <a:lnTo>
                      <a:pt x="2456" y="359"/>
                    </a:lnTo>
                    <a:cubicBezTo>
                      <a:pt x="2237" y="218"/>
                      <a:pt x="1983" y="145"/>
                      <a:pt x="1727" y="145"/>
                    </a:cubicBezTo>
                    <a:cubicBezTo>
                      <a:pt x="1652" y="145"/>
                      <a:pt x="1577" y="151"/>
                      <a:pt x="1502" y="164"/>
                    </a:cubicBezTo>
                    <a:cubicBezTo>
                      <a:pt x="934" y="252"/>
                      <a:pt x="389" y="651"/>
                      <a:pt x="180" y="1193"/>
                    </a:cubicBezTo>
                    <a:cubicBezTo>
                      <a:pt x="1" y="1661"/>
                      <a:pt x="89" y="2199"/>
                      <a:pt x="242" y="2661"/>
                    </a:cubicBezTo>
                    <a:cubicBezTo>
                      <a:pt x="594" y="3726"/>
                      <a:pt x="1282" y="4649"/>
                      <a:pt x="1905" y="5571"/>
                    </a:cubicBezTo>
                    <a:cubicBezTo>
                      <a:pt x="2011" y="5725"/>
                      <a:pt x="2113" y="5883"/>
                      <a:pt x="2209" y="6047"/>
                    </a:cubicBezTo>
                    <a:cubicBezTo>
                      <a:pt x="2246" y="6112"/>
                      <a:pt x="2302" y="6139"/>
                      <a:pt x="2360" y="6139"/>
                    </a:cubicBezTo>
                    <a:cubicBezTo>
                      <a:pt x="2490" y="6139"/>
                      <a:pt x="2624" y="6001"/>
                      <a:pt x="2538" y="5853"/>
                    </a:cubicBezTo>
                    <a:lnTo>
                      <a:pt x="2542" y="5850"/>
                    </a:lnTo>
                    <a:cubicBezTo>
                      <a:pt x="2340" y="5498"/>
                      <a:pt x="2095" y="5172"/>
                      <a:pt x="1868" y="4836"/>
                    </a:cubicBezTo>
                    <a:cubicBezTo>
                      <a:pt x="1564" y="4400"/>
                      <a:pt x="1286" y="3950"/>
                      <a:pt x="1026" y="3485"/>
                    </a:cubicBezTo>
                    <a:cubicBezTo>
                      <a:pt x="788" y="3038"/>
                      <a:pt x="583" y="2599"/>
                      <a:pt x="495" y="2093"/>
                    </a:cubicBezTo>
                    <a:cubicBezTo>
                      <a:pt x="492" y="2081"/>
                      <a:pt x="487" y="2039"/>
                      <a:pt x="485" y="2028"/>
                    </a:cubicBezTo>
                    <a:lnTo>
                      <a:pt x="485" y="2028"/>
                    </a:lnTo>
                    <a:cubicBezTo>
                      <a:pt x="485" y="2024"/>
                      <a:pt x="477" y="1978"/>
                      <a:pt x="477" y="1965"/>
                    </a:cubicBezTo>
                    <a:cubicBezTo>
                      <a:pt x="473" y="1907"/>
                      <a:pt x="469" y="1848"/>
                      <a:pt x="466" y="1789"/>
                    </a:cubicBezTo>
                    <a:cubicBezTo>
                      <a:pt x="466" y="1738"/>
                      <a:pt x="466" y="1691"/>
                      <a:pt x="473" y="1639"/>
                    </a:cubicBezTo>
                    <a:cubicBezTo>
                      <a:pt x="473" y="1621"/>
                      <a:pt x="476" y="1600"/>
                      <a:pt x="477" y="1583"/>
                    </a:cubicBezTo>
                    <a:lnTo>
                      <a:pt x="477" y="1583"/>
                    </a:lnTo>
                    <a:cubicBezTo>
                      <a:pt x="478" y="1575"/>
                      <a:pt x="485" y="1527"/>
                      <a:pt x="488" y="1519"/>
                    </a:cubicBezTo>
                    <a:cubicBezTo>
                      <a:pt x="499" y="1471"/>
                      <a:pt x="510" y="1423"/>
                      <a:pt x="524" y="1376"/>
                    </a:cubicBezTo>
                    <a:cubicBezTo>
                      <a:pt x="532" y="1350"/>
                      <a:pt x="539" y="1328"/>
                      <a:pt x="546" y="1306"/>
                    </a:cubicBezTo>
                    <a:cubicBezTo>
                      <a:pt x="550" y="1295"/>
                      <a:pt x="554" y="1284"/>
                      <a:pt x="557" y="1277"/>
                    </a:cubicBezTo>
                    <a:lnTo>
                      <a:pt x="557" y="1277"/>
                    </a:lnTo>
                    <a:cubicBezTo>
                      <a:pt x="553" y="1289"/>
                      <a:pt x="552" y="1293"/>
                      <a:pt x="552" y="1293"/>
                    </a:cubicBezTo>
                    <a:cubicBezTo>
                      <a:pt x="552" y="1293"/>
                      <a:pt x="562" y="1267"/>
                      <a:pt x="565" y="1262"/>
                    </a:cubicBezTo>
                    <a:cubicBezTo>
                      <a:pt x="587" y="1218"/>
                      <a:pt x="609" y="1174"/>
                      <a:pt x="634" y="1134"/>
                    </a:cubicBezTo>
                    <a:cubicBezTo>
                      <a:pt x="649" y="1108"/>
                      <a:pt x="664" y="1086"/>
                      <a:pt x="682" y="1065"/>
                    </a:cubicBezTo>
                    <a:cubicBezTo>
                      <a:pt x="684" y="1058"/>
                      <a:pt x="688" y="1052"/>
                      <a:pt x="692" y="1047"/>
                    </a:cubicBezTo>
                    <a:lnTo>
                      <a:pt x="692" y="1047"/>
                    </a:lnTo>
                    <a:cubicBezTo>
                      <a:pt x="696" y="1043"/>
                      <a:pt x="711" y="1024"/>
                      <a:pt x="711" y="1024"/>
                    </a:cubicBezTo>
                    <a:cubicBezTo>
                      <a:pt x="865" y="845"/>
                      <a:pt x="1055" y="709"/>
                      <a:pt x="1275" y="622"/>
                    </a:cubicBezTo>
                    <a:cubicBezTo>
                      <a:pt x="1424" y="560"/>
                      <a:pt x="1584" y="525"/>
                      <a:pt x="1741" y="525"/>
                    </a:cubicBezTo>
                    <a:cubicBezTo>
                      <a:pt x="1873" y="525"/>
                      <a:pt x="2002" y="550"/>
                      <a:pt x="2121" y="603"/>
                    </a:cubicBezTo>
                    <a:cubicBezTo>
                      <a:pt x="2146" y="615"/>
                      <a:pt x="2170" y="627"/>
                      <a:pt x="2194" y="640"/>
                    </a:cubicBezTo>
                    <a:lnTo>
                      <a:pt x="2194" y="640"/>
                    </a:lnTo>
                    <a:cubicBezTo>
                      <a:pt x="2165" y="680"/>
                      <a:pt x="2138" y="721"/>
                      <a:pt x="2113" y="764"/>
                    </a:cubicBezTo>
                    <a:cubicBezTo>
                      <a:pt x="1978" y="991"/>
                      <a:pt x="1883" y="1240"/>
                      <a:pt x="1831" y="1500"/>
                    </a:cubicBezTo>
                    <a:cubicBezTo>
                      <a:pt x="1762" y="1815"/>
                      <a:pt x="1725" y="2141"/>
                      <a:pt x="1799" y="2456"/>
                    </a:cubicBezTo>
                    <a:cubicBezTo>
                      <a:pt x="1853" y="2683"/>
                      <a:pt x="1978" y="2913"/>
                      <a:pt x="2187" y="3027"/>
                    </a:cubicBezTo>
                    <a:cubicBezTo>
                      <a:pt x="2271" y="3072"/>
                      <a:pt x="2364" y="3095"/>
                      <a:pt x="2457" y="3095"/>
                    </a:cubicBezTo>
                    <a:cubicBezTo>
                      <a:pt x="2573" y="3095"/>
                      <a:pt x="2689" y="3060"/>
                      <a:pt x="2787" y="2990"/>
                    </a:cubicBezTo>
                    <a:cubicBezTo>
                      <a:pt x="3010" y="2833"/>
                      <a:pt x="3128" y="2566"/>
                      <a:pt x="3175" y="2302"/>
                    </a:cubicBezTo>
                    <a:cubicBezTo>
                      <a:pt x="3248" y="1940"/>
                      <a:pt x="3226" y="1566"/>
                      <a:pt x="3106" y="1215"/>
                    </a:cubicBezTo>
                    <a:cubicBezTo>
                      <a:pt x="3030" y="988"/>
                      <a:pt x="2908" y="783"/>
                      <a:pt x="2749" y="610"/>
                    </a:cubicBezTo>
                    <a:lnTo>
                      <a:pt x="2749" y="610"/>
                    </a:lnTo>
                    <a:cubicBezTo>
                      <a:pt x="2751" y="609"/>
                      <a:pt x="2752" y="608"/>
                      <a:pt x="2754" y="607"/>
                    </a:cubicBezTo>
                    <a:cubicBezTo>
                      <a:pt x="2772" y="592"/>
                      <a:pt x="2794" y="578"/>
                      <a:pt x="2816" y="563"/>
                    </a:cubicBezTo>
                    <a:cubicBezTo>
                      <a:pt x="2849" y="541"/>
                      <a:pt x="2886" y="523"/>
                      <a:pt x="2922" y="504"/>
                    </a:cubicBezTo>
                    <a:cubicBezTo>
                      <a:pt x="2941" y="493"/>
                      <a:pt x="2959" y="486"/>
                      <a:pt x="2977" y="479"/>
                    </a:cubicBezTo>
                    <a:cubicBezTo>
                      <a:pt x="2987" y="474"/>
                      <a:pt x="2990" y="472"/>
                      <a:pt x="2989" y="472"/>
                    </a:cubicBezTo>
                    <a:lnTo>
                      <a:pt x="2989" y="472"/>
                    </a:lnTo>
                    <a:cubicBezTo>
                      <a:pt x="2988" y="472"/>
                      <a:pt x="2971" y="479"/>
                      <a:pt x="2966" y="479"/>
                    </a:cubicBezTo>
                    <a:lnTo>
                      <a:pt x="3003" y="464"/>
                    </a:lnTo>
                    <a:cubicBezTo>
                      <a:pt x="3084" y="435"/>
                      <a:pt x="3164" y="413"/>
                      <a:pt x="3248" y="398"/>
                    </a:cubicBezTo>
                    <a:cubicBezTo>
                      <a:pt x="3257" y="398"/>
                      <a:pt x="3296" y="391"/>
                      <a:pt x="3297" y="390"/>
                    </a:cubicBezTo>
                    <a:lnTo>
                      <a:pt x="3297" y="390"/>
                    </a:lnTo>
                    <a:cubicBezTo>
                      <a:pt x="3309" y="389"/>
                      <a:pt x="3325" y="387"/>
                      <a:pt x="3329" y="387"/>
                    </a:cubicBezTo>
                    <a:cubicBezTo>
                      <a:pt x="3376" y="384"/>
                      <a:pt x="3420" y="380"/>
                      <a:pt x="3468" y="380"/>
                    </a:cubicBezTo>
                    <a:cubicBezTo>
                      <a:pt x="3512" y="380"/>
                      <a:pt x="3549" y="380"/>
                      <a:pt x="3589" y="384"/>
                    </a:cubicBezTo>
                    <a:cubicBezTo>
                      <a:pt x="3607" y="384"/>
                      <a:pt x="3625" y="384"/>
                      <a:pt x="3644" y="387"/>
                    </a:cubicBezTo>
                    <a:cubicBezTo>
                      <a:pt x="3653" y="387"/>
                      <a:pt x="3686" y="392"/>
                      <a:pt x="3701" y="394"/>
                    </a:cubicBezTo>
                    <a:lnTo>
                      <a:pt x="3701" y="394"/>
                    </a:lnTo>
                    <a:cubicBezTo>
                      <a:pt x="3698" y="394"/>
                      <a:pt x="3696" y="394"/>
                      <a:pt x="3696" y="394"/>
                    </a:cubicBezTo>
                    <a:lnTo>
                      <a:pt x="3696" y="394"/>
                    </a:lnTo>
                    <a:cubicBezTo>
                      <a:pt x="3696" y="394"/>
                      <a:pt x="3697" y="394"/>
                      <a:pt x="3702" y="395"/>
                    </a:cubicBezTo>
                    <a:cubicBezTo>
                      <a:pt x="3706" y="395"/>
                      <a:pt x="3708" y="395"/>
                      <a:pt x="3708" y="395"/>
                    </a:cubicBezTo>
                    <a:cubicBezTo>
                      <a:pt x="3708" y="395"/>
                      <a:pt x="3705" y="395"/>
                      <a:pt x="3701" y="394"/>
                    </a:cubicBezTo>
                    <a:lnTo>
                      <a:pt x="3701" y="394"/>
                    </a:lnTo>
                    <a:cubicBezTo>
                      <a:pt x="3712" y="396"/>
                      <a:pt x="3739" y="399"/>
                      <a:pt x="3746" y="402"/>
                    </a:cubicBezTo>
                    <a:cubicBezTo>
                      <a:pt x="3765" y="406"/>
                      <a:pt x="3787" y="409"/>
                      <a:pt x="3805" y="413"/>
                    </a:cubicBezTo>
                    <a:cubicBezTo>
                      <a:pt x="3852" y="420"/>
                      <a:pt x="3893" y="431"/>
                      <a:pt x="3937" y="442"/>
                    </a:cubicBezTo>
                    <a:cubicBezTo>
                      <a:pt x="4021" y="468"/>
                      <a:pt x="4109" y="493"/>
                      <a:pt x="4189" y="526"/>
                    </a:cubicBezTo>
                    <a:cubicBezTo>
                      <a:pt x="4202" y="531"/>
                      <a:pt x="4225" y="542"/>
                      <a:pt x="4226" y="542"/>
                    </a:cubicBezTo>
                    <a:cubicBezTo>
                      <a:pt x="4227" y="542"/>
                      <a:pt x="4223" y="539"/>
                      <a:pt x="4211" y="534"/>
                    </a:cubicBezTo>
                    <a:lnTo>
                      <a:pt x="4211" y="534"/>
                    </a:lnTo>
                    <a:lnTo>
                      <a:pt x="4273" y="563"/>
                    </a:lnTo>
                    <a:cubicBezTo>
                      <a:pt x="4317" y="581"/>
                      <a:pt x="4358" y="603"/>
                      <a:pt x="4394" y="625"/>
                    </a:cubicBezTo>
                    <a:cubicBezTo>
                      <a:pt x="4471" y="665"/>
                      <a:pt x="4548" y="709"/>
                      <a:pt x="4618" y="757"/>
                    </a:cubicBezTo>
                    <a:cubicBezTo>
                      <a:pt x="4631" y="766"/>
                      <a:pt x="4643" y="775"/>
                      <a:pt x="4655" y="783"/>
                    </a:cubicBezTo>
                    <a:lnTo>
                      <a:pt x="4655" y="783"/>
                    </a:lnTo>
                    <a:cubicBezTo>
                      <a:pt x="4616" y="839"/>
                      <a:pt x="4580" y="898"/>
                      <a:pt x="4548" y="958"/>
                    </a:cubicBezTo>
                    <a:cubicBezTo>
                      <a:pt x="4317" y="1372"/>
                      <a:pt x="4211" y="1899"/>
                      <a:pt x="4310" y="2364"/>
                    </a:cubicBezTo>
                    <a:cubicBezTo>
                      <a:pt x="4350" y="2544"/>
                      <a:pt x="4438" y="2730"/>
                      <a:pt x="4603" y="2822"/>
                    </a:cubicBezTo>
                    <a:cubicBezTo>
                      <a:pt x="4669" y="2860"/>
                      <a:pt x="4739" y="2876"/>
                      <a:pt x="4810" y="2876"/>
                    </a:cubicBezTo>
                    <a:cubicBezTo>
                      <a:pt x="4936" y="2876"/>
                      <a:pt x="5063" y="2824"/>
                      <a:pt x="5167" y="2749"/>
                    </a:cubicBezTo>
                    <a:cubicBezTo>
                      <a:pt x="5482" y="2522"/>
                      <a:pt x="5720" y="2174"/>
                      <a:pt x="5705" y="1771"/>
                    </a:cubicBezTo>
                    <a:cubicBezTo>
                      <a:pt x="5690" y="1375"/>
                      <a:pt x="5491" y="1029"/>
                      <a:pt x="5211" y="751"/>
                    </a:cubicBezTo>
                    <a:lnTo>
                      <a:pt x="5211" y="751"/>
                    </a:lnTo>
                    <a:cubicBezTo>
                      <a:pt x="5225" y="742"/>
                      <a:pt x="5239" y="731"/>
                      <a:pt x="5255" y="720"/>
                    </a:cubicBezTo>
                    <a:cubicBezTo>
                      <a:pt x="5306" y="691"/>
                      <a:pt x="5357" y="662"/>
                      <a:pt x="5412" y="640"/>
                    </a:cubicBezTo>
                    <a:cubicBezTo>
                      <a:pt x="5604" y="544"/>
                      <a:pt x="5805" y="473"/>
                      <a:pt x="6001" y="473"/>
                    </a:cubicBezTo>
                    <a:cubicBezTo>
                      <a:pt x="6074" y="473"/>
                      <a:pt x="6146" y="483"/>
                      <a:pt x="6218" y="504"/>
                    </a:cubicBezTo>
                    <a:cubicBezTo>
                      <a:pt x="6324" y="541"/>
                      <a:pt x="6423" y="596"/>
                      <a:pt x="6507" y="669"/>
                    </a:cubicBezTo>
                    <a:cubicBezTo>
                      <a:pt x="6598" y="753"/>
                      <a:pt x="6679" y="852"/>
                      <a:pt x="6741" y="962"/>
                    </a:cubicBezTo>
                    <a:cubicBezTo>
                      <a:pt x="7030" y="1456"/>
                      <a:pt x="7071" y="2101"/>
                      <a:pt x="6928" y="2657"/>
                    </a:cubicBezTo>
                    <a:cubicBezTo>
                      <a:pt x="6642" y="3763"/>
                      <a:pt x="5592" y="4414"/>
                      <a:pt x="4922" y="5297"/>
                    </a:cubicBezTo>
                    <a:cubicBezTo>
                      <a:pt x="4749" y="5516"/>
                      <a:pt x="4607" y="5758"/>
                      <a:pt x="4497" y="6018"/>
                    </a:cubicBezTo>
                    <a:cubicBezTo>
                      <a:pt x="4457" y="6110"/>
                      <a:pt x="4468" y="6219"/>
                      <a:pt x="4566" y="6278"/>
                    </a:cubicBezTo>
                    <a:cubicBezTo>
                      <a:pt x="4592" y="6293"/>
                      <a:pt x="4626" y="6301"/>
                      <a:pt x="4661" y="6301"/>
                    </a:cubicBezTo>
                    <a:cubicBezTo>
                      <a:pt x="4728" y="6301"/>
                      <a:pt x="4800" y="6271"/>
                      <a:pt x="4826" y="6208"/>
                    </a:cubicBezTo>
                    <a:cubicBezTo>
                      <a:pt x="5317" y="5059"/>
                      <a:pt x="6521" y="4436"/>
                      <a:pt x="7082" y="3320"/>
                    </a:cubicBezTo>
                    <a:cubicBezTo>
                      <a:pt x="7389" y="2705"/>
                      <a:pt x="7466" y="1998"/>
                      <a:pt x="7298" y="1328"/>
                    </a:cubicBezTo>
                    <a:cubicBezTo>
                      <a:pt x="7140" y="720"/>
                      <a:pt x="6719" y="124"/>
                      <a:pt x="6038" y="91"/>
                    </a:cubicBezTo>
                    <a:cubicBezTo>
                      <a:pt x="6021" y="90"/>
                      <a:pt x="6004" y="90"/>
                      <a:pt x="5987" y="90"/>
                    </a:cubicBezTo>
                    <a:cubicBezTo>
                      <a:pt x="5669" y="90"/>
                      <a:pt x="5336" y="217"/>
                      <a:pt x="5068" y="387"/>
                    </a:cubicBezTo>
                    <a:cubicBezTo>
                      <a:pt x="5014" y="422"/>
                      <a:pt x="4963" y="460"/>
                      <a:pt x="4915" y="501"/>
                    </a:cubicBezTo>
                    <a:lnTo>
                      <a:pt x="4915" y="501"/>
                    </a:lnTo>
                    <a:cubicBezTo>
                      <a:pt x="4708" y="352"/>
                      <a:pt x="4481" y="233"/>
                      <a:pt x="4263" y="149"/>
                    </a:cubicBezTo>
                    <a:cubicBezTo>
                      <a:pt x="4015" y="56"/>
                      <a:pt x="3749" y="1"/>
                      <a:pt x="3484" y="1"/>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1" name="Google Shape;1279;p30">
                <a:extLst>
                  <a:ext uri="{FF2B5EF4-FFF2-40B4-BE49-F238E27FC236}">
                    <a16:creationId xmlns:a16="http://schemas.microsoft.com/office/drawing/2014/main" id="{4ECF091C-71F1-7565-DBF3-430B1D696399}"/>
                  </a:ext>
                </a:extLst>
              </p:cNvPr>
              <p:cNvSpPr/>
              <p:nvPr/>
            </p:nvSpPr>
            <p:spPr>
              <a:xfrm>
                <a:off x="3614400" y="2306475"/>
                <a:ext cx="33875" cy="68275"/>
              </a:xfrm>
              <a:custGeom>
                <a:avLst/>
                <a:gdLst/>
                <a:ahLst/>
                <a:cxnLst/>
                <a:rect l="l" t="t" r="r" b="b"/>
                <a:pathLst>
                  <a:path w="1355" h="2731" extrusionOk="0">
                    <a:moveTo>
                      <a:pt x="1149" y="0"/>
                    </a:moveTo>
                    <a:cubicBezTo>
                      <a:pt x="1081" y="0"/>
                      <a:pt x="1011" y="31"/>
                      <a:pt x="985" y="94"/>
                    </a:cubicBezTo>
                    <a:cubicBezTo>
                      <a:pt x="648" y="870"/>
                      <a:pt x="377" y="1672"/>
                      <a:pt x="40" y="2448"/>
                    </a:cubicBezTo>
                    <a:cubicBezTo>
                      <a:pt x="0" y="2540"/>
                      <a:pt x="11" y="2653"/>
                      <a:pt x="110" y="2708"/>
                    </a:cubicBezTo>
                    <a:cubicBezTo>
                      <a:pt x="137" y="2723"/>
                      <a:pt x="171" y="2731"/>
                      <a:pt x="206" y="2731"/>
                    </a:cubicBezTo>
                    <a:cubicBezTo>
                      <a:pt x="273" y="2731"/>
                      <a:pt x="343" y="2702"/>
                      <a:pt x="370" y="2639"/>
                    </a:cubicBezTo>
                    <a:cubicBezTo>
                      <a:pt x="707" y="1863"/>
                      <a:pt x="978" y="1061"/>
                      <a:pt x="1314" y="285"/>
                    </a:cubicBezTo>
                    <a:cubicBezTo>
                      <a:pt x="1355" y="193"/>
                      <a:pt x="1344" y="80"/>
                      <a:pt x="1245" y="25"/>
                    </a:cubicBezTo>
                    <a:cubicBezTo>
                      <a:pt x="1218" y="9"/>
                      <a:pt x="1183" y="0"/>
                      <a:pt x="1149"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2" name="Google Shape;1280;p30">
                <a:extLst>
                  <a:ext uri="{FF2B5EF4-FFF2-40B4-BE49-F238E27FC236}">
                    <a16:creationId xmlns:a16="http://schemas.microsoft.com/office/drawing/2014/main" id="{05B113E6-CC43-0F42-C058-2E8FE8FF8A8F}"/>
                  </a:ext>
                </a:extLst>
              </p:cNvPr>
              <p:cNvSpPr/>
              <p:nvPr/>
            </p:nvSpPr>
            <p:spPr>
              <a:xfrm>
                <a:off x="3497600" y="2306450"/>
                <a:ext cx="33975" cy="68350"/>
              </a:xfrm>
              <a:custGeom>
                <a:avLst/>
                <a:gdLst/>
                <a:ahLst/>
                <a:cxnLst/>
                <a:rect l="l" t="t" r="r" b="b"/>
                <a:pathLst>
                  <a:path w="1359" h="2734" extrusionOk="0">
                    <a:moveTo>
                      <a:pt x="210" y="0"/>
                    </a:moveTo>
                    <a:cubicBezTo>
                      <a:pt x="174" y="0"/>
                      <a:pt x="138" y="9"/>
                      <a:pt x="110" y="26"/>
                    </a:cubicBezTo>
                    <a:cubicBezTo>
                      <a:pt x="11" y="81"/>
                      <a:pt x="0" y="190"/>
                      <a:pt x="41" y="286"/>
                    </a:cubicBezTo>
                    <a:lnTo>
                      <a:pt x="44" y="286"/>
                    </a:lnTo>
                    <a:cubicBezTo>
                      <a:pt x="381" y="1065"/>
                      <a:pt x="652" y="1864"/>
                      <a:pt x="989" y="2640"/>
                    </a:cubicBezTo>
                    <a:cubicBezTo>
                      <a:pt x="1015" y="2703"/>
                      <a:pt x="1085" y="2734"/>
                      <a:pt x="1153" y="2734"/>
                    </a:cubicBezTo>
                    <a:cubicBezTo>
                      <a:pt x="1187" y="2734"/>
                      <a:pt x="1221" y="2725"/>
                      <a:pt x="1249" y="2709"/>
                    </a:cubicBezTo>
                    <a:cubicBezTo>
                      <a:pt x="1348" y="2651"/>
                      <a:pt x="1359" y="2545"/>
                      <a:pt x="1318" y="2449"/>
                    </a:cubicBezTo>
                    <a:cubicBezTo>
                      <a:pt x="982" y="1673"/>
                      <a:pt x="711" y="871"/>
                      <a:pt x="374" y="92"/>
                    </a:cubicBezTo>
                    <a:cubicBezTo>
                      <a:pt x="345" y="30"/>
                      <a:pt x="277" y="0"/>
                      <a:pt x="210"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3" name="Google Shape;1281;p30">
                <a:extLst>
                  <a:ext uri="{FF2B5EF4-FFF2-40B4-BE49-F238E27FC236}">
                    <a16:creationId xmlns:a16="http://schemas.microsoft.com/office/drawing/2014/main" id="{7D3FA6DD-B6C7-0396-37DA-E5DA59BF1A63}"/>
                  </a:ext>
                </a:extLst>
              </p:cNvPr>
              <p:cNvSpPr/>
              <p:nvPr/>
            </p:nvSpPr>
            <p:spPr>
              <a:xfrm>
                <a:off x="3566700" y="2306975"/>
                <a:ext cx="10450" cy="53500"/>
              </a:xfrm>
              <a:custGeom>
                <a:avLst/>
                <a:gdLst/>
                <a:ahLst/>
                <a:cxnLst/>
                <a:rect l="l" t="t" r="r" b="b"/>
                <a:pathLst>
                  <a:path w="418" h="2140" extrusionOk="0">
                    <a:moveTo>
                      <a:pt x="191" y="0"/>
                    </a:moveTo>
                    <a:cubicBezTo>
                      <a:pt x="96" y="0"/>
                      <a:pt x="1" y="61"/>
                      <a:pt x="1" y="184"/>
                    </a:cubicBezTo>
                    <a:cubicBezTo>
                      <a:pt x="1" y="774"/>
                      <a:pt x="4" y="1359"/>
                      <a:pt x="37" y="1949"/>
                    </a:cubicBezTo>
                    <a:cubicBezTo>
                      <a:pt x="37" y="2051"/>
                      <a:pt x="121" y="2135"/>
                      <a:pt x="228" y="2139"/>
                    </a:cubicBezTo>
                    <a:cubicBezTo>
                      <a:pt x="330" y="2139"/>
                      <a:pt x="418" y="2051"/>
                      <a:pt x="418" y="1949"/>
                    </a:cubicBezTo>
                    <a:cubicBezTo>
                      <a:pt x="385" y="1359"/>
                      <a:pt x="381" y="774"/>
                      <a:pt x="381" y="184"/>
                    </a:cubicBezTo>
                    <a:cubicBezTo>
                      <a:pt x="381" y="61"/>
                      <a:pt x="286" y="0"/>
                      <a:pt x="191"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4" name="Google Shape;1282;p30">
                <a:extLst>
                  <a:ext uri="{FF2B5EF4-FFF2-40B4-BE49-F238E27FC236}">
                    <a16:creationId xmlns:a16="http://schemas.microsoft.com/office/drawing/2014/main" id="{DDE62B40-D89C-6650-144C-E43D8012558B}"/>
                  </a:ext>
                </a:extLst>
              </p:cNvPr>
              <p:cNvSpPr/>
              <p:nvPr/>
            </p:nvSpPr>
            <p:spPr>
              <a:xfrm>
                <a:off x="3657225" y="2339575"/>
                <a:ext cx="47975" cy="56900"/>
              </a:xfrm>
              <a:custGeom>
                <a:avLst/>
                <a:gdLst/>
                <a:ahLst/>
                <a:cxnLst/>
                <a:rect l="l" t="t" r="r" b="b"/>
                <a:pathLst>
                  <a:path w="1919" h="2276" extrusionOk="0">
                    <a:moveTo>
                      <a:pt x="1695" y="0"/>
                    </a:moveTo>
                    <a:cubicBezTo>
                      <a:pt x="1647" y="0"/>
                      <a:pt x="1599" y="17"/>
                      <a:pt x="1567" y="55"/>
                    </a:cubicBezTo>
                    <a:lnTo>
                      <a:pt x="260" y="1717"/>
                    </a:lnTo>
                    <a:lnTo>
                      <a:pt x="77" y="1952"/>
                    </a:lnTo>
                    <a:cubicBezTo>
                      <a:pt x="15" y="2032"/>
                      <a:pt x="0" y="2142"/>
                      <a:pt x="77" y="2219"/>
                    </a:cubicBezTo>
                    <a:cubicBezTo>
                      <a:pt x="112" y="2254"/>
                      <a:pt x="169" y="2276"/>
                      <a:pt x="224" y="2276"/>
                    </a:cubicBezTo>
                    <a:cubicBezTo>
                      <a:pt x="272" y="2276"/>
                      <a:pt x="319" y="2259"/>
                      <a:pt x="348" y="2219"/>
                    </a:cubicBezTo>
                    <a:lnTo>
                      <a:pt x="1655" y="561"/>
                    </a:lnTo>
                    <a:lnTo>
                      <a:pt x="1838" y="326"/>
                    </a:lnTo>
                    <a:cubicBezTo>
                      <a:pt x="1904" y="246"/>
                      <a:pt x="1919" y="136"/>
                      <a:pt x="1838" y="55"/>
                    </a:cubicBezTo>
                    <a:cubicBezTo>
                      <a:pt x="1804" y="21"/>
                      <a:pt x="1749" y="0"/>
                      <a:pt x="1695"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5" name="Google Shape;1283;p30">
                <a:extLst>
                  <a:ext uri="{FF2B5EF4-FFF2-40B4-BE49-F238E27FC236}">
                    <a16:creationId xmlns:a16="http://schemas.microsoft.com/office/drawing/2014/main" id="{1D59A0E2-4D16-4084-8749-30A26CDC7A69}"/>
                  </a:ext>
                </a:extLst>
              </p:cNvPr>
              <p:cNvSpPr/>
              <p:nvPr/>
            </p:nvSpPr>
            <p:spPr>
              <a:xfrm>
                <a:off x="3436550" y="2337475"/>
                <a:ext cx="47975" cy="56950"/>
              </a:xfrm>
              <a:custGeom>
                <a:avLst/>
                <a:gdLst/>
                <a:ahLst/>
                <a:cxnLst/>
                <a:rect l="l" t="t" r="r" b="b"/>
                <a:pathLst>
                  <a:path w="1919" h="2278" extrusionOk="0">
                    <a:moveTo>
                      <a:pt x="223" y="0"/>
                    </a:moveTo>
                    <a:cubicBezTo>
                      <a:pt x="170" y="0"/>
                      <a:pt x="115" y="21"/>
                      <a:pt x="81" y="55"/>
                    </a:cubicBezTo>
                    <a:cubicBezTo>
                      <a:pt x="0" y="136"/>
                      <a:pt x="15" y="245"/>
                      <a:pt x="81" y="326"/>
                    </a:cubicBezTo>
                    <a:lnTo>
                      <a:pt x="1388" y="1988"/>
                    </a:lnTo>
                    <a:lnTo>
                      <a:pt x="1571" y="2223"/>
                    </a:lnTo>
                    <a:cubicBezTo>
                      <a:pt x="1601" y="2261"/>
                      <a:pt x="1647" y="2278"/>
                      <a:pt x="1696" y="2278"/>
                    </a:cubicBezTo>
                    <a:cubicBezTo>
                      <a:pt x="1750" y="2278"/>
                      <a:pt x="1805" y="2257"/>
                      <a:pt x="1842" y="2223"/>
                    </a:cubicBezTo>
                    <a:cubicBezTo>
                      <a:pt x="1919" y="2142"/>
                      <a:pt x="1904" y="2032"/>
                      <a:pt x="1842" y="1952"/>
                    </a:cubicBezTo>
                    <a:lnTo>
                      <a:pt x="531" y="289"/>
                    </a:lnTo>
                    <a:lnTo>
                      <a:pt x="348" y="55"/>
                    </a:lnTo>
                    <a:cubicBezTo>
                      <a:pt x="319" y="17"/>
                      <a:pt x="272" y="0"/>
                      <a:pt x="223"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grpSp>
          <p:nvGrpSpPr>
            <p:cNvPr id="97" name="Google Shape;1270;p30">
              <a:extLst>
                <a:ext uri="{FF2B5EF4-FFF2-40B4-BE49-F238E27FC236}">
                  <a16:creationId xmlns:a16="http://schemas.microsoft.com/office/drawing/2014/main" id="{A072FD19-9F2C-69E7-7B16-B329A6E238F2}"/>
                </a:ext>
              </a:extLst>
            </p:cNvPr>
            <p:cNvGrpSpPr/>
            <p:nvPr/>
          </p:nvGrpSpPr>
          <p:grpSpPr>
            <a:xfrm rot="1761053">
              <a:off x="4491803" y="1649380"/>
              <a:ext cx="487520" cy="824807"/>
              <a:chOff x="3414675" y="2306450"/>
              <a:chExt cx="317450" cy="537100"/>
            </a:xfrm>
          </p:grpSpPr>
          <p:sp>
            <p:nvSpPr>
              <p:cNvPr id="98" name="Google Shape;1271;p30">
                <a:extLst>
                  <a:ext uri="{FF2B5EF4-FFF2-40B4-BE49-F238E27FC236}">
                    <a16:creationId xmlns:a16="http://schemas.microsoft.com/office/drawing/2014/main" id="{5B919702-1D08-F355-672C-E1147398FAEE}"/>
                  </a:ext>
                </a:extLst>
              </p:cNvPr>
              <p:cNvSpPr/>
              <p:nvPr/>
            </p:nvSpPr>
            <p:spPr>
              <a:xfrm>
                <a:off x="3425750" y="2410775"/>
                <a:ext cx="298125" cy="269025"/>
              </a:xfrm>
              <a:custGeom>
                <a:avLst/>
                <a:gdLst/>
                <a:ahLst/>
                <a:cxnLst/>
                <a:rect l="l" t="t" r="r" b="b"/>
                <a:pathLst>
                  <a:path w="11925" h="10761" extrusionOk="0">
                    <a:moveTo>
                      <a:pt x="8531" y="10501"/>
                    </a:moveTo>
                    <a:cubicBezTo>
                      <a:pt x="6861" y="10721"/>
                      <a:pt x="5210" y="10560"/>
                      <a:pt x="3559" y="10761"/>
                    </a:cubicBezTo>
                    <a:cubicBezTo>
                      <a:pt x="3533" y="10633"/>
                      <a:pt x="3508" y="10541"/>
                      <a:pt x="3493" y="10450"/>
                    </a:cubicBezTo>
                    <a:cubicBezTo>
                      <a:pt x="3409" y="9875"/>
                      <a:pt x="3094" y="9549"/>
                      <a:pt x="2523" y="9421"/>
                    </a:cubicBezTo>
                    <a:cubicBezTo>
                      <a:pt x="2234" y="9355"/>
                      <a:pt x="1937" y="9300"/>
                      <a:pt x="1673" y="9176"/>
                    </a:cubicBezTo>
                    <a:cubicBezTo>
                      <a:pt x="758" y="8740"/>
                      <a:pt x="344" y="7934"/>
                      <a:pt x="169" y="6986"/>
                    </a:cubicBezTo>
                    <a:cubicBezTo>
                      <a:pt x="88" y="6536"/>
                      <a:pt x="0" y="6071"/>
                      <a:pt x="11" y="5613"/>
                    </a:cubicBezTo>
                    <a:cubicBezTo>
                      <a:pt x="22" y="5156"/>
                      <a:pt x="154" y="4709"/>
                      <a:pt x="238" y="4259"/>
                    </a:cubicBezTo>
                    <a:cubicBezTo>
                      <a:pt x="264" y="4131"/>
                      <a:pt x="326" y="4010"/>
                      <a:pt x="337" y="3882"/>
                    </a:cubicBezTo>
                    <a:cubicBezTo>
                      <a:pt x="399" y="3171"/>
                      <a:pt x="787" y="2622"/>
                      <a:pt x="1190" y="2073"/>
                    </a:cubicBezTo>
                    <a:cubicBezTo>
                      <a:pt x="1505" y="1641"/>
                      <a:pt x="1922" y="1315"/>
                      <a:pt x="2329" y="993"/>
                    </a:cubicBezTo>
                    <a:cubicBezTo>
                      <a:pt x="2552" y="817"/>
                      <a:pt x="2852" y="718"/>
                      <a:pt x="3134" y="630"/>
                    </a:cubicBezTo>
                    <a:cubicBezTo>
                      <a:pt x="4529" y="173"/>
                      <a:pt x="6005" y="1"/>
                      <a:pt x="7473" y="118"/>
                    </a:cubicBezTo>
                    <a:cubicBezTo>
                      <a:pt x="8414" y="191"/>
                      <a:pt x="9289" y="473"/>
                      <a:pt x="10050" y="1022"/>
                    </a:cubicBezTo>
                    <a:cubicBezTo>
                      <a:pt x="10764" y="1538"/>
                      <a:pt x="11247" y="2256"/>
                      <a:pt x="11507" y="3094"/>
                    </a:cubicBezTo>
                    <a:cubicBezTo>
                      <a:pt x="11852" y="4215"/>
                      <a:pt x="11925" y="5353"/>
                      <a:pt x="11647" y="6510"/>
                    </a:cubicBezTo>
                    <a:cubicBezTo>
                      <a:pt x="11449" y="7323"/>
                      <a:pt x="11020" y="7997"/>
                      <a:pt x="10416" y="8550"/>
                    </a:cubicBezTo>
                    <a:cubicBezTo>
                      <a:pt x="10211" y="8736"/>
                      <a:pt x="9904" y="8824"/>
                      <a:pt x="9633" y="8938"/>
                    </a:cubicBezTo>
                    <a:cubicBezTo>
                      <a:pt x="9497" y="8996"/>
                      <a:pt x="9344" y="9004"/>
                      <a:pt x="9201" y="9044"/>
                    </a:cubicBezTo>
                    <a:cubicBezTo>
                      <a:pt x="8670" y="9201"/>
                      <a:pt x="8553" y="9377"/>
                      <a:pt x="8567" y="9944"/>
                    </a:cubicBezTo>
                    <a:cubicBezTo>
                      <a:pt x="8571" y="10120"/>
                      <a:pt x="8546" y="10296"/>
                      <a:pt x="8531" y="10501"/>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9" name="Google Shape;1272;p30">
                <a:extLst>
                  <a:ext uri="{FF2B5EF4-FFF2-40B4-BE49-F238E27FC236}">
                    <a16:creationId xmlns:a16="http://schemas.microsoft.com/office/drawing/2014/main" id="{72FCDB1E-4C49-BF3E-2671-78408F5145F3}"/>
                  </a:ext>
                </a:extLst>
              </p:cNvPr>
              <p:cNvSpPr/>
              <p:nvPr/>
            </p:nvSpPr>
            <p:spPr>
              <a:xfrm>
                <a:off x="3486525" y="2686475"/>
                <a:ext cx="175750" cy="24725"/>
              </a:xfrm>
              <a:custGeom>
                <a:avLst/>
                <a:gdLst/>
                <a:ahLst/>
                <a:cxnLst/>
                <a:rect l="l" t="t" r="r" b="b"/>
                <a:pathLst>
                  <a:path w="7030" h="989" extrusionOk="0">
                    <a:moveTo>
                      <a:pt x="7030" y="989"/>
                    </a:moveTo>
                    <a:cubicBezTo>
                      <a:pt x="4668" y="937"/>
                      <a:pt x="2347" y="893"/>
                      <a:pt x="0" y="718"/>
                    </a:cubicBezTo>
                    <a:cubicBezTo>
                      <a:pt x="63" y="359"/>
                      <a:pt x="301" y="234"/>
                      <a:pt x="590" y="198"/>
                    </a:cubicBezTo>
                    <a:cubicBezTo>
                      <a:pt x="1044" y="136"/>
                      <a:pt x="1501" y="95"/>
                      <a:pt x="1959" y="81"/>
                    </a:cubicBezTo>
                    <a:cubicBezTo>
                      <a:pt x="2929" y="62"/>
                      <a:pt x="3899" y="77"/>
                      <a:pt x="4866" y="66"/>
                    </a:cubicBezTo>
                    <a:cubicBezTo>
                      <a:pt x="5280" y="62"/>
                      <a:pt x="5686" y="7"/>
                      <a:pt x="6096" y="4"/>
                    </a:cubicBezTo>
                    <a:cubicBezTo>
                      <a:pt x="6730" y="0"/>
                      <a:pt x="6979" y="253"/>
                      <a:pt x="7030" y="989"/>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0" name="Google Shape;1273;p30">
                <a:extLst>
                  <a:ext uri="{FF2B5EF4-FFF2-40B4-BE49-F238E27FC236}">
                    <a16:creationId xmlns:a16="http://schemas.microsoft.com/office/drawing/2014/main" id="{A8A0E61F-9B24-4AF8-D650-400482D5BCD2}"/>
                  </a:ext>
                </a:extLst>
              </p:cNvPr>
              <p:cNvSpPr/>
              <p:nvPr/>
            </p:nvSpPr>
            <p:spPr>
              <a:xfrm>
                <a:off x="3483050" y="2745500"/>
                <a:ext cx="183525" cy="20975"/>
              </a:xfrm>
              <a:custGeom>
                <a:avLst/>
                <a:gdLst/>
                <a:ahLst/>
                <a:cxnLst/>
                <a:rect l="l" t="t" r="r" b="b"/>
                <a:pathLst>
                  <a:path w="7341" h="839" extrusionOk="0">
                    <a:moveTo>
                      <a:pt x="0" y="744"/>
                    </a:moveTo>
                    <a:lnTo>
                      <a:pt x="0" y="250"/>
                    </a:lnTo>
                    <a:cubicBezTo>
                      <a:pt x="202" y="198"/>
                      <a:pt x="392" y="118"/>
                      <a:pt x="579" y="110"/>
                    </a:cubicBezTo>
                    <a:cubicBezTo>
                      <a:pt x="1249" y="92"/>
                      <a:pt x="1919" y="110"/>
                      <a:pt x="2589" y="96"/>
                    </a:cubicBezTo>
                    <a:cubicBezTo>
                      <a:pt x="3196" y="81"/>
                      <a:pt x="3801" y="23"/>
                      <a:pt x="4405" y="15"/>
                    </a:cubicBezTo>
                    <a:cubicBezTo>
                      <a:pt x="5338" y="1"/>
                      <a:pt x="6275" y="12"/>
                      <a:pt x="7260" y="12"/>
                    </a:cubicBezTo>
                    <a:cubicBezTo>
                      <a:pt x="7290" y="206"/>
                      <a:pt x="7315" y="385"/>
                      <a:pt x="7341" y="561"/>
                    </a:cubicBezTo>
                    <a:cubicBezTo>
                      <a:pt x="6967" y="736"/>
                      <a:pt x="6623" y="744"/>
                      <a:pt x="6279" y="747"/>
                    </a:cubicBezTo>
                    <a:cubicBezTo>
                      <a:pt x="5324" y="755"/>
                      <a:pt x="4368" y="769"/>
                      <a:pt x="3416" y="784"/>
                    </a:cubicBezTo>
                    <a:cubicBezTo>
                      <a:pt x="2611" y="802"/>
                      <a:pt x="1805" y="835"/>
                      <a:pt x="1000" y="835"/>
                    </a:cubicBezTo>
                    <a:cubicBezTo>
                      <a:pt x="681" y="839"/>
                      <a:pt x="355" y="780"/>
                      <a:pt x="0" y="744"/>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1" name="Google Shape;1274;p30">
                <a:extLst>
                  <a:ext uri="{FF2B5EF4-FFF2-40B4-BE49-F238E27FC236}">
                    <a16:creationId xmlns:a16="http://schemas.microsoft.com/office/drawing/2014/main" id="{EB5EC076-1771-C37F-113F-4833E48BA569}"/>
                  </a:ext>
                </a:extLst>
              </p:cNvPr>
              <p:cNvSpPr/>
              <p:nvPr/>
            </p:nvSpPr>
            <p:spPr>
              <a:xfrm>
                <a:off x="3483775" y="2716400"/>
                <a:ext cx="182800" cy="21450"/>
              </a:xfrm>
              <a:custGeom>
                <a:avLst/>
                <a:gdLst/>
                <a:ahLst/>
                <a:cxnLst/>
                <a:rect l="l" t="t" r="r" b="b"/>
                <a:pathLst>
                  <a:path w="7312" h="858" extrusionOk="0">
                    <a:moveTo>
                      <a:pt x="0" y="857"/>
                    </a:moveTo>
                    <a:lnTo>
                      <a:pt x="0" y="103"/>
                    </a:lnTo>
                    <a:cubicBezTo>
                      <a:pt x="286" y="0"/>
                      <a:pt x="553" y="11"/>
                      <a:pt x="835" y="30"/>
                    </a:cubicBezTo>
                    <a:cubicBezTo>
                      <a:pt x="1410" y="70"/>
                      <a:pt x="1988" y="48"/>
                      <a:pt x="2567" y="66"/>
                    </a:cubicBezTo>
                    <a:cubicBezTo>
                      <a:pt x="3208" y="81"/>
                      <a:pt x="3841" y="121"/>
                      <a:pt x="4482" y="139"/>
                    </a:cubicBezTo>
                    <a:cubicBezTo>
                      <a:pt x="4877" y="154"/>
                      <a:pt x="5273" y="136"/>
                      <a:pt x="5668" y="158"/>
                    </a:cubicBezTo>
                    <a:cubicBezTo>
                      <a:pt x="6192" y="183"/>
                      <a:pt x="6711" y="231"/>
                      <a:pt x="7257" y="271"/>
                    </a:cubicBezTo>
                    <a:cubicBezTo>
                      <a:pt x="7279" y="418"/>
                      <a:pt x="7294" y="542"/>
                      <a:pt x="7312" y="667"/>
                    </a:cubicBezTo>
                    <a:cubicBezTo>
                      <a:pt x="7242" y="700"/>
                      <a:pt x="7202" y="733"/>
                      <a:pt x="7158" y="736"/>
                    </a:cubicBezTo>
                    <a:cubicBezTo>
                      <a:pt x="6598" y="769"/>
                      <a:pt x="6038" y="813"/>
                      <a:pt x="5478" y="820"/>
                    </a:cubicBezTo>
                    <a:cubicBezTo>
                      <a:pt x="4042" y="842"/>
                      <a:pt x="2607" y="846"/>
                      <a:pt x="1172" y="853"/>
                    </a:cubicBezTo>
                    <a:cubicBezTo>
                      <a:pt x="799" y="857"/>
                      <a:pt x="421" y="857"/>
                      <a:pt x="0" y="857"/>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2" name="Google Shape;1275;p30">
                <a:extLst>
                  <a:ext uri="{FF2B5EF4-FFF2-40B4-BE49-F238E27FC236}">
                    <a16:creationId xmlns:a16="http://schemas.microsoft.com/office/drawing/2014/main" id="{83673E43-D9D2-679F-3D9A-E47FB71C53CD}"/>
                  </a:ext>
                </a:extLst>
              </p:cNvPr>
              <p:cNvSpPr/>
              <p:nvPr/>
            </p:nvSpPr>
            <p:spPr>
              <a:xfrm>
                <a:off x="3484050" y="2773975"/>
                <a:ext cx="180350" cy="18050"/>
              </a:xfrm>
              <a:custGeom>
                <a:avLst/>
                <a:gdLst/>
                <a:ahLst/>
                <a:cxnLst/>
                <a:rect l="l" t="t" r="r" b="b"/>
                <a:pathLst>
                  <a:path w="7214" h="722" extrusionOk="0">
                    <a:moveTo>
                      <a:pt x="7213" y="15"/>
                    </a:moveTo>
                    <a:cubicBezTo>
                      <a:pt x="7103" y="344"/>
                      <a:pt x="6880" y="487"/>
                      <a:pt x="6587" y="516"/>
                    </a:cubicBezTo>
                    <a:cubicBezTo>
                      <a:pt x="5785" y="590"/>
                      <a:pt x="4983" y="689"/>
                      <a:pt x="4178" y="703"/>
                    </a:cubicBezTo>
                    <a:cubicBezTo>
                      <a:pt x="3193" y="721"/>
                      <a:pt x="2204" y="667"/>
                      <a:pt x="1216" y="634"/>
                    </a:cubicBezTo>
                    <a:cubicBezTo>
                      <a:pt x="971" y="623"/>
                      <a:pt x="725" y="593"/>
                      <a:pt x="484" y="542"/>
                    </a:cubicBezTo>
                    <a:cubicBezTo>
                      <a:pt x="297" y="505"/>
                      <a:pt x="92" y="465"/>
                      <a:pt x="0" y="224"/>
                    </a:cubicBezTo>
                    <a:cubicBezTo>
                      <a:pt x="103" y="84"/>
                      <a:pt x="253" y="99"/>
                      <a:pt x="392" y="99"/>
                    </a:cubicBezTo>
                    <a:cubicBezTo>
                      <a:pt x="1033" y="106"/>
                      <a:pt x="1674" y="132"/>
                      <a:pt x="2318" y="117"/>
                    </a:cubicBezTo>
                    <a:cubicBezTo>
                      <a:pt x="3237" y="99"/>
                      <a:pt x="4156" y="40"/>
                      <a:pt x="5075" y="19"/>
                    </a:cubicBezTo>
                    <a:cubicBezTo>
                      <a:pt x="5774" y="0"/>
                      <a:pt x="6473" y="15"/>
                      <a:pt x="7213" y="15"/>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3" name="Google Shape;1276;p30">
                <a:extLst>
                  <a:ext uri="{FF2B5EF4-FFF2-40B4-BE49-F238E27FC236}">
                    <a16:creationId xmlns:a16="http://schemas.microsoft.com/office/drawing/2014/main" id="{E35BCA50-1BE3-3248-1B64-35ACC98CF93E}"/>
                  </a:ext>
                </a:extLst>
              </p:cNvPr>
              <p:cNvSpPr/>
              <p:nvPr/>
            </p:nvSpPr>
            <p:spPr>
              <a:xfrm>
                <a:off x="3518200" y="2802625"/>
                <a:ext cx="110225" cy="29950"/>
              </a:xfrm>
              <a:custGeom>
                <a:avLst/>
                <a:gdLst/>
                <a:ahLst/>
                <a:cxnLst/>
                <a:rect l="l" t="t" r="r" b="b"/>
                <a:pathLst>
                  <a:path w="4409" h="1198" extrusionOk="0">
                    <a:moveTo>
                      <a:pt x="7" y="0"/>
                    </a:moveTo>
                    <a:lnTo>
                      <a:pt x="4383" y="0"/>
                    </a:lnTo>
                    <a:cubicBezTo>
                      <a:pt x="4408" y="319"/>
                      <a:pt x="4199" y="498"/>
                      <a:pt x="3958" y="630"/>
                    </a:cubicBezTo>
                    <a:cubicBezTo>
                      <a:pt x="3753" y="736"/>
                      <a:pt x="3537" y="817"/>
                      <a:pt x="3310" y="864"/>
                    </a:cubicBezTo>
                    <a:cubicBezTo>
                      <a:pt x="2812" y="967"/>
                      <a:pt x="2314" y="1073"/>
                      <a:pt x="1809" y="1124"/>
                    </a:cubicBezTo>
                    <a:cubicBezTo>
                      <a:pt x="1062" y="1197"/>
                      <a:pt x="461" y="919"/>
                      <a:pt x="59" y="264"/>
                    </a:cubicBezTo>
                    <a:cubicBezTo>
                      <a:pt x="33" y="223"/>
                      <a:pt x="18" y="176"/>
                      <a:pt x="7" y="128"/>
                    </a:cubicBezTo>
                    <a:cubicBezTo>
                      <a:pt x="4" y="84"/>
                      <a:pt x="0" y="44"/>
                      <a:pt x="7" y="0"/>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4" name="Google Shape;1277;p30">
                <a:extLst>
                  <a:ext uri="{FF2B5EF4-FFF2-40B4-BE49-F238E27FC236}">
                    <a16:creationId xmlns:a16="http://schemas.microsoft.com/office/drawing/2014/main" id="{534C6D26-943E-E246-D809-EF1E86D17345}"/>
                  </a:ext>
                </a:extLst>
              </p:cNvPr>
              <p:cNvSpPr/>
              <p:nvPr/>
            </p:nvSpPr>
            <p:spPr>
              <a:xfrm>
                <a:off x="3414675" y="2395950"/>
                <a:ext cx="317450" cy="447600"/>
              </a:xfrm>
              <a:custGeom>
                <a:avLst/>
                <a:gdLst/>
                <a:ahLst/>
                <a:cxnLst/>
                <a:rect l="l" t="t" r="r" b="b"/>
                <a:pathLst>
                  <a:path w="12698" h="17904" extrusionOk="0">
                    <a:moveTo>
                      <a:pt x="9032" y="16274"/>
                    </a:moveTo>
                    <a:cubicBezTo>
                      <a:pt x="9084" y="16220"/>
                      <a:pt x="9065" y="16227"/>
                      <a:pt x="9062" y="16242"/>
                    </a:cubicBezTo>
                    <a:cubicBezTo>
                      <a:pt x="8842" y="17124"/>
                      <a:pt x="8165" y="17464"/>
                      <a:pt x="7370" y="17629"/>
                    </a:cubicBezTo>
                    <a:cubicBezTo>
                      <a:pt x="6839" y="17735"/>
                      <a:pt x="6294" y="17783"/>
                      <a:pt x="5756" y="17845"/>
                    </a:cubicBezTo>
                    <a:cubicBezTo>
                      <a:pt x="5203" y="17904"/>
                      <a:pt x="4716" y="17706"/>
                      <a:pt x="4266" y="17413"/>
                    </a:cubicBezTo>
                    <a:cubicBezTo>
                      <a:pt x="3962" y="17215"/>
                      <a:pt x="3797" y="16908"/>
                      <a:pt x="3661" y="16582"/>
                    </a:cubicBezTo>
                    <a:cubicBezTo>
                      <a:pt x="3618" y="16479"/>
                      <a:pt x="3592" y="16366"/>
                      <a:pt x="3555" y="16245"/>
                    </a:cubicBezTo>
                    <a:cubicBezTo>
                      <a:pt x="3314" y="16183"/>
                      <a:pt x="3076" y="16128"/>
                      <a:pt x="2841" y="16055"/>
                    </a:cubicBezTo>
                    <a:cubicBezTo>
                      <a:pt x="2515" y="15956"/>
                      <a:pt x="2299" y="15751"/>
                      <a:pt x="2256" y="15396"/>
                    </a:cubicBezTo>
                    <a:cubicBezTo>
                      <a:pt x="2234" y="15216"/>
                      <a:pt x="2193" y="15037"/>
                      <a:pt x="2197" y="14858"/>
                    </a:cubicBezTo>
                    <a:cubicBezTo>
                      <a:pt x="2212" y="14264"/>
                      <a:pt x="2241" y="13675"/>
                      <a:pt x="2267" y="13082"/>
                    </a:cubicBezTo>
                    <a:cubicBezTo>
                      <a:pt x="2267" y="13016"/>
                      <a:pt x="2270" y="12950"/>
                      <a:pt x="2270" y="12884"/>
                    </a:cubicBezTo>
                    <a:cubicBezTo>
                      <a:pt x="2299" y="12119"/>
                      <a:pt x="2519" y="11482"/>
                      <a:pt x="3347" y="11273"/>
                    </a:cubicBezTo>
                    <a:cubicBezTo>
                      <a:pt x="3358" y="10742"/>
                      <a:pt x="3218" y="10563"/>
                      <a:pt x="2761" y="10435"/>
                    </a:cubicBezTo>
                    <a:cubicBezTo>
                      <a:pt x="2461" y="10351"/>
                      <a:pt x="2138" y="10296"/>
                      <a:pt x="1871" y="10146"/>
                    </a:cubicBezTo>
                    <a:cubicBezTo>
                      <a:pt x="890" y="9593"/>
                      <a:pt x="333" y="8733"/>
                      <a:pt x="172" y="7620"/>
                    </a:cubicBezTo>
                    <a:cubicBezTo>
                      <a:pt x="106" y="7166"/>
                      <a:pt x="33" y="6704"/>
                      <a:pt x="19" y="6247"/>
                    </a:cubicBezTo>
                    <a:cubicBezTo>
                      <a:pt x="0" y="5902"/>
                      <a:pt x="30" y="5555"/>
                      <a:pt x="110" y="5218"/>
                    </a:cubicBezTo>
                    <a:cubicBezTo>
                      <a:pt x="348" y="4277"/>
                      <a:pt x="516" y="3303"/>
                      <a:pt x="1143" y="2516"/>
                    </a:cubicBezTo>
                    <a:cubicBezTo>
                      <a:pt x="1527" y="2029"/>
                      <a:pt x="1930" y="1582"/>
                      <a:pt x="2464" y="1216"/>
                    </a:cubicBezTo>
                    <a:cubicBezTo>
                      <a:pt x="3087" y="788"/>
                      <a:pt x="3771" y="579"/>
                      <a:pt x="4474" y="440"/>
                    </a:cubicBezTo>
                    <a:cubicBezTo>
                      <a:pt x="6016" y="136"/>
                      <a:pt x="7586" y="1"/>
                      <a:pt x="9124" y="422"/>
                    </a:cubicBezTo>
                    <a:cubicBezTo>
                      <a:pt x="9948" y="645"/>
                      <a:pt x="10698" y="1051"/>
                      <a:pt x="11291" y="1721"/>
                    </a:cubicBezTo>
                    <a:cubicBezTo>
                      <a:pt x="12295" y="2860"/>
                      <a:pt x="12697" y="4178"/>
                      <a:pt x="12646" y="5679"/>
                    </a:cubicBezTo>
                    <a:cubicBezTo>
                      <a:pt x="12628" y="6221"/>
                      <a:pt x="12562" y="6759"/>
                      <a:pt x="12441" y="7290"/>
                    </a:cubicBezTo>
                    <a:cubicBezTo>
                      <a:pt x="12254" y="8132"/>
                      <a:pt x="11797" y="8831"/>
                      <a:pt x="11215" y="9457"/>
                    </a:cubicBezTo>
                    <a:cubicBezTo>
                      <a:pt x="10980" y="9706"/>
                      <a:pt x="10713" y="9882"/>
                      <a:pt x="10380" y="9959"/>
                    </a:cubicBezTo>
                    <a:cubicBezTo>
                      <a:pt x="10219" y="9996"/>
                      <a:pt x="10061" y="10047"/>
                      <a:pt x="9904" y="10091"/>
                    </a:cubicBezTo>
                    <a:cubicBezTo>
                      <a:pt x="9453" y="10219"/>
                      <a:pt x="9395" y="10296"/>
                      <a:pt x="9428" y="10746"/>
                    </a:cubicBezTo>
                    <a:cubicBezTo>
                      <a:pt x="9446" y="11024"/>
                      <a:pt x="9527" y="11240"/>
                      <a:pt x="9805" y="11423"/>
                    </a:cubicBezTo>
                    <a:cubicBezTo>
                      <a:pt x="10303" y="11757"/>
                      <a:pt x="10464" y="12317"/>
                      <a:pt x="10486" y="12895"/>
                    </a:cubicBezTo>
                    <a:cubicBezTo>
                      <a:pt x="10508" y="13518"/>
                      <a:pt x="10486" y="14147"/>
                      <a:pt x="10479" y="14773"/>
                    </a:cubicBezTo>
                    <a:cubicBezTo>
                      <a:pt x="10471" y="15242"/>
                      <a:pt x="10318" y="15659"/>
                      <a:pt x="9911" y="15916"/>
                    </a:cubicBezTo>
                    <a:cubicBezTo>
                      <a:pt x="9684" y="16062"/>
                      <a:pt x="9410" y="16124"/>
                      <a:pt x="9032" y="16274"/>
                    </a:cubicBezTo>
                    <a:close/>
                    <a:moveTo>
                      <a:pt x="8919" y="11123"/>
                    </a:moveTo>
                    <a:cubicBezTo>
                      <a:pt x="8937" y="10918"/>
                      <a:pt x="8967" y="10742"/>
                      <a:pt x="8963" y="10567"/>
                    </a:cubicBezTo>
                    <a:cubicBezTo>
                      <a:pt x="8956" y="9999"/>
                      <a:pt x="9073" y="9827"/>
                      <a:pt x="9607" y="9673"/>
                    </a:cubicBezTo>
                    <a:cubicBezTo>
                      <a:pt x="9750" y="9633"/>
                      <a:pt x="9904" y="9629"/>
                      <a:pt x="10039" y="9571"/>
                    </a:cubicBezTo>
                    <a:cubicBezTo>
                      <a:pt x="10310" y="9461"/>
                      <a:pt x="10618" y="9377"/>
                      <a:pt x="10826" y="9190"/>
                    </a:cubicBezTo>
                    <a:cubicBezTo>
                      <a:pt x="11438" y="8645"/>
                      <a:pt x="11874" y="7975"/>
                      <a:pt x="12079" y="7166"/>
                    </a:cubicBezTo>
                    <a:cubicBezTo>
                      <a:pt x="12368" y="6012"/>
                      <a:pt x="12306" y="4870"/>
                      <a:pt x="11972" y="3746"/>
                    </a:cubicBezTo>
                    <a:cubicBezTo>
                      <a:pt x="11723" y="2908"/>
                      <a:pt x="11247" y="2183"/>
                      <a:pt x="10537" y="1663"/>
                    </a:cubicBezTo>
                    <a:cubicBezTo>
                      <a:pt x="9783" y="1106"/>
                      <a:pt x="8908" y="813"/>
                      <a:pt x="7971" y="729"/>
                    </a:cubicBezTo>
                    <a:cubicBezTo>
                      <a:pt x="6506" y="594"/>
                      <a:pt x="5027" y="755"/>
                      <a:pt x="3625" y="1198"/>
                    </a:cubicBezTo>
                    <a:cubicBezTo>
                      <a:pt x="3347" y="1282"/>
                      <a:pt x="3043" y="1377"/>
                      <a:pt x="2819" y="1549"/>
                    </a:cubicBezTo>
                    <a:cubicBezTo>
                      <a:pt x="2406" y="1872"/>
                      <a:pt x="1988" y="2190"/>
                      <a:pt x="1666" y="2618"/>
                    </a:cubicBezTo>
                    <a:cubicBezTo>
                      <a:pt x="1260" y="3164"/>
                      <a:pt x="868" y="3709"/>
                      <a:pt x="798" y="4416"/>
                    </a:cubicBezTo>
                    <a:cubicBezTo>
                      <a:pt x="784" y="4544"/>
                      <a:pt x="722" y="4669"/>
                      <a:pt x="696" y="4797"/>
                    </a:cubicBezTo>
                    <a:cubicBezTo>
                      <a:pt x="604" y="5243"/>
                      <a:pt x="469" y="5694"/>
                      <a:pt x="454" y="6148"/>
                    </a:cubicBezTo>
                    <a:cubicBezTo>
                      <a:pt x="436" y="6602"/>
                      <a:pt x="520" y="7067"/>
                      <a:pt x="597" y="7521"/>
                    </a:cubicBezTo>
                    <a:cubicBezTo>
                      <a:pt x="762" y="8473"/>
                      <a:pt x="1165" y="9278"/>
                      <a:pt x="2080" y="9725"/>
                    </a:cubicBezTo>
                    <a:cubicBezTo>
                      <a:pt x="2340" y="9849"/>
                      <a:pt x="2640" y="9908"/>
                      <a:pt x="2926" y="9977"/>
                    </a:cubicBezTo>
                    <a:cubicBezTo>
                      <a:pt x="3493" y="10113"/>
                      <a:pt x="3804" y="10442"/>
                      <a:pt x="3885" y="11017"/>
                    </a:cubicBezTo>
                    <a:cubicBezTo>
                      <a:pt x="3899" y="11109"/>
                      <a:pt x="3921" y="11200"/>
                      <a:pt x="3947" y="11328"/>
                    </a:cubicBezTo>
                    <a:cubicBezTo>
                      <a:pt x="5602" y="11145"/>
                      <a:pt x="7249" y="11321"/>
                      <a:pt x="8919" y="11123"/>
                    </a:cubicBezTo>
                    <a:close/>
                    <a:moveTo>
                      <a:pt x="9904" y="12610"/>
                    </a:moveTo>
                    <a:cubicBezTo>
                      <a:pt x="9853" y="11874"/>
                      <a:pt x="9604" y="11621"/>
                      <a:pt x="8970" y="11625"/>
                    </a:cubicBezTo>
                    <a:cubicBezTo>
                      <a:pt x="8560" y="11625"/>
                      <a:pt x="8150" y="11683"/>
                      <a:pt x="7740" y="11687"/>
                    </a:cubicBezTo>
                    <a:cubicBezTo>
                      <a:pt x="6773" y="11698"/>
                      <a:pt x="5803" y="11683"/>
                      <a:pt x="4833" y="11702"/>
                    </a:cubicBezTo>
                    <a:cubicBezTo>
                      <a:pt x="4375" y="11716"/>
                      <a:pt x="3918" y="11757"/>
                      <a:pt x="3464" y="11819"/>
                    </a:cubicBezTo>
                    <a:cubicBezTo>
                      <a:pt x="3175" y="11855"/>
                      <a:pt x="2937" y="11980"/>
                      <a:pt x="2874" y="12339"/>
                    </a:cubicBezTo>
                    <a:cubicBezTo>
                      <a:pt x="5221" y="12514"/>
                      <a:pt x="7542" y="12558"/>
                      <a:pt x="9904" y="12610"/>
                    </a:cubicBezTo>
                    <a:close/>
                    <a:moveTo>
                      <a:pt x="2735" y="14726"/>
                    </a:moveTo>
                    <a:cubicBezTo>
                      <a:pt x="3090" y="14762"/>
                      <a:pt x="3412" y="14821"/>
                      <a:pt x="3735" y="14817"/>
                    </a:cubicBezTo>
                    <a:cubicBezTo>
                      <a:pt x="4540" y="14817"/>
                      <a:pt x="5346" y="14784"/>
                      <a:pt x="6151" y="14766"/>
                    </a:cubicBezTo>
                    <a:cubicBezTo>
                      <a:pt x="7103" y="14751"/>
                      <a:pt x="8059" y="14737"/>
                      <a:pt x="9014" y="14729"/>
                    </a:cubicBezTo>
                    <a:cubicBezTo>
                      <a:pt x="9358" y="14726"/>
                      <a:pt x="9699" y="14718"/>
                      <a:pt x="10076" y="14543"/>
                    </a:cubicBezTo>
                    <a:cubicBezTo>
                      <a:pt x="10050" y="14367"/>
                      <a:pt x="10025" y="14188"/>
                      <a:pt x="9995" y="13994"/>
                    </a:cubicBezTo>
                    <a:cubicBezTo>
                      <a:pt x="9010" y="13994"/>
                      <a:pt x="8073" y="13983"/>
                      <a:pt x="7140" y="13997"/>
                    </a:cubicBezTo>
                    <a:cubicBezTo>
                      <a:pt x="6536" y="14005"/>
                      <a:pt x="5931" y="14063"/>
                      <a:pt x="5324" y="14078"/>
                    </a:cubicBezTo>
                    <a:cubicBezTo>
                      <a:pt x="4654" y="14092"/>
                      <a:pt x="3984" y="14078"/>
                      <a:pt x="3314" y="14092"/>
                    </a:cubicBezTo>
                    <a:cubicBezTo>
                      <a:pt x="3127" y="14100"/>
                      <a:pt x="2937" y="14180"/>
                      <a:pt x="2735" y="14232"/>
                    </a:cubicBezTo>
                    <a:close/>
                    <a:moveTo>
                      <a:pt x="2764" y="13671"/>
                    </a:moveTo>
                    <a:lnTo>
                      <a:pt x="3936" y="13671"/>
                    </a:lnTo>
                    <a:cubicBezTo>
                      <a:pt x="5371" y="13664"/>
                      <a:pt x="6806" y="13660"/>
                      <a:pt x="8242" y="13638"/>
                    </a:cubicBezTo>
                    <a:cubicBezTo>
                      <a:pt x="8802" y="13631"/>
                      <a:pt x="9362" y="13587"/>
                      <a:pt x="9922" y="13554"/>
                    </a:cubicBezTo>
                    <a:cubicBezTo>
                      <a:pt x="9966" y="13554"/>
                      <a:pt x="10006" y="13518"/>
                      <a:pt x="10076" y="13488"/>
                    </a:cubicBezTo>
                    <a:cubicBezTo>
                      <a:pt x="10058" y="13360"/>
                      <a:pt x="10043" y="13239"/>
                      <a:pt x="10021" y="13093"/>
                    </a:cubicBezTo>
                    <a:cubicBezTo>
                      <a:pt x="9475" y="13049"/>
                      <a:pt x="8956" y="13001"/>
                      <a:pt x="8432" y="12976"/>
                    </a:cubicBezTo>
                    <a:cubicBezTo>
                      <a:pt x="8037" y="12954"/>
                      <a:pt x="7641" y="12972"/>
                      <a:pt x="7246" y="12957"/>
                    </a:cubicBezTo>
                    <a:cubicBezTo>
                      <a:pt x="6605" y="12939"/>
                      <a:pt x="5968" y="12903"/>
                      <a:pt x="5331" y="12884"/>
                    </a:cubicBezTo>
                    <a:cubicBezTo>
                      <a:pt x="4752" y="12866"/>
                      <a:pt x="4174" y="12888"/>
                      <a:pt x="3599" y="12848"/>
                    </a:cubicBezTo>
                    <a:cubicBezTo>
                      <a:pt x="3317" y="12829"/>
                      <a:pt x="3050" y="12818"/>
                      <a:pt x="2764" y="12921"/>
                    </a:cubicBezTo>
                    <a:close/>
                    <a:moveTo>
                      <a:pt x="9988" y="15136"/>
                    </a:moveTo>
                    <a:cubicBezTo>
                      <a:pt x="9248" y="15136"/>
                      <a:pt x="8549" y="15121"/>
                      <a:pt x="7846" y="15140"/>
                    </a:cubicBezTo>
                    <a:cubicBezTo>
                      <a:pt x="6927" y="15161"/>
                      <a:pt x="6008" y="15220"/>
                      <a:pt x="5089" y="15238"/>
                    </a:cubicBezTo>
                    <a:cubicBezTo>
                      <a:pt x="4449" y="15253"/>
                      <a:pt x="3808" y="15227"/>
                      <a:pt x="3167" y="15224"/>
                    </a:cubicBezTo>
                    <a:cubicBezTo>
                      <a:pt x="3024" y="15224"/>
                      <a:pt x="2874" y="15205"/>
                      <a:pt x="2772" y="15348"/>
                    </a:cubicBezTo>
                    <a:cubicBezTo>
                      <a:pt x="2863" y="15586"/>
                      <a:pt x="3068" y="15626"/>
                      <a:pt x="3259" y="15667"/>
                    </a:cubicBezTo>
                    <a:cubicBezTo>
                      <a:pt x="3497" y="15714"/>
                      <a:pt x="3742" y="15747"/>
                      <a:pt x="3991" y="15758"/>
                    </a:cubicBezTo>
                    <a:cubicBezTo>
                      <a:pt x="4976" y="15791"/>
                      <a:pt x="5964" y="15842"/>
                      <a:pt x="6953" y="15824"/>
                    </a:cubicBezTo>
                    <a:cubicBezTo>
                      <a:pt x="7755" y="15810"/>
                      <a:pt x="8560" y="15711"/>
                      <a:pt x="9362" y="15637"/>
                    </a:cubicBezTo>
                    <a:cubicBezTo>
                      <a:pt x="9655" y="15608"/>
                      <a:pt x="9878" y="15465"/>
                      <a:pt x="9988" y="15136"/>
                    </a:cubicBezTo>
                    <a:close/>
                    <a:moveTo>
                      <a:pt x="4148" y="16267"/>
                    </a:moveTo>
                    <a:cubicBezTo>
                      <a:pt x="4141" y="16311"/>
                      <a:pt x="4141" y="16351"/>
                      <a:pt x="4148" y="16395"/>
                    </a:cubicBezTo>
                    <a:cubicBezTo>
                      <a:pt x="4156" y="16443"/>
                      <a:pt x="4174" y="16490"/>
                      <a:pt x="4196" y="16531"/>
                    </a:cubicBezTo>
                    <a:cubicBezTo>
                      <a:pt x="4602" y="17186"/>
                      <a:pt x="5203" y="17464"/>
                      <a:pt x="5950" y="17391"/>
                    </a:cubicBezTo>
                    <a:cubicBezTo>
                      <a:pt x="6451" y="17340"/>
                      <a:pt x="6953" y="17234"/>
                      <a:pt x="7451" y="17131"/>
                    </a:cubicBezTo>
                    <a:cubicBezTo>
                      <a:pt x="7674" y="17084"/>
                      <a:pt x="7894" y="17003"/>
                      <a:pt x="8095" y="16897"/>
                    </a:cubicBezTo>
                    <a:cubicBezTo>
                      <a:pt x="8337" y="16765"/>
                      <a:pt x="8546" y="16586"/>
                      <a:pt x="8524" y="16267"/>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5" name="Google Shape;1278;p30">
                <a:extLst>
                  <a:ext uri="{FF2B5EF4-FFF2-40B4-BE49-F238E27FC236}">
                    <a16:creationId xmlns:a16="http://schemas.microsoft.com/office/drawing/2014/main" id="{AFF96287-E7D9-5198-B919-79196616DDD4}"/>
                  </a:ext>
                </a:extLst>
              </p:cNvPr>
              <p:cNvSpPr/>
              <p:nvPr/>
            </p:nvSpPr>
            <p:spPr>
              <a:xfrm>
                <a:off x="3477175" y="2504450"/>
                <a:ext cx="186675" cy="157525"/>
              </a:xfrm>
              <a:custGeom>
                <a:avLst/>
                <a:gdLst/>
                <a:ahLst/>
                <a:cxnLst/>
                <a:rect l="l" t="t" r="r" b="b"/>
                <a:pathLst>
                  <a:path w="7467" h="6301" extrusionOk="0">
                    <a:moveTo>
                      <a:pt x="5317" y="1874"/>
                    </a:moveTo>
                    <a:lnTo>
                      <a:pt x="5317" y="1874"/>
                    </a:lnTo>
                    <a:cubicBezTo>
                      <a:pt x="5317" y="1890"/>
                      <a:pt x="5316" y="1900"/>
                      <a:pt x="5315" y="1900"/>
                    </a:cubicBezTo>
                    <a:cubicBezTo>
                      <a:pt x="5315" y="1900"/>
                      <a:pt x="5315" y="1892"/>
                      <a:pt x="5317" y="1874"/>
                    </a:cubicBezTo>
                    <a:close/>
                    <a:moveTo>
                      <a:pt x="4874" y="2476"/>
                    </a:moveTo>
                    <a:lnTo>
                      <a:pt x="4874" y="2476"/>
                    </a:lnTo>
                    <a:cubicBezTo>
                      <a:pt x="4867" y="2480"/>
                      <a:pt x="4862" y="2482"/>
                      <a:pt x="4862" y="2482"/>
                    </a:cubicBezTo>
                    <a:cubicBezTo>
                      <a:pt x="4862" y="2482"/>
                      <a:pt x="4864" y="2481"/>
                      <a:pt x="4870" y="2478"/>
                    </a:cubicBezTo>
                    <a:cubicBezTo>
                      <a:pt x="4872" y="2477"/>
                      <a:pt x="4873" y="2477"/>
                      <a:pt x="4874" y="2476"/>
                    </a:cubicBezTo>
                    <a:close/>
                    <a:moveTo>
                      <a:pt x="4947" y="1037"/>
                    </a:moveTo>
                    <a:lnTo>
                      <a:pt x="4947" y="1037"/>
                    </a:lnTo>
                    <a:cubicBezTo>
                      <a:pt x="4959" y="1050"/>
                      <a:pt x="4971" y="1062"/>
                      <a:pt x="4984" y="1076"/>
                    </a:cubicBezTo>
                    <a:cubicBezTo>
                      <a:pt x="5009" y="1105"/>
                      <a:pt x="5035" y="1134"/>
                      <a:pt x="5061" y="1163"/>
                    </a:cubicBezTo>
                    <a:cubicBezTo>
                      <a:pt x="5067" y="1170"/>
                      <a:pt x="5074" y="1179"/>
                      <a:pt x="5079" y="1185"/>
                    </a:cubicBezTo>
                    <a:lnTo>
                      <a:pt x="5079" y="1185"/>
                    </a:lnTo>
                    <a:cubicBezTo>
                      <a:pt x="5091" y="1202"/>
                      <a:pt x="5103" y="1218"/>
                      <a:pt x="5112" y="1233"/>
                    </a:cubicBezTo>
                    <a:cubicBezTo>
                      <a:pt x="5156" y="1295"/>
                      <a:pt x="5196" y="1361"/>
                      <a:pt x="5229" y="1427"/>
                    </a:cubicBezTo>
                    <a:cubicBezTo>
                      <a:pt x="5240" y="1445"/>
                      <a:pt x="5247" y="1464"/>
                      <a:pt x="5255" y="1482"/>
                    </a:cubicBezTo>
                    <a:cubicBezTo>
                      <a:pt x="5257" y="1487"/>
                      <a:pt x="5258" y="1488"/>
                      <a:pt x="5258" y="1488"/>
                    </a:cubicBezTo>
                    <a:cubicBezTo>
                      <a:pt x="5258" y="1488"/>
                      <a:pt x="5258" y="1488"/>
                      <a:pt x="5258" y="1488"/>
                    </a:cubicBezTo>
                    <a:lnTo>
                      <a:pt x="5258" y="1488"/>
                    </a:lnTo>
                    <a:cubicBezTo>
                      <a:pt x="5258" y="1488"/>
                      <a:pt x="5258" y="1489"/>
                      <a:pt x="5258" y="1489"/>
                    </a:cubicBezTo>
                    <a:cubicBezTo>
                      <a:pt x="5269" y="1526"/>
                      <a:pt x="5284" y="1562"/>
                      <a:pt x="5295" y="1599"/>
                    </a:cubicBezTo>
                    <a:cubicBezTo>
                      <a:pt x="5306" y="1639"/>
                      <a:pt x="5310" y="1665"/>
                      <a:pt x="5317" y="1702"/>
                    </a:cubicBezTo>
                    <a:cubicBezTo>
                      <a:pt x="5317" y="1702"/>
                      <a:pt x="5317" y="1702"/>
                      <a:pt x="5317" y="1702"/>
                    </a:cubicBezTo>
                    <a:lnTo>
                      <a:pt x="5317" y="1702"/>
                    </a:lnTo>
                    <a:cubicBezTo>
                      <a:pt x="5317" y="1704"/>
                      <a:pt x="5317" y="1706"/>
                      <a:pt x="5317" y="1709"/>
                    </a:cubicBezTo>
                    <a:cubicBezTo>
                      <a:pt x="5317" y="1731"/>
                      <a:pt x="5321" y="1749"/>
                      <a:pt x="5321" y="1771"/>
                    </a:cubicBezTo>
                    <a:cubicBezTo>
                      <a:pt x="5321" y="1804"/>
                      <a:pt x="5321" y="1837"/>
                      <a:pt x="5317" y="1870"/>
                    </a:cubicBezTo>
                    <a:cubicBezTo>
                      <a:pt x="5317" y="1871"/>
                      <a:pt x="5317" y="1873"/>
                      <a:pt x="5317" y="1874"/>
                    </a:cubicBezTo>
                    <a:lnTo>
                      <a:pt x="5317" y="1874"/>
                    </a:lnTo>
                    <a:cubicBezTo>
                      <a:pt x="5313" y="1896"/>
                      <a:pt x="5313" y="1914"/>
                      <a:pt x="5306" y="1936"/>
                    </a:cubicBezTo>
                    <a:cubicBezTo>
                      <a:pt x="5299" y="1969"/>
                      <a:pt x="5291" y="2002"/>
                      <a:pt x="5280" y="2031"/>
                    </a:cubicBezTo>
                    <a:cubicBezTo>
                      <a:pt x="5275" y="2041"/>
                      <a:pt x="5264" y="2068"/>
                      <a:pt x="5265" y="2068"/>
                    </a:cubicBezTo>
                    <a:cubicBezTo>
                      <a:pt x="5265" y="2068"/>
                      <a:pt x="5265" y="2068"/>
                      <a:pt x="5265" y="2068"/>
                    </a:cubicBezTo>
                    <a:lnTo>
                      <a:pt x="5265" y="2068"/>
                    </a:lnTo>
                    <a:cubicBezTo>
                      <a:pt x="5260" y="2078"/>
                      <a:pt x="5255" y="2088"/>
                      <a:pt x="5251" y="2097"/>
                    </a:cubicBezTo>
                    <a:cubicBezTo>
                      <a:pt x="5233" y="2130"/>
                      <a:pt x="5214" y="2159"/>
                      <a:pt x="5192" y="2188"/>
                    </a:cubicBezTo>
                    <a:cubicBezTo>
                      <a:pt x="5190" y="2194"/>
                      <a:pt x="5172" y="2218"/>
                      <a:pt x="5167" y="2225"/>
                    </a:cubicBezTo>
                    <a:lnTo>
                      <a:pt x="5167" y="2225"/>
                    </a:lnTo>
                    <a:cubicBezTo>
                      <a:pt x="5156" y="2237"/>
                      <a:pt x="5138" y="2257"/>
                      <a:pt x="5134" y="2262"/>
                    </a:cubicBezTo>
                    <a:cubicBezTo>
                      <a:pt x="5108" y="2295"/>
                      <a:pt x="5079" y="2324"/>
                      <a:pt x="5046" y="2350"/>
                    </a:cubicBezTo>
                    <a:cubicBezTo>
                      <a:pt x="5031" y="2364"/>
                      <a:pt x="5017" y="2379"/>
                      <a:pt x="5002" y="2390"/>
                    </a:cubicBezTo>
                    <a:lnTo>
                      <a:pt x="4969" y="2419"/>
                    </a:lnTo>
                    <a:cubicBezTo>
                      <a:pt x="4967" y="2421"/>
                      <a:pt x="4963" y="2423"/>
                      <a:pt x="4958" y="2426"/>
                    </a:cubicBezTo>
                    <a:cubicBezTo>
                      <a:pt x="4940" y="2437"/>
                      <a:pt x="4922" y="2448"/>
                      <a:pt x="4903" y="2459"/>
                    </a:cubicBezTo>
                    <a:cubicBezTo>
                      <a:pt x="4900" y="2463"/>
                      <a:pt x="4886" y="2470"/>
                      <a:pt x="4876" y="2475"/>
                    </a:cubicBezTo>
                    <a:lnTo>
                      <a:pt x="4876" y="2475"/>
                    </a:lnTo>
                    <a:cubicBezTo>
                      <a:pt x="4867" y="2478"/>
                      <a:pt x="4846" y="2486"/>
                      <a:pt x="4841" y="2489"/>
                    </a:cubicBezTo>
                    <a:cubicBezTo>
                      <a:pt x="4834" y="2489"/>
                      <a:pt x="4826" y="2492"/>
                      <a:pt x="4819" y="2492"/>
                    </a:cubicBezTo>
                    <a:lnTo>
                      <a:pt x="4794" y="2492"/>
                    </a:lnTo>
                    <a:cubicBezTo>
                      <a:pt x="4792" y="2491"/>
                      <a:pt x="4790" y="2490"/>
                      <a:pt x="4790" y="2489"/>
                    </a:cubicBezTo>
                    <a:cubicBezTo>
                      <a:pt x="4790" y="2489"/>
                      <a:pt x="4786" y="2487"/>
                      <a:pt x="4783" y="2485"/>
                    </a:cubicBezTo>
                    <a:lnTo>
                      <a:pt x="4783" y="2485"/>
                    </a:lnTo>
                    <a:cubicBezTo>
                      <a:pt x="4773" y="2475"/>
                      <a:pt x="4767" y="2466"/>
                      <a:pt x="4757" y="2456"/>
                    </a:cubicBezTo>
                    <a:cubicBezTo>
                      <a:pt x="4756" y="2455"/>
                      <a:pt x="4755" y="2454"/>
                      <a:pt x="4754" y="2453"/>
                    </a:cubicBezTo>
                    <a:lnTo>
                      <a:pt x="4754" y="2453"/>
                    </a:lnTo>
                    <a:cubicBezTo>
                      <a:pt x="4753" y="2453"/>
                      <a:pt x="4753" y="2452"/>
                      <a:pt x="4753" y="2452"/>
                    </a:cubicBezTo>
                    <a:cubicBezTo>
                      <a:pt x="4746" y="2437"/>
                      <a:pt x="4735" y="2423"/>
                      <a:pt x="4727" y="2408"/>
                    </a:cubicBezTo>
                    <a:cubicBezTo>
                      <a:pt x="4720" y="2394"/>
                      <a:pt x="4720" y="2394"/>
                      <a:pt x="4716" y="2383"/>
                    </a:cubicBezTo>
                    <a:cubicBezTo>
                      <a:pt x="4715" y="2380"/>
                      <a:pt x="4714" y="2378"/>
                      <a:pt x="4713" y="2377"/>
                    </a:cubicBezTo>
                    <a:lnTo>
                      <a:pt x="4713" y="2377"/>
                    </a:lnTo>
                    <a:cubicBezTo>
                      <a:pt x="4700" y="2344"/>
                      <a:pt x="4690" y="2313"/>
                      <a:pt x="4684" y="2276"/>
                    </a:cubicBezTo>
                    <a:cubicBezTo>
                      <a:pt x="4680" y="2262"/>
                      <a:pt x="4676" y="2243"/>
                      <a:pt x="4673" y="2225"/>
                    </a:cubicBezTo>
                    <a:lnTo>
                      <a:pt x="4669" y="2192"/>
                    </a:lnTo>
                    <a:cubicBezTo>
                      <a:pt x="4669" y="2192"/>
                      <a:pt x="4669" y="2192"/>
                      <a:pt x="4669" y="2192"/>
                    </a:cubicBezTo>
                    <a:lnTo>
                      <a:pt x="4669" y="2192"/>
                    </a:lnTo>
                    <a:cubicBezTo>
                      <a:pt x="4669" y="2190"/>
                      <a:pt x="4669" y="2188"/>
                      <a:pt x="4669" y="2185"/>
                    </a:cubicBezTo>
                    <a:cubicBezTo>
                      <a:pt x="4658" y="2090"/>
                      <a:pt x="4658" y="1991"/>
                      <a:pt x="4662" y="1896"/>
                    </a:cubicBezTo>
                    <a:cubicBezTo>
                      <a:pt x="4662" y="1870"/>
                      <a:pt x="4669" y="1841"/>
                      <a:pt x="4669" y="1811"/>
                    </a:cubicBezTo>
                    <a:lnTo>
                      <a:pt x="4673" y="1778"/>
                    </a:lnTo>
                    <a:lnTo>
                      <a:pt x="4673" y="1778"/>
                    </a:lnTo>
                    <a:cubicBezTo>
                      <a:pt x="4671" y="1793"/>
                      <a:pt x="4671" y="1798"/>
                      <a:pt x="4671" y="1798"/>
                    </a:cubicBezTo>
                    <a:cubicBezTo>
                      <a:pt x="4671" y="1798"/>
                      <a:pt x="4673" y="1783"/>
                      <a:pt x="4673" y="1778"/>
                    </a:cubicBezTo>
                    <a:lnTo>
                      <a:pt x="4673" y="1778"/>
                    </a:lnTo>
                    <a:lnTo>
                      <a:pt x="4673" y="1778"/>
                    </a:lnTo>
                    <a:cubicBezTo>
                      <a:pt x="4684" y="1724"/>
                      <a:pt x="4695" y="1665"/>
                      <a:pt x="4706" y="1606"/>
                    </a:cubicBezTo>
                    <a:cubicBezTo>
                      <a:pt x="4748" y="1404"/>
                      <a:pt x="4829" y="1209"/>
                      <a:pt x="4947" y="1037"/>
                    </a:cubicBezTo>
                    <a:close/>
                    <a:moveTo>
                      <a:pt x="4790" y="2492"/>
                    </a:moveTo>
                    <a:cubicBezTo>
                      <a:pt x="4790" y="2492"/>
                      <a:pt x="4790" y="2492"/>
                      <a:pt x="4790" y="2492"/>
                    </a:cubicBezTo>
                    <a:lnTo>
                      <a:pt x="4790" y="2492"/>
                    </a:lnTo>
                    <a:cubicBezTo>
                      <a:pt x="4797" y="2495"/>
                      <a:pt x="4801" y="2497"/>
                      <a:pt x="4803" y="2498"/>
                    </a:cubicBezTo>
                    <a:lnTo>
                      <a:pt x="4803" y="2498"/>
                    </a:lnTo>
                    <a:cubicBezTo>
                      <a:pt x="4800" y="2497"/>
                      <a:pt x="4795" y="2495"/>
                      <a:pt x="4790" y="2492"/>
                    </a:cubicBezTo>
                    <a:close/>
                    <a:moveTo>
                      <a:pt x="4794" y="2493"/>
                    </a:moveTo>
                    <a:lnTo>
                      <a:pt x="4794" y="2493"/>
                    </a:lnTo>
                    <a:cubicBezTo>
                      <a:pt x="4805" y="2493"/>
                      <a:pt x="4811" y="2495"/>
                      <a:pt x="4812" y="2497"/>
                    </a:cubicBezTo>
                    <a:lnTo>
                      <a:pt x="4812" y="2497"/>
                    </a:lnTo>
                    <a:cubicBezTo>
                      <a:pt x="4812" y="2498"/>
                      <a:pt x="4812" y="2498"/>
                      <a:pt x="4812" y="2499"/>
                    </a:cubicBezTo>
                    <a:lnTo>
                      <a:pt x="4812" y="2499"/>
                    </a:lnTo>
                    <a:cubicBezTo>
                      <a:pt x="4811" y="2499"/>
                      <a:pt x="4811" y="2499"/>
                      <a:pt x="4810" y="2499"/>
                    </a:cubicBezTo>
                    <a:cubicBezTo>
                      <a:pt x="4809" y="2499"/>
                      <a:pt x="4807" y="2499"/>
                      <a:pt x="4805" y="2498"/>
                    </a:cubicBezTo>
                    <a:lnTo>
                      <a:pt x="4805" y="2498"/>
                    </a:lnTo>
                    <a:cubicBezTo>
                      <a:pt x="4803" y="2497"/>
                      <a:pt x="4798" y="2495"/>
                      <a:pt x="4794" y="2493"/>
                    </a:cubicBezTo>
                    <a:close/>
                    <a:moveTo>
                      <a:pt x="2490" y="882"/>
                    </a:moveTo>
                    <a:cubicBezTo>
                      <a:pt x="2764" y="1198"/>
                      <a:pt x="2868" y="1660"/>
                      <a:pt x="2827" y="2079"/>
                    </a:cubicBezTo>
                    <a:cubicBezTo>
                      <a:pt x="2816" y="2203"/>
                      <a:pt x="2787" y="2324"/>
                      <a:pt x="2743" y="2437"/>
                    </a:cubicBezTo>
                    <a:cubicBezTo>
                      <a:pt x="2714" y="2518"/>
                      <a:pt x="2670" y="2591"/>
                      <a:pt x="2608" y="2650"/>
                    </a:cubicBezTo>
                    <a:lnTo>
                      <a:pt x="2582" y="2672"/>
                    </a:lnTo>
                    <a:cubicBezTo>
                      <a:pt x="2567" y="2679"/>
                      <a:pt x="2553" y="2686"/>
                      <a:pt x="2538" y="2697"/>
                    </a:cubicBezTo>
                    <a:cubicBezTo>
                      <a:pt x="2534" y="2700"/>
                      <a:pt x="2531" y="2702"/>
                      <a:pt x="2529" y="2703"/>
                    </a:cubicBezTo>
                    <a:lnTo>
                      <a:pt x="2529" y="2703"/>
                    </a:lnTo>
                    <a:cubicBezTo>
                      <a:pt x="2526" y="2703"/>
                      <a:pt x="2522" y="2704"/>
                      <a:pt x="2516" y="2705"/>
                    </a:cubicBezTo>
                    <a:cubicBezTo>
                      <a:pt x="2498" y="2708"/>
                      <a:pt x="2443" y="2712"/>
                      <a:pt x="2498" y="2712"/>
                    </a:cubicBezTo>
                    <a:lnTo>
                      <a:pt x="2447" y="2712"/>
                    </a:lnTo>
                    <a:cubicBezTo>
                      <a:pt x="2443" y="2712"/>
                      <a:pt x="2441" y="2713"/>
                      <a:pt x="2439" y="2713"/>
                    </a:cubicBezTo>
                    <a:lnTo>
                      <a:pt x="2439" y="2713"/>
                    </a:lnTo>
                    <a:cubicBezTo>
                      <a:pt x="2438" y="2713"/>
                      <a:pt x="2437" y="2712"/>
                      <a:pt x="2436" y="2712"/>
                    </a:cubicBezTo>
                    <a:lnTo>
                      <a:pt x="2391" y="2698"/>
                    </a:lnTo>
                    <a:lnTo>
                      <a:pt x="2391" y="2698"/>
                    </a:lnTo>
                    <a:cubicBezTo>
                      <a:pt x="2381" y="2693"/>
                      <a:pt x="2372" y="2689"/>
                      <a:pt x="2362" y="2683"/>
                    </a:cubicBezTo>
                    <a:cubicBezTo>
                      <a:pt x="2350" y="2676"/>
                      <a:pt x="2333" y="2663"/>
                      <a:pt x="2334" y="2663"/>
                    </a:cubicBezTo>
                    <a:lnTo>
                      <a:pt x="2334" y="2663"/>
                    </a:lnTo>
                    <a:cubicBezTo>
                      <a:pt x="2334" y="2663"/>
                      <a:pt x="2339" y="2667"/>
                      <a:pt x="2351" y="2675"/>
                    </a:cubicBezTo>
                    <a:cubicBezTo>
                      <a:pt x="2333" y="2661"/>
                      <a:pt x="2315" y="2646"/>
                      <a:pt x="2300" y="2631"/>
                    </a:cubicBezTo>
                    <a:cubicBezTo>
                      <a:pt x="2293" y="2621"/>
                      <a:pt x="2278" y="2603"/>
                      <a:pt x="2277" y="2603"/>
                    </a:cubicBezTo>
                    <a:lnTo>
                      <a:pt x="2277" y="2603"/>
                    </a:lnTo>
                    <a:cubicBezTo>
                      <a:pt x="2276" y="2603"/>
                      <a:pt x="2279" y="2607"/>
                      <a:pt x="2285" y="2617"/>
                    </a:cubicBezTo>
                    <a:cubicBezTo>
                      <a:pt x="2271" y="2595"/>
                      <a:pt x="2252" y="2569"/>
                      <a:pt x="2242" y="2547"/>
                    </a:cubicBezTo>
                    <a:cubicBezTo>
                      <a:pt x="2229" y="2528"/>
                      <a:pt x="2221" y="2509"/>
                      <a:pt x="2212" y="2492"/>
                    </a:cubicBezTo>
                    <a:lnTo>
                      <a:pt x="2212" y="2492"/>
                    </a:lnTo>
                    <a:cubicBezTo>
                      <a:pt x="2209" y="2483"/>
                      <a:pt x="2200" y="2459"/>
                      <a:pt x="2198" y="2452"/>
                    </a:cubicBezTo>
                    <a:cubicBezTo>
                      <a:pt x="2176" y="2390"/>
                      <a:pt x="2161" y="2328"/>
                      <a:pt x="2150" y="2269"/>
                    </a:cubicBezTo>
                    <a:cubicBezTo>
                      <a:pt x="2113" y="2038"/>
                      <a:pt x="2161" y="1742"/>
                      <a:pt x="2227" y="1489"/>
                    </a:cubicBezTo>
                    <a:cubicBezTo>
                      <a:pt x="2242" y="1431"/>
                      <a:pt x="2256" y="1376"/>
                      <a:pt x="2274" y="1317"/>
                    </a:cubicBezTo>
                    <a:cubicBezTo>
                      <a:pt x="2285" y="1292"/>
                      <a:pt x="2293" y="1262"/>
                      <a:pt x="2304" y="1237"/>
                    </a:cubicBezTo>
                    <a:cubicBezTo>
                      <a:pt x="2307" y="1227"/>
                      <a:pt x="2330" y="1175"/>
                      <a:pt x="2329" y="1175"/>
                    </a:cubicBezTo>
                    <a:lnTo>
                      <a:pt x="2329" y="1175"/>
                    </a:lnTo>
                    <a:cubicBezTo>
                      <a:pt x="2329" y="1175"/>
                      <a:pt x="2328" y="1177"/>
                      <a:pt x="2326" y="1182"/>
                    </a:cubicBezTo>
                    <a:cubicBezTo>
                      <a:pt x="2366" y="1083"/>
                      <a:pt x="2417" y="988"/>
                      <a:pt x="2476" y="900"/>
                    </a:cubicBezTo>
                    <a:cubicBezTo>
                      <a:pt x="2480" y="894"/>
                      <a:pt x="2485" y="888"/>
                      <a:pt x="2490" y="882"/>
                    </a:cubicBezTo>
                    <a:close/>
                    <a:moveTo>
                      <a:pt x="3484" y="1"/>
                    </a:moveTo>
                    <a:cubicBezTo>
                      <a:pt x="3353" y="1"/>
                      <a:pt x="3223" y="14"/>
                      <a:pt x="3095" y="43"/>
                    </a:cubicBezTo>
                    <a:cubicBezTo>
                      <a:pt x="2857" y="98"/>
                      <a:pt x="2639" y="207"/>
                      <a:pt x="2456" y="359"/>
                    </a:cubicBezTo>
                    <a:lnTo>
                      <a:pt x="2456" y="359"/>
                    </a:lnTo>
                    <a:cubicBezTo>
                      <a:pt x="2237" y="218"/>
                      <a:pt x="1983" y="145"/>
                      <a:pt x="1727" y="145"/>
                    </a:cubicBezTo>
                    <a:cubicBezTo>
                      <a:pt x="1652" y="145"/>
                      <a:pt x="1577" y="151"/>
                      <a:pt x="1502" y="164"/>
                    </a:cubicBezTo>
                    <a:cubicBezTo>
                      <a:pt x="934" y="252"/>
                      <a:pt x="389" y="651"/>
                      <a:pt x="180" y="1193"/>
                    </a:cubicBezTo>
                    <a:cubicBezTo>
                      <a:pt x="1" y="1661"/>
                      <a:pt x="89" y="2199"/>
                      <a:pt x="242" y="2661"/>
                    </a:cubicBezTo>
                    <a:cubicBezTo>
                      <a:pt x="594" y="3726"/>
                      <a:pt x="1282" y="4649"/>
                      <a:pt x="1905" y="5571"/>
                    </a:cubicBezTo>
                    <a:cubicBezTo>
                      <a:pt x="2011" y="5725"/>
                      <a:pt x="2113" y="5883"/>
                      <a:pt x="2209" y="6047"/>
                    </a:cubicBezTo>
                    <a:cubicBezTo>
                      <a:pt x="2246" y="6112"/>
                      <a:pt x="2302" y="6139"/>
                      <a:pt x="2360" y="6139"/>
                    </a:cubicBezTo>
                    <a:cubicBezTo>
                      <a:pt x="2490" y="6139"/>
                      <a:pt x="2624" y="6001"/>
                      <a:pt x="2538" y="5853"/>
                    </a:cubicBezTo>
                    <a:lnTo>
                      <a:pt x="2542" y="5850"/>
                    </a:lnTo>
                    <a:cubicBezTo>
                      <a:pt x="2340" y="5498"/>
                      <a:pt x="2095" y="5172"/>
                      <a:pt x="1868" y="4836"/>
                    </a:cubicBezTo>
                    <a:cubicBezTo>
                      <a:pt x="1564" y="4400"/>
                      <a:pt x="1286" y="3950"/>
                      <a:pt x="1026" y="3485"/>
                    </a:cubicBezTo>
                    <a:cubicBezTo>
                      <a:pt x="788" y="3038"/>
                      <a:pt x="583" y="2599"/>
                      <a:pt x="495" y="2093"/>
                    </a:cubicBezTo>
                    <a:cubicBezTo>
                      <a:pt x="492" y="2081"/>
                      <a:pt x="487" y="2039"/>
                      <a:pt x="485" y="2028"/>
                    </a:cubicBezTo>
                    <a:lnTo>
                      <a:pt x="485" y="2028"/>
                    </a:lnTo>
                    <a:cubicBezTo>
                      <a:pt x="485" y="2024"/>
                      <a:pt x="477" y="1978"/>
                      <a:pt x="477" y="1965"/>
                    </a:cubicBezTo>
                    <a:cubicBezTo>
                      <a:pt x="473" y="1907"/>
                      <a:pt x="469" y="1848"/>
                      <a:pt x="466" y="1789"/>
                    </a:cubicBezTo>
                    <a:cubicBezTo>
                      <a:pt x="466" y="1738"/>
                      <a:pt x="466" y="1691"/>
                      <a:pt x="473" y="1639"/>
                    </a:cubicBezTo>
                    <a:cubicBezTo>
                      <a:pt x="473" y="1621"/>
                      <a:pt x="476" y="1600"/>
                      <a:pt x="477" y="1583"/>
                    </a:cubicBezTo>
                    <a:lnTo>
                      <a:pt x="477" y="1583"/>
                    </a:lnTo>
                    <a:cubicBezTo>
                      <a:pt x="478" y="1575"/>
                      <a:pt x="485" y="1527"/>
                      <a:pt x="488" y="1519"/>
                    </a:cubicBezTo>
                    <a:cubicBezTo>
                      <a:pt x="499" y="1471"/>
                      <a:pt x="510" y="1423"/>
                      <a:pt x="524" y="1376"/>
                    </a:cubicBezTo>
                    <a:cubicBezTo>
                      <a:pt x="532" y="1350"/>
                      <a:pt x="539" y="1328"/>
                      <a:pt x="546" y="1306"/>
                    </a:cubicBezTo>
                    <a:cubicBezTo>
                      <a:pt x="550" y="1295"/>
                      <a:pt x="554" y="1284"/>
                      <a:pt x="557" y="1277"/>
                    </a:cubicBezTo>
                    <a:lnTo>
                      <a:pt x="557" y="1277"/>
                    </a:lnTo>
                    <a:cubicBezTo>
                      <a:pt x="553" y="1289"/>
                      <a:pt x="552" y="1293"/>
                      <a:pt x="552" y="1293"/>
                    </a:cubicBezTo>
                    <a:cubicBezTo>
                      <a:pt x="552" y="1293"/>
                      <a:pt x="562" y="1267"/>
                      <a:pt x="565" y="1262"/>
                    </a:cubicBezTo>
                    <a:cubicBezTo>
                      <a:pt x="587" y="1218"/>
                      <a:pt x="609" y="1174"/>
                      <a:pt x="634" y="1134"/>
                    </a:cubicBezTo>
                    <a:cubicBezTo>
                      <a:pt x="649" y="1108"/>
                      <a:pt x="664" y="1086"/>
                      <a:pt x="682" y="1065"/>
                    </a:cubicBezTo>
                    <a:cubicBezTo>
                      <a:pt x="684" y="1058"/>
                      <a:pt x="688" y="1052"/>
                      <a:pt x="692" y="1047"/>
                    </a:cubicBezTo>
                    <a:lnTo>
                      <a:pt x="692" y="1047"/>
                    </a:lnTo>
                    <a:cubicBezTo>
                      <a:pt x="696" y="1043"/>
                      <a:pt x="711" y="1024"/>
                      <a:pt x="711" y="1024"/>
                    </a:cubicBezTo>
                    <a:cubicBezTo>
                      <a:pt x="865" y="845"/>
                      <a:pt x="1055" y="709"/>
                      <a:pt x="1275" y="622"/>
                    </a:cubicBezTo>
                    <a:cubicBezTo>
                      <a:pt x="1424" y="560"/>
                      <a:pt x="1584" y="525"/>
                      <a:pt x="1741" y="525"/>
                    </a:cubicBezTo>
                    <a:cubicBezTo>
                      <a:pt x="1873" y="525"/>
                      <a:pt x="2002" y="550"/>
                      <a:pt x="2121" y="603"/>
                    </a:cubicBezTo>
                    <a:cubicBezTo>
                      <a:pt x="2146" y="615"/>
                      <a:pt x="2170" y="627"/>
                      <a:pt x="2194" y="640"/>
                    </a:cubicBezTo>
                    <a:lnTo>
                      <a:pt x="2194" y="640"/>
                    </a:lnTo>
                    <a:cubicBezTo>
                      <a:pt x="2165" y="680"/>
                      <a:pt x="2138" y="721"/>
                      <a:pt x="2113" y="764"/>
                    </a:cubicBezTo>
                    <a:cubicBezTo>
                      <a:pt x="1978" y="991"/>
                      <a:pt x="1883" y="1240"/>
                      <a:pt x="1831" y="1500"/>
                    </a:cubicBezTo>
                    <a:cubicBezTo>
                      <a:pt x="1762" y="1815"/>
                      <a:pt x="1725" y="2141"/>
                      <a:pt x="1799" y="2456"/>
                    </a:cubicBezTo>
                    <a:cubicBezTo>
                      <a:pt x="1853" y="2683"/>
                      <a:pt x="1978" y="2913"/>
                      <a:pt x="2187" y="3027"/>
                    </a:cubicBezTo>
                    <a:cubicBezTo>
                      <a:pt x="2271" y="3072"/>
                      <a:pt x="2364" y="3095"/>
                      <a:pt x="2457" y="3095"/>
                    </a:cubicBezTo>
                    <a:cubicBezTo>
                      <a:pt x="2573" y="3095"/>
                      <a:pt x="2689" y="3060"/>
                      <a:pt x="2787" y="2990"/>
                    </a:cubicBezTo>
                    <a:cubicBezTo>
                      <a:pt x="3010" y="2833"/>
                      <a:pt x="3128" y="2566"/>
                      <a:pt x="3175" y="2302"/>
                    </a:cubicBezTo>
                    <a:cubicBezTo>
                      <a:pt x="3248" y="1940"/>
                      <a:pt x="3226" y="1566"/>
                      <a:pt x="3106" y="1215"/>
                    </a:cubicBezTo>
                    <a:cubicBezTo>
                      <a:pt x="3030" y="988"/>
                      <a:pt x="2908" y="783"/>
                      <a:pt x="2749" y="610"/>
                    </a:cubicBezTo>
                    <a:lnTo>
                      <a:pt x="2749" y="610"/>
                    </a:lnTo>
                    <a:cubicBezTo>
                      <a:pt x="2751" y="609"/>
                      <a:pt x="2752" y="608"/>
                      <a:pt x="2754" y="607"/>
                    </a:cubicBezTo>
                    <a:cubicBezTo>
                      <a:pt x="2772" y="592"/>
                      <a:pt x="2794" y="578"/>
                      <a:pt x="2816" y="563"/>
                    </a:cubicBezTo>
                    <a:cubicBezTo>
                      <a:pt x="2849" y="541"/>
                      <a:pt x="2886" y="523"/>
                      <a:pt x="2922" y="504"/>
                    </a:cubicBezTo>
                    <a:cubicBezTo>
                      <a:pt x="2941" y="493"/>
                      <a:pt x="2959" y="486"/>
                      <a:pt x="2977" y="479"/>
                    </a:cubicBezTo>
                    <a:cubicBezTo>
                      <a:pt x="2987" y="474"/>
                      <a:pt x="2990" y="472"/>
                      <a:pt x="2989" y="472"/>
                    </a:cubicBezTo>
                    <a:lnTo>
                      <a:pt x="2989" y="472"/>
                    </a:lnTo>
                    <a:cubicBezTo>
                      <a:pt x="2988" y="472"/>
                      <a:pt x="2971" y="479"/>
                      <a:pt x="2966" y="479"/>
                    </a:cubicBezTo>
                    <a:lnTo>
                      <a:pt x="3003" y="464"/>
                    </a:lnTo>
                    <a:cubicBezTo>
                      <a:pt x="3084" y="435"/>
                      <a:pt x="3164" y="413"/>
                      <a:pt x="3248" y="398"/>
                    </a:cubicBezTo>
                    <a:cubicBezTo>
                      <a:pt x="3257" y="398"/>
                      <a:pt x="3296" y="391"/>
                      <a:pt x="3297" y="390"/>
                    </a:cubicBezTo>
                    <a:lnTo>
                      <a:pt x="3297" y="390"/>
                    </a:lnTo>
                    <a:cubicBezTo>
                      <a:pt x="3309" y="389"/>
                      <a:pt x="3325" y="387"/>
                      <a:pt x="3329" y="387"/>
                    </a:cubicBezTo>
                    <a:cubicBezTo>
                      <a:pt x="3376" y="384"/>
                      <a:pt x="3420" y="380"/>
                      <a:pt x="3468" y="380"/>
                    </a:cubicBezTo>
                    <a:cubicBezTo>
                      <a:pt x="3512" y="380"/>
                      <a:pt x="3549" y="380"/>
                      <a:pt x="3589" y="384"/>
                    </a:cubicBezTo>
                    <a:cubicBezTo>
                      <a:pt x="3607" y="384"/>
                      <a:pt x="3625" y="384"/>
                      <a:pt x="3644" y="387"/>
                    </a:cubicBezTo>
                    <a:cubicBezTo>
                      <a:pt x="3653" y="387"/>
                      <a:pt x="3686" y="392"/>
                      <a:pt x="3701" y="394"/>
                    </a:cubicBezTo>
                    <a:lnTo>
                      <a:pt x="3701" y="394"/>
                    </a:lnTo>
                    <a:cubicBezTo>
                      <a:pt x="3698" y="394"/>
                      <a:pt x="3696" y="394"/>
                      <a:pt x="3696" y="394"/>
                    </a:cubicBezTo>
                    <a:lnTo>
                      <a:pt x="3696" y="394"/>
                    </a:lnTo>
                    <a:cubicBezTo>
                      <a:pt x="3696" y="394"/>
                      <a:pt x="3697" y="394"/>
                      <a:pt x="3702" y="395"/>
                    </a:cubicBezTo>
                    <a:cubicBezTo>
                      <a:pt x="3706" y="395"/>
                      <a:pt x="3708" y="395"/>
                      <a:pt x="3708" y="395"/>
                    </a:cubicBezTo>
                    <a:cubicBezTo>
                      <a:pt x="3708" y="395"/>
                      <a:pt x="3705" y="395"/>
                      <a:pt x="3701" y="394"/>
                    </a:cubicBezTo>
                    <a:lnTo>
                      <a:pt x="3701" y="394"/>
                    </a:lnTo>
                    <a:cubicBezTo>
                      <a:pt x="3712" y="396"/>
                      <a:pt x="3739" y="399"/>
                      <a:pt x="3746" y="402"/>
                    </a:cubicBezTo>
                    <a:cubicBezTo>
                      <a:pt x="3765" y="406"/>
                      <a:pt x="3787" y="409"/>
                      <a:pt x="3805" y="413"/>
                    </a:cubicBezTo>
                    <a:cubicBezTo>
                      <a:pt x="3852" y="420"/>
                      <a:pt x="3893" y="431"/>
                      <a:pt x="3937" y="442"/>
                    </a:cubicBezTo>
                    <a:cubicBezTo>
                      <a:pt x="4021" y="468"/>
                      <a:pt x="4109" y="493"/>
                      <a:pt x="4189" y="526"/>
                    </a:cubicBezTo>
                    <a:cubicBezTo>
                      <a:pt x="4202" y="531"/>
                      <a:pt x="4225" y="542"/>
                      <a:pt x="4226" y="542"/>
                    </a:cubicBezTo>
                    <a:cubicBezTo>
                      <a:pt x="4227" y="542"/>
                      <a:pt x="4223" y="539"/>
                      <a:pt x="4211" y="534"/>
                    </a:cubicBezTo>
                    <a:lnTo>
                      <a:pt x="4211" y="534"/>
                    </a:lnTo>
                    <a:lnTo>
                      <a:pt x="4273" y="563"/>
                    </a:lnTo>
                    <a:cubicBezTo>
                      <a:pt x="4317" y="581"/>
                      <a:pt x="4358" y="603"/>
                      <a:pt x="4394" y="625"/>
                    </a:cubicBezTo>
                    <a:cubicBezTo>
                      <a:pt x="4471" y="665"/>
                      <a:pt x="4548" y="709"/>
                      <a:pt x="4618" y="757"/>
                    </a:cubicBezTo>
                    <a:cubicBezTo>
                      <a:pt x="4631" y="766"/>
                      <a:pt x="4643" y="775"/>
                      <a:pt x="4655" y="783"/>
                    </a:cubicBezTo>
                    <a:lnTo>
                      <a:pt x="4655" y="783"/>
                    </a:lnTo>
                    <a:cubicBezTo>
                      <a:pt x="4616" y="839"/>
                      <a:pt x="4580" y="898"/>
                      <a:pt x="4548" y="958"/>
                    </a:cubicBezTo>
                    <a:cubicBezTo>
                      <a:pt x="4317" y="1372"/>
                      <a:pt x="4211" y="1899"/>
                      <a:pt x="4310" y="2364"/>
                    </a:cubicBezTo>
                    <a:cubicBezTo>
                      <a:pt x="4350" y="2544"/>
                      <a:pt x="4438" y="2730"/>
                      <a:pt x="4603" y="2822"/>
                    </a:cubicBezTo>
                    <a:cubicBezTo>
                      <a:pt x="4669" y="2860"/>
                      <a:pt x="4739" y="2876"/>
                      <a:pt x="4810" y="2876"/>
                    </a:cubicBezTo>
                    <a:cubicBezTo>
                      <a:pt x="4936" y="2876"/>
                      <a:pt x="5063" y="2824"/>
                      <a:pt x="5167" y="2749"/>
                    </a:cubicBezTo>
                    <a:cubicBezTo>
                      <a:pt x="5482" y="2522"/>
                      <a:pt x="5720" y="2174"/>
                      <a:pt x="5705" y="1771"/>
                    </a:cubicBezTo>
                    <a:cubicBezTo>
                      <a:pt x="5690" y="1375"/>
                      <a:pt x="5491" y="1029"/>
                      <a:pt x="5211" y="751"/>
                    </a:cubicBezTo>
                    <a:lnTo>
                      <a:pt x="5211" y="751"/>
                    </a:lnTo>
                    <a:cubicBezTo>
                      <a:pt x="5225" y="742"/>
                      <a:pt x="5239" y="731"/>
                      <a:pt x="5255" y="720"/>
                    </a:cubicBezTo>
                    <a:cubicBezTo>
                      <a:pt x="5306" y="691"/>
                      <a:pt x="5357" y="662"/>
                      <a:pt x="5412" y="640"/>
                    </a:cubicBezTo>
                    <a:cubicBezTo>
                      <a:pt x="5604" y="544"/>
                      <a:pt x="5805" y="473"/>
                      <a:pt x="6001" y="473"/>
                    </a:cubicBezTo>
                    <a:cubicBezTo>
                      <a:pt x="6074" y="473"/>
                      <a:pt x="6146" y="483"/>
                      <a:pt x="6218" y="504"/>
                    </a:cubicBezTo>
                    <a:cubicBezTo>
                      <a:pt x="6324" y="541"/>
                      <a:pt x="6423" y="596"/>
                      <a:pt x="6507" y="669"/>
                    </a:cubicBezTo>
                    <a:cubicBezTo>
                      <a:pt x="6598" y="753"/>
                      <a:pt x="6679" y="852"/>
                      <a:pt x="6741" y="962"/>
                    </a:cubicBezTo>
                    <a:cubicBezTo>
                      <a:pt x="7030" y="1456"/>
                      <a:pt x="7071" y="2101"/>
                      <a:pt x="6928" y="2657"/>
                    </a:cubicBezTo>
                    <a:cubicBezTo>
                      <a:pt x="6642" y="3763"/>
                      <a:pt x="5592" y="4414"/>
                      <a:pt x="4922" y="5297"/>
                    </a:cubicBezTo>
                    <a:cubicBezTo>
                      <a:pt x="4749" y="5516"/>
                      <a:pt x="4607" y="5758"/>
                      <a:pt x="4497" y="6018"/>
                    </a:cubicBezTo>
                    <a:cubicBezTo>
                      <a:pt x="4457" y="6110"/>
                      <a:pt x="4468" y="6219"/>
                      <a:pt x="4566" y="6278"/>
                    </a:cubicBezTo>
                    <a:cubicBezTo>
                      <a:pt x="4592" y="6293"/>
                      <a:pt x="4626" y="6301"/>
                      <a:pt x="4661" y="6301"/>
                    </a:cubicBezTo>
                    <a:cubicBezTo>
                      <a:pt x="4728" y="6301"/>
                      <a:pt x="4800" y="6271"/>
                      <a:pt x="4826" y="6208"/>
                    </a:cubicBezTo>
                    <a:cubicBezTo>
                      <a:pt x="5317" y="5059"/>
                      <a:pt x="6521" y="4436"/>
                      <a:pt x="7082" y="3320"/>
                    </a:cubicBezTo>
                    <a:cubicBezTo>
                      <a:pt x="7389" y="2705"/>
                      <a:pt x="7466" y="1998"/>
                      <a:pt x="7298" y="1328"/>
                    </a:cubicBezTo>
                    <a:cubicBezTo>
                      <a:pt x="7140" y="720"/>
                      <a:pt x="6719" y="124"/>
                      <a:pt x="6038" y="91"/>
                    </a:cubicBezTo>
                    <a:cubicBezTo>
                      <a:pt x="6021" y="90"/>
                      <a:pt x="6004" y="90"/>
                      <a:pt x="5987" y="90"/>
                    </a:cubicBezTo>
                    <a:cubicBezTo>
                      <a:pt x="5669" y="90"/>
                      <a:pt x="5336" y="217"/>
                      <a:pt x="5068" y="387"/>
                    </a:cubicBezTo>
                    <a:cubicBezTo>
                      <a:pt x="5014" y="422"/>
                      <a:pt x="4963" y="460"/>
                      <a:pt x="4915" y="501"/>
                    </a:cubicBezTo>
                    <a:lnTo>
                      <a:pt x="4915" y="501"/>
                    </a:lnTo>
                    <a:cubicBezTo>
                      <a:pt x="4708" y="352"/>
                      <a:pt x="4481" y="233"/>
                      <a:pt x="4263" y="149"/>
                    </a:cubicBezTo>
                    <a:cubicBezTo>
                      <a:pt x="4015" y="56"/>
                      <a:pt x="3749" y="1"/>
                      <a:pt x="3484" y="1"/>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6" name="Google Shape;1279;p30">
                <a:extLst>
                  <a:ext uri="{FF2B5EF4-FFF2-40B4-BE49-F238E27FC236}">
                    <a16:creationId xmlns:a16="http://schemas.microsoft.com/office/drawing/2014/main" id="{634E5373-8775-C234-6C92-B9C0297F544C}"/>
                  </a:ext>
                </a:extLst>
              </p:cNvPr>
              <p:cNvSpPr/>
              <p:nvPr/>
            </p:nvSpPr>
            <p:spPr>
              <a:xfrm>
                <a:off x="3614400" y="2306475"/>
                <a:ext cx="33875" cy="68275"/>
              </a:xfrm>
              <a:custGeom>
                <a:avLst/>
                <a:gdLst/>
                <a:ahLst/>
                <a:cxnLst/>
                <a:rect l="l" t="t" r="r" b="b"/>
                <a:pathLst>
                  <a:path w="1355" h="2731" extrusionOk="0">
                    <a:moveTo>
                      <a:pt x="1149" y="0"/>
                    </a:moveTo>
                    <a:cubicBezTo>
                      <a:pt x="1081" y="0"/>
                      <a:pt x="1011" y="31"/>
                      <a:pt x="985" y="94"/>
                    </a:cubicBezTo>
                    <a:cubicBezTo>
                      <a:pt x="648" y="870"/>
                      <a:pt x="377" y="1672"/>
                      <a:pt x="40" y="2448"/>
                    </a:cubicBezTo>
                    <a:cubicBezTo>
                      <a:pt x="0" y="2540"/>
                      <a:pt x="11" y="2653"/>
                      <a:pt x="110" y="2708"/>
                    </a:cubicBezTo>
                    <a:cubicBezTo>
                      <a:pt x="137" y="2723"/>
                      <a:pt x="171" y="2731"/>
                      <a:pt x="206" y="2731"/>
                    </a:cubicBezTo>
                    <a:cubicBezTo>
                      <a:pt x="273" y="2731"/>
                      <a:pt x="343" y="2702"/>
                      <a:pt x="370" y="2639"/>
                    </a:cubicBezTo>
                    <a:cubicBezTo>
                      <a:pt x="707" y="1863"/>
                      <a:pt x="978" y="1061"/>
                      <a:pt x="1314" y="285"/>
                    </a:cubicBezTo>
                    <a:cubicBezTo>
                      <a:pt x="1355" y="193"/>
                      <a:pt x="1344" y="80"/>
                      <a:pt x="1245" y="25"/>
                    </a:cubicBezTo>
                    <a:cubicBezTo>
                      <a:pt x="1218" y="9"/>
                      <a:pt x="1183" y="0"/>
                      <a:pt x="1149"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7" name="Google Shape;1280;p30">
                <a:extLst>
                  <a:ext uri="{FF2B5EF4-FFF2-40B4-BE49-F238E27FC236}">
                    <a16:creationId xmlns:a16="http://schemas.microsoft.com/office/drawing/2014/main" id="{8720CA37-4463-A4D0-8FAC-E7ECC8717E32}"/>
                  </a:ext>
                </a:extLst>
              </p:cNvPr>
              <p:cNvSpPr/>
              <p:nvPr/>
            </p:nvSpPr>
            <p:spPr>
              <a:xfrm>
                <a:off x="3497600" y="2306450"/>
                <a:ext cx="33975" cy="68350"/>
              </a:xfrm>
              <a:custGeom>
                <a:avLst/>
                <a:gdLst/>
                <a:ahLst/>
                <a:cxnLst/>
                <a:rect l="l" t="t" r="r" b="b"/>
                <a:pathLst>
                  <a:path w="1359" h="2734" extrusionOk="0">
                    <a:moveTo>
                      <a:pt x="210" y="0"/>
                    </a:moveTo>
                    <a:cubicBezTo>
                      <a:pt x="174" y="0"/>
                      <a:pt x="138" y="9"/>
                      <a:pt x="110" y="26"/>
                    </a:cubicBezTo>
                    <a:cubicBezTo>
                      <a:pt x="11" y="81"/>
                      <a:pt x="0" y="190"/>
                      <a:pt x="41" y="286"/>
                    </a:cubicBezTo>
                    <a:lnTo>
                      <a:pt x="44" y="286"/>
                    </a:lnTo>
                    <a:cubicBezTo>
                      <a:pt x="381" y="1065"/>
                      <a:pt x="652" y="1864"/>
                      <a:pt x="989" y="2640"/>
                    </a:cubicBezTo>
                    <a:cubicBezTo>
                      <a:pt x="1015" y="2703"/>
                      <a:pt x="1085" y="2734"/>
                      <a:pt x="1153" y="2734"/>
                    </a:cubicBezTo>
                    <a:cubicBezTo>
                      <a:pt x="1187" y="2734"/>
                      <a:pt x="1221" y="2725"/>
                      <a:pt x="1249" y="2709"/>
                    </a:cubicBezTo>
                    <a:cubicBezTo>
                      <a:pt x="1348" y="2651"/>
                      <a:pt x="1359" y="2545"/>
                      <a:pt x="1318" y="2449"/>
                    </a:cubicBezTo>
                    <a:cubicBezTo>
                      <a:pt x="982" y="1673"/>
                      <a:pt x="711" y="871"/>
                      <a:pt x="374" y="92"/>
                    </a:cubicBezTo>
                    <a:cubicBezTo>
                      <a:pt x="345" y="30"/>
                      <a:pt x="277" y="0"/>
                      <a:pt x="210"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8" name="Google Shape;1281;p30">
                <a:extLst>
                  <a:ext uri="{FF2B5EF4-FFF2-40B4-BE49-F238E27FC236}">
                    <a16:creationId xmlns:a16="http://schemas.microsoft.com/office/drawing/2014/main" id="{9F95F775-7B21-8480-8A48-5FB77CBF1E1B}"/>
                  </a:ext>
                </a:extLst>
              </p:cNvPr>
              <p:cNvSpPr/>
              <p:nvPr/>
            </p:nvSpPr>
            <p:spPr>
              <a:xfrm>
                <a:off x="3566700" y="2306975"/>
                <a:ext cx="10450" cy="53500"/>
              </a:xfrm>
              <a:custGeom>
                <a:avLst/>
                <a:gdLst/>
                <a:ahLst/>
                <a:cxnLst/>
                <a:rect l="l" t="t" r="r" b="b"/>
                <a:pathLst>
                  <a:path w="418" h="2140" extrusionOk="0">
                    <a:moveTo>
                      <a:pt x="191" y="0"/>
                    </a:moveTo>
                    <a:cubicBezTo>
                      <a:pt x="96" y="0"/>
                      <a:pt x="1" y="61"/>
                      <a:pt x="1" y="184"/>
                    </a:cubicBezTo>
                    <a:cubicBezTo>
                      <a:pt x="1" y="774"/>
                      <a:pt x="4" y="1359"/>
                      <a:pt x="37" y="1949"/>
                    </a:cubicBezTo>
                    <a:cubicBezTo>
                      <a:pt x="37" y="2051"/>
                      <a:pt x="121" y="2135"/>
                      <a:pt x="228" y="2139"/>
                    </a:cubicBezTo>
                    <a:cubicBezTo>
                      <a:pt x="330" y="2139"/>
                      <a:pt x="418" y="2051"/>
                      <a:pt x="418" y="1949"/>
                    </a:cubicBezTo>
                    <a:cubicBezTo>
                      <a:pt x="385" y="1359"/>
                      <a:pt x="381" y="774"/>
                      <a:pt x="381" y="184"/>
                    </a:cubicBezTo>
                    <a:cubicBezTo>
                      <a:pt x="381" y="61"/>
                      <a:pt x="286" y="0"/>
                      <a:pt x="191"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9" name="Google Shape;1282;p30">
                <a:extLst>
                  <a:ext uri="{FF2B5EF4-FFF2-40B4-BE49-F238E27FC236}">
                    <a16:creationId xmlns:a16="http://schemas.microsoft.com/office/drawing/2014/main" id="{86147DA1-3A4D-35F0-1448-9C9A3BE38DE5}"/>
                  </a:ext>
                </a:extLst>
              </p:cNvPr>
              <p:cNvSpPr/>
              <p:nvPr/>
            </p:nvSpPr>
            <p:spPr>
              <a:xfrm>
                <a:off x="3657225" y="2339575"/>
                <a:ext cx="47975" cy="56900"/>
              </a:xfrm>
              <a:custGeom>
                <a:avLst/>
                <a:gdLst/>
                <a:ahLst/>
                <a:cxnLst/>
                <a:rect l="l" t="t" r="r" b="b"/>
                <a:pathLst>
                  <a:path w="1919" h="2276" extrusionOk="0">
                    <a:moveTo>
                      <a:pt x="1695" y="0"/>
                    </a:moveTo>
                    <a:cubicBezTo>
                      <a:pt x="1647" y="0"/>
                      <a:pt x="1599" y="17"/>
                      <a:pt x="1567" y="55"/>
                    </a:cubicBezTo>
                    <a:lnTo>
                      <a:pt x="260" y="1717"/>
                    </a:lnTo>
                    <a:lnTo>
                      <a:pt x="77" y="1952"/>
                    </a:lnTo>
                    <a:cubicBezTo>
                      <a:pt x="15" y="2032"/>
                      <a:pt x="0" y="2142"/>
                      <a:pt x="77" y="2219"/>
                    </a:cubicBezTo>
                    <a:cubicBezTo>
                      <a:pt x="112" y="2254"/>
                      <a:pt x="169" y="2276"/>
                      <a:pt x="224" y="2276"/>
                    </a:cubicBezTo>
                    <a:cubicBezTo>
                      <a:pt x="272" y="2276"/>
                      <a:pt x="319" y="2259"/>
                      <a:pt x="348" y="2219"/>
                    </a:cubicBezTo>
                    <a:lnTo>
                      <a:pt x="1655" y="561"/>
                    </a:lnTo>
                    <a:lnTo>
                      <a:pt x="1838" y="326"/>
                    </a:lnTo>
                    <a:cubicBezTo>
                      <a:pt x="1904" y="246"/>
                      <a:pt x="1919" y="136"/>
                      <a:pt x="1838" y="55"/>
                    </a:cubicBezTo>
                    <a:cubicBezTo>
                      <a:pt x="1804" y="21"/>
                      <a:pt x="1749" y="0"/>
                      <a:pt x="1695"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0" name="Google Shape;1283;p30">
                <a:extLst>
                  <a:ext uri="{FF2B5EF4-FFF2-40B4-BE49-F238E27FC236}">
                    <a16:creationId xmlns:a16="http://schemas.microsoft.com/office/drawing/2014/main" id="{F6B67B32-607E-1811-0459-5498360A20BD}"/>
                  </a:ext>
                </a:extLst>
              </p:cNvPr>
              <p:cNvSpPr/>
              <p:nvPr/>
            </p:nvSpPr>
            <p:spPr>
              <a:xfrm>
                <a:off x="3436550" y="2337475"/>
                <a:ext cx="47975" cy="56950"/>
              </a:xfrm>
              <a:custGeom>
                <a:avLst/>
                <a:gdLst/>
                <a:ahLst/>
                <a:cxnLst/>
                <a:rect l="l" t="t" r="r" b="b"/>
                <a:pathLst>
                  <a:path w="1919" h="2278" extrusionOk="0">
                    <a:moveTo>
                      <a:pt x="223" y="0"/>
                    </a:moveTo>
                    <a:cubicBezTo>
                      <a:pt x="170" y="0"/>
                      <a:pt x="115" y="21"/>
                      <a:pt x="81" y="55"/>
                    </a:cubicBezTo>
                    <a:cubicBezTo>
                      <a:pt x="0" y="136"/>
                      <a:pt x="15" y="245"/>
                      <a:pt x="81" y="326"/>
                    </a:cubicBezTo>
                    <a:lnTo>
                      <a:pt x="1388" y="1988"/>
                    </a:lnTo>
                    <a:lnTo>
                      <a:pt x="1571" y="2223"/>
                    </a:lnTo>
                    <a:cubicBezTo>
                      <a:pt x="1601" y="2261"/>
                      <a:pt x="1647" y="2278"/>
                      <a:pt x="1696" y="2278"/>
                    </a:cubicBezTo>
                    <a:cubicBezTo>
                      <a:pt x="1750" y="2278"/>
                      <a:pt x="1805" y="2257"/>
                      <a:pt x="1842" y="2223"/>
                    </a:cubicBezTo>
                    <a:cubicBezTo>
                      <a:pt x="1919" y="2142"/>
                      <a:pt x="1904" y="2032"/>
                      <a:pt x="1842" y="1952"/>
                    </a:cubicBezTo>
                    <a:lnTo>
                      <a:pt x="531" y="289"/>
                    </a:lnTo>
                    <a:lnTo>
                      <a:pt x="348" y="55"/>
                    </a:lnTo>
                    <a:cubicBezTo>
                      <a:pt x="319" y="17"/>
                      <a:pt x="272" y="0"/>
                      <a:pt x="223"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grpSp>
          <p:nvGrpSpPr>
            <p:cNvPr id="111" name="Google Shape;1270;p30">
              <a:extLst>
                <a:ext uri="{FF2B5EF4-FFF2-40B4-BE49-F238E27FC236}">
                  <a16:creationId xmlns:a16="http://schemas.microsoft.com/office/drawing/2014/main" id="{1AB9C3D1-9FAB-AF60-66B4-19E79FCFA04E}"/>
                </a:ext>
              </a:extLst>
            </p:cNvPr>
            <p:cNvGrpSpPr/>
            <p:nvPr/>
          </p:nvGrpSpPr>
          <p:grpSpPr>
            <a:xfrm rot="19664013">
              <a:off x="3895431" y="1649475"/>
              <a:ext cx="487520" cy="824807"/>
              <a:chOff x="3414675" y="2306450"/>
              <a:chExt cx="317450" cy="537100"/>
            </a:xfrm>
          </p:grpSpPr>
          <p:sp>
            <p:nvSpPr>
              <p:cNvPr id="112" name="Google Shape;1271;p30">
                <a:extLst>
                  <a:ext uri="{FF2B5EF4-FFF2-40B4-BE49-F238E27FC236}">
                    <a16:creationId xmlns:a16="http://schemas.microsoft.com/office/drawing/2014/main" id="{132832D4-0EA6-5531-8318-184DD9045636}"/>
                  </a:ext>
                </a:extLst>
              </p:cNvPr>
              <p:cNvSpPr/>
              <p:nvPr/>
            </p:nvSpPr>
            <p:spPr>
              <a:xfrm>
                <a:off x="3425750" y="2410775"/>
                <a:ext cx="298125" cy="269025"/>
              </a:xfrm>
              <a:custGeom>
                <a:avLst/>
                <a:gdLst/>
                <a:ahLst/>
                <a:cxnLst/>
                <a:rect l="l" t="t" r="r" b="b"/>
                <a:pathLst>
                  <a:path w="11925" h="10761" extrusionOk="0">
                    <a:moveTo>
                      <a:pt x="8531" y="10501"/>
                    </a:moveTo>
                    <a:cubicBezTo>
                      <a:pt x="6861" y="10721"/>
                      <a:pt x="5210" y="10560"/>
                      <a:pt x="3559" y="10761"/>
                    </a:cubicBezTo>
                    <a:cubicBezTo>
                      <a:pt x="3533" y="10633"/>
                      <a:pt x="3508" y="10541"/>
                      <a:pt x="3493" y="10450"/>
                    </a:cubicBezTo>
                    <a:cubicBezTo>
                      <a:pt x="3409" y="9875"/>
                      <a:pt x="3094" y="9549"/>
                      <a:pt x="2523" y="9421"/>
                    </a:cubicBezTo>
                    <a:cubicBezTo>
                      <a:pt x="2234" y="9355"/>
                      <a:pt x="1937" y="9300"/>
                      <a:pt x="1673" y="9176"/>
                    </a:cubicBezTo>
                    <a:cubicBezTo>
                      <a:pt x="758" y="8740"/>
                      <a:pt x="344" y="7934"/>
                      <a:pt x="169" y="6986"/>
                    </a:cubicBezTo>
                    <a:cubicBezTo>
                      <a:pt x="88" y="6536"/>
                      <a:pt x="0" y="6071"/>
                      <a:pt x="11" y="5613"/>
                    </a:cubicBezTo>
                    <a:cubicBezTo>
                      <a:pt x="22" y="5156"/>
                      <a:pt x="154" y="4709"/>
                      <a:pt x="238" y="4259"/>
                    </a:cubicBezTo>
                    <a:cubicBezTo>
                      <a:pt x="264" y="4131"/>
                      <a:pt x="326" y="4010"/>
                      <a:pt x="337" y="3882"/>
                    </a:cubicBezTo>
                    <a:cubicBezTo>
                      <a:pt x="399" y="3171"/>
                      <a:pt x="787" y="2622"/>
                      <a:pt x="1190" y="2073"/>
                    </a:cubicBezTo>
                    <a:cubicBezTo>
                      <a:pt x="1505" y="1641"/>
                      <a:pt x="1922" y="1315"/>
                      <a:pt x="2329" y="993"/>
                    </a:cubicBezTo>
                    <a:cubicBezTo>
                      <a:pt x="2552" y="817"/>
                      <a:pt x="2852" y="718"/>
                      <a:pt x="3134" y="630"/>
                    </a:cubicBezTo>
                    <a:cubicBezTo>
                      <a:pt x="4529" y="173"/>
                      <a:pt x="6005" y="1"/>
                      <a:pt x="7473" y="118"/>
                    </a:cubicBezTo>
                    <a:cubicBezTo>
                      <a:pt x="8414" y="191"/>
                      <a:pt x="9289" y="473"/>
                      <a:pt x="10050" y="1022"/>
                    </a:cubicBezTo>
                    <a:cubicBezTo>
                      <a:pt x="10764" y="1538"/>
                      <a:pt x="11247" y="2256"/>
                      <a:pt x="11507" y="3094"/>
                    </a:cubicBezTo>
                    <a:cubicBezTo>
                      <a:pt x="11852" y="4215"/>
                      <a:pt x="11925" y="5353"/>
                      <a:pt x="11647" y="6510"/>
                    </a:cubicBezTo>
                    <a:cubicBezTo>
                      <a:pt x="11449" y="7323"/>
                      <a:pt x="11020" y="7997"/>
                      <a:pt x="10416" y="8550"/>
                    </a:cubicBezTo>
                    <a:cubicBezTo>
                      <a:pt x="10211" y="8736"/>
                      <a:pt x="9904" y="8824"/>
                      <a:pt x="9633" y="8938"/>
                    </a:cubicBezTo>
                    <a:cubicBezTo>
                      <a:pt x="9497" y="8996"/>
                      <a:pt x="9344" y="9004"/>
                      <a:pt x="9201" y="9044"/>
                    </a:cubicBezTo>
                    <a:cubicBezTo>
                      <a:pt x="8670" y="9201"/>
                      <a:pt x="8553" y="9377"/>
                      <a:pt x="8567" y="9944"/>
                    </a:cubicBezTo>
                    <a:cubicBezTo>
                      <a:pt x="8571" y="10120"/>
                      <a:pt x="8546" y="10296"/>
                      <a:pt x="8531" y="10501"/>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3" name="Google Shape;1272;p30">
                <a:extLst>
                  <a:ext uri="{FF2B5EF4-FFF2-40B4-BE49-F238E27FC236}">
                    <a16:creationId xmlns:a16="http://schemas.microsoft.com/office/drawing/2014/main" id="{CE4E0E65-453D-64EC-518A-5180ED4D05DE}"/>
                  </a:ext>
                </a:extLst>
              </p:cNvPr>
              <p:cNvSpPr/>
              <p:nvPr/>
            </p:nvSpPr>
            <p:spPr>
              <a:xfrm>
                <a:off x="3486525" y="2686475"/>
                <a:ext cx="175750" cy="24725"/>
              </a:xfrm>
              <a:custGeom>
                <a:avLst/>
                <a:gdLst/>
                <a:ahLst/>
                <a:cxnLst/>
                <a:rect l="l" t="t" r="r" b="b"/>
                <a:pathLst>
                  <a:path w="7030" h="989" extrusionOk="0">
                    <a:moveTo>
                      <a:pt x="7030" y="989"/>
                    </a:moveTo>
                    <a:cubicBezTo>
                      <a:pt x="4668" y="937"/>
                      <a:pt x="2347" y="893"/>
                      <a:pt x="0" y="718"/>
                    </a:cubicBezTo>
                    <a:cubicBezTo>
                      <a:pt x="63" y="359"/>
                      <a:pt x="301" y="234"/>
                      <a:pt x="590" y="198"/>
                    </a:cubicBezTo>
                    <a:cubicBezTo>
                      <a:pt x="1044" y="136"/>
                      <a:pt x="1501" y="95"/>
                      <a:pt x="1959" y="81"/>
                    </a:cubicBezTo>
                    <a:cubicBezTo>
                      <a:pt x="2929" y="62"/>
                      <a:pt x="3899" y="77"/>
                      <a:pt x="4866" y="66"/>
                    </a:cubicBezTo>
                    <a:cubicBezTo>
                      <a:pt x="5280" y="62"/>
                      <a:pt x="5686" y="7"/>
                      <a:pt x="6096" y="4"/>
                    </a:cubicBezTo>
                    <a:cubicBezTo>
                      <a:pt x="6730" y="0"/>
                      <a:pt x="6979" y="253"/>
                      <a:pt x="7030" y="989"/>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4" name="Google Shape;1273;p30">
                <a:extLst>
                  <a:ext uri="{FF2B5EF4-FFF2-40B4-BE49-F238E27FC236}">
                    <a16:creationId xmlns:a16="http://schemas.microsoft.com/office/drawing/2014/main" id="{EC7DBB68-F603-B431-65A3-4AAC90415DA1}"/>
                  </a:ext>
                </a:extLst>
              </p:cNvPr>
              <p:cNvSpPr/>
              <p:nvPr/>
            </p:nvSpPr>
            <p:spPr>
              <a:xfrm>
                <a:off x="3483050" y="2745500"/>
                <a:ext cx="183525" cy="20975"/>
              </a:xfrm>
              <a:custGeom>
                <a:avLst/>
                <a:gdLst/>
                <a:ahLst/>
                <a:cxnLst/>
                <a:rect l="l" t="t" r="r" b="b"/>
                <a:pathLst>
                  <a:path w="7341" h="839" extrusionOk="0">
                    <a:moveTo>
                      <a:pt x="0" y="744"/>
                    </a:moveTo>
                    <a:lnTo>
                      <a:pt x="0" y="250"/>
                    </a:lnTo>
                    <a:cubicBezTo>
                      <a:pt x="202" y="198"/>
                      <a:pt x="392" y="118"/>
                      <a:pt x="579" y="110"/>
                    </a:cubicBezTo>
                    <a:cubicBezTo>
                      <a:pt x="1249" y="92"/>
                      <a:pt x="1919" y="110"/>
                      <a:pt x="2589" y="96"/>
                    </a:cubicBezTo>
                    <a:cubicBezTo>
                      <a:pt x="3196" y="81"/>
                      <a:pt x="3801" y="23"/>
                      <a:pt x="4405" y="15"/>
                    </a:cubicBezTo>
                    <a:cubicBezTo>
                      <a:pt x="5338" y="1"/>
                      <a:pt x="6275" y="12"/>
                      <a:pt x="7260" y="12"/>
                    </a:cubicBezTo>
                    <a:cubicBezTo>
                      <a:pt x="7290" y="206"/>
                      <a:pt x="7315" y="385"/>
                      <a:pt x="7341" y="561"/>
                    </a:cubicBezTo>
                    <a:cubicBezTo>
                      <a:pt x="6967" y="736"/>
                      <a:pt x="6623" y="744"/>
                      <a:pt x="6279" y="747"/>
                    </a:cubicBezTo>
                    <a:cubicBezTo>
                      <a:pt x="5324" y="755"/>
                      <a:pt x="4368" y="769"/>
                      <a:pt x="3416" y="784"/>
                    </a:cubicBezTo>
                    <a:cubicBezTo>
                      <a:pt x="2611" y="802"/>
                      <a:pt x="1805" y="835"/>
                      <a:pt x="1000" y="835"/>
                    </a:cubicBezTo>
                    <a:cubicBezTo>
                      <a:pt x="681" y="839"/>
                      <a:pt x="355" y="780"/>
                      <a:pt x="0" y="744"/>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5" name="Google Shape;1274;p30">
                <a:extLst>
                  <a:ext uri="{FF2B5EF4-FFF2-40B4-BE49-F238E27FC236}">
                    <a16:creationId xmlns:a16="http://schemas.microsoft.com/office/drawing/2014/main" id="{F9F28853-18A0-5E7F-A241-3A7ACF1A7661}"/>
                  </a:ext>
                </a:extLst>
              </p:cNvPr>
              <p:cNvSpPr/>
              <p:nvPr/>
            </p:nvSpPr>
            <p:spPr>
              <a:xfrm>
                <a:off x="3483775" y="2716400"/>
                <a:ext cx="182800" cy="21450"/>
              </a:xfrm>
              <a:custGeom>
                <a:avLst/>
                <a:gdLst/>
                <a:ahLst/>
                <a:cxnLst/>
                <a:rect l="l" t="t" r="r" b="b"/>
                <a:pathLst>
                  <a:path w="7312" h="858" extrusionOk="0">
                    <a:moveTo>
                      <a:pt x="0" y="857"/>
                    </a:moveTo>
                    <a:lnTo>
                      <a:pt x="0" y="103"/>
                    </a:lnTo>
                    <a:cubicBezTo>
                      <a:pt x="286" y="0"/>
                      <a:pt x="553" y="11"/>
                      <a:pt x="835" y="30"/>
                    </a:cubicBezTo>
                    <a:cubicBezTo>
                      <a:pt x="1410" y="70"/>
                      <a:pt x="1988" y="48"/>
                      <a:pt x="2567" y="66"/>
                    </a:cubicBezTo>
                    <a:cubicBezTo>
                      <a:pt x="3208" y="81"/>
                      <a:pt x="3841" y="121"/>
                      <a:pt x="4482" y="139"/>
                    </a:cubicBezTo>
                    <a:cubicBezTo>
                      <a:pt x="4877" y="154"/>
                      <a:pt x="5273" y="136"/>
                      <a:pt x="5668" y="158"/>
                    </a:cubicBezTo>
                    <a:cubicBezTo>
                      <a:pt x="6192" y="183"/>
                      <a:pt x="6711" y="231"/>
                      <a:pt x="7257" y="271"/>
                    </a:cubicBezTo>
                    <a:cubicBezTo>
                      <a:pt x="7279" y="418"/>
                      <a:pt x="7294" y="542"/>
                      <a:pt x="7312" y="667"/>
                    </a:cubicBezTo>
                    <a:cubicBezTo>
                      <a:pt x="7242" y="700"/>
                      <a:pt x="7202" y="733"/>
                      <a:pt x="7158" y="736"/>
                    </a:cubicBezTo>
                    <a:cubicBezTo>
                      <a:pt x="6598" y="769"/>
                      <a:pt x="6038" y="813"/>
                      <a:pt x="5478" y="820"/>
                    </a:cubicBezTo>
                    <a:cubicBezTo>
                      <a:pt x="4042" y="842"/>
                      <a:pt x="2607" y="846"/>
                      <a:pt x="1172" y="853"/>
                    </a:cubicBezTo>
                    <a:cubicBezTo>
                      <a:pt x="799" y="857"/>
                      <a:pt x="421" y="857"/>
                      <a:pt x="0" y="857"/>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6" name="Google Shape;1275;p30">
                <a:extLst>
                  <a:ext uri="{FF2B5EF4-FFF2-40B4-BE49-F238E27FC236}">
                    <a16:creationId xmlns:a16="http://schemas.microsoft.com/office/drawing/2014/main" id="{7B56034D-4421-FF86-3315-0B4BAB8B012E}"/>
                  </a:ext>
                </a:extLst>
              </p:cNvPr>
              <p:cNvSpPr/>
              <p:nvPr/>
            </p:nvSpPr>
            <p:spPr>
              <a:xfrm>
                <a:off x="3484050" y="2773975"/>
                <a:ext cx="180350" cy="18050"/>
              </a:xfrm>
              <a:custGeom>
                <a:avLst/>
                <a:gdLst/>
                <a:ahLst/>
                <a:cxnLst/>
                <a:rect l="l" t="t" r="r" b="b"/>
                <a:pathLst>
                  <a:path w="7214" h="722" extrusionOk="0">
                    <a:moveTo>
                      <a:pt x="7213" y="15"/>
                    </a:moveTo>
                    <a:cubicBezTo>
                      <a:pt x="7103" y="344"/>
                      <a:pt x="6880" y="487"/>
                      <a:pt x="6587" y="516"/>
                    </a:cubicBezTo>
                    <a:cubicBezTo>
                      <a:pt x="5785" y="590"/>
                      <a:pt x="4983" y="689"/>
                      <a:pt x="4178" y="703"/>
                    </a:cubicBezTo>
                    <a:cubicBezTo>
                      <a:pt x="3193" y="721"/>
                      <a:pt x="2204" y="667"/>
                      <a:pt x="1216" y="634"/>
                    </a:cubicBezTo>
                    <a:cubicBezTo>
                      <a:pt x="971" y="623"/>
                      <a:pt x="725" y="593"/>
                      <a:pt x="484" y="542"/>
                    </a:cubicBezTo>
                    <a:cubicBezTo>
                      <a:pt x="297" y="505"/>
                      <a:pt x="92" y="465"/>
                      <a:pt x="0" y="224"/>
                    </a:cubicBezTo>
                    <a:cubicBezTo>
                      <a:pt x="103" y="84"/>
                      <a:pt x="253" y="99"/>
                      <a:pt x="392" y="99"/>
                    </a:cubicBezTo>
                    <a:cubicBezTo>
                      <a:pt x="1033" y="106"/>
                      <a:pt x="1674" y="132"/>
                      <a:pt x="2318" y="117"/>
                    </a:cubicBezTo>
                    <a:cubicBezTo>
                      <a:pt x="3237" y="99"/>
                      <a:pt x="4156" y="40"/>
                      <a:pt x="5075" y="19"/>
                    </a:cubicBezTo>
                    <a:cubicBezTo>
                      <a:pt x="5774" y="0"/>
                      <a:pt x="6473" y="15"/>
                      <a:pt x="7213" y="15"/>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7" name="Google Shape;1276;p30">
                <a:extLst>
                  <a:ext uri="{FF2B5EF4-FFF2-40B4-BE49-F238E27FC236}">
                    <a16:creationId xmlns:a16="http://schemas.microsoft.com/office/drawing/2014/main" id="{4B36467E-BA92-5D30-0308-8844F920FD4A}"/>
                  </a:ext>
                </a:extLst>
              </p:cNvPr>
              <p:cNvSpPr/>
              <p:nvPr/>
            </p:nvSpPr>
            <p:spPr>
              <a:xfrm>
                <a:off x="3518200" y="2802625"/>
                <a:ext cx="110225" cy="29950"/>
              </a:xfrm>
              <a:custGeom>
                <a:avLst/>
                <a:gdLst/>
                <a:ahLst/>
                <a:cxnLst/>
                <a:rect l="l" t="t" r="r" b="b"/>
                <a:pathLst>
                  <a:path w="4409" h="1198" extrusionOk="0">
                    <a:moveTo>
                      <a:pt x="7" y="0"/>
                    </a:moveTo>
                    <a:lnTo>
                      <a:pt x="4383" y="0"/>
                    </a:lnTo>
                    <a:cubicBezTo>
                      <a:pt x="4408" y="319"/>
                      <a:pt x="4199" y="498"/>
                      <a:pt x="3958" y="630"/>
                    </a:cubicBezTo>
                    <a:cubicBezTo>
                      <a:pt x="3753" y="736"/>
                      <a:pt x="3537" y="817"/>
                      <a:pt x="3310" y="864"/>
                    </a:cubicBezTo>
                    <a:cubicBezTo>
                      <a:pt x="2812" y="967"/>
                      <a:pt x="2314" y="1073"/>
                      <a:pt x="1809" y="1124"/>
                    </a:cubicBezTo>
                    <a:cubicBezTo>
                      <a:pt x="1062" y="1197"/>
                      <a:pt x="461" y="919"/>
                      <a:pt x="59" y="264"/>
                    </a:cubicBezTo>
                    <a:cubicBezTo>
                      <a:pt x="33" y="223"/>
                      <a:pt x="18" y="176"/>
                      <a:pt x="7" y="128"/>
                    </a:cubicBezTo>
                    <a:cubicBezTo>
                      <a:pt x="4" y="84"/>
                      <a:pt x="0" y="44"/>
                      <a:pt x="7" y="0"/>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8" name="Google Shape;1277;p30">
                <a:extLst>
                  <a:ext uri="{FF2B5EF4-FFF2-40B4-BE49-F238E27FC236}">
                    <a16:creationId xmlns:a16="http://schemas.microsoft.com/office/drawing/2014/main" id="{6E9C18D9-B427-9331-12EA-45666BCCB867}"/>
                  </a:ext>
                </a:extLst>
              </p:cNvPr>
              <p:cNvSpPr/>
              <p:nvPr/>
            </p:nvSpPr>
            <p:spPr>
              <a:xfrm>
                <a:off x="3414675" y="2395950"/>
                <a:ext cx="317450" cy="447600"/>
              </a:xfrm>
              <a:custGeom>
                <a:avLst/>
                <a:gdLst/>
                <a:ahLst/>
                <a:cxnLst/>
                <a:rect l="l" t="t" r="r" b="b"/>
                <a:pathLst>
                  <a:path w="12698" h="17904" extrusionOk="0">
                    <a:moveTo>
                      <a:pt x="9032" y="16274"/>
                    </a:moveTo>
                    <a:cubicBezTo>
                      <a:pt x="9084" y="16220"/>
                      <a:pt x="9065" y="16227"/>
                      <a:pt x="9062" y="16242"/>
                    </a:cubicBezTo>
                    <a:cubicBezTo>
                      <a:pt x="8842" y="17124"/>
                      <a:pt x="8165" y="17464"/>
                      <a:pt x="7370" y="17629"/>
                    </a:cubicBezTo>
                    <a:cubicBezTo>
                      <a:pt x="6839" y="17735"/>
                      <a:pt x="6294" y="17783"/>
                      <a:pt x="5756" y="17845"/>
                    </a:cubicBezTo>
                    <a:cubicBezTo>
                      <a:pt x="5203" y="17904"/>
                      <a:pt x="4716" y="17706"/>
                      <a:pt x="4266" y="17413"/>
                    </a:cubicBezTo>
                    <a:cubicBezTo>
                      <a:pt x="3962" y="17215"/>
                      <a:pt x="3797" y="16908"/>
                      <a:pt x="3661" y="16582"/>
                    </a:cubicBezTo>
                    <a:cubicBezTo>
                      <a:pt x="3618" y="16479"/>
                      <a:pt x="3592" y="16366"/>
                      <a:pt x="3555" y="16245"/>
                    </a:cubicBezTo>
                    <a:cubicBezTo>
                      <a:pt x="3314" y="16183"/>
                      <a:pt x="3076" y="16128"/>
                      <a:pt x="2841" y="16055"/>
                    </a:cubicBezTo>
                    <a:cubicBezTo>
                      <a:pt x="2515" y="15956"/>
                      <a:pt x="2299" y="15751"/>
                      <a:pt x="2256" y="15396"/>
                    </a:cubicBezTo>
                    <a:cubicBezTo>
                      <a:pt x="2234" y="15216"/>
                      <a:pt x="2193" y="15037"/>
                      <a:pt x="2197" y="14858"/>
                    </a:cubicBezTo>
                    <a:cubicBezTo>
                      <a:pt x="2212" y="14264"/>
                      <a:pt x="2241" y="13675"/>
                      <a:pt x="2267" y="13082"/>
                    </a:cubicBezTo>
                    <a:cubicBezTo>
                      <a:pt x="2267" y="13016"/>
                      <a:pt x="2270" y="12950"/>
                      <a:pt x="2270" y="12884"/>
                    </a:cubicBezTo>
                    <a:cubicBezTo>
                      <a:pt x="2299" y="12119"/>
                      <a:pt x="2519" y="11482"/>
                      <a:pt x="3347" y="11273"/>
                    </a:cubicBezTo>
                    <a:cubicBezTo>
                      <a:pt x="3358" y="10742"/>
                      <a:pt x="3218" y="10563"/>
                      <a:pt x="2761" y="10435"/>
                    </a:cubicBezTo>
                    <a:cubicBezTo>
                      <a:pt x="2461" y="10351"/>
                      <a:pt x="2138" y="10296"/>
                      <a:pt x="1871" y="10146"/>
                    </a:cubicBezTo>
                    <a:cubicBezTo>
                      <a:pt x="890" y="9593"/>
                      <a:pt x="333" y="8733"/>
                      <a:pt x="172" y="7620"/>
                    </a:cubicBezTo>
                    <a:cubicBezTo>
                      <a:pt x="106" y="7166"/>
                      <a:pt x="33" y="6704"/>
                      <a:pt x="19" y="6247"/>
                    </a:cubicBezTo>
                    <a:cubicBezTo>
                      <a:pt x="0" y="5902"/>
                      <a:pt x="30" y="5555"/>
                      <a:pt x="110" y="5218"/>
                    </a:cubicBezTo>
                    <a:cubicBezTo>
                      <a:pt x="348" y="4277"/>
                      <a:pt x="516" y="3303"/>
                      <a:pt x="1143" y="2516"/>
                    </a:cubicBezTo>
                    <a:cubicBezTo>
                      <a:pt x="1527" y="2029"/>
                      <a:pt x="1930" y="1582"/>
                      <a:pt x="2464" y="1216"/>
                    </a:cubicBezTo>
                    <a:cubicBezTo>
                      <a:pt x="3087" y="788"/>
                      <a:pt x="3771" y="579"/>
                      <a:pt x="4474" y="440"/>
                    </a:cubicBezTo>
                    <a:cubicBezTo>
                      <a:pt x="6016" y="136"/>
                      <a:pt x="7586" y="1"/>
                      <a:pt x="9124" y="422"/>
                    </a:cubicBezTo>
                    <a:cubicBezTo>
                      <a:pt x="9948" y="645"/>
                      <a:pt x="10698" y="1051"/>
                      <a:pt x="11291" y="1721"/>
                    </a:cubicBezTo>
                    <a:cubicBezTo>
                      <a:pt x="12295" y="2860"/>
                      <a:pt x="12697" y="4178"/>
                      <a:pt x="12646" y="5679"/>
                    </a:cubicBezTo>
                    <a:cubicBezTo>
                      <a:pt x="12628" y="6221"/>
                      <a:pt x="12562" y="6759"/>
                      <a:pt x="12441" y="7290"/>
                    </a:cubicBezTo>
                    <a:cubicBezTo>
                      <a:pt x="12254" y="8132"/>
                      <a:pt x="11797" y="8831"/>
                      <a:pt x="11215" y="9457"/>
                    </a:cubicBezTo>
                    <a:cubicBezTo>
                      <a:pt x="10980" y="9706"/>
                      <a:pt x="10713" y="9882"/>
                      <a:pt x="10380" y="9959"/>
                    </a:cubicBezTo>
                    <a:cubicBezTo>
                      <a:pt x="10219" y="9996"/>
                      <a:pt x="10061" y="10047"/>
                      <a:pt x="9904" y="10091"/>
                    </a:cubicBezTo>
                    <a:cubicBezTo>
                      <a:pt x="9453" y="10219"/>
                      <a:pt x="9395" y="10296"/>
                      <a:pt x="9428" y="10746"/>
                    </a:cubicBezTo>
                    <a:cubicBezTo>
                      <a:pt x="9446" y="11024"/>
                      <a:pt x="9527" y="11240"/>
                      <a:pt x="9805" y="11423"/>
                    </a:cubicBezTo>
                    <a:cubicBezTo>
                      <a:pt x="10303" y="11757"/>
                      <a:pt x="10464" y="12317"/>
                      <a:pt x="10486" y="12895"/>
                    </a:cubicBezTo>
                    <a:cubicBezTo>
                      <a:pt x="10508" y="13518"/>
                      <a:pt x="10486" y="14147"/>
                      <a:pt x="10479" y="14773"/>
                    </a:cubicBezTo>
                    <a:cubicBezTo>
                      <a:pt x="10471" y="15242"/>
                      <a:pt x="10318" y="15659"/>
                      <a:pt x="9911" y="15916"/>
                    </a:cubicBezTo>
                    <a:cubicBezTo>
                      <a:pt x="9684" y="16062"/>
                      <a:pt x="9410" y="16124"/>
                      <a:pt x="9032" y="16274"/>
                    </a:cubicBezTo>
                    <a:close/>
                    <a:moveTo>
                      <a:pt x="8919" y="11123"/>
                    </a:moveTo>
                    <a:cubicBezTo>
                      <a:pt x="8937" y="10918"/>
                      <a:pt x="8967" y="10742"/>
                      <a:pt x="8963" y="10567"/>
                    </a:cubicBezTo>
                    <a:cubicBezTo>
                      <a:pt x="8956" y="9999"/>
                      <a:pt x="9073" y="9827"/>
                      <a:pt x="9607" y="9673"/>
                    </a:cubicBezTo>
                    <a:cubicBezTo>
                      <a:pt x="9750" y="9633"/>
                      <a:pt x="9904" y="9629"/>
                      <a:pt x="10039" y="9571"/>
                    </a:cubicBezTo>
                    <a:cubicBezTo>
                      <a:pt x="10310" y="9461"/>
                      <a:pt x="10618" y="9377"/>
                      <a:pt x="10826" y="9190"/>
                    </a:cubicBezTo>
                    <a:cubicBezTo>
                      <a:pt x="11438" y="8645"/>
                      <a:pt x="11874" y="7975"/>
                      <a:pt x="12079" y="7166"/>
                    </a:cubicBezTo>
                    <a:cubicBezTo>
                      <a:pt x="12368" y="6012"/>
                      <a:pt x="12306" y="4870"/>
                      <a:pt x="11972" y="3746"/>
                    </a:cubicBezTo>
                    <a:cubicBezTo>
                      <a:pt x="11723" y="2908"/>
                      <a:pt x="11247" y="2183"/>
                      <a:pt x="10537" y="1663"/>
                    </a:cubicBezTo>
                    <a:cubicBezTo>
                      <a:pt x="9783" y="1106"/>
                      <a:pt x="8908" y="813"/>
                      <a:pt x="7971" y="729"/>
                    </a:cubicBezTo>
                    <a:cubicBezTo>
                      <a:pt x="6506" y="594"/>
                      <a:pt x="5027" y="755"/>
                      <a:pt x="3625" y="1198"/>
                    </a:cubicBezTo>
                    <a:cubicBezTo>
                      <a:pt x="3347" y="1282"/>
                      <a:pt x="3043" y="1377"/>
                      <a:pt x="2819" y="1549"/>
                    </a:cubicBezTo>
                    <a:cubicBezTo>
                      <a:pt x="2406" y="1872"/>
                      <a:pt x="1988" y="2190"/>
                      <a:pt x="1666" y="2618"/>
                    </a:cubicBezTo>
                    <a:cubicBezTo>
                      <a:pt x="1260" y="3164"/>
                      <a:pt x="868" y="3709"/>
                      <a:pt x="798" y="4416"/>
                    </a:cubicBezTo>
                    <a:cubicBezTo>
                      <a:pt x="784" y="4544"/>
                      <a:pt x="722" y="4669"/>
                      <a:pt x="696" y="4797"/>
                    </a:cubicBezTo>
                    <a:cubicBezTo>
                      <a:pt x="604" y="5243"/>
                      <a:pt x="469" y="5694"/>
                      <a:pt x="454" y="6148"/>
                    </a:cubicBezTo>
                    <a:cubicBezTo>
                      <a:pt x="436" y="6602"/>
                      <a:pt x="520" y="7067"/>
                      <a:pt x="597" y="7521"/>
                    </a:cubicBezTo>
                    <a:cubicBezTo>
                      <a:pt x="762" y="8473"/>
                      <a:pt x="1165" y="9278"/>
                      <a:pt x="2080" y="9725"/>
                    </a:cubicBezTo>
                    <a:cubicBezTo>
                      <a:pt x="2340" y="9849"/>
                      <a:pt x="2640" y="9908"/>
                      <a:pt x="2926" y="9977"/>
                    </a:cubicBezTo>
                    <a:cubicBezTo>
                      <a:pt x="3493" y="10113"/>
                      <a:pt x="3804" y="10442"/>
                      <a:pt x="3885" y="11017"/>
                    </a:cubicBezTo>
                    <a:cubicBezTo>
                      <a:pt x="3899" y="11109"/>
                      <a:pt x="3921" y="11200"/>
                      <a:pt x="3947" y="11328"/>
                    </a:cubicBezTo>
                    <a:cubicBezTo>
                      <a:pt x="5602" y="11145"/>
                      <a:pt x="7249" y="11321"/>
                      <a:pt x="8919" y="11123"/>
                    </a:cubicBezTo>
                    <a:close/>
                    <a:moveTo>
                      <a:pt x="9904" y="12610"/>
                    </a:moveTo>
                    <a:cubicBezTo>
                      <a:pt x="9853" y="11874"/>
                      <a:pt x="9604" y="11621"/>
                      <a:pt x="8970" y="11625"/>
                    </a:cubicBezTo>
                    <a:cubicBezTo>
                      <a:pt x="8560" y="11625"/>
                      <a:pt x="8150" y="11683"/>
                      <a:pt x="7740" y="11687"/>
                    </a:cubicBezTo>
                    <a:cubicBezTo>
                      <a:pt x="6773" y="11698"/>
                      <a:pt x="5803" y="11683"/>
                      <a:pt x="4833" y="11702"/>
                    </a:cubicBezTo>
                    <a:cubicBezTo>
                      <a:pt x="4375" y="11716"/>
                      <a:pt x="3918" y="11757"/>
                      <a:pt x="3464" y="11819"/>
                    </a:cubicBezTo>
                    <a:cubicBezTo>
                      <a:pt x="3175" y="11855"/>
                      <a:pt x="2937" y="11980"/>
                      <a:pt x="2874" y="12339"/>
                    </a:cubicBezTo>
                    <a:cubicBezTo>
                      <a:pt x="5221" y="12514"/>
                      <a:pt x="7542" y="12558"/>
                      <a:pt x="9904" y="12610"/>
                    </a:cubicBezTo>
                    <a:close/>
                    <a:moveTo>
                      <a:pt x="2735" y="14726"/>
                    </a:moveTo>
                    <a:cubicBezTo>
                      <a:pt x="3090" y="14762"/>
                      <a:pt x="3412" y="14821"/>
                      <a:pt x="3735" y="14817"/>
                    </a:cubicBezTo>
                    <a:cubicBezTo>
                      <a:pt x="4540" y="14817"/>
                      <a:pt x="5346" y="14784"/>
                      <a:pt x="6151" y="14766"/>
                    </a:cubicBezTo>
                    <a:cubicBezTo>
                      <a:pt x="7103" y="14751"/>
                      <a:pt x="8059" y="14737"/>
                      <a:pt x="9014" y="14729"/>
                    </a:cubicBezTo>
                    <a:cubicBezTo>
                      <a:pt x="9358" y="14726"/>
                      <a:pt x="9699" y="14718"/>
                      <a:pt x="10076" y="14543"/>
                    </a:cubicBezTo>
                    <a:cubicBezTo>
                      <a:pt x="10050" y="14367"/>
                      <a:pt x="10025" y="14188"/>
                      <a:pt x="9995" y="13994"/>
                    </a:cubicBezTo>
                    <a:cubicBezTo>
                      <a:pt x="9010" y="13994"/>
                      <a:pt x="8073" y="13983"/>
                      <a:pt x="7140" y="13997"/>
                    </a:cubicBezTo>
                    <a:cubicBezTo>
                      <a:pt x="6536" y="14005"/>
                      <a:pt x="5931" y="14063"/>
                      <a:pt x="5324" y="14078"/>
                    </a:cubicBezTo>
                    <a:cubicBezTo>
                      <a:pt x="4654" y="14092"/>
                      <a:pt x="3984" y="14078"/>
                      <a:pt x="3314" y="14092"/>
                    </a:cubicBezTo>
                    <a:cubicBezTo>
                      <a:pt x="3127" y="14100"/>
                      <a:pt x="2937" y="14180"/>
                      <a:pt x="2735" y="14232"/>
                    </a:cubicBezTo>
                    <a:close/>
                    <a:moveTo>
                      <a:pt x="2764" y="13671"/>
                    </a:moveTo>
                    <a:lnTo>
                      <a:pt x="3936" y="13671"/>
                    </a:lnTo>
                    <a:cubicBezTo>
                      <a:pt x="5371" y="13664"/>
                      <a:pt x="6806" y="13660"/>
                      <a:pt x="8242" y="13638"/>
                    </a:cubicBezTo>
                    <a:cubicBezTo>
                      <a:pt x="8802" y="13631"/>
                      <a:pt x="9362" y="13587"/>
                      <a:pt x="9922" y="13554"/>
                    </a:cubicBezTo>
                    <a:cubicBezTo>
                      <a:pt x="9966" y="13554"/>
                      <a:pt x="10006" y="13518"/>
                      <a:pt x="10076" y="13488"/>
                    </a:cubicBezTo>
                    <a:cubicBezTo>
                      <a:pt x="10058" y="13360"/>
                      <a:pt x="10043" y="13239"/>
                      <a:pt x="10021" y="13093"/>
                    </a:cubicBezTo>
                    <a:cubicBezTo>
                      <a:pt x="9475" y="13049"/>
                      <a:pt x="8956" y="13001"/>
                      <a:pt x="8432" y="12976"/>
                    </a:cubicBezTo>
                    <a:cubicBezTo>
                      <a:pt x="8037" y="12954"/>
                      <a:pt x="7641" y="12972"/>
                      <a:pt x="7246" y="12957"/>
                    </a:cubicBezTo>
                    <a:cubicBezTo>
                      <a:pt x="6605" y="12939"/>
                      <a:pt x="5968" y="12903"/>
                      <a:pt x="5331" y="12884"/>
                    </a:cubicBezTo>
                    <a:cubicBezTo>
                      <a:pt x="4752" y="12866"/>
                      <a:pt x="4174" y="12888"/>
                      <a:pt x="3599" y="12848"/>
                    </a:cubicBezTo>
                    <a:cubicBezTo>
                      <a:pt x="3317" y="12829"/>
                      <a:pt x="3050" y="12818"/>
                      <a:pt x="2764" y="12921"/>
                    </a:cubicBezTo>
                    <a:close/>
                    <a:moveTo>
                      <a:pt x="9988" y="15136"/>
                    </a:moveTo>
                    <a:cubicBezTo>
                      <a:pt x="9248" y="15136"/>
                      <a:pt x="8549" y="15121"/>
                      <a:pt x="7846" y="15140"/>
                    </a:cubicBezTo>
                    <a:cubicBezTo>
                      <a:pt x="6927" y="15161"/>
                      <a:pt x="6008" y="15220"/>
                      <a:pt x="5089" y="15238"/>
                    </a:cubicBezTo>
                    <a:cubicBezTo>
                      <a:pt x="4449" y="15253"/>
                      <a:pt x="3808" y="15227"/>
                      <a:pt x="3167" y="15224"/>
                    </a:cubicBezTo>
                    <a:cubicBezTo>
                      <a:pt x="3024" y="15224"/>
                      <a:pt x="2874" y="15205"/>
                      <a:pt x="2772" y="15348"/>
                    </a:cubicBezTo>
                    <a:cubicBezTo>
                      <a:pt x="2863" y="15586"/>
                      <a:pt x="3068" y="15626"/>
                      <a:pt x="3259" y="15667"/>
                    </a:cubicBezTo>
                    <a:cubicBezTo>
                      <a:pt x="3497" y="15714"/>
                      <a:pt x="3742" y="15747"/>
                      <a:pt x="3991" y="15758"/>
                    </a:cubicBezTo>
                    <a:cubicBezTo>
                      <a:pt x="4976" y="15791"/>
                      <a:pt x="5964" y="15842"/>
                      <a:pt x="6953" y="15824"/>
                    </a:cubicBezTo>
                    <a:cubicBezTo>
                      <a:pt x="7755" y="15810"/>
                      <a:pt x="8560" y="15711"/>
                      <a:pt x="9362" y="15637"/>
                    </a:cubicBezTo>
                    <a:cubicBezTo>
                      <a:pt x="9655" y="15608"/>
                      <a:pt x="9878" y="15465"/>
                      <a:pt x="9988" y="15136"/>
                    </a:cubicBezTo>
                    <a:close/>
                    <a:moveTo>
                      <a:pt x="4148" y="16267"/>
                    </a:moveTo>
                    <a:cubicBezTo>
                      <a:pt x="4141" y="16311"/>
                      <a:pt x="4141" y="16351"/>
                      <a:pt x="4148" y="16395"/>
                    </a:cubicBezTo>
                    <a:cubicBezTo>
                      <a:pt x="4156" y="16443"/>
                      <a:pt x="4174" y="16490"/>
                      <a:pt x="4196" y="16531"/>
                    </a:cubicBezTo>
                    <a:cubicBezTo>
                      <a:pt x="4602" y="17186"/>
                      <a:pt x="5203" y="17464"/>
                      <a:pt x="5950" y="17391"/>
                    </a:cubicBezTo>
                    <a:cubicBezTo>
                      <a:pt x="6451" y="17340"/>
                      <a:pt x="6953" y="17234"/>
                      <a:pt x="7451" y="17131"/>
                    </a:cubicBezTo>
                    <a:cubicBezTo>
                      <a:pt x="7674" y="17084"/>
                      <a:pt x="7894" y="17003"/>
                      <a:pt x="8095" y="16897"/>
                    </a:cubicBezTo>
                    <a:cubicBezTo>
                      <a:pt x="8337" y="16765"/>
                      <a:pt x="8546" y="16586"/>
                      <a:pt x="8524" y="16267"/>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9" name="Google Shape;1278;p30">
                <a:extLst>
                  <a:ext uri="{FF2B5EF4-FFF2-40B4-BE49-F238E27FC236}">
                    <a16:creationId xmlns:a16="http://schemas.microsoft.com/office/drawing/2014/main" id="{7476C9E5-0B47-7B28-56CF-302238ECCC89}"/>
                  </a:ext>
                </a:extLst>
              </p:cNvPr>
              <p:cNvSpPr/>
              <p:nvPr/>
            </p:nvSpPr>
            <p:spPr>
              <a:xfrm>
                <a:off x="3477175" y="2504450"/>
                <a:ext cx="186675" cy="157525"/>
              </a:xfrm>
              <a:custGeom>
                <a:avLst/>
                <a:gdLst/>
                <a:ahLst/>
                <a:cxnLst/>
                <a:rect l="l" t="t" r="r" b="b"/>
                <a:pathLst>
                  <a:path w="7467" h="6301" extrusionOk="0">
                    <a:moveTo>
                      <a:pt x="5317" y="1874"/>
                    </a:moveTo>
                    <a:lnTo>
                      <a:pt x="5317" y="1874"/>
                    </a:lnTo>
                    <a:cubicBezTo>
                      <a:pt x="5317" y="1890"/>
                      <a:pt x="5316" y="1900"/>
                      <a:pt x="5315" y="1900"/>
                    </a:cubicBezTo>
                    <a:cubicBezTo>
                      <a:pt x="5315" y="1900"/>
                      <a:pt x="5315" y="1892"/>
                      <a:pt x="5317" y="1874"/>
                    </a:cubicBezTo>
                    <a:close/>
                    <a:moveTo>
                      <a:pt x="4874" y="2476"/>
                    </a:moveTo>
                    <a:lnTo>
                      <a:pt x="4874" y="2476"/>
                    </a:lnTo>
                    <a:cubicBezTo>
                      <a:pt x="4867" y="2480"/>
                      <a:pt x="4862" y="2482"/>
                      <a:pt x="4862" y="2482"/>
                    </a:cubicBezTo>
                    <a:cubicBezTo>
                      <a:pt x="4862" y="2482"/>
                      <a:pt x="4864" y="2481"/>
                      <a:pt x="4870" y="2478"/>
                    </a:cubicBezTo>
                    <a:cubicBezTo>
                      <a:pt x="4872" y="2477"/>
                      <a:pt x="4873" y="2477"/>
                      <a:pt x="4874" y="2476"/>
                    </a:cubicBezTo>
                    <a:close/>
                    <a:moveTo>
                      <a:pt x="4947" y="1037"/>
                    </a:moveTo>
                    <a:lnTo>
                      <a:pt x="4947" y="1037"/>
                    </a:lnTo>
                    <a:cubicBezTo>
                      <a:pt x="4959" y="1050"/>
                      <a:pt x="4971" y="1062"/>
                      <a:pt x="4984" y="1076"/>
                    </a:cubicBezTo>
                    <a:cubicBezTo>
                      <a:pt x="5009" y="1105"/>
                      <a:pt x="5035" y="1134"/>
                      <a:pt x="5061" y="1163"/>
                    </a:cubicBezTo>
                    <a:cubicBezTo>
                      <a:pt x="5067" y="1170"/>
                      <a:pt x="5074" y="1179"/>
                      <a:pt x="5079" y="1185"/>
                    </a:cubicBezTo>
                    <a:lnTo>
                      <a:pt x="5079" y="1185"/>
                    </a:lnTo>
                    <a:cubicBezTo>
                      <a:pt x="5091" y="1202"/>
                      <a:pt x="5103" y="1218"/>
                      <a:pt x="5112" y="1233"/>
                    </a:cubicBezTo>
                    <a:cubicBezTo>
                      <a:pt x="5156" y="1295"/>
                      <a:pt x="5196" y="1361"/>
                      <a:pt x="5229" y="1427"/>
                    </a:cubicBezTo>
                    <a:cubicBezTo>
                      <a:pt x="5240" y="1445"/>
                      <a:pt x="5247" y="1464"/>
                      <a:pt x="5255" y="1482"/>
                    </a:cubicBezTo>
                    <a:cubicBezTo>
                      <a:pt x="5257" y="1487"/>
                      <a:pt x="5258" y="1488"/>
                      <a:pt x="5258" y="1488"/>
                    </a:cubicBezTo>
                    <a:cubicBezTo>
                      <a:pt x="5258" y="1488"/>
                      <a:pt x="5258" y="1488"/>
                      <a:pt x="5258" y="1488"/>
                    </a:cubicBezTo>
                    <a:lnTo>
                      <a:pt x="5258" y="1488"/>
                    </a:lnTo>
                    <a:cubicBezTo>
                      <a:pt x="5258" y="1488"/>
                      <a:pt x="5258" y="1489"/>
                      <a:pt x="5258" y="1489"/>
                    </a:cubicBezTo>
                    <a:cubicBezTo>
                      <a:pt x="5269" y="1526"/>
                      <a:pt x="5284" y="1562"/>
                      <a:pt x="5295" y="1599"/>
                    </a:cubicBezTo>
                    <a:cubicBezTo>
                      <a:pt x="5306" y="1639"/>
                      <a:pt x="5310" y="1665"/>
                      <a:pt x="5317" y="1702"/>
                    </a:cubicBezTo>
                    <a:cubicBezTo>
                      <a:pt x="5317" y="1702"/>
                      <a:pt x="5317" y="1702"/>
                      <a:pt x="5317" y="1702"/>
                    </a:cubicBezTo>
                    <a:lnTo>
                      <a:pt x="5317" y="1702"/>
                    </a:lnTo>
                    <a:cubicBezTo>
                      <a:pt x="5317" y="1704"/>
                      <a:pt x="5317" y="1706"/>
                      <a:pt x="5317" y="1709"/>
                    </a:cubicBezTo>
                    <a:cubicBezTo>
                      <a:pt x="5317" y="1731"/>
                      <a:pt x="5321" y="1749"/>
                      <a:pt x="5321" y="1771"/>
                    </a:cubicBezTo>
                    <a:cubicBezTo>
                      <a:pt x="5321" y="1804"/>
                      <a:pt x="5321" y="1837"/>
                      <a:pt x="5317" y="1870"/>
                    </a:cubicBezTo>
                    <a:cubicBezTo>
                      <a:pt x="5317" y="1871"/>
                      <a:pt x="5317" y="1873"/>
                      <a:pt x="5317" y="1874"/>
                    </a:cubicBezTo>
                    <a:lnTo>
                      <a:pt x="5317" y="1874"/>
                    </a:lnTo>
                    <a:cubicBezTo>
                      <a:pt x="5313" y="1896"/>
                      <a:pt x="5313" y="1914"/>
                      <a:pt x="5306" y="1936"/>
                    </a:cubicBezTo>
                    <a:cubicBezTo>
                      <a:pt x="5299" y="1969"/>
                      <a:pt x="5291" y="2002"/>
                      <a:pt x="5280" y="2031"/>
                    </a:cubicBezTo>
                    <a:cubicBezTo>
                      <a:pt x="5275" y="2041"/>
                      <a:pt x="5264" y="2068"/>
                      <a:pt x="5265" y="2068"/>
                    </a:cubicBezTo>
                    <a:cubicBezTo>
                      <a:pt x="5265" y="2068"/>
                      <a:pt x="5265" y="2068"/>
                      <a:pt x="5265" y="2068"/>
                    </a:cubicBezTo>
                    <a:lnTo>
                      <a:pt x="5265" y="2068"/>
                    </a:lnTo>
                    <a:cubicBezTo>
                      <a:pt x="5260" y="2078"/>
                      <a:pt x="5255" y="2088"/>
                      <a:pt x="5251" y="2097"/>
                    </a:cubicBezTo>
                    <a:cubicBezTo>
                      <a:pt x="5233" y="2130"/>
                      <a:pt x="5214" y="2159"/>
                      <a:pt x="5192" y="2188"/>
                    </a:cubicBezTo>
                    <a:cubicBezTo>
                      <a:pt x="5190" y="2194"/>
                      <a:pt x="5172" y="2218"/>
                      <a:pt x="5167" y="2225"/>
                    </a:cubicBezTo>
                    <a:lnTo>
                      <a:pt x="5167" y="2225"/>
                    </a:lnTo>
                    <a:cubicBezTo>
                      <a:pt x="5156" y="2237"/>
                      <a:pt x="5138" y="2257"/>
                      <a:pt x="5134" y="2262"/>
                    </a:cubicBezTo>
                    <a:cubicBezTo>
                      <a:pt x="5108" y="2295"/>
                      <a:pt x="5079" y="2324"/>
                      <a:pt x="5046" y="2350"/>
                    </a:cubicBezTo>
                    <a:cubicBezTo>
                      <a:pt x="5031" y="2364"/>
                      <a:pt x="5017" y="2379"/>
                      <a:pt x="5002" y="2390"/>
                    </a:cubicBezTo>
                    <a:lnTo>
                      <a:pt x="4969" y="2419"/>
                    </a:lnTo>
                    <a:cubicBezTo>
                      <a:pt x="4967" y="2421"/>
                      <a:pt x="4963" y="2423"/>
                      <a:pt x="4958" y="2426"/>
                    </a:cubicBezTo>
                    <a:cubicBezTo>
                      <a:pt x="4940" y="2437"/>
                      <a:pt x="4922" y="2448"/>
                      <a:pt x="4903" y="2459"/>
                    </a:cubicBezTo>
                    <a:cubicBezTo>
                      <a:pt x="4900" y="2463"/>
                      <a:pt x="4886" y="2470"/>
                      <a:pt x="4876" y="2475"/>
                    </a:cubicBezTo>
                    <a:lnTo>
                      <a:pt x="4876" y="2475"/>
                    </a:lnTo>
                    <a:cubicBezTo>
                      <a:pt x="4867" y="2478"/>
                      <a:pt x="4846" y="2486"/>
                      <a:pt x="4841" y="2489"/>
                    </a:cubicBezTo>
                    <a:cubicBezTo>
                      <a:pt x="4834" y="2489"/>
                      <a:pt x="4826" y="2492"/>
                      <a:pt x="4819" y="2492"/>
                    </a:cubicBezTo>
                    <a:lnTo>
                      <a:pt x="4794" y="2492"/>
                    </a:lnTo>
                    <a:cubicBezTo>
                      <a:pt x="4792" y="2491"/>
                      <a:pt x="4790" y="2490"/>
                      <a:pt x="4790" y="2489"/>
                    </a:cubicBezTo>
                    <a:cubicBezTo>
                      <a:pt x="4790" y="2489"/>
                      <a:pt x="4786" y="2487"/>
                      <a:pt x="4783" y="2485"/>
                    </a:cubicBezTo>
                    <a:lnTo>
                      <a:pt x="4783" y="2485"/>
                    </a:lnTo>
                    <a:cubicBezTo>
                      <a:pt x="4773" y="2475"/>
                      <a:pt x="4767" y="2466"/>
                      <a:pt x="4757" y="2456"/>
                    </a:cubicBezTo>
                    <a:cubicBezTo>
                      <a:pt x="4756" y="2455"/>
                      <a:pt x="4755" y="2454"/>
                      <a:pt x="4754" y="2453"/>
                    </a:cubicBezTo>
                    <a:lnTo>
                      <a:pt x="4754" y="2453"/>
                    </a:lnTo>
                    <a:cubicBezTo>
                      <a:pt x="4753" y="2453"/>
                      <a:pt x="4753" y="2452"/>
                      <a:pt x="4753" y="2452"/>
                    </a:cubicBezTo>
                    <a:cubicBezTo>
                      <a:pt x="4746" y="2437"/>
                      <a:pt x="4735" y="2423"/>
                      <a:pt x="4727" y="2408"/>
                    </a:cubicBezTo>
                    <a:cubicBezTo>
                      <a:pt x="4720" y="2394"/>
                      <a:pt x="4720" y="2394"/>
                      <a:pt x="4716" y="2383"/>
                    </a:cubicBezTo>
                    <a:cubicBezTo>
                      <a:pt x="4715" y="2380"/>
                      <a:pt x="4714" y="2378"/>
                      <a:pt x="4713" y="2377"/>
                    </a:cubicBezTo>
                    <a:lnTo>
                      <a:pt x="4713" y="2377"/>
                    </a:lnTo>
                    <a:cubicBezTo>
                      <a:pt x="4700" y="2344"/>
                      <a:pt x="4690" y="2313"/>
                      <a:pt x="4684" y="2276"/>
                    </a:cubicBezTo>
                    <a:cubicBezTo>
                      <a:pt x="4680" y="2262"/>
                      <a:pt x="4676" y="2243"/>
                      <a:pt x="4673" y="2225"/>
                    </a:cubicBezTo>
                    <a:lnTo>
                      <a:pt x="4669" y="2192"/>
                    </a:lnTo>
                    <a:cubicBezTo>
                      <a:pt x="4669" y="2192"/>
                      <a:pt x="4669" y="2192"/>
                      <a:pt x="4669" y="2192"/>
                    </a:cubicBezTo>
                    <a:lnTo>
                      <a:pt x="4669" y="2192"/>
                    </a:lnTo>
                    <a:cubicBezTo>
                      <a:pt x="4669" y="2190"/>
                      <a:pt x="4669" y="2188"/>
                      <a:pt x="4669" y="2185"/>
                    </a:cubicBezTo>
                    <a:cubicBezTo>
                      <a:pt x="4658" y="2090"/>
                      <a:pt x="4658" y="1991"/>
                      <a:pt x="4662" y="1896"/>
                    </a:cubicBezTo>
                    <a:cubicBezTo>
                      <a:pt x="4662" y="1870"/>
                      <a:pt x="4669" y="1841"/>
                      <a:pt x="4669" y="1811"/>
                    </a:cubicBezTo>
                    <a:lnTo>
                      <a:pt x="4673" y="1778"/>
                    </a:lnTo>
                    <a:lnTo>
                      <a:pt x="4673" y="1778"/>
                    </a:lnTo>
                    <a:cubicBezTo>
                      <a:pt x="4671" y="1793"/>
                      <a:pt x="4671" y="1798"/>
                      <a:pt x="4671" y="1798"/>
                    </a:cubicBezTo>
                    <a:cubicBezTo>
                      <a:pt x="4671" y="1798"/>
                      <a:pt x="4673" y="1783"/>
                      <a:pt x="4673" y="1778"/>
                    </a:cubicBezTo>
                    <a:lnTo>
                      <a:pt x="4673" y="1778"/>
                    </a:lnTo>
                    <a:lnTo>
                      <a:pt x="4673" y="1778"/>
                    </a:lnTo>
                    <a:cubicBezTo>
                      <a:pt x="4684" y="1724"/>
                      <a:pt x="4695" y="1665"/>
                      <a:pt x="4706" y="1606"/>
                    </a:cubicBezTo>
                    <a:cubicBezTo>
                      <a:pt x="4748" y="1404"/>
                      <a:pt x="4829" y="1209"/>
                      <a:pt x="4947" y="1037"/>
                    </a:cubicBezTo>
                    <a:close/>
                    <a:moveTo>
                      <a:pt x="4790" y="2492"/>
                    </a:moveTo>
                    <a:cubicBezTo>
                      <a:pt x="4790" y="2492"/>
                      <a:pt x="4790" y="2492"/>
                      <a:pt x="4790" y="2492"/>
                    </a:cubicBezTo>
                    <a:lnTo>
                      <a:pt x="4790" y="2492"/>
                    </a:lnTo>
                    <a:cubicBezTo>
                      <a:pt x="4797" y="2495"/>
                      <a:pt x="4801" y="2497"/>
                      <a:pt x="4803" y="2498"/>
                    </a:cubicBezTo>
                    <a:lnTo>
                      <a:pt x="4803" y="2498"/>
                    </a:lnTo>
                    <a:cubicBezTo>
                      <a:pt x="4800" y="2497"/>
                      <a:pt x="4795" y="2495"/>
                      <a:pt x="4790" y="2492"/>
                    </a:cubicBezTo>
                    <a:close/>
                    <a:moveTo>
                      <a:pt x="4794" y="2493"/>
                    </a:moveTo>
                    <a:lnTo>
                      <a:pt x="4794" y="2493"/>
                    </a:lnTo>
                    <a:cubicBezTo>
                      <a:pt x="4805" y="2493"/>
                      <a:pt x="4811" y="2495"/>
                      <a:pt x="4812" y="2497"/>
                    </a:cubicBezTo>
                    <a:lnTo>
                      <a:pt x="4812" y="2497"/>
                    </a:lnTo>
                    <a:cubicBezTo>
                      <a:pt x="4812" y="2498"/>
                      <a:pt x="4812" y="2498"/>
                      <a:pt x="4812" y="2499"/>
                    </a:cubicBezTo>
                    <a:lnTo>
                      <a:pt x="4812" y="2499"/>
                    </a:lnTo>
                    <a:cubicBezTo>
                      <a:pt x="4811" y="2499"/>
                      <a:pt x="4811" y="2499"/>
                      <a:pt x="4810" y="2499"/>
                    </a:cubicBezTo>
                    <a:cubicBezTo>
                      <a:pt x="4809" y="2499"/>
                      <a:pt x="4807" y="2499"/>
                      <a:pt x="4805" y="2498"/>
                    </a:cubicBezTo>
                    <a:lnTo>
                      <a:pt x="4805" y="2498"/>
                    </a:lnTo>
                    <a:cubicBezTo>
                      <a:pt x="4803" y="2497"/>
                      <a:pt x="4798" y="2495"/>
                      <a:pt x="4794" y="2493"/>
                    </a:cubicBezTo>
                    <a:close/>
                    <a:moveTo>
                      <a:pt x="2490" y="882"/>
                    </a:moveTo>
                    <a:cubicBezTo>
                      <a:pt x="2764" y="1198"/>
                      <a:pt x="2868" y="1660"/>
                      <a:pt x="2827" y="2079"/>
                    </a:cubicBezTo>
                    <a:cubicBezTo>
                      <a:pt x="2816" y="2203"/>
                      <a:pt x="2787" y="2324"/>
                      <a:pt x="2743" y="2437"/>
                    </a:cubicBezTo>
                    <a:cubicBezTo>
                      <a:pt x="2714" y="2518"/>
                      <a:pt x="2670" y="2591"/>
                      <a:pt x="2608" y="2650"/>
                    </a:cubicBezTo>
                    <a:lnTo>
                      <a:pt x="2582" y="2672"/>
                    </a:lnTo>
                    <a:cubicBezTo>
                      <a:pt x="2567" y="2679"/>
                      <a:pt x="2553" y="2686"/>
                      <a:pt x="2538" y="2697"/>
                    </a:cubicBezTo>
                    <a:cubicBezTo>
                      <a:pt x="2534" y="2700"/>
                      <a:pt x="2531" y="2702"/>
                      <a:pt x="2529" y="2703"/>
                    </a:cubicBezTo>
                    <a:lnTo>
                      <a:pt x="2529" y="2703"/>
                    </a:lnTo>
                    <a:cubicBezTo>
                      <a:pt x="2526" y="2703"/>
                      <a:pt x="2522" y="2704"/>
                      <a:pt x="2516" y="2705"/>
                    </a:cubicBezTo>
                    <a:cubicBezTo>
                      <a:pt x="2498" y="2708"/>
                      <a:pt x="2443" y="2712"/>
                      <a:pt x="2498" y="2712"/>
                    </a:cubicBezTo>
                    <a:lnTo>
                      <a:pt x="2447" y="2712"/>
                    </a:lnTo>
                    <a:cubicBezTo>
                      <a:pt x="2443" y="2712"/>
                      <a:pt x="2441" y="2713"/>
                      <a:pt x="2439" y="2713"/>
                    </a:cubicBezTo>
                    <a:lnTo>
                      <a:pt x="2439" y="2713"/>
                    </a:lnTo>
                    <a:cubicBezTo>
                      <a:pt x="2438" y="2713"/>
                      <a:pt x="2437" y="2712"/>
                      <a:pt x="2436" y="2712"/>
                    </a:cubicBezTo>
                    <a:lnTo>
                      <a:pt x="2391" y="2698"/>
                    </a:lnTo>
                    <a:lnTo>
                      <a:pt x="2391" y="2698"/>
                    </a:lnTo>
                    <a:cubicBezTo>
                      <a:pt x="2381" y="2693"/>
                      <a:pt x="2372" y="2689"/>
                      <a:pt x="2362" y="2683"/>
                    </a:cubicBezTo>
                    <a:cubicBezTo>
                      <a:pt x="2350" y="2676"/>
                      <a:pt x="2333" y="2663"/>
                      <a:pt x="2334" y="2663"/>
                    </a:cubicBezTo>
                    <a:lnTo>
                      <a:pt x="2334" y="2663"/>
                    </a:lnTo>
                    <a:cubicBezTo>
                      <a:pt x="2334" y="2663"/>
                      <a:pt x="2339" y="2667"/>
                      <a:pt x="2351" y="2675"/>
                    </a:cubicBezTo>
                    <a:cubicBezTo>
                      <a:pt x="2333" y="2661"/>
                      <a:pt x="2315" y="2646"/>
                      <a:pt x="2300" y="2631"/>
                    </a:cubicBezTo>
                    <a:cubicBezTo>
                      <a:pt x="2293" y="2621"/>
                      <a:pt x="2278" y="2603"/>
                      <a:pt x="2277" y="2603"/>
                    </a:cubicBezTo>
                    <a:lnTo>
                      <a:pt x="2277" y="2603"/>
                    </a:lnTo>
                    <a:cubicBezTo>
                      <a:pt x="2276" y="2603"/>
                      <a:pt x="2279" y="2607"/>
                      <a:pt x="2285" y="2617"/>
                    </a:cubicBezTo>
                    <a:cubicBezTo>
                      <a:pt x="2271" y="2595"/>
                      <a:pt x="2252" y="2569"/>
                      <a:pt x="2242" y="2547"/>
                    </a:cubicBezTo>
                    <a:cubicBezTo>
                      <a:pt x="2229" y="2528"/>
                      <a:pt x="2221" y="2509"/>
                      <a:pt x="2212" y="2492"/>
                    </a:cubicBezTo>
                    <a:lnTo>
                      <a:pt x="2212" y="2492"/>
                    </a:lnTo>
                    <a:cubicBezTo>
                      <a:pt x="2209" y="2483"/>
                      <a:pt x="2200" y="2459"/>
                      <a:pt x="2198" y="2452"/>
                    </a:cubicBezTo>
                    <a:cubicBezTo>
                      <a:pt x="2176" y="2390"/>
                      <a:pt x="2161" y="2328"/>
                      <a:pt x="2150" y="2269"/>
                    </a:cubicBezTo>
                    <a:cubicBezTo>
                      <a:pt x="2113" y="2038"/>
                      <a:pt x="2161" y="1742"/>
                      <a:pt x="2227" y="1489"/>
                    </a:cubicBezTo>
                    <a:cubicBezTo>
                      <a:pt x="2242" y="1431"/>
                      <a:pt x="2256" y="1376"/>
                      <a:pt x="2274" y="1317"/>
                    </a:cubicBezTo>
                    <a:cubicBezTo>
                      <a:pt x="2285" y="1292"/>
                      <a:pt x="2293" y="1262"/>
                      <a:pt x="2304" y="1237"/>
                    </a:cubicBezTo>
                    <a:cubicBezTo>
                      <a:pt x="2307" y="1227"/>
                      <a:pt x="2330" y="1175"/>
                      <a:pt x="2329" y="1175"/>
                    </a:cubicBezTo>
                    <a:lnTo>
                      <a:pt x="2329" y="1175"/>
                    </a:lnTo>
                    <a:cubicBezTo>
                      <a:pt x="2329" y="1175"/>
                      <a:pt x="2328" y="1177"/>
                      <a:pt x="2326" y="1182"/>
                    </a:cubicBezTo>
                    <a:cubicBezTo>
                      <a:pt x="2366" y="1083"/>
                      <a:pt x="2417" y="988"/>
                      <a:pt x="2476" y="900"/>
                    </a:cubicBezTo>
                    <a:cubicBezTo>
                      <a:pt x="2480" y="894"/>
                      <a:pt x="2485" y="888"/>
                      <a:pt x="2490" y="882"/>
                    </a:cubicBezTo>
                    <a:close/>
                    <a:moveTo>
                      <a:pt x="3484" y="1"/>
                    </a:moveTo>
                    <a:cubicBezTo>
                      <a:pt x="3353" y="1"/>
                      <a:pt x="3223" y="14"/>
                      <a:pt x="3095" y="43"/>
                    </a:cubicBezTo>
                    <a:cubicBezTo>
                      <a:pt x="2857" y="98"/>
                      <a:pt x="2639" y="207"/>
                      <a:pt x="2456" y="359"/>
                    </a:cubicBezTo>
                    <a:lnTo>
                      <a:pt x="2456" y="359"/>
                    </a:lnTo>
                    <a:cubicBezTo>
                      <a:pt x="2237" y="218"/>
                      <a:pt x="1983" y="145"/>
                      <a:pt x="1727" y="145"/>
                    </a:cubicBezTo>
                    <a:cubicBezTo>
                      <a:pt x="1652" y="145"/>
                      <a:pt x="1577" y="151"/>
                      <a:pt x="1502" y="164"/>
                    </a:cubicBezTo>
                    <a:cubicBezTo>
                      <a:pt x="934" y="252"/>
                      <a:pt x="389" y="651"/>
                      <a:pt x="180" y="1193"/>
                    </a:cubicBezTo>
                    <a:cubicBezTo>
                      <a:pt x="1" y="1661"/>
                      <a:pt x="89" y="2199"/>
                      <a:pt x="242" y="2661"/>
                    </a:cubicBezTo>
                    <a:cubicBezTo>
                      <a:pt x="594" y="3726"/>
                      <a:pt x="1282" y="4649"/>
                      <a:pt x="1905" y="5571"/>
                    </a:cubicBezTo>
                    <a:cubicBezTo>
                      <a:pt x="2011" y="5725"/>
                      <a:pt x="2113" y="5883"/>
                      <a:pt x="2209" y="6047"/>
                    </a:cubicBezTo>
                    <a:cubicBezTo>
                      <a:pt x="2246" y="6112"/>
                      <a:pt x="2302" y="6139"/>
                      <a:pt x="2360" y="6139"/>
                    </a:cubicBezTo>
                    <a:cubicBezTo>
                      <a:pt x="2490" y="6139"/>
                      <a:pt x="2624" y="6001"/>
                      <a:pt x="2538" y="5853"/>
                    </a:cubicBezTo>
                    <a:lnTo>
                      <a:pt x="2542" y="5850"/>
                    </a:lnTo>
                    <a:cubicBezTo>
                      <a:pt x="2340" y="5498"/>
                      <a:pt x="2095" y="5172"/>
                      <a:pt x="1868" y="4836"/>
                    </a:cubicBezTo>
                    <a:cubicBezTo>
                      <a:pt x="1564" y="4400"/>
                      <a:pt x="1286" y="3950"/>
                      <a:pt x="1026" y="3485"/>
                    </a:cubicBezTo>
                    <a:cubicBezTo>
                      <a:pt x="788" y="3038"/>
                      <a:pt x="583" y="2599"/>
                      <a:pt x="495" y="2093"/>
                    </a:cubicBezTo>
                    <a:cubicBezTo>
                      <a:pt x="492" y="2081"/>
                      <a:pt x="487" y="2039"/>
                      <a:pt x="485" y="2028"/>
                    </a:cubicBezTo>
                    <a:lnTo>
                      <a:pt x="485" y="2028"/>
                    </a:lnTo>
                    <a:cubicBezTo>
                      <a:pt x="485" y="2024"/>
                      <a:pt x="477" y="1978"/>
                      <a:pt x="477" y="1965"/>
                    </a:cubicBezTo>
                    <a:cubicBezTo>
                      <a:pt x="473" y="1907"/>
                      <a:pt x="469" y="1848"/>
                      <a:pt x="466" y="1789"/>
                    </a:cubicBezTo>
                    <a:cubicBezTo>
                      <a:pt x="466" y="1738"/>
                      <a:pt x="466" y="1691"/>
                      <a:pt x="473" y="1639"/>
                    </a:cubicBezTo>
                    <a:cubicBezTo>
                      <a:pt x="473" y="1621"/>
                      <a:pt x="476" y="1600"/>
                      <a:pt x="477" y="1583"/>
                    </a:cubicBezTo>
                    <a:lnTo>
                      <a:pt x="477" y="1583"/>
                    </a:lnTo>
                    <a:cubicBezTo>
                      <a:pt x="478" y="1575"/>
                      <a:pt x="485" y="1527"/>
                      <a:pt x="488" y="1519"/>
                    </a:cubicBezTo>
                    <a:cubicBezTo>
                      <a:pt x="499" y="1471"/>
                      <a:pt x="510" y="1423"/>
                      <a:pt x="524" y="1376"/>
                    </a:cubicBezTo>
                    <a:cubicBezTo>
                      <a:pt x="532" y="1350"/>
                      <a:pt x="539" y="1328"/>
                      <a:pt x="546" y="1306"/>
                    </a:cubicBezTo>
                    <a:cubicBezTo>
                      <a:pt x="550" y="1295"/>
                      <a:pt x="554" y="1284"/>
                      <a:pt x="557" y="1277"/>
                    </a:cubicBezTo>
                    <a:lnTo>
                      <a:pt x="557" y="1277"/>
                    </a:lnTo>
                    <a:cubicBezTo>
                      <a:pt x="553" y="1289"/>
                      <a:pt x="552" y="1293"/>
                      <a:pt x="552" y="1293"/>
                    </a:cubicBezTo>
                    <a:cubicBezTo>
                      <a:pt x="552" y="1293"/>
                      <a:pt x="562" y="1267"/>
                      <a:pt x="565" y="1262"/>
                    </a:cubicBezTo>
                    <a:cubicBezTo>
                      <a:pt x="587" y="1218"/>
                      <a:pt x="609" y="1174"/>
                      <a:pt x="634" y="1134"/>
                    </a:cubicBezTo>
                    <a:cubicBezTo>
                      <a:pt x="649" y="1108"/>
                      <a:pt x="664" y="1086"/>
                      <a:pt x="682" y="1065"/>
                    </a:cubicBezTo>
                    <a:cubicBezTo>
                      <a:pt x="684" y="1058"/>
                      <a:pt x="688" y="1052"/>
                      <a:pt x="692" y="1047"/>
                    </a:cubicBezTo>
                    <a:lnTo>
                      <a:pt x="692" y="1047"/>
                    </a:lnTo>
                    <a:cubicBezTo>
                      <a:pt x="696" y="1043"/>
                      <a:pt x="711" y="1024"/>
                      <a:pt x="711" y="1024"/>
                    </a:cubicBezTo>
                    <a:cubicBezTo>
                      <a:pt x="865" y="845"/>
                      <a:pt x="1055" y="709"/>
                      <a:pt x="1275" y="622"/>
                    </a:cubicBezTo>
                    <a:cubicBezTo>
                      <a:pt x="1424" y="560"/>
                      <a:pt x="1584" y="525"/>
                      <a:pt x="1741" y="525"/>
                    </a:cubicBezTo>
                    <a:cubicBezTo>
                      <a:pt x="1873" y="525"/>
                      <a:pt x="2002" y="550"/>
                      <a:pt x="2121" y="603"/>
                    </a:cubicBezTo>
                    <a:cubicBezTo>
                      <a:pt x="2146" y="615"/>
                      <a:pt x="2170" y="627"/>
                      <a:pt x="2194" y="640"/>
                    </a:cubicBezTo>
                    <a:lnTo>
                      <a:pt x="2194" y="640"/>
                    </a:lnTo>
                    <a:cubicBezTo>
                      <a:pt x="2165" y="680"/>
                      <a:pt x="2138" y="721"/>
                      <a:pt x="2113" y="764"/>
                    </a:cubicBezTo>
                    <a:cubicBezTo>
                      <a:pt x="1978" y="991"/>
                      <a:pt x="1883" y="1240"/>
                      <a:pt x="1831" y="1500"/>
                    </a:cubicBezTo>
                    <a:cubicBezTo>
                      <a:pt x="1762" y="1815"/>
                      <a:pt x="1725" y="2141"/>
                      <a:pt x="1799" y="2456"/>
                    </a:cubicBezTo>
                    <a:cubicBezTo>
                      <a:pt x="1853" y="2683"/>
                      <a:pt x="1978" y="2913"/>
                      <a:pt x="2187" y="3027"/>
                    </a:cubicBezTo>
                    <a:cubicBezTo>
                      <a:pt x="2271" y="3072"/>
                      <a:pt x="2364" y="3095"/>
                      <a:pt x="2457" y="3095"/>
                    </a:cubicBezTo>
                    <a:cubicBezTo>
                      <a:pt x="2573" y="3095"/>
                      <a:pt x="2689" y="3060"/>
                      <a:pt x="2787" y="2990"/>
                    </a:cubicBezTo>
                    <a:cubicBezTo>
                      <a:pt x="3010" y="2833"/>
                      <a:pt x="3128" y="2566"/>
                      <a:pt x="3175" y="2302"/>
                    </a:cubicBezTo>
                    <a:cubicBezTo>
                      <a:pt x="3248" y="1940"/>
                      <a:pt x="3226" y="1566"/>
                      <a:pt x="3106" y="1215"/>
                    </a:cubicBezTo>
                    <a:cubicBezTo>
                      <a:pt x="3030" y="988"/>
                      <a:pt x="2908" y="783"/>
                      <a:pt x="2749" y="610"/>
                    </a:cubicBezTo>
                    <a:lnTo>
                      <a:pt x="2749" y="610"/>
                    </a:lnTo>
                    <a:cubicBezTo>
                      <a:pt x="2751" y="609"/>
                      <a:pt x="2752" y="608"/>
                      <a:pt x="2754" y="607"/>
                    </a:cubicBezTo>
                    <a:cubicBezTo>
                      <a:pt x="2772" y="592"/>
                      <a:pt x="2794" y="578"/>
                      <a:pt x="2816" y="563"/>
                    </a:cubicBezTo>
                    <a:cubicBezTo>
                      <a:pt x="2849" y="541"/>
                      <a:pt x="2886" y="523"/>
                      <a:pt x="2922" y="504"/>
                    </a:cubicBezTo>
                    <a:cubicBezTo>
                      <a:pt x="2941" y="493"/>
                      <a:pt x="2959" y="486"/>
                      <a:pt x="2977" y="479"/>
                    </a:cubicBezTo>
                    <a:cubicBezTo>
                      <a:pt x="2987" y="474"/>
                      <a:pt x="2990" y="472"/>
                      <a:pt x="2989" y="472"/>
                    </a:cubicBezTo>
                    <a:lnTo>
                      <a:pt x="2989" y="472"/>
                    </a:lnTo>
                    <a:cubicBezTo>
                      <a:pt x="2988" y="472"/>
                      <a:pt x="2971" y="479"/>
                      <a:pt x="2966" y="479"/>
                    </a:cubicBezTo>
                    <a:lnTo>
                      <a:pt x="3003" y="464"/>
                    </a:lnTo>
                    <a:cubicBezTo>
                      <a:pt x="3084" y="435"/>
                      <a:pt x="3164" y="413"/>
                      <a:pt x="3248" y="398"/>
                    </a:cubicBezTo>
                    <a:cubicBezTo>
                      <a:pt x="3257" y="398"/>
                      <a:pt x="3296" y="391"/>
                      <a:pt x="3297" y="390"/>
                    </a:cubicBezTo>
                    <a:lnTo>
                      <a:pt x="3297" y="390"/>
                    </a:lnTo>
                    <a:cubicBezTo>
                      <a:pt x="3309" y="389"/>
                      <a:pt x="3325" y="387"/>
                      <a:pt x="3329" y="387"/>
                    </a:cubicBezTo>
                    <a:cubicBezTo>
                      <a:pt x="3376" y="384"/>
                      <a:pt x="3420" y="380"/>
                      <a:pt x="3468" y="380"/>
                    </a:cubicBezTo>
                    <a:cubicBezTo>
                      <a:pt x="3512" y="380"/>
                      <a:pt x="3549" y="380"/>
                      <a:pt x="3589" y="384"/>
                    </a:cubicBezTo>
                    <a:cubicBezTo>
                      <a:pt x="3607" y="384"/>
                      <a:pt x="3625" y="384"/>
                      <a:pt x="3644" y="387"/>
                    </a:cubicBezTo>
                    <a:cubicBezTo>
                      <a:pt x="3653" y="387"/>
                      <a:pt x="3686" y="392"/>
                      <a:pt x="3701" y="394"/>
                    </a:cubicBezTo>
                    <a:lnTo>
                      <a:pt x="3701" y="394"/>
                    </a:lnTo>
                    <a:cubicBezTo>
                      <a:pt x="3698" y="394"/>
                      <a:pt x="3696" y="394"/>
                      <a:pt x="3696" y="394"/>
                    </a:cubicBezTo>
                    <a:lnTo>
                      <a:pt x="3696" y="394"/>
                    </a:lnTo>
                    <a:cubicBezTo>
                      <a:pt x="3696" y="394"/>
                      <a:pt x="3697" y="394"/>
                      <a:pt x="3702" y="395"/>
                    </a:cubicBezTo>
                    <a:cubicBezTo>
                      <a:pt x="3706" y="395"/>
                      <a:pt x="3708" y="395"/>
                      <a:pt x="3708" y="395"/>
                    </a:cubicBezTo>
                    <a:cubicBezTo>
                      <a:pt x="3708" y="395"/>
                      <a:pt x="3705" y="395"/>
                      <a:pt x="3701" y="394"/>
                    </a:cubicBezTo>
                    <a:lnTo>
                      <a:pt x="3701" y="394"/>
                    </a:lnTo>
                    <a:cubicBezTo>
                      <a:pt x="3712" y="396"/>
                      <a:pt x="3739" y="399"/>
                      <a:pt x="3746" y="402"/>
                    </a:cubicBezTo>
                    <a:cubicBezTo>
                      <a:pt x="3765" y="406"/>
                      <a:pt x="3787" y="409"/>
                      <a:pt x="3805" y="413"/>
                    </a:cubicBezTo>
                    <a:cubicBezTo>
                      <a:pt x="3852" y="420"/>
                      <a:pt x="3893" y="431"/>
                      <a:pt x="3937" y="442"/>
                    </a:cubicBezTo>
                    <a:cubicBezTo>
                      <a:pt x="4021" y="468"/>
                      <a:pt x="4109" y="493"/>
                      <a:pt x="4189" y="526"/>
                    </a:cubicBezTo>
                    <a:cubicBezTo>
                      <a:pt x="4202" y="531"/>
                      <a:pt x="4225" y="542"/>
                      <a:pt x="4226" y="542"/>
                    </a:cubicBezTo>
                    <a:cubicBezTo>
                      <a:pt x="4227" y="542"/>
                      <a:pt x="4223" y="539"/>
                      <a:pt x="4211" y="534"/>
                    </a:cubicBezTo>
                    <a:lnTo>
                      <a:pt x="4211" y="534"/>
                    </a:lnTo>
                    <a:lnTo>
                      <a:pt x="4273" y="563"/>
                    </a:lnTo>
                    <a:cubicBezTo>
                      <a:pt x="4317" y="581"/>
                      <a:pt x="4358" y="603"/>
                      <a:pt x="4394" y="625"/>
                    </a:cubicBezTo>
                    <a:cubicBezTo>
                      <a:pt x="4471" y="665"/>
                      <a:pt x="4548" y="709"/>
                      <a:pt x="4618" y="757"/>
                    </a:cubicBezTo>
                    <a:cubicBezTo>
                      <a:pt x="4631" y="766"/>
                      <a:pt x="4643" y="775"/>
                      <a:pt x="4655" y="783"/>
                    </a:cubicBezTo>
                    <a:lnTo>
                      <a:pt x="4655" y="783"/>
                    </a:lnTo>
                    <a:cubicBezTo>
                      <a:pt x="4616" y="839"/>
                      <a:pt x="4580" y="898"/>
                      <a:pt x="4548" y="958"/>
                    </a:cubicBezTo>
                    <a:cubicBezTo>
                      <a:pt x="4317" y="1372"/>
                      <a:pt x="4211" y="1899"/>
                      <a:pt x="4310" y="2364"/>
                    </a:cubicBezTo>
                    <a:cubicBezTo>
                      <a:pt x="4350" y="2544"/>
                      <a:pt x="4438" y="2730"/>
                      <a:pt x="4603" y="2822"/>
                    </a:cubicBezTo>
                    <a:cubicBezTo>
                      <a:pt x="4669" y="2860"/>
                      <a:pt x="4739" y="2876"/>
                      <a:pt x="4810" y="2876"/>
                    </a:cubicBezTo>
                    <a:cubicBezTo>
                      <a:pt x="4936" y="2876"/>
                      <a:pt x="5063" y="2824"/>
                      <a:pt x="5167" y="2749"/>
                    </a:cubicBezTo>
                    <a:cubicBezTo>
                      <a:pt x="5482" y="2522"/>
                      <a:pt x="5720" y="2174"/>
                      <a:pt x="5705" y="1771"/>
                    </a:cubicBezTo>
                    <a:cubicBezTo>
                      <a:pt x="5690" y="1375"/>
                      <a:pt x="5491" y="1029"/>
                      <a:pt x="5211" y="751"/>
                    </a:cubicBezTo>
                    <a:lnTo>
                      <a:pt x="5211" y="751"/>
                    </a:lnTo>
                    <a:cubicBezTo>
                      <a:pt x="5225" y="742"/>
                      <a:pt x="5239" y="731"/>
                      <a:pt x="5255" y="720"/>
                    </a:cubicBezTo>
                    <a:cubicBezTo>
                      <a:pt x="5306" y="691"/>
                      <a:pt x="5357" y="662"/>
                      <a:pt x="5412" y="640"/>
                    </a:cubicBezTo>
                    <a:cubicBezTo>
                      <a:pt x="5604" y="544"/>
                      <a:pt x="5805" y="473"/>
                      <a:pt x="6001" y="473"/>
                    </a:cubicBezTo>
                    <a:cubicBezTo>
                      <a:pt x="6074" y="473"/>
                      <a:pt x="6146" y="483"/>
                      <a:pt x="6218" y="504"/>
                    </a:cubicBezTo>
                    <a:cubicBezTo>
                      <a:pt x="6324" y="541"/>
                      <a:pt x="6423" y="596"/>
                      <a:pt x="6507" y="669"/>
                    </a:cubicBezTo>
                    <a:cubicBezTo>
                      <a:pt x="6598" y="753"/>
                      <a:pt x="6679" y="852"/>
                      <a:pt x="6741" y="962"/>
                    </a:cubicBezTo>
                    <a:cubicBezTo>
                      <a:pt x="7030" y="1456"/>
                      <a:pt x="7071" y="2101"/>
                      <a:pt x="6928" y="2657"/>
                    </a:cubicBezTo>
                    <a:cubicBezTo>
                      <a:pt x="6642" y="3763"/>
                      <a:pt x="5592" y="4414"/>
                      <a:pt x="4922" y="5297"/>
                    </a:cubicBezTo>
                    <a:cubicBezTo>
                      <a:pt x="4749" y="5516"/>
                      <a:pt x="4607" y="5758"/>
                      <a:pt x="4497" y="6018"/>
                    </a:cubicBezTo>
                    <a:cubicBezTo>
                      <a:pt x="4457" y="6110"/>
                      <a:pt x="4468" y="6219"/>
                      <a:pt x="4566" y="6278"/>
                    </a:cubicBezTo>
                    <a:cubicBezTo>
                      <a:pt x="4592" y="6293"/>
                      <a:pt x="4626" y="6301"/>
                      <a:pt x="4661" y="6301"/>
                    </a:cubicBezTo>
                    <a:cubicBezTo>
                      <a:pt x="4728" y="6301"/>
                      <a:pt x="4800" y="6271"/>
                      <a:pt x="4826" y="6208"/>
                    </a:cubicBezTo>
                    <a:cubicBezTo>
                      <a:pt x="5317" y="5059"/>
                      <a:pt x="6521" y="4436"/>
                      <a:pt x="7082" y="3320"/>
                    </a:cubicBezTo>
                    <a:cubicBezTo>
                      <a:pt x="7389" y="2705"/>
                      <a:pt x="7466" y="1998"/>
                      <a:pt x="7298" y="1328"/>
                    </a:cubicBezTo>
                    <a:cubicBezTo>
                      <a:pt x="7140" y="720"/>
                      <a:pt x="6719" y="124"/>
                      <a:pt x="6038" y="91"/>
                    </a:cubicBezTo>
                    <a:cubicBezTo>
                      <a:pt x="6021" y="90"/>
                      <a:pt x="6004" y="90"/>
                      <a:pt x="5987" y="90"/>
                    </a:cubicBezTo>
                    <a:cubicBezTo>
                      <a:pt x="5669" y="90"/>
                      <a:pt x="5336" y="217"/>
                      <a:pt x="5068" y="387"/>
                    </a:cubicBezTo>
                    <a:cubicBezTo>
                      <a:pt x="5014" y="422"/>
                      <a:pt x="4963" y="460"/>
                      <a:pt x="4915" y="501"/>
                    </a:cubicBezTo>
                    <a:lnTo>
                      <a:pt x="4915" y="501"/>
                    </a:lnTo>
                    <a:cubicBezTo>
                      <a:pt x="4708" y="352"/>
                      <a:pt x="4481" y="233"/>
                      <a:pt x="4263" y="149"/>
                    </a:cubicBezTo>
                    <a:cubicBezTo>
                      <a:pt x="4015" y="56"/>
                      <a:pt x="3749" y="1"/>
                      <a:pt x="3484" y="1"/>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0" name="Google Shape;1279;p30">
                <a:extLst>
                  <a:ext uri="{FF2B5EF4-FFF2-40B4-BE49-F238E27FC236}">
                    <a16:creationId xmlns:a16="http://schemas.microsoft.com/office/drawing/2014/main" id="{835093CE-73D3-E283-BE7F-C8C7D723EA7B}"/>
                  </a:ext>
                </a:extLst>
              </p:cNvPr>
              <p:cNvSpPr/>
              <p:nvPr/>
            </p:nvSpPr>
            <p:spPr>
              <a:xfrm>
                <a:off x="3614400" y="2306475"/>
                <a:ext cx="33875" cy="68275"/>
              </a:xfrm>
              <a:custGeom>
                <a:avLst/>
                <a:gdLst/>
                <a:ahLst/>
                <a:cxnLst/>
                <a:rect l="l" t="t" r="r" b="b"/>
                <a:pathLst>
                  <a:path w="1355" h="2731" extrusionOk="0">
                    <a:moveTo>
                      <a:pt x="1149" y="0"/>
                    </a:moveTo>
                    <a:cubicBezTo>
                      <a:pt x="1081" y="0"/>
                      <a:pt x="1011" y="31"/>
                      <a:pt x="985" y="94"/>
                    </a:cubicBezTo>
                    <a:cubicBezTo>
                      <a:pt x="648" y="870"/>
                      <a:pt x="377" y="1672"/>
                      <a:pt x="40" y="2448"/>
                    </a:cubicBezTo>
                    <a:cubicBezTo>
                      <a:pt x="0" y="2540"/>
                      <a:pt x="11" y="2653"/>
                      <a:pt x="110" y="2708"/>
                    </a:cubicBezTo>
                    <a:cubicBezTo>
                      <a:pt x="137" y="2723"/>
                      <a:pt x="171" y="2731"/>
                      <a:pt x="206" y="2731"/>
                    </a:cubicBezTo>
                    <a:cubicBezTo>
                      <a:pt x="273" y="2731"/>
                      <a:pt x="343" y="2702"/>
                      <a:pt x="370" y="2639"/>
                    </a:cubicBezTo>
                    <a:cubicBezTo>
                      <a:pt x="707" y="1863"/>
                      <a:pt x="978" y="1061"/>
                      <a:pt x="1314" y="285"/>
                    </a:cubicBezTo>
                    <a:cubicBezTo>
                      <a:pt x="1355" y="193"/>
                      <a:pt x="1344" y="80"/>
                      <a:pt x="1245" y="25"/>
                    </a:cubicBezTo>
                    <a:cubicBezTo>
                      <a:pt x="1218" y="9"/>
                      <a:pt x="1183" y="0"/>
                      <a:pt x="1149"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1" name="Google Shape;1280;p30">
                <a:extLst>
                  <a:ext uri="{FF2B5EF4-FFF2-40B4-BE49-F238E27FC236}">
                    <a16:creationId xmlns:a16="http://schemas.microsoft.com/office/drawing/2014/main" id="{15464621-A106-47C8-12AA-203F8AA631FF}"/>
                  </a:ext>
                </a:extLst>
              </p:cNvPr>
              <p:cNvSpPr/>
              <p:nvPr/>
            </p:nvSpPr>
            <p:spPr>
              <a:xfrm>
                <a:off x="3497600" y="2306450"/>
                <a:ext cx="33975" cy="68350"/>
              </a:xfrm>
              <a:custGeom>
                <a:avLst/>
                <a:gdLst/>
                <a:ahLst/>
                <a:cxnLst/>
                <a:rect l="l" t="t" r="r" b="b"/>
                <a:pathLst>
                  <a:path w="1359" h="2734" extrusionOk="0">
                    <a:moveTo>
                      <a:pt x="210" y="0"/>
                    </a:moveTo>
                    <a:cubicBezTo>
                      <a:pt x="174" y="0"/>
                      <a:pt x="138" y="9"/>
                      <a:pt x="110" y="26"/>
                    </a:cubicBezTo>
                    <a:cubicBezTo>
                      <a:pt x="11" y="81"/>
                      <a:pt x="0" y="190"/>
                      <a:pt x="41" y="286"/>
                    </a:cubicBezTo>
                    <a:lnTo>
                      <a:pt x="44" y="286"/>
                    </a:lnTo>
                    <a:cubicBezTo>
                      <a:pt x="381" y="1065"/>
                      <a:pt x="652" y="1864"/>
                      <a:pt x="989" y="2640"/>
                    </a:cubicBezTo>
                    <a:cubicBezTo>
                      <a:pt x="1015" y="2703"/>
                      <a:pt x="1085" y="2734"/>
                      <a:pt x="1153" y="2734"/>
                    </a:cubicBezTo>
                    <a:cubicBezTo>
                      <a:pt x="1187" y="2734"/>
                      <a:pt x="1221" y="2725"/>
                      <a:pt x="1249" y="2709"/>
                    </a:cubicBezTo>
                    <a:cubicBezTo>
                      <a:pt x="1348" y="2651"/>
                      <a:pt x="1359" y="2545"/>
                      <a:pt x="1318" y="2449"/>
                    </a:cubicBezTo>
                    <a:cubicBezTo>
                      <a:pt x="982" y="1673"/>
                      <a:pt x="711" y="871"/>
                      <a:pt x="374" y="92"/>
                    </a:cubicBezTo>
                    <a:cubicBezTo>
                      <a:pt x="345" y="30"/>
                      <a:pt x="277" y="0"/>
                      <a:pt x="210"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2" name="Google Shape;1281;p30">
                <a:extLst>
                  <a:ext uri="{FF2B5EF4-FFF2-40B4-BE49-F238E27FC236}">
                    <a16:creationId xmlns:a16="http://schemas.microsoft.com/office/drawing/2014/main" id="{56280C59-44CB-5610-FB94-F785CCDED285}"/>
                  </a:ext>
                </a:extLst>
              </p:cNvPr>
              <p:cNvSpPr/>
              <p:nvPr/>
            </p:nvSpPr>
            <p:spPr>
              <a:xfrm>
                <a:off x="3566700" y="2306975"/>
                <a:ext cx="10450" cy="53500"/>
              </a:xfrm>
              <a:custGeom>
                <a:avLst/>
                <a:gdLst/>
                <a:ahLst/>
                <a:cxnLst/>
                <a:rect l="l" t="t" r="r" b="b"/>
                <a:pathLst>
                  <a:path w="418" h="2140" extrusionOk="0">
                    <a:moveTo>
                      <a:pt x="191" y="0"/>
                    </a:moveTo>
                    <a:cubicBezTo>
                      <a:pt x="96" y="0"/>
                      <a:pt x="1" y="61"/>
                      <a:pt x="1" y="184"/>
                    </a:cubicBezTo>
                    <a:cubicBezTo>
                      <a:pt x="1" y="774"/>
                      <a:pt x="4" y="1359"/>
                      <a:pt x="37" y="1949"/>
                    </a:cubicBezTo>
                    <a:cubicBezTo>
                      <a:pt x="37" y="2051"/>
                      <a:pt x="121" y="2135"/>
                      <a:pt x="228" y="2139"/>
                    </a:cubicBezTo>
                    <a:cubicBezTo>
                      <a:pt x="330" y="2139"/>
                      <a:pt x="418" y="2051"/>
                      <a:pt x="418" y="1949"/>
                    </a:cubicBezTo>
                    <a:cubicBezTo>
                      <a:pt x="385" y="1359"/>
                      <a:pt x="381" y="774"/>
                      <a:pt x="381" y="184"/>
                    </a:cubicBezTo>
                    <a:cubicBezTo>
                      <a:pt x="381" y="61"/>
                      <a:pt x="286" y="0"/>
                      <a:pt x="191"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3" name="Google Shape;1282;p30">
                <a:extLst>
                  <a:ext uri="{FF2B5EF4-FFF2-40B4-BE49-F238E27FC236}">
                    <a16:creationId xmlns:a16="http://schemas.microsoft.com/office/drawing/2014/main" id="{0964214F-209D-4147-F805-612425BFFC6D}"/>
                  </a:ext>
                </a:extLst>
              </p:cNvPr>
              <p:cNvSpPr/>
              <p:nvPr/>
            </p:nvSpPr>
            <p:spPr>
              <a:xfrm>
                <a:off x="3657225" y="2339575"/>
                <a:ext cx="47975" cy="56900"/>
              </a:xfrm>
              <a:custGeom>
                <a:avLst/>
                <a:gdLst/>
                <a:ahLst/>
                <a:cxnLst/>
                <a:rect l="l" t="t" r="r" b="b"/>
                <a:pathLst>
                  <a:path w="1919" h="2276" extrusionOk="0">
                    <a:moveTo>
                      <a:pt x="1695" y="0"/>
                    </a:moveTo>
                    <a:cubicBezTo>
                      <a:pt x="1647" y="0"/>
                      <a:pt x="1599" y="17"/>
                      <a:pt x="1567" y="55"/>
                    </a:cubicBezTo>
                    <a:lnTo>
                      <a:pt x="260" y="1717"/>
                    </a:lnTo>
                    <a:lnTo>
                      <a:pt x="77" y="1952"/>
                    </a:lnTo>
                    <a:cubicBezTo>
                      <a:pt x="15" y="2032"/>
                      <a:pt x="0" y="2142"/>
                      <a:pt x="77" y="2219"/>
                    </a:cubicBezTo>
                    <a:cubicBezTo>
                      <a:pt x="112" y="2254"/>
                      <a:pt x="169" y="2276"/>
                      <a:pt x="224" y="2276"/>
                    </a:cubicBezTo>
                    <a:cubicBezTo>
                      <a:pt x="272" y="2276"/>
                      <a:pt x="319" y="2259"/>
                      <a:pt x="348" y="2219"/>
                    </a:cubicBezTo>
                    <a:lnTo>
                      <a:pt x="1655" y="561"/>
                    </a:lnTo>
                    <a:lnTo>
                      <a:pt x="1838" y="326"/>
                    </a:lnTo>
                    <a:cubicBezTo>
                      <a:pt x="1904" y="246"/>
                      <a:pt x="1919" y="136"/>
                      <a:pt x="1838" y="55"/>
                    </a:cubicBezTo>
                    <a:cubicBezTo>
                      <a:pt x="1804" y="21"/>
                      <a:pt x="1749" y="0"/>
                      <a:pt x="1695"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4" name="Google Shape;1283;p30">
                <a:extLst>
                  <a:ext uri="{FF2B5EF4-FFF2-40B4-BE49-F238E27FC236}">
                    <a16:creationId xmlns:a16="http://schemas.microsoft.com/office/drawing/2014/main" id="{FE239BCA-2049-8334-350A-FE479D7ECF8A}"/>
                  </a:ext>
                </a:extLst>
              </p:cNvPr>
              <p:cNvSpPr/>
              <p:nvPr/>
            </p:nvSpPr>
            <p:spPr>
              <a:xfrm>
                <a:off x="3436550" y="2337475"/>
                <a:ext cx="47975" cy="56950"/>
              </a:xfrm>
              <a:custGeom>
                <a:avLst/>
                <a:gdLst/>
                <a:ahLst/>
                <a:cxnLst/>
                <a:rect l="l" t="t" r="r" b="b"/>
                <a:pathLst>
                  <a:path w="1919" h="2278" extrusionOk="0">
                    <a:moveTo>
                      <a:pt x="223" y="0"/>
                    </a:moveTo>
                    <a:cubicBezTo>
                      <a:pt x="170" y="0"/>
                      <a:pt x="115" y="21"/>
                      <a:pt x="81" y="55"/>
                    </a:cubicBezTo>
                    <a:cubicBezTo>
                      <a:pt x="0" y="136"/>
                      <a:pt x="15" y="245"/>
                      <a:pt x="81" y="326"/>
                    </a:cubicBezTo>
                    <a:lnTo>
                      <a:pt x="1388" y="1988"/>
                    </a:lnTo>
                    <a:lnTo>
                      <a:pt x="1571" y="2223"/>
                    </a:lnTo>
                    <a:cubicBezTo>
                      <a:pt x="1601" y="2261"/>
                      <a:pt x="1647" y="2278"/>
                      <a:pt x="1696" y="2278"/>
                    </a:cubicBezTo>
                    <a:cubicBezTo>
                      <a:pt x="1750" y="2278"/>
                      <a:pt x="1805" y="2257"/>
                      <a:pt x="1842" y="2223"/>
                    </a:cubicBezTo>
                    <a:cubicBezTo>
                      <a:pt x="1919" y="2142"/>
                      <a:pt x="1904" y="2032"/>
                      <a:pt x="1842" y="1952"/>
                    </a:cubicBezTo>
                    <a:lnTo>
                      <a:pt x="531" y="289"/>
                    </a:lnTo>
                    <a:lnTo>
                      <a:pt x="348" y="55"/>
                    </a:lnTo>
                    <a:cubicBezTo>
                      <a:pt x="319" y="17"/>
                      <a:pt x="272" y="0"/>
                      <a:pt x="223"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grpSp>
      <mc:AlternateContent xmlns:mc="http://schemas.openxmlformats.org/markup-compatibility/2006" xmlns:a14="http://schemas.microsoft.com/office/drawing/2010/main">
        <mc:Choice Requires="a14">
          <p:sp>
            <p:nvSpPr>
              <p:cNvPr id="126" name="Google Shape;1783;p44">
                <a:extLst>
                  <a:ext uri="{FF2B5EF4-FFF2-40B4-BE49-F238E27FC236}">
                    <a16:creationId xmlns:a16="http://schemas.microsoft.com/office/drawing/2014/main" id="{50486B8B-BAAC-C96C-9A11-A1546EC927C9}"/>
                  </a:ext>
                </a:extLst>
              </p:cNvPr>
              <p:cNvSpPr txBox="1">
                <a:spLocks noGrp="1"/>
              </p:cNvSpPr>
              <p:nvPr>
                <p:ph type="title"/>
              </p:nvPr>
            </p:nvSpPr>
            <p:spPr>
              <a:xfrm>
                <a:off x="3471936" y="1255785"/>
                <a:ext cx="5283677" cy="1422001"/>
              </a:xfrm>
              <a:prstGeom prst="rect">
                <a:avLst/>
              </a:prstGeom>
            </p:spPr>
            <p:txBody>
              <a:bodyPr spcFirstLastPara="1" wrap="square" lIns="91425" tIns="91425" rIns="91425" bIns="91425" anchor="ctr" anchorCtr="0">
                <a:noAutofit/>
              </a:bodyPr>
              <a:lstStyle/>
              <a:p>
                <a:pPr algn="l"/>
                <a:r>
                  <a:rPr lang="vi-VN" sz="2200" b="0" dirty="0">
                    <a:solidFill>
                      <a:schemeClr val="bg2">
                        <a:lumMod val="50000"/>
                      </a:schemeClr>
                    </a:solidFill>
                    <a:latin typeface="#9Slide03 Arima Madurai Black" panose="00000A00000000000000" pitchFamily="2" charset="0"/>
                    <a:cs typeface="#9Slide03 Arima Madurai Black" panose="00000A00000000000000" pitchFamily="2" charset="0"/>
                  </a:rPr>
                  <a:t>b) Trong giờ thứ 2 xe A đi được </a:t>
                </a:r>
                <a:br>
                  <a:rPr lang="vi-VN" sz="2200" b="0" dirty="0">
                    <a:solidFill>
                      <a:schemeClr val="bg2">
                        <a:lumMod val="50000"/>
                      </a:schemeClr>
                    </a:solidFill>
                    <a:latin typeface="#9Slide03 Arima Madurai Black" panose="00000A00000000000000" pitchFamily="2" charset="0"/>
                    <a:cs typeface="#9Slide03 Arima Madurai Black" panose="00000A00000000000000" pitchFamily="2" charset="0"/>
                  </a:rPr>
                </a:br>
                <a:r>
                  <a:rPr lang="vi-VN" sz="2200" b="0" dirty="0">
                    <a:solidFill>
                      <a:schemeClr val="bg2">
                        <a:lumMod val="50000"/>
                      </a:schemeClr>
                    </a:solidFill>
                    <a:latin typeface="#9Slide03 Arima Madurai Black" panose="00000A00000000000000" pitchFamily="2" charset="0"/>
                    <a:cs typeface="#9Slide03 Arima Madurai Black" panose="00000A00000000000000" pitchFamily="2" charset="0"/>
                  </a:rPr>
                  <a:t>70 – 50 = 20 km</a:t>
                </a:r>
                <a:br>
                  <a:rPr lang="vi-VN" sz="2200" b="0" dirty="0">
                    <a:solidFill>
                      <a:schemeClr val="bg2">
                        <a:lumMod val="50000"/>
                      </a:schemeClr>
                    </a:solidFill>
                    <a:latin typeface="#9Slide03 Arima Madurai Black" panose="00000A00000000000000" pitchFamily="2" charset="0"/>
                    <a:cs typeface="#9Slide03 Arima Madurai Black" panose="00000A00000000000000" pitchFamily="2" charset="0"/>
                  </a:rPr>
                </a:br>
                <a:r>
                  <a:rPr lang="en-US" sz="2200" b="0" dirty="0" err="1">
                    <a:solidFill>
                      <a:schemeClr val="bg2">
                        <a:lumMod val="50000"/>
                      </a:schemeClr>
                    </a:solidFill>
                    <a:latin typeface="#9Slide03 Arima Madurai Black" panose="00000A00000000000000" pitchFamily="2" charset="0"/>
                    <a:cs typeface="#9Slide03 Arima Madurai Black" panose="00000A00000000000000" pitchFamily="2" charset="0"/>
                  </a:rPr>
                  <a:t>Tốc</a:t>
                </a: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 </a:t>
                </a:r>
                <a:r>
                  <a:rPr lang="en-US" sz="2200" b="0" dirty="0" err="1">
                    <a:solidFill>
                      <a:schemeClr val="bg2">
                        <a:lumMod val="50000"/>
                      </a:schemeClr>
                    </a:solidFill>
                    <a:latin typeface="#9Slide03 Arima Madurai Black" panose="00000A00000000000000" pitchFamily="2" charset="0"/>
                    <a:cs typeface="#9Slide03 Arima Madurai Black" panose="00000A00000000000000" pitchFamily="2" charset="0"/>
                  </a:rPr>
                  <a:t>độ</a:t>
                </a: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 </a:t>
                </a:r>
                <a:r>
                  <a:rPr lang="en-US" sz="2200" b="0" dirty="0" err="1">
                    <a:solidFill>
                      <a:schemeClr val="bg2">
                        <a:lumMod val="50000"/>
                      </a:schemeClr>
                    </a:solidFill>
                    <a:latin typeface="#9Slide03 Arima Madurai Black" panose="00000A00000000000000" pitchFamily="2" charset="0"/>
                    <a:cs typeface="#9Slide03 Arima Madurai Black" panose="00000A00000000000000" pitchFamily="2" charset="0"/>
                  </a:rPr>
                  <a:t>của</a:t>
                </a: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 </a:t>
                </a:r>
                <a:r>
                  <a:rPr lang="vi-VN" sz="2200" b="0" dirty="0">
                    <a:solidFill>
                      <a:schemeClr val="bg2">
                        <a:lumMod val="50000"/>
                      </a:schemeClr>
                    </a:solidFill>
                    <a:latin typeface="#9Slide03 Arima Madurai Black" panose="00000A00000000000000" pitchFamily="2" charset="0"/>
                    <a:cs typeface="#9Slide03 Arima Madurai Black" panose="00000A00000000000000" pitchFamily="2" charset="0"/>
                  </a:rPr>
                  <a:t>xe </a:t>
                </a:r>
                <a:r>
                  <a:rPr lang="en-US" sz="2200" b="0" dirty="0" err="1">
                    <a:solidFill>
                      <a:schemeClr val="bg2">
                        <a:lumMod val="50000"/>
                      </a:schemeClr>
                    </a:solidFill>
                    <a:latin typeface="#9Slide03 Arima Madurai Black" panose="00000A00000000000000" pitchFamily="2" charset="0"/>
                    <a:cs typeface="#9Slide03 Arima Madurai Black" panose="00000A00000000000000" pitchFamily="2" charset="0"/>
                  </a:rPr>
                  <a:t>là</a:t>
                </a: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  v = </a:t>
                </a:r>
                <a14:m>
                  <m:oMath xmlns:m="http://schemas.openxmlformats.org/officeDocument/2006/math">
                    <m:f>
                      <m:fPr>
                        <m:ctrlPr>
                          <a:rPr lang="ar-AE" sz="2200" b="0" i="1">
                            <a:solidFill>
                              <a:schemeClr val="bg2">
                                <a:lumMod val="50000"/>
                              </a:schemeClr>
                            </a:solidFill>
                            <a:latin typeface="Cambria Math" panose="02040503050406030204" pitchFamily="18" charset="0"/>
                          </a:rPr>
                        </m:ctrlPr>
                      </m:fPr>
                      <m:num>
                        <m:r>
                          <m:rPr>
                            <m:nor/>
                          </m:rP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m:t>s</m:t>
                        </m:r>
                      </m:num>
                      <m:den>
                        <m:r>
                          <m:rPr>
                            <m:nor/>
                          </m:rP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m:t>t</m:t>
                        </m:r>
                      </m:den>
                    </m:f>
                  </m:oMath>
                </a14:m>
                <a:r>
                  <a:rPr lang="ar-AE" sz="2200" b="0" dirty="0">
                    <a:solidFill>
                      <a:schemeClr val="bg2">
                        <a:lumMod val="50000"/>
                      </a:schemeClr>
                    </a:solidFill>
                    <a:latin typeface="#9Slide03 Arima Madurai Black" panose="00000A00000000000000" pitchFamily="2" charset="0"/>
                    <a:cs typeface="#9Slide03 Arima Madurai Black" panose="00000A00000000000000" pitchFamily="2" charset="0"/>
                  </a:rPr>
                  <a:t> = </a:t>
                </a:r>
                <a14:m>
                  <m:oMath xmlns:m="http://schemas.openxmlformats.org/officeDocument/2006/math">
                    <m:f>
                      <m:fPr>
                        <m:ctrlPr>
                          <a:rPr lang="ar-AE" sz="2200" b="0" i="1">
                            <a:solidFill>
                              <a:schemeClr val="bg2">
                                <a:lumMod val="50000"/>
                              </a:schemeClr>
                            </a:solidFill>
                            <a:latin typeface="Cambria Math" panose="02040503050406030204" pitchFamily="18" charset="0"/>
                          </a:rPr>
                        </m:ctrlPr>
                      </m:fPr>
                      <m:num>
                        <m:r>
                          <m:rPr>
                            <m:nor/>
                          </m:rP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m:t>20</m:t>
                        </m:r>
                      </m:num>
                      <m:den>
                        <m:r>
                          <m:rPr>
                            <m:nor/>
                          </m:rP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m:t>1</m:t>
                        </m:r>
                      </m:den>
                    </m:f>
                  </m:oMath>
                </a14:m>
                <a:r>
                  <a:rPr lang="ar-AE" sz="2200" b="0" dirty="0">
                    <a:solidFill>
                      <a:schemeClr val="bg2">
                        <a:lumMod val="50000"/>
                      </a:schemeClr>
                    </a:solidFill>
                    <a:latin typeface="#9Slide03 Arima Madurai Black" panose="00000A00000000000000" pitchFamily="2" charset="0"/>
                    <a:cs typeface="#9Slide03 Arima Madurai Black" panose="00000A00000000000000" pitchFamily="2" charset="0"/>
                  </a:rPr>
                  <a:t> </a:t>
                </a:r>
                <a: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a:t> = 20 km/h</a:t>
                </a:r>
                <a:endPar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endParaRPr>
              </a:p>
            </p:txBody>
          </p:sp>
        </mc:Choice>
        <mc:Fallback xmlns="">
          <p:sp>
            <p:nvSpPr>
              <p:cNvPr id="126" name="Google Shape;1783;p44">
                <a:extLst>
                  <a:ext uri="{FF2B5EF4-FFF2-40B4-BE49-F238E27FC236}">
                    <a16:creationId xmlns:a16="http://schemas.microsoft.com/office/drawing/2014/main" id="{50486B8B-BAAC-C96C-9A11-A1546EC927C9}"/>
                  </a:ext>
                </a:extLst>
              </p:cNvPr>
              <p:cNvSpPr txBox="1">
                <a:spLocks noGrp="1" noRot="1" noChangeAspect="1" noMove="1" noResize="1" noEditPoints="1" noAdjustHandles="1" noChangeArrowheads="1" noChangeShapeType="1" noTextEdit="1"/>
              </p:cNvSpPr>
              <p:nvPr>
                <p:ph type="title"/>
              </p:nvPr>
            </p:nvSpPr>
            <p:spPr>
              <a:xfrm>
                <a:off x="3471936" y="1255785"/>
                <a:ext cx="5283677" cy="1422001"/>
              </a:xfrm>
              <a:prstGeom prst="rect">
                <a:avLst/>
              </a:prstGeom>
              <a:blipFill>
                <a:blip r:embed="rId3"/>
                <a:stretch>
                  <a:fillRect l="-1501" b="-2575"/>
                </a:stretch>
              </a:blipFill>
            </p:spPr>
            <p:txBody>
              <a:bodyPr/>
              <a:lstStyle/>
              <a:p>
                <a:r>
                  <a:rPr lang="en-US">
                    <a:noFill/>
                  </a:rPr>
                  <a:t> </a:t>
                </a:r>
              </a:p>
            </p:txBody>
          </p:sp>
        </mc:Fallback>
      </mc:AlternateContent>
      <p:sp>
        <p:nvSpPr>
          <p:cNvPr id="127" name="Google Shape;1783;p44">
            <a:extLst>
              <a:ext uri="{FF2B5EF4-FFF2-40B4-BE49-F238E27FC236}">
                <a16:creationId xmlns:a16="http://schemas.microsoft.com/office/drawing/2014/main" id="{86C08866-3764-0308-40AF-D8A62B487002}"/>
              </a:ext>
            </a:extLst>
          </p:cNvPr>
          <p:cNvSpPr txBox="1">
            <a:spLocks/>
          </p:cNvSpPr>
          <p:nvPr/>
        </p:nvSpPr>
        <p:spPr>
          <a:xfrm>
            <a:off x="3482826" y="647544"/>
            <a:ext cx="4909072" cy="4925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1pPr>
            <a:lvl2pPr marR="0" lvl="1"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2pPr>
            <a:lvl3pPr marR="0" lvl="2"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3pPr>
            <a:lvl4pPr marR="0" lvl="3"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4pPr>
            <a:lvl5pPr marR="0" lvl="4"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5pPr>
            <a:lvl6pPr marR="0" lvl="5"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6pPr>
            <a:lvl7pPr marR="0" lvl="6"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7pPr>
            <a:lvl8pPr marR="0" lvl="7"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8pPr>
            <a:lvl9pPr marR="0" lvl="8"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9pPr>
          </a:lstStyle>
          <a:p>
            <a:pPr>
              <a:lnSpc>
                <a:spcPct val="120000"/>
              </a:lnSpc>
            </a:pPr>
            <a:r>
              <a:rPr lang="vi-VN" sz="2200" b="0" dirty="0">
                <a:solidFill>
                  <a:schemeClr val="bg2">
                    <a:lumMod val="50000"/>
                  </a:schemeClr>
                </a:solidFill>
                <a:latin typeface="#9Slide03 Arima Madurai Black" panose="00000A00000000000000" pitchFamily="2" charset="0"/>
                <a:cs typeface="#9Slide03 Arima Madurai Black" panose="00000A00000000000000" pitchFamily="2" charset="0"/>
              </a:rPr>
              <a:t>a) Trong 1h đầu xe A đi được 50 km</a:t>
            </a:r>
            <a:endPar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endParaRPr>
          </a:p>
        </p:txBody>
      </p:sp>
      <p:graphicFrame>
        <p:nvGraphicFramePr>
          <p:cNvPr id="74" name="Table 27">
            <a:extLst>
              <a:ext uri="{FF2B5EF4-FFF2-40B4-BE49-F238E27FC236}">
                <a16:creationId xmlns:a16="http://schemas.microsoft.com/office/drawing/2014/main" id="{678D6961-34DB-C1BA-8A12-019F7B87A2CD}"/>
              </a:ext>
            </a:extLst>
          </p:cNvPr>
          <p:cNvGraphicFramePr>
            <a:graphicFrameLocks noGrp="1"/>
          </p:cNvGraphicFramePr>
          <p:nvPr>
            <p:extLst>
              <p:ext uri="{D42A27DB-BD31-4B8C-83A1-F6EECF244321}">
                <p14:modId xmlns:p14="http://schemas.microsoft.com/office/powerpoint/2010/main" val="4266604438"/>
              </p:ext>
            </p:extLst>
          </p:nvPr>
        </p:nvGraphicFramePr>
        <p:xfrm>
          <a:off x="737302" y="2321747"/>
          <a:ext cx="1976010" cy="1873917"/>
        </p:xfrm>
        <a:graphic>
          <a:graphicData uri="http://schemas.openxmlformats.org/drawingml/2006/table">
            <a:tbl>
              <a:tblPr firstRow="1" bandRow="1">
                <a:tableStyleId>{5940675A-B579-460E-94D1-54222C63F5DA}</a:tableStyleId>
              </a:tblPr>
              <a:tblGrid>
                <a:gridCol w="658670">
                  <a:extLst>
                    <a:ext uri="{9D8B030D-6E8A-4147-A177-3AD203B41FA5}">
                      <a16:colId xmlns:a16="http://schemas.microsoft.com/office/drawing/2014/main" val="2064038766"/>
                    </a:ext>
                  </a:extLst>
                </a:gridCol>
                <a:gridCol w="658670">
                  <a:extLst>
                    <a:ext uri="{9D8B030D-6E8A-4147-A177-3AD203B41FA5}">
                      <a16:colId xmlns:a16="http://schemas.microsoft.com/office/drawing/2014/main" val="1473873259"/>
                    </a:ext>
                  </a:extLst>
                </a:gridCol>
                <a:gridCol w="658670">
                  <a:extLst>
                    <a:ext uri="{9D8B030D-6E8A-4147-A177-3AD203B41FA5}">
                      <a16:colId xmlns:a16="http://schemas.microsoft.com/office/drawing/2014/main" val="1711379678"/>
                    </a:ext>
                  </a:extLst>
                </a:gridCol>
              </a:tblGrid>
              <a:tr h="624639">
                <a:tc>
                  <a:txBody>
                    <a:bodyPr/>
                    <a:lstStyle/>
                    <a:p>
                      <a:endParaRPr lang="en-US" sz="1000" dirty="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4930518"/>
                  </a:ext>
                </a:extLst>
              </a:tr>
              <a:tr h="624639">
                <a:tc>
                  <a:txBody>
                    <a:bodyPr/>
                    <a:lstStyle/>
                    <a:p>
                      <a:endParaRPr lang="en-US" sz="100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dirty="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7631141"/>
                  </a:ext>
                </a:extLst>
              </a:tr>
              <a:tr h="624639">
                <a:tc>
                  <a:txBody>
                    <a:bodyPr/>
                    <a:lstStyle/>
                    <a:p>
                      <a:endParaRPr lang="en-US" sz="100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dirty="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dirty="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0962690"/>
                  </a:ext>
                </a:extLst>
              </a:tr>
            </a:tbl>
          </a:graphicData>
        </a:graphic>
      </p:graphicFrame>
      <p:cxnSp>
        <p:nvCxnSpPr>
          <p:cNvPr id="75" name="Straight Connector 74">
            <a:extLst>
              <a:ext uri="{FF2B5EF4-FFF2-40B4-BE49-F238E27FC236}">
                <a16:creationId xmlns:a16="http://schemas.microsoft.com/office/drawing/2014/main" id="{C293A637-7107-F7B6-67E3-F159561F02A4}"/>
              </a:ext>
            </a:extLst>
          </p:cNvPr>
          <p:cNvCxnSpPr>
            <a:cxnSpLocks/>
          </p:cNvCxnSpPr>
          <p:nvPr/>
        </p:nvCxnSpPr>
        <p:spPr>
          <a:xfrm>
            <a:off x="738248" y="1710645"/>
            <a:ext cx="0" cy="2468588"/>
          </a:xfrm>
          <a:prstGeom prst="line">
            <a:avLst/>
          </a:prstGeom>
          <a:ln w="38100">
            <a:solidFill>
              <a:srgbClr val="0070C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E6223050-6488-AB10-EF4F-0E07B039B98C}"/>
              </a:ext>
            </a:extLst>
          </p:cNvPr>
          <p:cNvCxnSpPr>
            <a:cxnSpLocks/>
          </p:cNvCxnSpPr>
          <p:nvPr/>
        </p:nvCxnSpPr>
        <p:spPr>
          <a:xfrm>
            <a:off x="738248" y="4194437"/>
            <a:ext cx="2387295" cy="0"/>
          </a:xfrm>
          <a:prstGeom prst="line">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7" name="Oval 76">
            <a:extLst>
              <a:ext uri="{FF2B5EF4-FFF2-40B4-BE49-F238E27FC236}">
                <a16:creationId xmlns:a16="http://schemas.microsoft.com/office/drawing/2014/main" id="{AB91BAB0-3698-EB36-78B6-65D83CC72525}"/>
              </a:ext>
            </a:extLst>
          </p:cNvPr>
          <p:cNvSpPr/>
          <p:nvPr/>
        </p:nvSpPr>
        <p:spPr>
          <a:xfrm>
            <a:off x="707862" y="4161576"/>
            <a:ext cx="65723" cy="65723"/>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9Slide03 Arima Madurai Black" panose="00000A00000000000000" pitchFamily="2" charset="0"/>
              <a:cs typeface="#9Slide03 Arima Madurai Black" panose="00000A00000000000000" pitchFamily="2" charset="0"/>
            </a:endParaRPr>
          </a:p>
        </p:txBody>
      </p:sp>
      <p:sp>
        <p:nvSpPr>
          <p:cNvPr id="78" name="TextBox 77">
            <a:extLst>
              <a:ext uri="{FF2B5EF4-FFF2-40B4-BE49-F238E27FC236}">
                <a16:creationId xmlns:a16="http://schemas.microsoft.com/office/drawing/2014/main" id="{895EE0BD-42DB-FE07-3E93-6BAE6A3AE59B}"/>
              </a:ext>
            </a:extLst>
          </p:cNvPr>
          <p:cNvSpPr txBox="1"/>
          <p:nvPr/>
        </p:nvSpPr>
        <p:spPr>
          <a:xfrm>
            <a:off x="470117" y="4132459"/>
            <a:ext cx="226691" cy="300082"/>
          </a:xfrm>
          <a:prstGeom prst="rect">
            <a:avLst/>
          </a:prstGeom>
          <a:noFill/>
        </p:spPr>
        <p:txBody>
          <a:bodyPr wrap="square" rtlCol="0">
            <a:spAutoFit/>
          </a:bodyPr>
          <a:lstStyle/>
          <a:p>
            <a:pPr defTabSz="685800">
              <a:buClrTx/>
            </a:pPr>
            <a:r>
              <a:rPr lang="vi-VN" sz="1350" kern="1200">
                <a:solidFill>
                  <a:srgbClr val="E7E6E6">
                    <a:lumMod val="25000"/>
                  </a:srgbClr>
                </a:solidFill>
                <a:latin typeface="#9Slide03 Arima Madurai Black" panose="00000A00000000000000" pitchFamily="2" charset="0"/>
                <a:ea typeface="+mn-ea"/>
                <a:cs typeface="#9Slide03 Arima Madurai Black" panose="00000A00000000000000" pitchFamily="2" charset="0"/>
              </a:rPr>
              <a:t>O</a:t>
            </a:r>
            <a:endParaRPr lang="en-US" sz="1350" kern="120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sp>
        <p:nvSpPr>
          <p:cNvPr id="79" name="TextBox 78">
            <a:extLst>
              <a:ext uri="{FF2B5EF4-FFF2-40B4-BE49-F238E27FC236}">
                <a16:creationId xmlns:a16="http://schemas.microsoft.com/office/drawing/2014/main" id="{F831B1F7-0B53-25C8-3522-38B71F6CA133}"/>
              </a:ext>
            </a:extLst>
          </p:cNvPr>
          <p:cNvSpPr txBox="1"/>
          <p:nvPr/>
        </p:nvSpPr>
        <p:spPr>
          <a:xfrm>
            <a:off x="1166080" y="4452488"/>
            <a:ext cx="1577681" cy="300082"/>
          </a:xfrm>
          <a:prstGeom prst="rect">
            <a:avLst/>
          </a:prstGeom>
          <a:noFill/>
        </p:spPr>
        <p:txBody>
          <a:bodyPr wrap="square" rtlCol="0">
            <a:spAutoFit/>
          </a:bodyPr>
          <a:lstStyle/>
          <a:p>
            <a:pPr defTabSz="685800">
              <a:buClrTx/>
            </a:pPr>
            <a:r>
              <a:rPr lang="vi-VN" sz="1350" i="1" kern="1200" dirty="0">
                <a:solidFill>
                  <a:srgbClr val="C00000"/>
                </a:solidFill>
                <a:latin typeface="#9Slide03 Arima Madurai Black" panose="00000A00000000000000" pitchFamily="2" charset="0"/>
                <a:ea typeface="+mn-ea"/>
                <a:cs typeface="#9Slide03 Arima Madurai Black" panose="00000A00000000000000" pitchFamily="2" charset="0"/>
              </a:rPr>
              <a:t>Thời gian  </a:t>
            </a:r>
            <a:r>
              <a:rPr lang="vi-VN" sz="1350" kern="1200" dirty="0">
                <a:solidFill>
                  <a:srgbClr val="C00000"/>
                </a:solidFill>
                <a:latin typeface="#9Slide03 Arima Madurai Black" panose="00000A00000000000000" pitchFamily="2" charset="0"/>
                <a:ea typeface="+mn-ea"/>
                <a:cs typeface="#9Slide03 Arima Madurai Black" panose="00000A00000000000000" pitchFamily="2" charset="0"/>
              </a:rPr>
              <a:t>(h)</a:t>
            </a:r>
            <a:endParaRPr lang="en-US" sz="1350" kern="1200" dirty="0">
              <a:solidFill>
                <a:srgbClr val="C00000"/>
              </a:solidFill>
              <a:latin typeface="#9Slide03 Arima Madurai Black" panose="00000A00000000000000" pitchFamily="2" charset="0"/>
              <a:ea typeface="+mn-ea"/>
              <a:cs typeface="#9Slide03 Arima Madurai Black" panose="00000A00000000000000" pitchFamily="2" charset="0"/>
            </a:endParaRPr>
          </a:p>
        </p:txBody>
      </p:sp>
      <p:sp>
        <p:nvSpPr>
          <p:cNvPr id="80" name="TextBox 79">
            <a:extLst>
              <a:ext uri="{FF2B5EF4-FFF2-40B4-BE49-F238E27FC236}">
                <a16:creationId xmlns:a16="http://schemas.microsoft.com/office/drawing/2014/main" id="{0FE50122-3EC8-8F9C-8F83-84C6C85AEAB9}"/>
              </a:ext>
            </a:extLst>
          </p:cNvPr>
          <p:cNvSpPr txBox="1"/>
          <p:nvPr/>
        </p:nvSpPr>
        <p:spPr>
          <a:xfrm rot="5400000" flipV="1">
            <a:off x="-602252" y="2983634"/>
            <a:ext cx="1707746" cy="300082"/>
          </a:xfrm>
          <a:prstGeom prst="rect">
            <a:avLst/>
          </a:prstGeom>
          <a:noFill/>
        </p:spPr>
        <p:txBody>
          <a:bodyPr wrap="square" rtlCol="0">
            <a:spAutoFit/>
          </a:bodyPr>
          <a:lstStyle/>
          <a:p>
            <a:pPr defTabSz="685800">
              <a:buClrTx/>
            </a:pPr>
            <a:r>
              <a:rPr lang="vi-VN" sz="1350" i="1" kern="1200" dirty="0">
                <a:solidFill>
                  <a:srgbClr val="C00000"/>
                </a:solidFill>
                <a:latin typeface="#9Slide03 Arima Madurai Black" panose="00000A00000000000000" pitchFamily="2" charset="0"/>
                <a:ea typeface="+mn-ea"/>
                <a:cs typeface="#9Slide03 Arima Madurai Black" panose="00000A00000000000000" pitchFamily="2" charset="0"/>
              </a:rPr>
              <a:t>Quãng đường </a:t>
            </a:r>
            <a:r>
              <a:rPr lang="vi-VN" sz="1350" kern="1200" dirty="0">
                <a:solidFill>
                  <a:srgbClr val="C00000"/>
                </a:solidFill>
                <a:latin typeface="#9Slide03 Arima Madurai Black" panose="00000A00000000000000" pitchFamily="2" charset="0"/>
                <a:ea typeface="+mn-ea"/>
                <a:cs typeface="#9Slide03 Arima Madurai Black" panose="00000A00000000000000" pitchFamily="2" charset="0"/>
              </a:rPr>
              <a:t>(km)</a:t>
            </a:r>
            <a:endParaRPr lang="en-US" sz="1350" kern="1200" dirty="0">
              <a:solidFill>
                <a:srgbClr val="C00000"/>
              </a:solidFill>
              <a:latin typeface="#9Slide03 Arima Madurai Black" panose="00000A00000000000000" pitchFamily="2" charset="0"/>
              <a:ea typeface="+mn-ea"/>
              <a:cs typeface="#9Slide03 Arima Madurai Black" panose="00000A00000000000000" pitchFamily="2" charset="0"/>
            </a:endParaRPr>
          </a:p>
        </p:txBody>
      </p:sp>
      <p:grpSp>
        <p:nvGrpSpPr>
          <p:cNvPr id="96" name="Group 95">
            <a:extLst>
              <a:ext uri="{FF2B5EF4-FFF2-40B4-BE49-F238E27FC236}">
                <a16:creationId xmlns:a16="http://schemas.microsoft.com/office/drawing/2014/main" id="{9B90AE9D-DE43-FE39-A9BF-1FBE959AA7F1}"/>
              </a:ext>
            </a:extLst>
          </p:cNvPr>
          <p:cNvGrpSpPr/>
          <p:nvPr/>
        </p:nvGrpSpPr>
        <p:grpSpPr>
          <a:xfrm>
            <a:off x="1276026" y="4132456"/>
            <a:ext cx="226691" cy="394920"/>
            <a:chOff x="5220818" y="6340902"/>
            <a:chExt cx="302255" cy="526560"/>
          </a:xfrm>
        </p:grpSpPr>
        <p:cxnSp>
          <p:nvCxnSpPr>
            <p:cNvPr id="125" name="Straight Connector 124">
              <a:extLst>
                <a:ext uri="{FF2B5EF4-FFF2-40B4-BE49-F238E27FC236}">
                  <a16:creationId xmlns:a16="http://schemas.microsoft.com/office/drawing/2014/main" id="{227A8B60-1A4A-05A8-3034-0FA40A78EF4F}"/>
                </a:ext>
              </a:extLst>
            </p:cNvPr>
            <p:cNvCxnSpPr/>
            <p:nvPr/>
          </p:nvCxnSpPr>
          <p:spPr>
            <a:xfrm>
              <a:off x="537591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28" name="TextBox 127">
              <a:extLst>
                <a:ext uri="{FF2B5EF4-FFF2-40B4-BE49-F238E27FC236}">
                  <a16:creationId xmlns:a16="http://schemas.microsoft.com/office/drawing/2014/main" id="{BFC833FA-B5B1-FBFA-AE36-16B3A04E8B7E}"/>
                </a:ext>
              </a:extLst>
            </p:cNvPr>
            <p:cNvSpPr txBox="1"/>
            <p:nvPr/>
          </p:nvSpPr>
          <p:spPr>
            <a:xfrm>
              <a:off x="5220818" y="6467353"/>
              <a:ext cx="302255" cy="400109"/>
            </a:xfrm>
            <a:prstGeom prst="rect">
              <a:avLst/>
            </a:prstGeom>
            <a:noFill/>
          </p:spPr>
          <p:txBody>
            <a:bodyPr wrap="square" rtlCol="0">
              <a:spAutoFit/>
            </a:bodyPr>
            <a:lstStyle/>
            <a:p>
              <a:pPr defTabSz="685800">
                <a:buClrTx/>
              </a:pPr>
              <a:r>
                <a:rPr lang="vi-VN" sz="1350" kern="1200">
                  <a:solidFill>
                    <a:srgbClr val="E7E6E6">
                      <a:lumMod val="25000"/>
                    </a:srgbClr>
                  </a:solidFill>
                  <a:latin typeface="#9Slide03 Arima Madurai Black" panose="00000A00000000000000" pitchFamily="2" charset="0"/>
                  <a:ea typeface="+mn-ea"/>
                  <a:cs typeface="#9Slide03 Arima Madurai Black" panose="00000A00000000000000" pitchFamily="2" charset="0"/>
                </a:rPr>
                <a:t>1</a:t>
              </a:r>
              <a:endParaRPr lang="en-US" sz="1350" kern="120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grpSp>
        <p:nvGrpSpPr>
          <p:cNvPr id="129" name="Group 128">
            <a:extLst>
              <a:ext uri="{FF2B5EF4-FFF2-40B4-BE49-F238E27FC236}">
                <a16:creationId xmlns:a16="http://schemas.microsoft.com/office/drawing/2014/main" id="{CC1DC0D6-0273-35CA-052B-825266C67389}"/>
              </a:ext>
            </a:extLst>
          </p:cNvPr>
          <p:cNvGrpSpPr/>
          <p:nvPr/>
        </p:nvGrpSpPr>
        <p:grpSpPr>
          <a:xfrm>
            <a:off x="1930122" y="4132456"/>
            <a:ext cx="226691" cy="394920"/>
            <a:chOff x="5940457" y="6340902"/>
            <a:chExt cx="302255" cy="526560"/>
          </a:xfrm>
        </p:grpSpPr>
        <p:cxnSp>
          <p:nvCxnSpPr>
            <p:cNvPr id="130" name="Straight Connector 129">
              <a:extLst>
                <a:ext uri="{FF2B5EF4-FFF2-40B4-BE49-F238E27FC236}">
                  <a16:creationId xmlns:a16="http://schemas.microsoft.com/office/drawing/2014/main" id="{BCB8DFE0-CD06-8780-A446-F91B77C2FD79}"/>
                </a:ext>
              </a:extLst>
            </p:cNvPr>
            <p:cNvCxnSpPr/>
            <p:nvPr/>
          </p:nvCxnSpPr>
          <p:spPr>
            <a:xfrm>
              <a:off x="609600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1" name="TextBox 130">
              <a:extLst>
                <a:ext uri="{FF2B5EF4-FFF2-40B4-BE49-F238E27FC236}">
                  <a16:creationId xmlns:a16="http://schemas.microsoft.com/office/drawing/2014/main" id="{0F7308E2-65A7-48CC-7FD3-857D22014E9F}"/>
                </a:ext>
              </a:extLst>
            </p:cNvPr>
            <p:cNvSpPr txBox="1"/>
            <p:nvPr/>
          </p:nvSpPr>
          <p:spPr>
            <a:xfrm>
              <a:off x="5940457" y="6467353"/>
              <a:ext cx="302255" cy="400109"/>
            </a:xfrm>
            <a:prstGeom prst="rect">
              <a:avLst/>
            </a:prstGeom>
            <a:noFill/>
          </p:spPr>
          <p:txBody>
            <a:bodyPr wrap="square" rtlCol="0">
              <a:spAutoFit/>
            </a:bodyPr>
            <a:lstStyle/>
            <a:p>
              <a:pPr defTabSz="685800">
                <a:buClrTx/>
              </a:pPr>
              <a:r>
                <a:rPr lang="vi-VN" sz="1350" kern="1200">
                  <a:solidFill>
                    <a:srgbClr val="E7E6E6">
                      <a:lumMod val="25000"/>
                    </a:srgbClr>
                  </a:solidFill>
                  <a:latin typeface="#9Slide03 Arima Madurai Black" panose="00000A00000000000000" pitchFamily="2" charset="0"/>
                  <a:ea typeface="+mn-ea"/>
                  <a:cs typeface="#9Slide03 Arima Madurai Black" panose="00000A00000000000000" pitchFamily="2" charset="0"/>
                </a:rPr>
                <a:t>2</a:t>
              </a:r>
              <a:endParaRPr lang="en-US" sz="1350" kern="120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grpSp>
        <p:nvGrpSpPr>
          <p:cNvPr id="132" name="Group 131">
            <a:extLst>
              <a:ext uri="{FF2B5EF4-FFF2-40B4-BE49-F238E27FC236}">
                <a16:creationId xmlns:a16="http://schemas.microsoft.com/office/drawing/2014/main" id="{47225770-882A-5302-989E-6395F317113B}"/>
              </a:ext>
            </a:extLst>
          </p:cNvPr>
          <p:cNvGrpSpPr/>
          <p:nvPr/>
        </p:nvGrpSpPr>
        <p:grpSpPr>
          <a:xfrm>
            <a:off x="2598524" y="4132456"/>
            <a:ext cx="226691" cy="394920"/>
            <a:chOff x="6660096" y="6340902"/>
            <a:chExt cx="302255" cy="526560"/>
          </a:xfrm>
        </p:grpSpPr>
        <p:cxnSp>
          <p:nvCxnSpPr>
            <p:cNvPr id="133" name="Straight Connector 132">
              <a:extLst>
                <a:ext uri="{FF2B5EF4-FFF2-40B4-BE49-F238E27FC236}">
                  <a16:creationId xmlns:a16="http://schemas.microsoft.com/office/drawing/2014/main" id="{9AC61002-76F4-AD44-CACD-9ADCE9B2E789}"/>
                </a:ext>
              </a:extLst>
            </p:cNvPr>
            <p:cNvCxnSpPr/>
            <p:nvPr/>
          </p:nvCxnSpPr>
          <p:spPr>
            <a:xfrm>
              <a:off x="681609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4" name="TextBox 133">
              <a:extLst>
                <a:ext uri="{FF2B5EF4-FFF2-40B4-BE49-F238E27FC236}">
                  <a16:creationId xmlns:a16="http://schemas.microsoft.com/office/drawing/2014/main" id="{B32931D1-017A-EA47-94B1-40F59A4143D0}"/>
                </a:ext>
              </a:extLst>
            </p:cNvPr>
            <p:cNvSpPr txBox="1"/>
            <p:nvPr/>
          </p:nvSpPr>
          <p:spPr>
            <a:xfrm>
              <a:off x="6660096" y="6467353"/>
              <a:ext cx="302255" cy="400109"/>
            </a:xfrm>
            <a:prstGeom prst="rect">
              <a:avLst/>
            </a:prstGeom>
            <a:noFill/>
          </p:spPr>
          <p:txBody>
            <a:bodyPr wrap="square" rtlCol="0">
              <a:spAutoFit/>
            </a:bodyPr>
            <a:lstStyle/>
            <a:p>
              <a:pPr defTabSz="685800">
                <a:buClrTx/>
              </a:pPr>
              <a:r>
                <a:rPr lang="vi-VN"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3</a:t>
              </a:r>
              <a:endParaRPr lang="en-US"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grpSp>
        <p:nvGrpSpPr>
          <p:cNvPr id="135" name="Group 134">
            <a:extLst>
              <a:ext uri="{FF2B5EF4-FFF2-40B4-BE49-F238E27FC236}">
                <a16:creationId xmlns:a16="http://schemas.microsoft.com/office/drawing/2014/main" id="{95E4FDA3-4BC5-D2D1-9200-E26DBCE39845}"/>
              </a:ext>
            </a:extLst>
          </p:cNvPr>
          <p:cNvGrpSpPr/>
          <p:nvPr/>
        </p:nvGrpSpPr>
        <p:grpSpPr>
          <a:xfrm>
            <a:off x="293951" y="3428068"/>
            <a:ext cx="506708" cy="300082"/>
            <a:chOff x="4067839" y="5507242"/>
            <a:chExt cx="675611" cy="400108"/>
          </a:xfrm>
        </p:grpSpPr>
        <p:cxnSp>
          <p:nvCxnSpPr>
            <p:cNvPr id="136" name="Straight Connector 135">
              <a:extLst>
                <a:ext uri="{FF2B5EF4-FFF2-40B4-BE49-F238E27FC236}">
                  <a16:creationId xmlns:a16="http://schemas.microsoft.com/office/drawing/2014/main" id="{0116559B-3DDD-F5CC-8493-679388244D99}"/>
                </a:ext>
              </a:extLst>
            </p:cNvPr>
            <p:cNvCxnSpPr/>
            <p:nvPr/>
          </p:nvCxnSpPr>
          <p:spPr>
            <a:xfrm>
              <a:off x="4574502" y="569190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7" name="TextBox 136">
              <a:extLst>
                <a:ext uri="{FF2B5EF4-FFF2-40B4-BE49-F238E27FC236}">
                  <a16:creationId xmlns:a16="http://schemas.microsoft.com/office/drawing/2014/main" id="{98275C9B-A299-95F0-919B-A6F37397C988}"/>
                </a:ext>
              </a:extLst>
            </p:cNvPr>
            <p:cNvSpPr txBox="1"/>
            <p:nvPr/>
          </p:nvSpPr>
          <p:spPr>
            <a:xfrm>
              <a:off x="4067839" y="5507242"/>
              <a:ext cx="515603" cy="400108"/>
            </a:xfrm>
            <a:prstGeom prst="rect">
              <a:avLst/>
            </a:prstGeom>
            <a:noFill/>
          </p:spPr>
          <p:txBody>
            <a:bodyPr wrap="square" rtlCol="0">
              <a:spAutoFit/>
            </a:bodyPr>
            <a:lstStyle/>
            <a:p>
              <a:pPr defTabSz="685800">
                <a:buClrTx/>
              </a:pPr>
              <a:r>
                <a:rPr lang="vi-VN"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2</a:t>
              </a:r>
              <a:r>
                <a:rPr lang="en-US"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5</a:t>
              </a:r>
            </a:p>
          </p:txBody>
        </p:sp>
      </p:grpSp>
      <p:grpSp>
        <p:nvGrpSpPr>
          <p:cNvPr id="138" name="Group 137">
            <a:extLst>
              <a:ext uri="{FF2B5EF4-FFF2-40B4-BE49-F238E27FC236}">
                <a16:creationId xmlns:a16="http://schemas.microsoft.com/office/drawing/2014/main" id="{FCDBDF08-1D31-29B2-8627-FD6F833FA748}"/>
              </a:ext>
            </a:extLst>
          </p:cNvPr>
          <p:cNvGrpSpPr/>
          <p:nvPr/>
        </p:nvGrpSpPr>
        <p:grpSpPr>
          <a:xfrm>
            <a:off x="301129" y="2806515"/>
            <a:ext cx="499530" cy="300082"/>
            <a:chOff x="4077410" y="4787428"/>
            <a:chExt cx="666040" cy="400108"/>
          </a:xfrm>
        </p:grpSpPr>
        <p:cxnSp>
          <p:nvCxnSpPr>
            <p:cNvPr id="139" name="Straight Connector 138">
              <a:extLst>
                <a:ext uri="{FF2B5EF4-FFF2-40B4-BE49-F238E27FC236}">
                  <a16:creationId xmlns:a16="http://schemas.microsoft.com/office/drawing/2014/main" id="{7B6352D6-C999-928C-3D4F-F57A6AD18BBD}"/>
                </a:ext>
              </a:extLst>
            </p:cNvPr>
            <p:cNvCxnSpPr/>
            <p:nvPr/>
          </p:nvCxnSpPr>
          <p:spPr>
            <a:xfrm>
              <a:off x="4574502" y="497181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40" name="TextBox 139">
              <a:extLst>
                <a:ext uri="{FF2B5EF4-FFF2-40B4-BE49-F238E27FC236}">
                  <a16:creationId xmlns:a16="http://schemas.microsoft.com/office/drawing/2014/main" id="{5FF3FEA0-0A8D-E747-8CCD-B55B26C10127}"/>
                </a:ext>
              </a:extLst>
            </p:cNvPr>
            <p:cNvSpPr txBox="1"/>
            <p:nvPr/>
          </p:nvSpPr>
          <p:spPr>
            <a:xfrm>
              <a:off x="4077410" y="4787428"/>
              <a:ext cx="629941" cy="400108"/>
            </a:xfrm>
            <a:prstGeom prst="rect">
              <a:avLst/>
            </a:prstGeom>
            <a:noFill/>
          </p:spPr>
          <p:txBody>
            <a:bodyPr wrap="square" rtlCol="0">
              <a:spAutoFit/>
            </a:bodyPr>
            <a:lstStyle/>
            <a:p>
              <a:pPr defTabSz="685800">
                <a:buClrTx/>
              </a:pPr>
              <a:r>
                <a:rPr lang="vi-VN"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5</a:t>
              </a:r>
              <a:r>
                <a:rPr lang="en-US"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0</a:t>
              </a:r>
            </a:p>
          </p:txBody>
        </p:sp>
      </p:grpSp>
      <p:grpSp>
        <p:nvGrpSpPr>
          <p:cNvPr id="141" name="Group 140">
            <a:extLst>
              <a:ext uri="{FF2B5EF4-FFF2-40B4-BE49-F238E27FC236}">
                <a16:creationId xmlns:a16="http://schemas.microsoft.com/office/drawing/2014/main" id="{07AB6A6C-8D2F-CADA-857E-685F151F4F49}"/>
              </a:ext>
            </a:extLst>
          </p:cNvPr>
          <p:cNvGrpSpPr/>
          <p:nvPr/>
        </p:nvGrpSpPr>
        <p:grpSpPr>
          <a:xfrm>
            <a:off x="282989" y="2177317"/>
            <a:ext cx="517670" cy="300082"/>
            <a:chOff x="4053223" y="4067614"/>
            <a:chExt cx="690227" cy="400108"/>
          </a:xfrm>
        </p:grpSpPr>
        <p:cxnSp>
          <p:nvCxnSpPr>
            <p:cNvPr id="142" name="Straight Connector 141">
              <a:extLst>
                <a:ext uri="{FF2B5EF4-FFF2-40B4-BE49-F238E27FC236}">
                  <a16:creationId xmlns:a16="http://schemas.microsoft.com/office/drawing/2014/main" id="{29849B27-B5AF-AA32-5964-5449FC1B2A82}"/>
                </a:ext>
              </a:extLst>
            </p:cNvPr>
            <p:cNvCxnSpPr/>
            <p:nvPr/>
          </p:nvCxnSpPr>
          <p:spPr>
            <a:xfrm>
              <a:off x="4574502" y="425172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43" name="TextBox 142">
              <a:extLst>
                <a:ext uri="{FF2B5EF4-FFF2-40B4-BE49-F238E27FC236}">
                  <a16:creationId xmlns:a16="http://schemas.microsoft.com/office/drawing/2014/main" id="{9856BC77-16AE-5E56-5203-9F5023E029FA}"/>
                </a:ext>
              </a:extLst>
            </p:cNvPr>
            <p:cNvSpPr txBox="1"/>
            <p:nvPr/>
          </p:nvSpPr>
          <p:spPr>
            <a:xfrm>
              <a:off x="4053223" y="4067614"/>
              <a:ext cx="629942" cy="400108"/>
            </a:xfrm>
            <a:prstGeom prst="rect">
              <a:avLst/>
            </a:prstGeom>
            <a:noFill/>
          </p:spPr>
          <p:txBody>
            <a:bodyPr wrap="square" rtlCol="0">
              <a:spAutoFit/>
            </a:bodyPr>
            <a:lstStyle/>
            <a:p>
              <a:pPr defTabSz="685800">
                <a:buClrTx/>
              </a:pPr>
              <a:r>
                <a:rPr lang="vi-VN"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70</a:t>
              </a:r>
              <a:endParaRPr lang="en-US"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sp>
        <p:nvSpPr>
          <p:cNvPr id="144" name="Oval 143">
            <a:extLst>
              <a:ext uri="{FF2B5EF4-FFF2-40B4-BE49-F238E27FC236}">
                <a16:creationId xmlns:a16="http://schemas.microsoft.com/office/drawing/2014/main" id="{E9B11EFB-B4DA-A1E1-2AF0-D2B79401CA0C}"/>
              </a:ext>
            </a:extLst>
          </p:cNvPr>
          <p:cNvSpPr/>
          <p:nvPr/>
        </p:nvSpPr>
        <p:spPr>
          <a:xfrm>
            <a:off x="729104" y="4165600"/>
            <a:ext cx="65723" cy="65723"/>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9Slide03 Arima Madurai Black" panose="00000A00000000000000" pitchFamily="2" charset="0"/>
              <a:cs typeface="#9Slide03 Arima Madurai Black" panose="00000A00000000000000" pitchFamily="2" charset="0"/>
            </a:endParaRPr>
          </a:p>
        </p:txBody>
      </p:sp>
      <p:sp>
        <p:nvSpPr>
          <p:cNvPr id="145" name="Oval 144">
            <a:extLst>
              <a:ext uri="{FF2B5EF4-FFF2-40B4-BE49-F238E27FC236}">
                <a16:creationId xmlns:a16="http://schemas.microsoft.com/office/drawing/2014/main" id="{7812B581-8683-16DB-38DC-A15C345E6CA9}"/>
              </a:ext>
            </a:extLst>
          </p:cNvPr>
          <p:cNvSpPr/>
          <p:nvPr/>
        </p:nvSpPr>
        <p:spPr>
          <a:xfrm>
            <a:off x="732512" y="4182395"/>
            <a:ext cx="65723" cy="65723"/>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rial" panose="020B0604020202020204" pitchFamily="34" charset="0"/>
              <a:cs typeface="Arial" panose="020B0604020202020204" pitchFamily="34" charset="0"/>
            </a:endParaRPr>
          </a:p>
        </p:txBody>
      </p:sp>
      <p:cxnSp>
        <p:nvCxnSpPr>
          <p:cNvPr id="146" name="Straight Connector 145">
            <a:extLst>
              <a:ext uri="{FF2B5EF4-FFF2-40B4-BE49-F238E27FC236}">
                <a16:creationId xmlns:a16="http://schemas.microsoft.com/office/drawing/2014/main" id="{C54CDEE4-AFD6-5BE8-8A35-975A19603DAD}"/>
              </a:ext>
            </a:extLst>
          </p:cNvPr>
          <p:cNvCxnSpPr>
            <a:cxnSpLocks/>
          </p:cNvCxnSpPr>
          <p:nvPr/>
        </p:nvCxnSpPr>
        <p:spPr>
          <a:xfrm flipV="1">
            <a:off x="784057" y="2944808"/>
            <a:ext cx="608288" cy="1215522"/>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sp>
        <p:nvSpPr>
          <p:cNvPr id="147" name="Oval 146">
            <a:extLst>
              <a:ext uri="{FF2B5EF4-FFF2-40B4-BE49-F238E27FC236}">
                <a16:creationId xmlns:a16="http://schemas.microsoft.com/office/drawing/2014/main" id="{5D9D1362-21C0-527A-396E-A473C869A5F9}"/>
              </a:ext>
            </a:extLst>
          </p:cNvPr>
          <p:cNvSpPr/>
          <p:nvPr/>
        </p:nvSpPr>
        <p:spPr>
          <a:xfrm>
            <a:off x="708463" y="4121406"/>
            <a:ext cx="126711" cy="12671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rial" panose="020B0604020202020204" pitchFamily="34" charset="0"/>
              <a:cs typeface="Arial" panose="020B0604020202020204" pitchFamily="34" charset="0"/>
            </a:endParaRPr>
          </a:p>
        </p:txBody>
      </p:sp>
      <p:cxnSp>
        <p:nvCxnSpPr>
          <p:cNvPr id="148" name="Straight Connector 147">
            <a:extLst>
              <a:ext uri="{FF2B5EF4-FFF2-40B4-BE49-F238E27FC236}">
                <a16:creationId xmlns:a16="http://schemas.microsoft.com/office/drawing/2014/main" id="{F92E0F4D-5E54-1807-0363-0E7E03DB91C6}"/>
              </a:ext>
            </a:extLst>
          </p:cNvPr>
          <p:cNvCxnSpPr>
            <a:cxnSpLocks/>
          </p:cNvCxnSpPr>
          <p:nvPr/>
        </p:nvCxnSpPr>
        <p:spPr>
          <a:xfrm flipV="1">
            <a:off x="1389371" y="2315403"/>
            <a:ext cx="654096" cy="641153"/>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B3C16A28-6B8E-3F9F-B11C-380A059E582B}"/>
              </a:ext>
            </a:extLst>
          </p:cNvPr>
          <p:cNvCxnSpPr>
            <a:cxnSpLocks/>
          </p:cNvCxnSpPr>
          <p:nvPr/>
        </p:nvCxnSpPr>
        <p:spPr>
          <a:xfrm flipV="1">
            <a:off x="2026687" y="2315403"/>
            <a:ext cx="685182" cy="11955"/>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6C9573FF-92D1-83D9-B108-A65DD6817237}"/>
              </a:ext>
            </a:extLst>
          </p:cNvPr>
          <p:cNvCxnSpPr>
            <a:cxnSpLocks/>
          </p:cNvCxnSpPr>
          <p:nvPr/>
        </p:nvCxnSpPr>
        <p:spPr>
          <a:xfrm flipV="1">
            <a:off x="787897" y="2936745"/>
            <a:ext cx="1273187" cy="1228855"/>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5E26E2A-D601-B234-705C-F87F622B2BBB}"/>
              </a:ext>
            </a:extLst>
          </p:cNvPr>
          <p:cNvCxnSpPr>
            <a:cxnSpLocks/>
          </p:cNvCxnSpPr>
          <p:nvPr/>
        </p:nvCxnSpPr>
        <p:spPr>
          <a:xfrm flipV="1">
            <a:off x="791737" y="2928682"/>
            <a:ext cx="1273187" cy="1228855"/>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15DCD889-28B6-150F-79D8-AB1CCA8E2D38}"/>
              </a:ext>
            </a:extLst>
          </p:cNvPr>
          <p:cNvCxnSpPr>
            <a:cxnSpLocks/>
          </p:cNvCxnSpPr>
          <p:nvPr/>
        </p:nvCxnSpPr>
        <p:spPr>
          <a:xfrm flipV="1">
            <a:off x="2057995" y="2584182"/>
            <a:ext cx="659157" cy="345648"/>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53" name="TextBox 152">
            <a:extLst>
              <a:ext uri="{FF2B5EF4-FFF2-40B4-BE49-F238E27FC236}">
                <a16:creationId xmlns:a16="http://schemas.microsoft.com/office/drawing/2014/main" id="{5888551F-F05A-F5BD-9BF5-E5242C36EEF6}"/>
              </a:ext>
            </a:extLst>
          </p:cNvPr>
          <p:cNvSpPr txBox="1"/>
          <p:nvPr/>
        </p:nvSpPr>
        <p:spPr>
          <a:xfrm>
            <a:off x="2008131" y="1893370"/>
            <a:ext cx="695869" cy="428066"/>
          </a:xfrm>
          <a:prstGeom prst="rect">
            <a:avLst/>
          </a:prstGeom>
          <a:noFill/>
        </p:spPr>
        <p:txBody>
          <a:bodyPr wrap="square" rtlCol="0">
            <a:spAutoFit/>
          </a:bodyPr>
          <a:lstStyle/>
          <a:p>
            <a:pPr lvl="0">
              <a:lnSpc>
                <a:spcPct val="120000"/>
              </a:lnSpc>
              <a:defRPr/>
            </a:pPr>
            <a:r>
              <a:rPr lang="vi-VN" sz="2000" dirty="0">
                <a:solidFill>
                  <a:schemeClr val="bg2">
                    <a:lumMod val="50000"/>
                  </a:schemeClr>
                </a:solidFill>
                <a:latin typeface="#9Slide07 IcielBaliho Script" pitchFamily="2" charset="0"/>
                <a:cs typeface="#9Slide03 Arima Madurai Black" panose="00000A00000000000000" pitchFamily="2" charset="-93"/>
              </a:rPr>
              <a:t>Xe A</a:t>
            </a:r>
          </a:p>
        </p:txBody>
      </p:sp>
      <p:sp>
        <p:nvSpPr>
          <p:cNvPr id="154" name="TextBox 153">
            <a:extLst>
              <a:ext uri="{FF2B5EF4-FFF2-40B4-BE49-F238E27FC236}">
                <a16:creationId xmlns:a16="http://schemas.microsoft.com/office/drawing/2014/main" id="{3A5D4385-4BCE-8E9A-9DD1-6A2EA3090699}"/>
              </a:ext>
            </a:extLst>
          </p:cNvPr>
          <p:cNvSpPr txBox="1"/>
          <p:nvPr/>
        </p:nvSpPr>
        <p:spPr>
          <a:xfrm>
            <a:off x="2064924" y="2919642"/>
            <a:ext cx="695869" cy="428066"/>
          </a:xfrm>
          <a:prstGeom prst="rect">
            <a:avLst/>
          </a:prstGeom>
          <a:noFill/>
        </p:spPr>
        <p:txBody>
          <a:bodyPr wrap="square" rtlCol="0">
            <a:spAutoFit/>
          </a:bodyPr>
          <a:lstStyle/>
          <a:p>
            <a:pPr lvl="0">
              <a:lnSpc>
                <a:spcPct val="120000"/>
              </a:lnSpc>
              <a:defRPr/>
            </a:pPr>
            <a:r>
              <a:rPr lang="vi-VN" sz="2000" dirty="0">
                <a:solidFill>
                  <a:schemeClr val="bg2">
                    <a:lumMod val="50000"/>
                  </a:schemeClr>
                </a:solidFill>
                <a:latin typeface="#9Slide07 IcielBaliho Script" pitchFamily="2" charset="0"/>
                <a:cs typeface="#9Slide03 Arima Madurai Black" panose="00000A00000000000000" pitchFamily="2" charset="-93"/>
              </a:rPr>
              <a:t>Xe B</a:t>
            </a:r>
          </a:p>
        </p:txBody>
      </p:sp>
      <mc:AlternateContent xmlns:mc="http://schemas.openxmlformats.org/markup-compatibility/2006" xmlns:a14="http://schemas.microsoft.com/office/drawing/2010/main">
        <mc:Choice Requires="a14">
          <p:sp>
            <p:nvSpPr>
              <p:cNvPr id="155" name="Google Shape;1783;p44">
                <a:extLst>
                  <a:ext uri="{FF2B5EF4-FFF2-40B4-BE49-F238E27FC236}">
                    <a16:creationId xmlns:a16="http://schemas.microsoft.com/office/drawing/2014/main" id="{9AB96D15-19B6-5C58-B643-D4E76B06B5A7}"/>
                  </a:ext>
                </a:extLst>
              </p:cNvPr>
              <p:cNvSpPr txBox="1">
                <a:spLocks/>
              </p:cNvSpPr>
              <p:nvPr/>
            </p:nvSpPr>
            <p:spPr>
              <a:xfrm>
                <a:off x="3464006" y="3033430"/>
                <a:ext cx="5283677" cy="188779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1pPr>
                <a:lvl2pPr marR="0" lvl="1"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9pPr>
              </a:lstStyle>
              <a:p>
                <a:pPr algn="l">
                  <a:lnSpc>
                    <a:spcPct val="120000"/>
                  </a:lnSpc>
                </a:pPr>
                <a:r>
                  <a:rPr lang="vi-VN" sz="2200">
                    <a:solidFill>
                      <a:schemeClr val="bg2">
                        <a:lumMod val="50000"/>
                      </a:schemeClr>
                    </a:solidFill>
                    <a:latin typeface="#9Slide03 Arima Madurai Black" panose="00000A00000000000000" pitchFamily="2" charset="0"/>
                    <a:cs typeface="#9Slide03 Arima Madurai Black" panose="00000A00000000000000" pitchFamily="2" charset="0"/>
                  </a:rPr>
                  <a:t>c) </a:t>
                </a:r>
                <a: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a:t>Trong 1h đầu tiên</a:t>
                </a:r>
              </a:p>
              <a:p>
                <a:pPr algn="l">
                  <a:lnSpc>
                    <a:spcPct val="120000"/>
                  </a:lnSpc>
                </a:pPr>
                <a: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a:t>Tốc độ xe A: </a:t>
                </a:r>
                <a:r>
                  <a:rPr lang="en-US" sz="2200" dirty="0">
                    <a:solidFill>
                      <a:schemeClr val="bg2">
                        <a:lumMod val="50000"/>
                      </a:schemeClr>
                    </a:solidFill>
                    <a:latin typeface="#9Slide03 Arima Madurai Black" panose="00000A00000000000000" pitchFamily="2" charset="0"/>
                    <a:cs typeface="#9Slide03 Arima Madurai Black" panose="00000A00000000000000" pitchFamily="2" charset="0"/>
                  </a:rPr>
                  <a:t>v = </a:t>
                </a:r>
                <a14:m>
                  <m:oMath xmlns:m="http://schemas.openxmlformats.org/officeDocument/2006/math">
                    <m:f>
                      <m:fPr>
                        <m:ctrlPr>
                          <a:rPr lang="ar-AE" sz="2200" i="1">
                            <a:solidFill>
                              <a:schemeClr val="bg2">
                                <a:lumMod val="50000"/>
                              </a:schemeClr>
                            </a:solidFill>
                            <a:latin typeface="Cambria Math" panose="02040503050406030204" pitchFamily="18" charset="0"/>
                          </a:rPr>
                        </m:ctrlPr>
                      </m:fPr>
                      <m:num>
                        <m:r>
                          <m:rPr>
                            <m:nor/>
                          </m:rPr>
                          <a:rPr lang="en-US" sz="2200" dirty="0">
                            <a:solidFill>
                              <a:schemeClr val="bg2">
                                <a:lumMod val="50000"/>
                              </a:schemeClr>
                            </a:solidFill>
                            <a:latin typeface="#9Slide03 Arima Madurai Black" panose="00000A00000000000000" pitchFamily="2" charset="0"/>
                            <a:cs typeface="#9Slide03 Arima Madurai Black" panose="00000A00000000000000" pitchFamily="2" charset="0"/>
                          </a:rPr>
                          <m:t>s</m:t>
                        </m:r>
                      </m:num>
                      <m:den>
                        <m:r>
                          <m:rPr>
                            <m:nor/>
                          </m:rPr>
                          <a:rPr lang="en-US" sz="2200" dirty="0">
                            <a:solidFill>
                              <a:schemeClr val="bg2">
                                <a:lumMod val="50000"/>
                              </a:schemeClr>
                            </a:solidFill>
                            <a:latin typeface="#9Slide03 Arima Madurai Black" panose="00000A00000000000000" pitchFamily="2" charset="0"/>
                            <a:cs typeface="#9Slide03 Arima Madurai Black" panose="00000A00000000000000" pitchFamily="2" charset="0"/>
                          </a:rPr>
                          <m:t>t</m:t>
                        </m:r>
                      </m:den>
                    </m:f>
                  </m:oMath>
                </a14:m>
                <a:r>
                  <a:rPr lang="ar-AE" sz="2200" dirty="0">
                    <a:solidFill>
                      <a:schemeClr val="bg2">
                        <a:lumMod val="50000"/>
                      </a:schemeClr>
                    </a:solidFill>
                    <a:latin typeface="#9Slide03 Arima Madurai Black" panose="00000A00000000000000" pitchFamily="2" charset="0"/>
                    <a:cs typeface="#9Slide03 Arima Madurai Black" panose="00000A00000000000000" pitchFamily="2" charset="0"/>
                  </a:rPr>
                  <a:t> = </a:t>
                </a:r>
                <a14:m>
                  <m:oMath xmlns:m="http://schemas.openxmlformats.org/officeDocument/2006/math">
                    <m:f>
                      <m:fPr>
                        <m:ctrlPr>
                          <a:rPr lang="ar-AE" sz="2200" i="1">
                            <a:solidFill>
                              <a:schemeClr val="bg2">
                                <a:lumMod val="50000"/>
                              </a:schemeClr>
                            </a:solidFill>
                            <a:latin typeface="Cambria Math" panose="02040503050406030204" pitchFamily="18" charset="0"/>
                          </a:rPr>
                        </m:ctrlPr>
                      </m:fPr>
                      <m:num>
                        <m:r>
                          <m:rPr>
                            <m:nor/>
                          </m:rP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m:t>50 </m:t>
                        </m:r>
                      </m:num>
                      <m:den>
                        <m:r>
                          <m:rPr>
                            <m:nor/>
                          </m:rP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m:t>1</m:t>
                        </m:r>
                      </m:den>
                    </m:f>
                  </m:oMath>
                </a14:m>
                <a:r>
                  <a:rPr lang="ar-AE" sz="2200" dirty="0">
                    <a:solidFill>
                      <a:schemeClr val="bg2">
                        <a:lumMod val="50000"/>
                      </a:schemeClr>
                    </a:solidFill>
                    <a:latin typeface="#9Slide03 Arima Madurai Black" panose="00000A00000000000000" pitchFamily="2" charset="0"/>
                    <a:cs typeface="#9Slide03 Arima Madurai Black" panose="00000A00000000000000" pitchFamily="2" charset="0"/>
                  </a:rPr>
                  <a:t> </a:t>
                </a:r>
                <a: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a:t> = 50 km/h</a:t>
                </a:r>
              </a:p>
              <a:p>
                <a:pPr algn="l">
                  <a:lnSpc>
                    <a:spcPct val="120000"/>
                  </a:lnSpc>
                </a:pPr>
                <a: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a:t>Tốc độ xe B: </a:t>
                </a:r>
                <a:r>
                  <a:rPr lang="en-US" sz="2200" dirty="0">
                    <a:solidFill>
                      <a:schemeClr val="bg2">
                        <a:lumMod val="50000"/>
                      </a:schemeClr>
                    </a:solidFill>
                    <a:latin typeface="#9Slide03 Arima Madurai Black" panose="00000A00000000000000" pitchFamily="2" charset="0"/>
                    <a:cs typeface="#9Slide03 Arima Madurai Black" panose="00000A00000000000000" pitchFamily="2" charset="0"/>
                  </a:rPr>
                  <a:t>v = </a:t>
                </a:r>
                <a14:m>
                  <m:oMath xmlns:m="http://schemas.openxmlformats.org/officeDocument/2006/math">
                    <m:f>
                      <m:fPr>
                        <m:ctrlPr>
                          <a:rPr lang="ar-AE" sz="2200" i="1">
                            <a:solidFill>
                              <a:schemeClr val="bg2">
                                <a:lumMod val="50000"/>
                              </a:schemeClr>
                            </a:solidFill>
                            <a:latin typeface="Cambria Math" panose="02040503050406030204" pitchFamily="18" charset="0"/>
                          </a:rPr>
                        </m:ctrlPr>
                      </m:fPr>
                      <m:num>
                        <m:r>
                          <m:rPr>
                            <m:nor/>
                          </m:rPr>
                          <a:rPr lang="en-US" sz="2200" dirty="0">
                            <a:solidFill>
                              <a:schemeClr val="bg2">
                                <a:lumMod val="50000"/>
                              </a:schemeClr>
                            </a:solidFill>
                            <a:latin typeface="#9Slide03 Arima Madurai Black" panose="00000A00000000000000" pitchFamily="2" charset="0"/>
                            <a:cs typeface="#9Slide03 Arima Madurai Black" panose="00000A00000000000000" pitchFamily="2" charset="0"/>
                          </a:rPr>
                          <m:t>s</m:t>
                        </m:r>
                      </m:num>
                      <m:den>
                        <m:r>
                          <m:rPr>
                            <m:nor/>
                          </m:rPr>
                          <a:rPr lang="en-US" sz="2200" dirty="0">
                            <a:solidFill>
                              <a:schemeClr val="bg2">
                                <a:lumMod val="50000"/>
                              </a:schemeClr>
                            </a:solidFill>
                            <a:latin typeface="#9Slide03 Arima Madurai Black" panose="00000A00000000000000" pitchFamily="2" charset="0"/>
                            <a:cs typeface="#9Slide03 Arima Madurai Black" panose="00000A00000000000000" pitchFamily="2" charset="0"/>
                          </a:rPr>
                          <m:t>t</m:t>
                        </m:r>
                      </m:den>
                    </m:f>
                  </m:oMath>
                </a14:m>
                <a:r>
                  <a:rPr lang="ar-AE" sz="2200" dirty="0">
                    <a:solidFill>
                      <a:schemeClr val="bg2">
                        <a:lumMod val="50000"/>
                      </a:schemeClr>
                    </a:solidFill>
                    <a:latin typeface="#9Slide03 Arima Madurai Black" panose="00000A00000000000000" pitchFamily="2" charset="0"/>
                    <a:cs typeface="#9Slide03 Arima Madurai Black" panose="00000A00000000000000" pitchFamily="2" charset="0"/>
                  </a:rPr>
                  <a:t> = </a:t>
                </a:r>
                <a14:m>
                  <m:oMath xmlns:m="http://schemas.openxmlformats.org/officeDocument/2006/math">
                    <m:f>
                      <m:fPr>
                        <m:ctrlPr>
                          <a:rPr lang="ar-AE" sz="2200" i="1">
                            <a:solidFill>
                              <a:schemeClr val="bg2">
                                <a:lumMod val="50000"/>
                              </a:schemeClr>
                            </a:solidFill>
                            <a:latin typeface="Cambria Math" panose="02040503050406030204" pitchFamily="18" charset="0"/>
                          </a:rPr>
                        </m:ctrlPr>
                      </m:fPr>
                      <m:num>
                        <m:r>
                          <m:rPr>
                            <m:nor/>
                          </m:rP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m:t>25</m:t>
                        </m:r>
                      </m:num>
                      <m:den>
                        <m:r>
                          <m:rPr>
                            <m:nor/>
                          </m:rP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m:t>1</m:t>
                        </m:r>
                      </m:den>
                    </m:f>
                  </m:oMath>
                </a14:m>
                <a:r>
                  <a:rPr lang="ar-AE" sz="2200" dirty="0">
                    <a:solidFill>
                      <a:schemeClr val="bg2">
                        <a:lumMod val="50000"/>
                      </a:schemeClr>
                    </a:solidFill>
                    <a:latin typeface="#9Slide03 Arima Madurai Black" panose="00000A00000000000000" pitchFamily="2" charset="0"/>
                    <a:cs typeface="#9Slide03 Arima Madurai Black" panose="00000A00000000000000" pitchFamily="2" charset="0"/>
                  </a:rPr>
                  <a:t> </a:t>
                </a:r>
                <a: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a:t> = 25 km/h</a:t>
                </a:r>
              </a:p>
              <a:p>
                <a:pPr algn="l">
                  <a:lnSpc>
                    <a:spcPct val="120000"/>
                  </a:lnSpc>
                </a:pPr>
                <a: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a:t>→ Xe B chuyển động chậm hơn</a:t>
                </a:r>
              </a:p>
              <a:p>
                <a:pPr algn="l">
                  <a:lnSpc>
                    <a:spcPct val="120000"/>
                  </a:lnSpc>
                </a:pPr>
                <a:endParaRPr lang="en-US" sz="2200" dirty="0">
                  <a:solidFill>
                    <a:schemeClr val="bg2">
                      <a:lumMod val="50000"/>
                    </a:schemeClr>
                  </a:solidFill>
                  <a:latin typeface="#9Slide03 Arima Madurai Black" panose="00000A00000000000000" pitchFamily="2" charset="0"/>
                  <a:cs typeface="#9Slide03 Arima Madurai Black" panose="00000A00000000000000" pitchFamily="2" charset="0"/>
                </a:endParaRPr>
              </a:p>
            </p:txBody>
          </p:sp>
        </mc:Choice>
        <mc:Fallback xmlns="">
          <p:sp>
            <p:nvSpPr>
              <p:cNvPr id="155" name="Google Shape;1783;p44">
                <a:extLst>
                  <a:ext uri="{FF2B5EF4-FFF2-40B4-BE49-F238E27FC236}">
                    <a16:creationId xmlns:a16="http://schemas.microsoft.com/office/drawing/2014/main" id="{9AB96D15-19B6-5C58-B643-D4E76B06B5A7}"/>
                  </a:ext>
                </a:extLst>
              </p:cNvPr>
              <p:cNvSpPr txBox="1">
                <a:spLocks noRot="1" noChangeAspect="1" noMove="1" noResize="1" noEditPoints="1" noAdjustHandles="1" noChangeArrowheads="1" noChangeShapeType="1" noTextEdit="1"/>
              </p:cNvSpPr>
              <p:nvPr/>
            </p:nvSpPr>
            <p:spPr>
              <a:xfrm>
                <a:off x="3464006" y="3033430"/>
                <a:ext cx="5283677" cy="1887797"/>
              </a:xfrm>
              <a:prstGeom prst="rect">
                <a:avLst/>
              </a:prstGeom>
              <a:blipFill>
                <a:blip r:embed="rId4"/>
                <a:stretch>
                  <a:fillRect l="-1499" t="-18123" b="-4854"/>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8931772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up)">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27"/>
                                        </p:tgtEl>
                                        <p:attrNameLst>
                                          <p:attrName>style.visibility</p:attrName>
                                        </p:attrNameLst>
                                      </p:cBhvr>
                                      <p:to>
                                        <p:strVal val="visible"/>
                                      </p:to>
                                    </p:set>
                                    <p:animEffect transition="in" filter="wipe(left)">
                                      <p:cBhvr>
                                        <p:cTn id="18" dur="500"/>
                                        <p:tgtEl>
                                          <p:spTgt spid="12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26"/>
                                        </p:tgtEl>
                                        <p:attrNameLst>
                                          <p:attrName>style.visibility</p:attrName>
                                        </p:attrNameLst>
                                      </p:cBhvr>
                                      <p:to>
                                        <p:strVal val="visible"/>
                                      </p:to>
                                    </p:set>
                                    <p:animEffect transition="in" filter="wipe(left)">
                                      <p:cBhvr>
                                        <p:cTn id="23" dur="500"/>
                                        <p:tgtEl>
                                          <p:spTgt spid="12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55"/>
                                        </p:tgtEl>
                                        <p:attrNameLst>
                                          <p:attrName>style.visibility</p:attrName>
                                        </p:attrNameLst>
                                      </p:cBhvr>
                                      <p:to>
                                        <p:strVal val="visible"/>
                                      </p:to>
                                    </p:set>
                                    <p:animEffect transition="in" filter="wipe(left)">
                                      <p:cBhvr>
                                        <p:cTn id="28" dur="5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6" grpId="0"/>
      <p:bldP spid="127" grpId="0"/>
      <p:bldP spid="15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607E445-532D-F32B-3253-01E60744A239}"/>
              </a:ext>
            </a:extLst>
          </p:cNvPr>
          <p:cNvGrpSpPr/>
          <p:nvPr/>
        </p:nvGrpSpPr>
        <p:grpSpPr>
          <a:xfrm>
            <a:off x="0" y="0"/>
            <a:ext cx="5688013" cy="5143500"/>
            <a:chOff x="0" y="0"/>
            <a:chExt cx="5688013" cy="5143500"/>
          </a:xfrm>
        </p:grpSpPr>
        <p:pic>
          <p:nvPicPr>
            <p:cNvPr id="1026" name="Picture 2" descr="Thành phố thị trấn bốn chiều ngã tư ngã tư áp phích giao thông đẳng áp với đèn giao thông ngựa vằn băng qua đường cho người đi bộ Miễn phí Vector">
              <a:extLst>
                <a:ext uri="{FF2B5EF4-FFF2-40B4-BE49-F238E27FC236}">
                  <a16:creationId xmlns:a16="http://schemas.microsoft.com/office/drawing/2014/main" id="{9A19F87D-7F48-6B72-A81A-F430AC566F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688013"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86100B4B-0A12-1D9F-6FF6-3872DCD6EF38}"/>
                </a:ext>
              </a:extLst>
            </p:cNvPr>
            <p:cNvSpPr/>
            <p:nvPr/>
          </p:nvSpPr>
          <p:spPr>
            <a:xfrm>
              <a:off x="1578078" y="3996813"/>
              <a:ext cx="2455606" cy="1017639"/>
            </a:xfrm>
            <a:prstGeom prst="ellipse">
              <a:avLst/>
            </a:prstGeom>
            <a:solidFill>
              <a:srgbClr val="D0DA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E686CBAB-D69B-8259-E224-3BA282844DDA}"/>
              </a:ext>
            </a:extLst>
          </p:cNvPr>
          <p:cNvSpPr txBox="1"/>
          <p:nvPr/>
        </p:nvSpPr>
        <p:spPr>
          <a:xfrm>
            <a:off x="5946723" y="2110085"/>
            <a:ext cx="2957053" cy="923330"/>
          </a:xfrm>
          <a:prstGeom prst="rect">
            <a:avLst/>
          </a:prstGeom>
          <a:noFill/>
        </p:spPr>
        <p:txBody>
          <a:bodyPr wrap="square" rtlCol="0">
            <a:spAutoFit/>
          </a:bodyPr>
          <a:lstStyle/>
          <a:p>
            <a:r>
              <a:rPr lang="vi-VN" sz="5400" dirty="0">
                <a:solidFill>
                  <a:schemeClr val="bg2">
                    <a:lumMod val="75000"/>
                  </a:schemeClr>
                </a:solidFill>
                <a:latin typeface="#9Slide07 Cadena" panose="02000503000000020004" pitchFamily="2" charset="0"/>
                <a:cs typeface="#9Slide03 Arima Madurai Black" panose="00000A00000000000000" pitchFamily="2" charset="0"/>
              </a:rPr>
              <a:t>THANKS!</a:t>
            </a:r>
            <a:endParaRPr lang="en-US" sz="5400" dirty="0">
              <a:solidFill>
                <a:schemeClr val="bg2">
                  <a:lumMod val="75000"/>
                </a:schemeClr>
              </a:solidFill>
              <a:latin typeface="#9Slide07 Cadena" panose="02000503000000020004" pitchFamily="2" charset="0"/>
              <a:cs typeface="#9Slide03 Arima Madurai Black" panose="00000A00000000000000" pitchFamily="2" charset="0"/>
            </a:endParaRPr>
          </a:p>
        </p:txBody>
      </p:sp>
    </p:spTree>
    <p:extLst>
      <p:ext uri="{BB962C8B-B14F-4D97-AF65-F5344CB8AC3E}">
        <p14:creationId xmlns:p14="http://schemas.microsoft.com/office/powerpoint/2010/main" val="291077509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pic>
        <p:nvPicPr>
          <p:cNvPr id="3" name="Picture 2">
            <a:extLst>
              <a:ext uri="{FF2B5EF4-FFF2-40B4-BE49-F238E27FC236}">
                <a16:creationId xmlns:a16="http://schemas.microsoft.com/office/drawing/2014/main" id="{8F8FBF29-0B36-2BAC-5134-B69D8792E9DE}"/>
              </a:ext>
            </a:extLst>
          </p:cNvPr>
          <p:cNvPicPr>
            <a:picLocks noChangeAspect="1"/>
          </p:cNvPicPr>
          <p:nvPr/>
        </p:nvPicPr>
        <p:blipFill>
          <a:blip r:embed="rId3"/>
          <a:stretch>
            <a:fillRect/>
          </a:stretch>
        </p:blipFill>
        <p:spPr>
          <a:xfrm>
            <a:off x="3288306" y="-124276"/>
            <a:ext cx="5848498" cy="5848498"/>
          </a:xfrm>
          <a:prstGeom prst="rect">
            <a:avLst/>
          </a:prstGeom>
        </p:spPr>
      </p:pic>
      <p:sp>
        <p:nvSpPr>
          <p:cNvPr id="64" name="Google Shape;64;p19"/>
          <p:cNvSpPr txBox="1">
            <a:spLocks noGrp="1"/>
          </p:cNvSpPr>
          <p:nvPr>
            <p:ph type="ctrTitle"/>
          </p:nvPr>
        </p:nvSpPr>
        <p:spPr>
          <a:xfrm>
            <a:off x="352639" y="1993247"/>
            <a:ext cx="3300900" cy="1024415"/>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dirty="0">
                <a:latin typeface="#9Slide07 Cadena" panose="02000503000000020004" pitchFamily="2" charset="0"/>
              </a:rPr>
              <a:t>LÝ THUYẾT</a:t>
            </a:r>
            <a:endParaRPr dirty="0">
              <a:latin typeface="#9Slide07 Cadena" panose="02000503000000020004" pitchFamily="2" charset="0"/>
            </a:endParaRPr>
          </a:p>
        </p:txBody>
      </p:sp>
      <p:grpSp>
        <p:nvGrpSpPr>
          <p:cNvPr id="66" name="Google Shape;66;p19"/>
          <p:cNvGrpSpPr/>
          <p:nvPr/>
        </p:nvGrpSpPr>
        <p:grpSpPr>
          <a:xfrm rot="20675744">
            <a:off x="-608871" y="-1566434"/>
            <a:ext cx="1482239" cy="2682161"/>
            <a:chOff x="912725" y="2818850"/>
            <a:chExt cx="708475" cy="1268625"/>
          </a:xfrm>
        </p:grpSpPr>
        <p:sp>
          <p:nvSpPr>
            <p:cNvPr id="67" name="Google Shape;67;p19"/>
            <p:cNvSpPr/>
            <p:nvPr/>
          </p:nvSpPr>
          <p:spPr>
            <a:xfrm>
              <a:off x="1221400" y="3995125"/>
              <a:ext cx="15075" cy="92350"/>
            </a:xfrm>
            <a:custGeom>
              <a:avLst/>
              <a:gdLst/>
              <a:ahLst/>
              <a:cxnLst/>
              <a:rect l="l" t="t" r="r" b="b"/>
              <a:pathLst>
                <a:path w="603" h="3694" extrusionOk="0">
                  <a:moveTo>
                    <a:pt x="18" y="2724"/>
                  </a:moveTo>
                  <a:lnTo>
                    <a:pt x="18" y="2290"/>
                  </a:lnTo>
                  <a:cubicBezTo>
                    <a:pt x="1" y="2073"/>
                    <a:pt x="34" y="1872"/>
                    <a:pt x="101" y="1672"/>
                  </a:cubicBezTo>
                  <a:cubicBezTo>
                    <a:pt x="201" y="1304"/>
                    <a:pt x="218" y="936"/>
                    <a:pt x="268" y="569"/>
                  </a:cubicBezTo>
                  <a:cubicBezTo>
                    <a:pt x="285" y="435"/>
                    <a:pt x="302" y="318"/>
                    <a:pt x="318" y="184"/>
                  </a:cubicBezTo>
                  <a:cubicBezTo>
                    <a:pt x="335" y="151"/>
                    <a:pt x="335" y="118"/>
                    <a:pt x="352" y="84"/>
                  </a:cubicBezTo>
                  <a:cubicBezTo>
                    <a:pt x="369" y="34"/>
                    <a:pt x="435" y="1"/>
                    <a:pt x="486" y="17"/>
                  </a:cubicBezTo>
                  <a:cubicBezTo>
                    <a:pt x="519" y="34"/>
                    <a:pt x="569" y="67"/>
                    <a:pt x="569" y="101"/>
                  </a:cubicBezTo>
                  <a:cubicBezTo>
                    <a:pt x="586" y="151"/>
                    <a:pt x="586" y="201"/>
                    <a:pt x="569" y="268"/>
                  </a:cubicBezTo>
                  <a:cubicBezTo>
                    <a:pt x="536" y="552"/>
                    <a:pt x="502" y="836"/>
                    <a:pt x="469" y="1120"/>
                  </a:cubicBezTo>
                  <a:cubicBezTo>
                    <a:pt x="469" y="1220"/>
                    <a:pt x="469" y="1321"/>
                    <a:pt x="486" y="1421"/>
                  </a:cubicBezTo>
                  <a:cubicBezTo>
                    <a:pt x="602" y="2006"/>
                    <a:pt x="602" y="2607"/>
                    <a:pt x="586" y="3192"/>
                  </a:cubicBezTo>
                  <a:cubicBezTo>
                    <a:pt x="586" y="3276"/>
                    <a:pt x="586" y="3359"/>
                    <a:pt x="569" y="3426"/>
                  </a:cubicBezTo>
                  <a:cubicBezTo>
                    <a:pt x="519" y="3593"/>
                    <a:pt x="385" y="3693"/>
                    <a:pt x="252" y="3693"/>
                  </a:cubicBezTo>
                  <a:cubicBezTo>
                    <a:pt x="101" y="3677"/>
                    <a:pt x="1" y="3526"/>
                    <a:pt x="1" y="3376"/>
                  </a:cubicBezTo>
                  <a:cubicBezTo>
                    <a:pt x="1" y="3159"/>
                    <a:pt x="1" y="2941"/>
                    <a:pt x="1" y="272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9"/>
            <p:cNvSpPr/>
            <p:nvPr/>
          </p:nvSpPr>
          <p:spPr>
            <a:xfrm>
              <a:off x="1354675" y="3993450"/>
              <a:ext cx="33000" cy="68950"/>
            </a:xfrm>
            <a:custGeom>
              <a:avLst/>
              <a:gdLst/>
              <a:ahLst/>
              <a:cxnLst/>
              <a:rect l="l" t="t" r="r" b="b"/>
              <a:pathLst>
                <a:path w="1320" h="2758" extrusionOk="0">
                  <a:moveTo>
                    <a:pt x="50" y="1"/>
                  </a:moveTo>
                  <a:cubicBezTo>
                    <a:pt x="117" y="51"/>
                    <a:pt x="150" y="68"/>
                    <a:pt x="184" y="101"/>
                  </a:cubicBezTo>
                  <a:cubicBezTo>
                    <a:pt x="451" y="385"/>
                    <a:pt x="702" y="686"/>
                    <a:pt x="835" y="1070"/>
                  </a:cubicBezTo>
                  <a:cubicBezTo>
                    <a:pt x="902" y="1287"/>
                    <a:pt x="1019" y="1488"/>
                    <a:pt x="1119" y="1688"/>
                  </a:cubicBezTo>
                  <a:cubicBezTo>
                    <a:pt x="1203" y="1872"/>
                    <a:pt x="1253" y="2056"/>
                    <a:pt x="1303" y="2256"/>
                  </a:cubicBezTo>
                  <a:cubicBezTo>
                    <a:pt x="1320" y="2373"/>
                    <a:pt x="1303" y="2490"/>
                    <a:pt x="1253" y="2607"/>
                  </a:cubicBezTo>
                  <a:cubicBezTo>
                    <a:pt x="1203" y="2691"/>
                    <a:pt x="1136" y="2741"/>
                    <a:pt x="1036" y="2758"/>
                  </a:cubicBezTo>
                  <a:cubicBezTo>
                    <a:pt x="936" y="2758"/>
                    <a:pt x="869" y="2708"/>
                    <a:pt x="819" y="2607"/>
                  </a:cubicBezTo>
                  <a:cubicBezTo>
                    <a:pt x="802" y="2557"/>
                    <a:pt x="769" y="2507"/>
                    <a:pt x="752" y="2440"/>
                  </a:cubicBezTo>
                  <a:cubicBezTo>
                    <a:pt x="602" y="1822"/>
                    <a:pt x="368" y="1221"/>
                    <a:pt x="100" y="636"/>
                  </a:cubicBezTo>
                  <a:cubicBezTo>
                    <a:pt x="17" y="419"/>
                    <a:pt x="0" y="335"/>
                    <a:pt x="50" y="1"/>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9"/>
            <p:cNvSpPr/>
            <p:nvPr/>
          </p:nvSpPr>
          <p:spPr>
            <a:xfrm>
              <a:off x="912725" y="3698125"/>
              <a:ext cx="66025" cy="23425"/>
            </a:xfrm>
            <a:custGeom>
              <a:avLst/>
              <a:gdLst/>
              <a:ahLst/>
              <a:cxnLst/>
              <a:rect l="l" t="t" r="r" b="b"/>
              <a:pathLst>
                <a:path w="2641" h="937" extrusionOk="0">
                  <a:moveTo>
                    <a:pt x="2640" y="753"/>
                  </a:moveTo>
                  <a:cubicBezTo>
                    <a:pt x="2523" y="937"/>
                    <a:pt x="2356" y="937"/>
                    <a:pt x="2172" y="903"/>
                  </a:cubicBezTo>
                  <a:cubicBezTo>
                    <a:pt x="1755" y="836"/>
                    <a:pt x="1354" y="769"/>
                    <a:pt x="953" y="653"/>
                  </a:cubicBezTo>
                  <a:cubicBezTo>
                    <a:pt x="719" y="586"/>
                    <a:pt x="502" y="502"/>
                    <a:pt x="251" y="519"/>
                  </a:cubicBezTo>
                  <a:cubicBezTo>
                    <a:pt x="84" y="536"/>
                    <a:pt x="0" y="352"/>
                    <a:pt x="67" y="201"/>
                  </a:cubicBezTo>
                  <a:cubicBezTo>
                    <a:pt x="117" y="118"/>
                    <a:pt x="184" y="34"/>
                    <a:pt x="301" y="18"/>
                  </a:cubicBezTo>
                  <a:cubicBezTo>
                    <a:pt x="385" y="1"/>
                    <a:pt x="485" y="1"/>
                    <a:pt x="568" y="18"/>
                  </a:cubicBezTo>
                  <a:cubicBezTo>
                    <a:pt x="719" y="34"/>
                    <a:pt x="869" y="68"/>
                    <a:pt x="1020" y="101"/>
                  </a:cubicBezTo>
                  <a:cubicBezTo>
                    <a:pt x="1320" y="168"/>
                    <a:pt x="1621" y="235"/>
                    <a:pt x="1922" y="318"/>
                  </a:cubicBezTo>
                  <a:cubicBezTo>
                    <a:pt x="2039" y="335"/>
                    <a:pt x="2156" y="368"/>
                    <a:pt x="2256" y="419"/>
                  </a:cubicBezTo>
                  <a:cubicBezTo>
                    <a:pt x="2423" y="469"/>
                    <a:pt x="2557" y="569"/>
                    <a:pt x="2640" y="753"/>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9"/>
            <p:cNvSpPr/>
            <p:nvPr/>
          </p:nvSpPr>
          <p:spPr>
            <a:xfrm>
              <a:off x="1050975" y="3964625"/>
              <a:ext cx="65200" cy="51825"/>
            </a:xfrm>
            <a:custGeom>
              <a:avLst/>
              <a:gdLst/>
              <a:ahLst/>
              <a:cxnLst/>
              <a:rect l="l" t="t" r="r" b="b"/>
              <a:pathLst>
                <a:path w="2608" h="2073" extrusionOk="0">
                  <a:moveTo>
                    <a:pt x="235" y="2073"/>
                  </a:moveTo>
                  <a:cubicBezTo>
                    <a:pt x="101" y="2073"/>
                    <a:pt x="1" y="1956"/>
                    <a:pt x="34" y="1839"/>
                  </a:cubicBezTo>
                  <a:cubicBezTo>
                    <a:pt x="68" y="1755"/>
                    <a:pt x="101" y="1688"/>
                    <a:pt x="151" y="1622"/>
                  </a:cubicBezTo>
                  <a:cubicBezTo>
                    <a:pt x="185" y="1588"/>
                    <a:pt x="218" y="1572"/>
                    <a:pt x="252" y="1538"/>
                  </a:cubicBezTo>
                  <a:cubicBezTo>
                    <a:pt x="853" y="1137"/>
                    <a:pt x="1421" y="703"/>
                    <a:pt x="2039" y="318"/>
                  </a:cubicBezTo>
                  <a:cubicBezTo>
                    <a:pt x="2156" y="252"/>
                    <a:pt x="2273" y="151"/>
                    <a:pt x="2390" y="68"/>
                  </a:cubicBezTo>
                  <a:cubicBezTo>
                    <a:pt x="2474" y="1"/>
                    <a:pt x="2541" y="1"/>
                    <a:pt x="2574" y="68"/>
                  </a:cubicBezTo>
                  <a:cubicBezTo>
                    <a:pt x="2607" y="118"/>
                    <a:pt x="2591" y="168"/>
                    <a:pt x="2524" y="218"/>
                  </a:cubicBezTo>
                  <a:cubicBezTo>
                    <a:pt x="2240" y="419"/>
                    <a:pt x="2039" y="686"/>
                    <a:pt x="1822" y="953"/>
                  </a:cubicBezTo>
                  <a:cubicBezTo>
                    <a:pt x="1688" y="1104"/>
                    <a:pt x="1538" y="1237"/>
                    <a:pt x="1388" y="1354"/>
                  </a:cubicBezTo>
                  <a:cubicBezTo>
                    <a:pt x="1104" y="1555"/>
                    <a:pt x="820" y="1755"/>
                    <a:pt x="536" y="1956"/>
                  </a:cubicBezTo>
                  <a:cubicBezTo>
                    <a:pt x="452" y="2023"/>
                    <a:pt x="352" y="2073"/>
                    <a:pt x="235" y="2073"/>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9"/>
            <p:cNvSpPr/>
            <p:nvPr/>
          </p:nvSpPr>
          <p:spPr>
            <a:xfrm>
              <a:off x="1546400" y="3724450"/>
              <a:ext cx="74800" cy="27600"/>
            </a:xfrm>
            <a:custGeom>
              <a:avLst/>
              <a:gdLst/>
              <a:ahLst/>
              <a:cxnLst/>
              <a:rect l="l" t="t" r="r" b="b"/>
              <a:pathLst>
                <a:path w="2992" h="1104" extrusionOk="0">
                  <a:moveTo>
                    <a:pt x="0" y="1103"/>
                  </a:moveTo>
                  <a:cubicBezTo>
                    <a:pt x="17" y="1070"/>
                    <a:pt x="34" y="1036"/>
                    <a:pt x="50" y="1020"/>
                  </a:cubicBezTo>
                  <a:cubicBezTo>
                    <a:pt x="117" y="1003"/>
                    <a:pt x="184" y="986"/>
                    <a:pt x="234" y="986"/>
                  </a:cubicBezTo>
                  <a:cubicBezTo>
                    <a:pt x="351" y="953"/>
                    <a:pt x="451" y="920"/>
                    <a:pt x="535" y="836"/>
                  </a:cubicBezTo>
                  <a:cubicBezTo>
                    <a:pt x="652" y="702"/>
                    <a:pt x="819" y="619"/>
                    <a:pt x="1003" y="569"/>
                  </a:cubicBezTo>
                  <a:cubicBezTo>
                    <a:pt x="1337" y="452"/>
                    <a:pt x="1671" y="335"/>
                    <a:pt x="2005" y="218"/>
                  </a:cubicBezTo>
                  <a:cubicBezTo>
                    <a:pt x="2172" y="151"/>
                    <a:pt x="2356" y="101"/>
                    <a:pt x="2523" y="51"/>
                  </a:cubicBezTo>
                  <a:cubicBezTo>
                    <a:pt x="2640" y="1"/>
                    <a:pt x="2757" y="34"/>
                    <a:pt x="2857" y="101"/>
                  </a:cubicBezTo>
                  <a:cubicBezTo>
                    <a:pt x="2991" y="168"/>
                    <a:pt x="2991" y="335"/>
                    <a:pt x="2874" y="402"/>
                  </a:cubicBezTo>
                  <a:cubicBezTo>
                    <a:pt x="2757" y="468"/>
                    <a:pt x="2640" y="535"/>
                    <a:pt x="2523" y="569"/>
                  </a:cubicBezTo>
                  <a:cubicBezTo>
                    <a:pt x="2222" y="686"/>
                    <a:pt x="1905" y="803"/>
                    <a:pt x="1604" y="903"/>
                  </a:cubicBezTo>
                  <a:cubicBezTo>
                    <a:pt x="1270" y="1020"/>
                    <a:pt x="953" y="1070"/>
                    <a:pt x="602" y="1053"/>
                  </a:cubicBezTo>
                  <a:cubicBezTo>
                    <a:pt x="485" y="1053"/>
                    <a:pt x="351" y="1087"/>
                    <a:pt x="217" y="1087"/>
                  </a:cubicBezTo>
                  <a:cubicBezTo>
                    <a:pt x="167" y="1103"/>
                    <a:pt x="84" y="1103"/>
                    <a:pt x="0" y="1103"/>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9"/>
            <p:cNvSpPr/>
            <p:nvPr/>
          </p:nvSpPr>
          <p:spPr>
            <a:xfrm>
              <a:off x="1540550" y="3863125"/>
              <a:ext cx="75625" cy="24675"/>
            </a:xfrm>
            <a:custGeom>
              <a:avLst/>
              <a:gdLst/>
              <a:ahLst/>
              <a:cxnLst/>
              <a:rect l="l" t="t" r="r" b="b"/>
              <a:pathLst>
                <a:path w="3025" h="987" extrusionOk="0">
                  <a:moveTo>
                    <a:pt x="0" y="34"/>
                  </a:moveTo>
                  <a:cubicBezTo>
                    <a:pt x="101" y="17"/>
                    <a:pt x="134" y="1"/>
                    <a:pt x="151" y="1"/>
                  </a:cubicBezTo>
                  <a:cubicBezTo>
                    <a:pt x="234" y="1"/>
                    <a:pt x="318" y="1"/>
                    <a:pt x="401" y="17"/>
                  </a:cubicBezTo>
                  <a:cubicBezTo>
                    <a:pt x="635" y="51"/>
                    <a:pt x="852" y="68"/>
                    <a:pt x="1086" y="68"/>
                  </a:cubicBezTo>
                  <a:cubicBezTo>
                    <a:pt x="1571" y="51"/>
                    <a:pt x="2039" y="118"/>
                    <a:pt x="2507" y="268"/>
                  </a:cubicBezTo>
                  <a:cubicBezTo>
                    <a:pt x="2624" y="318"/>
                    <a:pt x="2757" y="385"/>
                    <a:pt x="2874" y="452"/>
                  </a:cubicBezTo>
                  <a:cubicBezTo>
                    <a:pt x="2941" y="502"/>
                    <a:pt x="2991" y="569"/>
                    <a:pt x="2991" y="652"/>
                  </a:cubicBezTo>
                  <a:cubicBezTo>
                    <a:pt x="3025" y="836"/>
                    <a:pt x="2874" y="987"/>
                    <a:pt x="2674" y="953"/>
                  </a:cubicBezTo>
                  <a:cubicBezTo>
                    <a:pt x="2657" y="936"/>
                    <a:pt x="2624" y="936"/>
                    <a:pt x="2607" y="920"/>
                  </a:cubicBezTo>
                  <a:cubicBezTo>
                    <a:pt x="2373" y="803"/>
                    <a:pt x="2122" y="736"/>
                    <a:pt x="1872" y="686"/>
                  </a:cubicBezTo>
                  <a:cubicBezTo>
                    <a:pt x="1538" y="602"/>
                    <a:pt x="1220" y="502"/>
                    <a:pt x="919" y="302"/>
                  </a:cubicBezTo>
                  <a:cubicBezTo>
                    <a:pt x="786" y="201"/>
                    <a:pt x="619" y="168"/>
                    <a:pt x="451" y="151"/>
                  </a:cubicBezTo>
                  <a:cubicBezTo>
                    <a:pt x="318" y="151"/>
                    <a:pt x="184" y="151"/>
                    <a:pt x="0" y="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9"/>
            <p:cNvSpPr/>
            <p:nvPr/>
          </p:nvSpPr>
          <p:spPr>
            <a:xfrm>
              <a:off x="1485825" y="3544825"/>
              <a:ext cx="56825" cy="33875"/>
            </a:xfrm>
            <a:custGeom>
              <a:avLst/>
              <a:gdLst/>
              <a:ahLst/>
              <a:cxnLst/>
              <a:rect l="l" t="t" r="r" b="b"/>
              <a:pathLst>
                <a:path w="2273" h="1355" extrusionOk="0">
                  <a:moveTo>
                    <a:pt x="2273" y="252"/>
                  </a:moveTo>
                  <a:cubicBezTo>
                    <a:pt x="2256" y="268"/>
                    <a:pt x="2239" y="335"/>
                    <a:pt x="2189" y="368"/>
                  </a:cubicBezTo>
                  <a:cubicBezTo>
                    <a:pt x="2139" y="419"/>
                    <a:pt x="2089" y="452"/>
                    <a:pt x="2022" y="485"/>
                  </a:cubicBezTo>
                  <a:cubicBezTo>
                    <a:pt x="1437" y="786"/>
                    <a:pt x="853" y="1070"/>
                    <a:pt x="251" y="1321"/>
                  </a:cubicBezTo>
                  <a:cubicBezTo>
                    <a:pt x="234" y="1321"/>
                    <a:pt x="218" y="1338"/>
                    <a:pt x="184" y="1338"/>
                  </a:cubicBezTo>
                  <a:cubicBezTo>
                    <a:pt x="134" y="1354"/>
                    <a:pt x="67" y="1321"/>
                    <a:pt x="34" y="1254"/>
                  </a:cubicBezTo>
                  <a:cubicBezTo>
                    <a:pt x="1" y="1204"/>
                    <a:pt x="17" y="1137"/>
                    <a:pt x="51" y="1104"/>
                  </a:cubicBezTo>
                  <a:cubicBezTo>
                    <a:pt x="251" y="886"/>
                    <a:pt x="452" y="669"/>
                    <a:pt x="736" y="536"/>
                  </a:cubicBezTo>
                  <a:cubicBezTo>
                    <a:pt x="1070" y="385"/>
                    <a:pt x="1404" y="218"/>
                    <a:pt x="1738" y="68"/>
                  </a:cubicBezTo>
                  <a:cubicBezTo>
                    <a:pt x="1872" y="1"/>
                    <a:pt x="1989" y="1"/>
                    <a:pt x="2122" y="51"/>
                  </a:cubicBezTo>
                  <a:cubicBezTo>
                    <a:pt x="2206" y="68"/>
                    <a:pt x="2273" y="151"/>
                    <a:pt x="2273" y="252"/>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9"/>
            <p:cNvSpPr/>
            <p:nvPr/>
          </p:nvSpPr>
          <p:spPr>
            <a:xfrm>
              <a:off x="1479975" y="3945000"/>
              <a:ext cx="55575" cy="43050"/>
            </a:xfrm>
            <a:custGeom>
              <a:avLst/>
              <a:gdLst/>
              <a:ahLst/>
              <a:cxnLst/>
              <a:rect l="l" t="t" r="r" b="b"/>
              <a:pathLst>
                <a:path w="2223" h="1722" extrusionOk="0">
                  <a:moveTo>
                    <a:pt x="1889" y="1705"/>
                  </a:moveTo>
                  <a:cubicBezTo>
                    <a:pt x="1822" y="1671"/>
                    <a:pt x="1705" y="1621"/>
                    <a:pt x="1605" y="1555"/>
                  </a:cubicBezTo>
                  <a:cubicBezTo>
                    <a:pt x="1287" y="1354"/>
                    <a:pt x="1003" y="1103"/>
                    <a:pt x="736" y="836"/>
                  </a:cubicBezTo>
                  <a:cubicBezTo>
                    <a:pt x="535" y="636"/>
                    <a:pt x="301" y="418"/>
                    <a:pt x="101" y="218"/>
                  </a:cubicBezTo>
                  <a:cubicBezTo>
                    <a:pt x="67" y="184"/>
                    <a:pt x="17" y="151"/>
                    <a:pt x="1" y="118"/>
                  </a:cubicBezTo>
                  <a:cubicBezTo>
                    <a:pt x="1" y="84"/>
                    <a:pt x="1" y="51"/>
                    <a:pt x="17" y="17"/>
                  </a:cubicBezTo>
                  <a:cubicBezTo>
                    <a:pt x="34" y="1"/>
                    <a:pt x="67" y="1"/>
                    <a:pt x="84" y="1"/>
                  </a:cubicBezTo>
                  <a:cubicBezTo>
                    <a:pt x="118" y="17"/>
                    <a:pt x="151" y="34"/>
                    <a:pt x="184" y="67"/>
                  </a:cubicBezTo>
                  <a:cubicBezTo>
                    <a:pt x="351" y="251"/>
                    <a:pt x="585" y="335"/>
                    <a:pt x="803" y="435"/>
                  </a:cubicBezTo>
                  <a:cubicBezTo>
                    <a:pt x="1204" y="602"/>
                    <a:pt x="1554" y="803"/>
                    <a:pt x="1905" y="1053"/>
                  </a:cubicBezTo>
                  <a:cubicBezTo>
                    <a:pt x="2039" y="1154"/>
                    <a:pt x="2139" y="1287"/>
                    <a:pt x="2173" y="1438"/>
                  </a:cubicBezTo>
                  <a:cubicBezTo>
                    <a:pt x="2223" y="1605"/>
                    <a:pt x="2106" y="1722"/>
                    <a:pt x="1889" y="1705"/>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9"/>
            <p:cNvSpPr/>
            <p:nvPr/>
          </p:nvSpPr>
          <p:spPr>
            <a:xfrm>
              <a:off x="948225" y="3859800"/>
              <a:ext cx="50575" cy="28000"/>
            </a:xfrm>
            <a:custGeom>
              <a:avLst/>
              <a:gdLst/>
              <a:ahLst/>
              <a:cxnLst/>
              <a:rect l="l" t="t" r="r" b="b"/>
              <a:pathLst>
                <a:path w="2023" h="1120" extrusionOk="0">
                  <a:moveTo>
                    <a:pt x="301" y="1120"/>
                  </a:moveTo>
                  <a:cubicBezTo>
                    <a:pt x="168" y="1120"/>
                    <a:pt x="84" y="1086"/>
                    <a:pt x="51" y="1003"/>
                  </a:cubicBezTo>
                  <a:cubicBezTo>
                    <a:pt x="1" y="919"/>
                    <a:pt x="17" y="802"/>
                    <a:pt x="118" y="735"/>
                  </a:cubicBezTo>
                  <a:cubicBezTo>
                    <a:pt x="201" y="668"/>
                    <a:pt x="285" y="602"/>
                    <a:pt x="385" y="551"/>
                  </a:cubicBezTo>
                  <a:cubicBezTo>
                    <a:pt x="602" y="468"/>
                    <a:pt x="803" y="368"/>
                    <a:pt x="1020" y="284"/>
                  </a:cubicBezTo>
                  <a:cubicBezTo>
                    <a:pt x="1270" y="201"/>
                    <a:pt x="1538" y="117"/>
                    <a:pt x="1788" y="34"/>
                  </a:cubicBezTo>
                  <a:cubicBezTo>
                    <a:pt x="1872" y="0"/>
                    <a:pt x="1972" y="50"/>
                    <a:pt x="1989" y="117"/>
                  </a:cubicBezTo>
                  <a:cubicBezTo>
                    <a:pt x="2022" y="201"/>
                    <a:pt x="2006" y="301"/>
                    <a:pt x="1922" y="334"/>
                  </a:cubicBezTo>
                  <a:cubicBezTo>
                    <a:pt x="1638" y="451"/>
                    <a:pt x="1438" y="702"/>
                    <a:pt x="1153" y="819"/>
                  </a:cubicBezTo>
                  <a:cubicBezTo>
                    <a:pt x="953" y="902"/>
                    <a:pt x="752" y="1003"/>
                    <a:pt x="535" y="1086"/>
                  </a:cubicBezTo>
                  <a:cubicBezTo>
                    <a:pt x="452" y="1103"/>
                    <a:pt x="351" y="1120"/>
                    <a:pt x="301" y="1120"/>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9"/>
            <p:cNvSpPr/>
            <p:nvPr/>
          </p:nvSpPr>
          <p:spPr>
            <a:xfrm>
              <a:off x="994600" y="3546100"/>
              <a:ext cx="43875" cy="39275"/>
            </a:xfrm>
            <a:custGeom>
              <a:avLst/>
              <a:gdLst/>
              <a:ahLst/>
              <a:cxnLst/>
              <a:rect l="l" t="t" r="r" b="b"/>
              <a:pathLst>
                <a:path w="1755" h="1571" extrusionOk="0">
                  <a:moveTo>
                    <a:pt x="1755" y="1487"/>
                  </a:moveTo>
                  <a:cubicBezTo>
                    <a:pt x="1705" y="1520"/>
                    <a:pt x="1671" y="1554"/>
                    <a:pt x="1638" y="1554"/>
                  </a:cubicBezTo>
                  <a:cubicBezTo>
                    <a:pt x="1604" y="1571"/>
                    <a:pt x="1571" y="1537"/>
                    <a:pt x="1537" y="1537"/>
                  </a:cubicBezTo>
                  <a:cubicBezTo>
                    <a:pt x="1420" y="1487"/>
                    <a:pt x="1320" y="1437"/>
                    <a:pt x="1203" y="1404"/>
                  </a:cubicBezTo>
                  <a:cubicBezTo>
                    <a:pt x="953" y="1320"/>
                    <a:pt x="769" y="1186"/>
                    <a:pt x="585" y="1003"/>
                  </a:cubicBezTo>
                  <a:cubicBezTo>
                    <a:pt x="435" y="835"/>
                    <a:pt x="284" y="668"/>
                    <a:pt x="134" y="485"/>
                  </a:cubicBezTo>
                  <a:cubicBezTo>
                    <a:pt x="117" y="451"/>
                    <a:pt x="84" y="418"/>
                    <a:pt x="67" y="384"/>
                  </a:cubicBezTo>
                  <a:cubicBezTo>
                    <a:pt x="0" y="284"/>
                    <a:pt x="17" y="167"/>
                    <a:pt x="100" y="100"/>
                  </a:cubicBezTo>
                  <a:cubicBezTo>
                    <a:pt x="167" y="17"/>
                    <a:pt x="284" y="0"/>
                    <a:pt x="401" y="67"/>
                  </a:cubicBezTo>
                  <a:cubicBezTo>
                    <a:pt x="451" y="84"/>
                    <a:pt x="501" y="134"/>
                    <a:pt x="535" y="184"/>
                  </a:cubicBezTo>
                  <a:cubicBezTo>
                    <a:pt x="635" y="284"/>
                    <a:pt x="735" y="401"/>
                    <a:pt x="836" y="501"/>
                  </a:cubicBezTo>
                  <a:cubicBezTo>
                    <a:pt x="1019" y="718"/>
                    <a:pt x="1203" y="952"/>
                    <a:pt x="1404" y="1170"/>
                  </a:cubicBezTo>
                  <a:cubicBezTo>
                    <a:pt x="1471" y="1236"/>
                    <a:pt x="1571" y="1303"/>
                    <a:pt x="1654" y="1370"/>
                  </a:cubicBezTo>
                  <a:cubicBezTo>
                    <a:pt x="1688" y="1404"/>
                    <a:pt x="1705" y="1437"/>
                    <a:pt x="1755" y="1487"/>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9"/>
            <p:cNvSpPr/>
            <p:nvPr/>
          </p:nvSpPr>
          <p:spPr>
            <a:xfrm>
              <a:off x="1045975" y="3437825"/>
              <a:ext cx="442800" cy="508000"/>
            </a:xfrm>
            <a:custGeom>
              <a:avLst/>
              <a:gdLst/>
              <a:ahLst/>
              <a:cxnLst/>
              <a:rect l="l" t="t" r="r" b="b"/>
              <a:pathLst>
                <a:path w="17712" h="20320" extrusionOk="0">
                  <a:moveTo>
                    <a:pt x="7432" y="0"/>
                  </a:moveTo>
                  <a:cubicBezTo>
                    <a:pt x="6997" y="0"/>
                    <a:pt x="6573" y="52"/>
                    <a:pt x="6149" y="154"/>
                  </a:cubicBezTo>
                  <a:cubicBezTo>
                    <a:pt x="5882" y="237"/>
                    <a:pt x="5648" y="388"/>
                    <a:pt x="5431" y="572"/>
                  </a:cubicBezTo>
                  <a:cubicBezTo>
                    <a:pt x="5381" y="605"/>
                    <a:pt x="5347" y="672"/>
                    <a:pt x="5330" y="722"/>
                  </a:cubicBezTo>
                  <a:cubicBezTo>
                    <a:pt x="5230" y="1039"/>
                    <a:pt x="5130" y="1357"/>
                    <a:pt x="5130" y="1691"/>
                  </a:cubicBezTo>
                  <a:cubicBezTo>
                    <a:pt x="5130" y="1741"/>
                    <a:pt x="5130" y="1791"/>
                    <a:pt x="5113" y="1841"/>
                  </a:cubicBezTo>
                  <a:cubicBezTo>
                    <a:pt x="4996" y="2426"/>
                    <a:pt x="4762" y="2961"/>
                    <a:pt x="4495" y="3479"/>
                  </a:cubicBezTo>
                  <a:cubicBezTo>
                    <a:pt x="4395" y="3663"/>
                    <a:pt x="4278" y="3863"/>
                    <a:pt x="4194" y="4047"/>
                  </a:cubicBezTo>
                  <a:cubicBezTo>
                    <a:pt x="4010" y="4431"/>
                    <a:pt x="3793" y="4765"/>
                    <a:pt x="3526" y="5083"/>
                  </a:cubicBezTo>
                  <a:cubicBezTo>
                    <a:pt x="3075" y="5668"/>
                    <a:pt x="2607" y="6252"/>
                    <a:pt x="2139" y="6837"/>
                  </a:cubicBezTo>
                  <a:cubicBezTo>
                    <a:pt x="2039" y="6954"/>
                    <a:pt x="1939" y="7088"/>
                    <a:pt x="1822" y="7188"/>
                  </a:cubicBezTo>
                  <a:cubicBezTo>
                    <a:pt x="1554" y="7372"/>
                    <a:pt x="1370" y="7623"/>
                    <a:pt x="1153" y="7856"/>
                  </a:cubicBezTo>
                  <a:cubicBezTo>
                    <a:pt x="1036" y="7990"/>
                    <a:pt x="936" y="8141"/>
                    <a:pt x="853" y="8291"/>
                  </a:cubicBezTo>
                  <a:cubicBezTo>
                    <a:pt x="652" y="8642"/>
                    <a:pt x="485" y="8993"/>
                    <a:pt x="318" y="9360"/>
                  </a:cubicBezTo>
                  <a:cubicBezTo>
                    <a:pt x="251" y="9511"/>
                    <a:pt x="201" y="9694"/>
                    <a:pt x="167" y="9862"/>
                  </a:cubicBezTo>
                  <a:cubicBezTo>
                    <a:pt x="134" y="10179"/>
                    <a:pt x="34" y="10480"/>
                    <a:pt x="67" y="10814"/>
                  </a:cubicBezTo>
                  <a:cubicBezTo>
                    <a:pt x="67" y="10831"/>
                    <a:pt x="51" y="10864"/>
                    <a:pt x="51" y="10897"/>
                  </a:cubicBezTo>
                  <a:cubicBezTo>
                    <a:pt x="0" y="11065"/>
                    <a:pt x="0" y="11248"/>
                    <a:pt x="0" y="11432"/>
                  </a:cubicBezTo>
                  <a:cubicBezTo>
                    <a:pt x="0" y="11900"/>
                    <a:pt x="17" y="12385"/>
                    <a:pt x="17" y="12852"/>
                  </a:cubicBezTo>
                  <a:cubicBezTo>
                    <a:pt x="17" y="12936"/>
                    <a:pt x="17" y="13003"/>
                    <a:pt x="34" y="13070"/>
                  </a:cubicBezTo>
                  <a:cubicBezTo>
                    <a:pt x="101" y="13337"/>
                    <a:pt x="117" y="13604"/>
                    <a:pt x="134" y="13888"/>
                  </a:cubicBezTo>
                  <a:cubicBezTo>
                    <a:pt x="134" y="14089"/>
                    <a:pt x="167" y="14306"/>
                    <a:pt x="301" y="14490"/>
                  </a:cubicBezTo>
                  <a:cubicBezTo>
                    <a:pt x="435" y="14657"/>
                    <a:pt x="485" y="14857"/>
                    <a:pt x="552" y="15058"/>
                  </a:cubicBezTo>
                  <a:cubicBezTo>
                    <a:pt x="602" y="15242"/>
                    <a:pt x="669" y="15425"/>
                    <a:pt x="719" y="15609"/>
                  </a:cubicBezTo>
                  <a:cubicBezTo>
                    <a:pt x="752" y="15760"/>
                    <a:pt x="836" y="15893"/>
                    <a:pt x="936" y="16010"/>
                  </a:cubicBezTo>
                  <a:cubicBezTo>
                    <a:pt x="1036" y="16111"/>
                    <a:pt x="1103" y="16227"/>
                    <a:pt x="1153" y="16344"/>
                  </a:cubicBezTo>
                  <a:cubicBezTo>
                    <a:pt x="1237" y="16578"/>
                    <a:pt x="1370" y="16796"/>
                    <a:pt x="1504" y="16996"/>
                  </a:cubicBezTo>
                  <a:cubicBezTo>
                    <a:pt x="1738" y="17380"/>
                    <a:pt x="1989" y="17715"/>
                    <a:pt x="2340" y="17999"/>
                  </a:cubicBezTo>
                  <a:cubicBezTo>
                    <a:pt x="2724" y="18299"/>
                    <a:pt x="3158" y="18533"/>
                    <a:pt x="3543" y="18851"/>
                  </a:cubicBezTo>
                  <a:cubicBezTo>
                    <a:pt x="3593" y="18884"/>
                    <a:pt x="3643" y="18901"/>
                    <a:pt x="3693" y="18918"/>
                  </a:cubicBezTo>
                  <a:cubicBezTo>
                    <a:pt x="3994" y="19085"/>
                    <a:pt x="4294" y="19235"/>
                    <a:pt x="4579" y="19402"/>
                  </a:cubicBezTo>
                  <a:cubicBezTo>
                    <a:pt x="5046" y="19669"/>
                    <a:pt x="5548" y="19870"/>
                    <a:pt x="6066" y="20020"/>
                  </a:cubicBezTo>
                  <a:cubicBezTo>
                    <a:pt x="6183" y="20037"/>
                    <a:pt x="6316" y="20054"/>
                    <a:pt x="6450" y="20070"/>
                  </a:cubicBezTo>
                  <a:cubicBezTo>
                    <a:pt x="6751" y="20137"/>
                    <a:pt x="7051" y="20137"/>
                    <a:pt x="7369" y="20137"/>
                  </a:cubicBezTo>
                  <a:cubicBezTo>
                    <a:pt x="7519" y="20137"/>
                    <a:pt x="7686" y="20154"/>
                    <a:pt x="7820" y="20204"/>
                  </a:cubicBezTo>
                  <a:cubicBezTo>
                    <a:pt x="8020" y="20254"/>
                    <a:pt x="8221" y="20254"/>
                    <a:pt x="8422" y="20254"/>
                  </a:cubicBezTo>
                  <a:lnTo>
                    <a:pt x="9056" y="20254"/>
                  </a:lnTo>
                  <a:cubicBezTo>
                    <a:pt x="9157" y="20254"/>
                    <a:pt x="9257" y="20271"/>
                    <a:pt x="9357" y="20271"/>
                  </a:cubicBezTo>
                  <a:cubicBezTo>
                    <a:pt x="9588" y="20308"/>
                    <a:pt x="9824" y="20319"/>
                    <a:pt x="10060" y="20319"/>
                  </a:cubicBezTo>
                  <a:cubicBezTo>
                    <a:pt x="10250" y="20319"/>
                    <a:pt x="10440" y="20312"/>
                    <a:pt x="10627" y="20304"/>
                  </a:cubicBezTo>
                  <a:cubicBezTo>
                    <a:pt x="10811" y="20288"/>
                    <a:pt x="10995" y="20254"/>
                    <a:pt x="11145" y="20137"/>
                  </a:cubicBezTo>
                  <a:cubicBezTo>
                    <a:pt x="11212" y="20087"/>
                    <a:pt x="11279" y="20070"/>
                    <a:pt x="11346" y="20070"/>
                  </a:cubicBezTo>
                  <a:cubicBezTo>
                    <a:pt x="11412" y="20070"/>
                    <a:pt x="11479" y="20054"/>
                    <a:pt x="11529" y="20037"/>
                  </a:cubicBezTo>
                  <a:cubicBezTo>
                    <a:pt x="12081" y="19903"/>
                    <a:pt x="12599" y="19703"/>
                    <a:pt x="13066" y="19402"/>
                  </a:cubicBezTo>
                  <a:cubicBezTo>
                    <a:pt x="13133" y="19369"/>
                    <a:pt x="13200" y="19352"/>
                    <a:pt x="13267" y="19302"/>
                  </a:cubicBezTo>
                  <a:cubicBezTo>
                    <a:pt x="13568" y="19151"/>
                    <a:pt x="13868" y="18984"/>
                    <a:pt x="14186" y="18817"/>
                  </a:cubicBezTo>
                  <a:cubicBezTo>
                    <a:pt x="14236" y="18784"/>
                    <a:pt x="14270" y="18750"/>
                    <a:pt x="14320" y="18717"/>
                  </a:cubicBezTo>
                  <a:cubicBezTo>
                    <a:pt x="14470" y="18600"/>
                    <a:pt x="14620" y="18500"/>
                    <a:pt x="14771" y="18366"/>
                  </a:cubicBezTo>
                  <a:cubicBezTo>
                    <a:pt x="14854" y="18299"/>
                    <a:pt x="14938" y="18232"/>
                    <a:pt x="14988" y="18132"/>
                  </a:cubicBezTo>
                  <a:cubicBezTo>
                    <a:pt x="15055" y="17999"/>
                    <a:pt x="15155" y="17932"/>
                    <a:pt x="15289" y="17848"/>
                  </a:cubicBezTo>
                  <a:cubicBezTo>
                    <a:pt x="15556" y="17698"/>
                    <a:pt x="15757" y="17464"/>
                    <a:pt x="15907" y="17197"/>
                  </a:cubicBezTo>
                  <a:cubicBezTo>
                    <a:pt x="15957" y="17096"/>
                    <a:pt x="16024" y="17013"/>
                    <a:pt x="16091" y="16946"/>
                  </a:cubicBezTo>
                  <a:cubicBezTo>
                    <a:pt x="16224" y="16829"/>
                    <a:pt x="16291" y="16695"/>
                    <a:pt x="16375" y="16545"/>
                  </a:cubicBezTo>
                  <a:cubicBezTo>
                    <a:pt x="16475" y="16378"/>
                    <a:pt x="16575" y="16211"/>
                    <a:pt x="16709" y="16044"/>
                  </a:cubicBezTo>
                  <a:cubicBezTo>
                    <a:pt x="16826" y="15893"/>
                    <a:pt x="16926" y="15743"/>
                    <a:pt x="16976" y="15559"/>
                  </a:cubicBezTo>
                  <a:cubicBezTo>
                    <a:pt x="17077" y="15258"/>
                    <a:pt x="17160" y="14958"/>
                    <a:pt x="17260" y="14674"/>
                  </a:cubicBezTo>
                  <a:cubicBezTo>
                    <a:pt x="17277" y="14590"/>
                    <a:pt x="17294" y="14506"/>
                    <a:pt x="17344" y="14440"/>
                  </a:cubicBezTo>
                  <a:cubicBezTo>
                    <a:pt x="17511" y="14189"/>
                    <a:pt x="17595" y="13905"/>
                    <a:pt x="17611" y="13588"/>
                  </a:cubicBezTo>
                  <a:cubicBezTo>
                    <a:pt x="17611" y="13554"/>
                    <a:pt x="17611" y="13521"/>
                    <a:pt x="17628" y="13487"/>
                  </a:cubicBezTo>
                  <a:cubicBezTo>
                    <a:pt x="17711" y="13270"/>
                    <a:pt x="17711" y="13053"/>
                    <a:pt x="17695" y="12836"/>
                  </a:cubicBezTo>
                  <a:cubicBezTo>
                    <a:pt x="17695" y="12451"/>
                    <a:pt x="17661" y="12084"/>
                    <a:pt x="17678" y="11716"/>
                  </a:cubicBezTo>
                  <a:cubicBezTo>
                    <a:pt x="17711" y="11248"/>
                    <a:pt x="17595" y="10780"/>
                    <a:pt x="17595" y="10329"/>
                  </a:cubicBezTo>
                  <a:cubicBezTo>
                    <a:pt x="17595" y="10279"/>
                    <a:pt x="17561" y="10229"/>
                    <a:pt x="17561" y="10196"/>
                  </a:cubicBezTo>
                  <a:cubicBezTo>
                    <a:pt x="17544" y="10129"/>
                    <a:pt x="17528" y="10062"/>
                    <a:pt x="17528" y="9995"/>
                  </a:cubicBezTo>
                  <a:cubicBezTo>
                    <a:pt x="17511" y="9745"/>
                    <a:pt x="17444" y="9494"/>
                    <a:pt x="17327" y="9277"/>
                  </a:cubicBezTo>
                  <a:cubicBezTo>
                    <a:pt x="17194" y="9009"/>
                    <a:pt x="17060" y="8742"/>
                    <a:pt x="16943" y="8491"/>
                  </a:cubicBezTo>
                  <a:cubicBezTo>
                    <a:pt x="16709" y="8007"/>
                    <a:pt x="16358" y="7639"/>
                    <a:pt x="15974" y="7272"/>
                  </a:cubicBezTo>
                  <a:cubicBezTo>
                    <a:pt x="15823" y="7138"/>
                    <a:pt x="15673" y="7004"/>
                    <a:pt x="15556" y="6854"/>
                  </a:cubicBezTo>
                  <a:cubicBezTo>
                    <a:pt x="15105" y="6286"/>
                    <a:pt x="14654" y="5718"/>
                    <a:pt x="14203" y="5166"/>
                  </a:cubicBezTo>
                  <a:cubicBezTo>
                    <a:pt x="13902" y="4782"/>
                    <a:pt x="13635" y="4398"/>
                    <a:pt x="13451" y="3963"/>
                  </a:cubicBezTo>
                  <a:cubicBezTo>
                    <a:pt x="13401" y="3846"/>
                    <a:pt x="13334" y="3729"/>
                    <a:pt x="13267" y="3629"/>
                  </a:cubicBezTo>
                  <a:cubicBezTo>
                    <a:pt x="13033" y="3212"/>
                    <a:pt x="12833" y="2760"/>
                    <a:pt x="12682" y="2309"/>
                  </a:cubicBezTo>
                  <a:cubicBezTo>
                    <a:pt x="12632" y="2109"/>
                    <a:pt x="12565" y="1908"/>
                    <a:pt x="12549" y="1724"/>
                  </a:cubicBezTo>
                  <a:cubicBezTo>
                    <a:pt x="12549" y="1374"/>
                    <a:pt x="12448" y="1056"/>
                    <a:pt x="12365" y="739"/>
                  </a:cubicBezTo>
                  <a:cubicBezTo>
                    <a:pt x="12348" y="672"/>
                    <a:pt x="12315" y="622"/>
                    <a:pt x="12264" y="572"/>
                  </a:cubicBezTo>
                  <a:cubicBezTo>
                    <a:pt x="12081" y="404"/>
                    <a:pt x="11863" y="254"/>
                    <a:pt x="11613" y="187"/>
                  </a:cubicBezTo>
                  <a:cubicBezTo>
                    <a:pt x="11479" y="154"/>
                    <a:pt x="11346" y="120"/>
                    <a:pt x="11212" y="87"/>
                  </a:cubicBezTo>
                  <a:cubicBezTo>
                    <a:pt x="10928" y="20"/>
                    <a:pt x="10644" y="3"/>
                    <a:pt x="10343" y="3"/>
                  </a:cubicBezTo>
                  <a:lnTo>
                    <a:pt x="7619" y="3"/>
                  </a:lnTo>
                  <a:cubicBezTo>
                    <a:pt x="7557" y="1"/>
                    <a:pt x="7494" y="0"/>
                    <a:pt x="74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9"/>
            <p:cNvSpPr/>
            <p:nvPr/>
          </p:nvSpPr>
          <p:spPr>
            <a:xfrm>
              <a:off x="1059350" y="3446850"/>
              <a:ext cx="426500" cy="490650"/>
            </a:xfrm>
            <a:custGeom>
              <a:avLst/>
              <a:gdLst/>
              <a:ahLst/>
              <a:cxnLst/>
              <a:rect l="l" t="t" r="r" b="b"/>
              <a:pathLst>
                <a:path w="17060" h="19626" extrusionOk="0">
                  <a:moveTo>
                    <a:pt x="6207" y="0"/>
                  </a:moveTo>
                  <a:cubicBezTo>
                    <a:pt x="5842" y="0"/>
                    <a:pt x="5508" y="112"/>
                    <a:pt x="5213" y="495"/>
                  </a:cubicBezTo>
                  <a:cubicBezTo>
                    <a:pt x="4612" y="1280"/>
                    <a:pt x="4461" y="2316"/>
                    <a:pt x="4144" y="3218"/>
                  </a:cubicBezTo>
                  <a:cubicBezTo>
                    <a:pt x="3676" y="4521"/>
                    <a:pt x="2774" y="5557"/>
                    <a:pt x="1905" y="6593"/>
                  </a:cubicBezTo>
                  <a:cubicBezTo>
                    <a:pt x="1170" y="7462"/>
                    <a:pt x="835" y="8197"/>
                    <a:pt x="518" y="9283"/>
                  </a:cubicBezTo>
                  <a:cubicBezTo>
                    <a:pt x="201" y="10436"/>
                    <a:pt x="0" y="11422"/>
                    <a:pt x="0" y="12625"/>
                  </a:cubicBezTo>
                  <a:cubicBezTo>
                    <a:pt x="0" y="13761"/>
                    <a:pt x="334" y="14613"/>
                    <a:pt x="869" y="15616"/>
                  </a:cubicBezTo>
                  <a:cubicBezTo>
                    <a:pt x="1420" y="16635"/>
                    <a:pt x="2139" y="17387"/>
                    <a:pt x="3024" y="18122"/>
                  </a:cubicBezTo>
                  <a:cubicBezTo>
                    <a:pt x="3893" y="18841"/>
                    <a:pt x="4779" y="19492"/>
                    <a:pt x="5932" y="19592"/>
                  </a:cubicBezTo>
                  <a:cubicBezTo>
                    <a:pt x="6205" y="19615"/>
                    <a:pt x="6474" y="19626"/>
                    <a:pt x="6740" y="19626"/>
                  </a:cubicBezTo>
                  <a:cubicBezTo>
                    <a:pt x="7646" y="19626"/>
                    <a:pt x="8520" y="19502"/>
                    <a:pt x="9424" y="19308"/>
                  </a:cubicBezTo>
                  <a:cubicBezTo>
                    <a:pt x="10660" y="19058"/>
                    <a:pt x="11780" y="18907"/>
                    <a:pt x="12832" y="18156"/>
                  </a:cubicBezTo>
                  <a:cubicBezTo>
                    <a:pt x="14620" y="16886"/>
                    <a:pt x="15673" y="14931"/>
                    <a:pt x="16508" y="12942"/>
                  </a:cubicBezTo>
                  <a:cubicBezTo>
                    <a:pt x="16892" y="12040"/>
                    <a:pt x="17060" y="10854"/>
                    <a:pt x="16876" y="9885"/>
                  </a:cubicBezTo>
                  <a:cubicBezTo>
                    <a:pt x="16692" y="8916"/>
                    <a:pt x="16090" y="8314"/>
                    <a:pt x="15405" y="7646"/>
                  </a:cubicBezTo>
                  <a:cubicBezTo>
                    <a:pt x="14520" y="6794"/>
                    <a:pt x="13467" y="5925"/>
                    <a:pt x="13033" y="4739"/>
                  </a:cubicBezTo>
                  <a:cubicBezTo>
                    <a:pt x="12615" y="3586"/>
                    <a:pt x="12465" y="2383"/>
                    <a:pt x="11780" y="1347"/>
                  </a:cubicBezTo>
                  <a:cubicBezTo>
                    <a:pt x="11111" y="328"/>
                    <a:pt x="10092" y="94"/>
                    <a:pt x="8956" y="43"/>
                  </a:cubicBezTo>
                  <a:cubicBezTo>
                    <a:pt x="8890" y="40"/>
                    <a:pt x="8822" y="38"/>
                    <a:pt x="8753" y="38"/>
                  </a:cubicBezTo>
                  <a:cubicBezTo>
                    <a:pt x="8279" y="38"/>
                    <a:pt x="7739" y="116"/>
                    <a:pt x="7235" y="116"/>
                  </a:cubicBezTo>
                  <a:cubicBezTo>
                    <a:pt x="7162" y="116"/>
                    <a:pt x="7089" y="114"/>
                    <a:pt x="7018" y="110"/>
                  </a:cubicBezTo>
                  <a:cubicBezTo>
                    <a:pt x="6735" y="55"/>
                    <a:pt x="6464" y="0"/>
                    <a:pt x="6207" y="0"/>
                  </a:cubicBezTo>
                  <a:close/>
                </a:path>
              </a:pathLst>
            </a:custGeom>
            <a:solidFill>
              <a:srgbClr val="EEB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9"/>
            <p:cNvSpPr/>
            <p:nvPr/>
          </p:nvSpPr>
          <p:spPr>
            <a:xfrm>
              <a:off x="1259850" y="2818850"/>
              <a:ext cx="11725" cy="467850"/>
            </a:xfrm>
            <a:custGeom>
              <a:avLst/>
              <a:gdLst/>
              <a:ahLst/>
              <a:cxnLst/>
              <a:rect l="l" t="t" r="r" b="b"/>
              <a:pathLst>
                <a:path w="469" h="18714" extrusionOk="0">
                  <a:moveTo>
                    <a:pt x="468" y="10460"/>
                  </a:moveTo>
                  <a:cubicBezTo>
                    <a:pt x="468" y="12749"/>
                    <a:pt x="468" y="15021"/>
                    <a:pt x="468" y="17310"/>
                  </a:cubicBezTo>
                  <a:cubicBezTo>
                    <a:pt x="468" y="17611"/>
                    <a:pt x="451" y="17912"/>
                    <a:pt x="435" y="18213"/>
                  </a:cubicBezTo>
                  <a:cubicBezTo>
                    <a:pt x="418" y="18346"/>
                    <a:pt x="368" y="18497"/>
                    <a:pt x="334" y="18630"/>
                  </a:cubicBezTo>
                  <a:cubicBezTo>
                    <a:pt x="318" y="18681"/>
                    <a:pt x="268" y="18714"/>
                    <a:pt x="217" y="18714"/>
                  </a:cubicBezTo>
                  <a:cubicBezTo>
                    <a:pt x="201" y="18697"/>
                    <a:pt x="151" y="18664"/>
                    <a:pt x="151" y="18630"/>
                  </a:cubicBezTo>
                  <a:cubicBezTo>
                    <a:pt x="100" y="18497"/>
                    <a:pt x="50" y="18346"/>
                    <a:pt x="34" y="18196"/>
                  </a:cubicBezTo>
                  <a:cubicBezTo>
                    <a:pt x="17" y="17812"/>
                    <a:pt x="0" y="17444"/>
                    <a:pt x="0" y="17060"/>
                  </a:cubicBezTo>
                  <a:cubicBezTo>
                    <a:pt x="0" y="14320"/>
                    <a:pt x="0" y="10009"/>
                    <a:pt x="0" y="7269"/>
                  </a:cubicBezTo>
                  <a:cubicBezTo>
                    <a:pt x="17" y="5447"/>
                    <a:pt x="34" y="2173"/>
                    <a:pt x="50" y="351"/>
                  </a:cubicBezTo>
                  <a:cubicBezTo>
                    <a:pt x="50" y="184"/>
                    <a:pt x="50" y="535"/>
                    <a:pt x="67" y="351"/>
                  </a:cubicBezTo>
                  <a:cubicBezTo>
                    <a:pt x="67" y="285"/>
                    <a:pt x="67" y="435"/>
                    <a:pt x="84" y="351"/>
                  </a:cubicBezTo>
                  <a:cubicBezTo>
                    <a:pt x="100" y="251"/>
                    <a:pt x="151" y="351"/>
                    <a:pt x="234" y="351"/>
                  </a:cubicBezTo>
                  <a:cubicBezTo>
                    <a:pt x="301" y="351"/>
                    <a:pt x="368" y="268"/>
                    <a:pt x="368" y="351"/>
                  </a:cubicBezTo>
                  <a:cubicBezTo>
                    <a:pt x="384" y="418"/>
                    <a:pt x="384" y="301"/>
                    <a:pt x="384" y="351"/>
                  </a:cubicBezTo>
                  <a:cubicBezTo>
                    <a:pt x="401" y="702"/>
                    <a:pt x="418" y="0"/>
                    <a:pt x="418" y="351"/>
                  </a:cubicBezTo>
                  <a:cubicBezTo>
                    <a:pt x="435" y="2557"/>
                    <a:pt x="451" y="8271"/>
                    <a:pt x="468" y="10460"/>
                  </a:cubicBezTo>
                  <a:cubicBezTo>
                    <a:pt x="468" y="10460"/>
                    <a:pt x="468" y="10460"/>
                    <a:pt x="468" y="10460"/>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9"/>
            <p:cNvSpPr/>
            <p:nvPr/>
          </p:nvSpPr>
          <p:spPr>
            <a:xfrm>
              <a:off x="1194675" y="3396800"/>
              <a:ext cx="144150" cy="36950"/>
            </a:xfrm>
            <a:custGeom>
              <a:avLst/>
              <a:gdLst/>
              <a:ahLst/>
              <a:cxnLst/>
              <a:rect l="l" t="t" r="r" b="b"/>
              <a:pathLst>
                <a:path w="5766" h="1478" extrusionOk="0">
                  <a:moveTo>
                    <a:pt x="2739" y="0"/>
                  </a:moveTo>
                  <a:cubicBezTo>
                    <a:pt x="2455" y="0"/>
                    <a:pt x="2172" y="15"/>
                    <a:pt x="1889" y="24"/>
                  </a:cubicBezTo>
                  <a:cubicBezTo>
                    <a:pt x="1797" y="32"/>
                    <a:pt x="1705" y="36"/>
                    <a:pt x="1613" y="36"/>
                  </a:cubicBezTo>
                  <a:cubicBezTo>
                    <a:pt x="1521" y="36"/>
                    <a:pt x="1429" y="32"/>
                    <a:pt x="1337" y="24"/>
                  </a:cubicBezTo>
                  <a:cubicBezTo>
                    <a:pt x="1260" y="13"/>
                    <a:pt x="1183" y="9"/>
                    <a:pt x="1108" y="9"/>
                  </a:cubicBezTo>
                  <a:cubicBezTo>
                    <a:pt x="942" y="9"/>
                    <a:pt x="780" y="29"/>
                    <a:pt x="619" y="40"/>
                  </a:cubicBezTo>
                  <a:cubicBezTo>
                    <a:pt x="468" y="191"/>
                    <a:pt x="335" y="341"/>
                    <a:pt x="184" y="475"/>
                  </a:cubicBezTo>
                  <a:cubicBezTo>
                    <a:pt x="118" y="558"/>
                    <a:pt x="34" y="642"/>
                    <a:pt x="34" y="759"/>
                  </a:cubicBezTo>
                  <a:cubicBezTo>
                    <a:pt x="17" y="943"/>
                    <a:pt x="17" y="1127"/>
                    <a:pt x="1" y="1310"/>
                  </a:cubicBezTo>
                  <a:cubicBezTo>
                    <a:pt x="1" y="1360"/>
                    <a:pt x="34" y="1411"/>
                    <a:pt x="51" y="1477"/>
                  </a:cubicBezTo>
                  <a:cubicBezTo>
                    <a:pt x="134" y="1461"/>
                    <a:pt x="201" y="1461"/>
                    <a:pt x="268" y="1427"/>
                  </a:cubicBezTo>
                  <a:cubicBezTo>
                    <a:pt x="602" y="1327"/>
                    <a:pt x="953" y="1294"/>
                    <a:pt x="1287" y="1294"/>
                  </a:cubicBezTo>
                  <a:cubicBezTo>
                    <a:pt x="1627" y="1299"/>
                    <a:pt x="1967" y="1301"/>
                    <a:pt x="2306" y="1301"/>
                  </a:cubicBezTo>
                  <a:cubicBezTo>
                    <a:pt x="2984" y="1301"/>
                    <a:pt x="3660" y="1294"/>
                    <a:pt x="4328" y="1294"/>
                  </a:cubicBezTo>
                  <a:cubicBezTo>
                    <a:pt x="4746" y="1294"/>
                    <a:pt x="5147" y="1310"/>
                    <a:pt x="5548" y="1444"/>
                  </a:cubicBezTo>
                  <a:cubicBezTo>
                    <a:pt x="5573" y="1461"/>
                    <a:pt x="5602" y="1465"/>
                    <a:pt x="5636" y="1465"/>
                  </a:cubicBezTo>
                  <a:cubicBezTo>
                    <a:pt x="5669" y="1465"/>
                    <a:pt x="5707" y="1461"/>
                    <a:pt x="5748" y="1461"/>
                  </a:cubicBezTo>
                  <a:cubicBezTo>
                    <a:pt x="5748" y="1377"/>
                    <a:pt x="5765" y="1310"/>
                    <a:pt x="5765" y="1243"/>
                  </a:cubicBezTo>
                  <a:cubicBezTo>
                    <a:pt x="5765" y="1093"/>
                    <a:pt x="5748" y="943"/>
                    <a:pt x="5748" y="809"/>
                  </a:cubicBezTo>
                  <a:cubicBezTo>
                    <a:pt x="5732" y="592"/>
                    <a:pt x="5598" y="441"/>
                    <a:pt x="5398" y="375"/>
                  </a:cubicBezTo>
                  <a:cubicBezTo>
                    <a:pt x="5197" y="308"/>
                    <a:pt x="4980" y="241"/>
                    <a:pt x="4779" y="208"/>
                  </a:cubicBezTo>
                  <a:cubicBezTo>
                    <a:pt x="4328" y="141"/>
                    <a:pt x="3894" y="91"/>
                    <a:pt x="3443" y="40"/>
                  </a:cubicBezTo>
                  <a:cubicBezTo>
                    <a:pt x="3208" y="10"/>
                    <a:pt x="2973" y="0"/>
                    <a:pt x="27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9"/>
            <p:cNvSpPr/>
            <p:nvPr/>
          </p:nvSpPr>
          <p:spPr>
            <a:xfrm>
              <a:off x="1207625" y="3358600"/>
              <a:ext cx="118650" cy="37550"/>
            </a:xfrm>
            <a:custGeom>
              <a:avLst/>
              <a:gdLst/>
              <a:ahLst/>
              <a:cxnLst/>
              <a:rect l="l" t="t" r="r" b="b"/>
              <a:pathLst>
                <a:path w="4746" h="1502" extrusionOk="0">
                  <a:moveTo>
                    <a:pt x="1397" y="0"/>
                  </a:moveTo>
                  <a:cubicBezTo>
                    <a:pt x="1132" y="0"/>
                    <a:pt x="867" y="20"/>
                    <a:pt x="602" y="31"/>
                  </a:cubicBezTo>
                  <a:cubicBezTo>
                    <a:pt x="335" y="48"/>
                    <a:pt x="218" y="265"/>
                    <a:pt x="34" y="399"/>
                  </a:cubicBezTo>
                  <a:cubicBezTo>
                    <a:pt x="17" y="416"/>
                    <a:pt x="17" y="432"/>
                    <a:pt x="17" y="449"/>
                  </a:cubicBezTo>
                  <a:cubicBezTo>
                    <a:pt x="17" y="616"/>
                    <a:pt x="1" y="783"/>
                    <a:pt x="34" y="950"/>
                  </a:cubicBezTo>
                  <a:cubicBezTo>
                    <a:pt x="84" y="1117"/>
                    <a:pt x="134" y="1284"/>
                    <a:pt x="134" y="1502"/>
                  </a:cubicBezTo>
                  <a:cubicBezTo>
                    <a:pt x="251" y="1468"/>
                    <a:pt x="351" y="1452"/>
                    <a:pt x="435" y="1435"/>
                  </a:cubicBezTo>
                  <a:cubicBezTo>
                    <a:pt x="719" y="1368"/>
                    <a:pt x="1003" y="1284"/>
                    <a:pt x="1304" y="1234"/>
                  </a:cubicBezTo>
                  <a:cubicBezTo>
                    <a:pt x="1612" y="1199"/>
                    <a:pt x="1926" y="1178"/>
                    <a:pt x="2241" y="1178"/>
                  </a:cubicBezTo>
                  <a:cubicBezTo>
                    <a:pt x="2523" y="1178"/>
                    <a:pt x="2807" y="1195"/>
                    <a:pt x="3092" y="1234"/>
                  </a:cubicBezTo>
                  <a:cubicBezTo>
                    <a:pt x="3560" y="1301"/>
                    <a:pt x="4044" y="1335"/>
                    <a:pt x="4495" y="1452"/>
                  </a:cubicBezTo>
                  <a:lnTo>
                    <a:pt x="4579" y="1452"/>
                  </a:lnTo>
                  <a:cubicBezTo>
                    <a:pt x="4595" y="1318"/>
                    <a:pt x="4612" y="1201"/>
                    <a:pt x="4646" y="1101"/>
                  </a:cubicBezTo>
                  <a:cubicBezTo>
                    <a:pt x="4746" y="900"/>
                    <a:pt x="4729" y="683"/>
                    <a:pt x="4712" y="482"/>
                  </a:cubicBezTo>
                  <a:cubicBezTo>
                    <a:pt x="4679" y="466"/>
                    <a:pt x="4646" y="432"/>
                    <a:pt x="4612" y="416"/>
                  </a:cubicBezTo>
                  <a:cubicBezTo>
                    <a:pt x="4495" y="382"/>
                    <a:pt x="4395" y="332"/>
                    <a:pt x="4278" y="299"/>
                  </a:cubicBezTo>
                  <a:cubicBezTo>
                    <a:pt x="3576" y="115"/>
                    <a:pt x="2858" y="15"/>
                    <a:pt x="2139" y="15"/>
                  </a:cubicBezTo>
                  <a:lnTo>
                    <a:pt x="1755" y="15"/>
                  </a:lnTo>
                  <a:cubicBezTo>
                    <a:pt x="1636" y="4"/>
                    <a:pt x="1517" y="0"/>
                    <a:pt x="13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9"/>
            <p:cNvSpPr/>
            <p:nvPr/>
          </p:nvSpPr>
          <p:spPr>
            <a:xfrm>
              <a:off x="1218075" y="3307975"/>
              <a:ext cx="97775" cy="51000"/>
            </a:xfrm>
            <a:custGeom>
              <a:avLst/>
              <a:gdLst/>
              <a:ahLst/>
              <a:cxnLst/>
              <a:rect l="l" t="t" r="r" b="b"/>
              <a:pathLst>
                <a:path w="3911" h="2040" extrusionOk="0">
                  <a:moveTo>
                    <a:pt x="1880" y="0"/>
                  </a:moveTo>
                  <a:cubicBezTo>
                    <a:pt x="1706" y="0"/>
                    <a:pt x="1533" y="10"/>
                    <a:pt x="1370" y="85"/>
                  </a:cubicBezTo>
                  <a:cubicBezTo>
                    <a:pt x="1354" y="93"/>
                    <a:pt x="1333" y="93"/>
                    <a:pt x="1310" y="93"/>
                  </a:cubicBezTo>
                  <a:cubicBezTo>
                    <a:pt x="1287" y="93"/>
                    <a:pt x="1262" y="93"/>
                    <a:pt x="1237" y="101"/>
                  </a:cubicBezTo>
                  <a:cubicBezTo>
                    <a:pt x="986" y="168"/>
                    <a:pt x="719" y="218"/>
                    <a:pt x="535" y="419"/>
                  </a:cubicBezTo>
                  <a:cubicBezTo>
                    <a:pt x="451" y="519"/>
                    <a:pt x="351" y="603"/>
                    <a:pt x="251" y="669"/>
                  </a:cubicBezTo>
                  <a:cubicBezTo>
                    <a:pt x="84" y="786"/>
                    <a:pt x="34" y="937"/>
                    <a:pt x="34" y="1121"/>
                  </a:cubicBezTo>
                  <a:cubicBezTo>
                    <a:pt x="34" y="1338"/>
                    <a:pt x="34" y="1555"/>
                    <a:pt x="34" y="1772"/>
                  </a:cubicBezTo>
                  <a:cubicBezTo>
                    <a:pt x="34" y="1822"/>
                    <a:pt x="0" y="1889"/>
                    <a:pt x="67" y="1923"/>
                  </a:cubicBezTo>
                  <a:cubicBezTo>
                    <a:pt x="101" y="1923"/>
                    <a:pt x="151" y="1906"/>
                    <a:pt x="184" y="1906"/>
                  </a:cubicBezTo>
                  <a:cubicBezTo>
                    <a:pt x="451" y="1806"/>
                    <a:pt x="702" y="1789"/>
                    <a:pt x="969" y="1789"/>
                  </a:cubicBezTo>
                  <a:cubicBezTo>
                    <a:pt x="1220" y="1789"/>
                    <a:pt x="1471" y="1772"/>
                    <a:pt x="1705" y="1772"/>
                  </a:cubicBezTo>
                  <a:cubicBezTo>
                    <a:pt x="1766" y="1770"/>
                    <a:pt x="1828" y="1769"/>
                    <a:pt x="1889" y="1769"/>
                  </a:cubicBezTo>
                  <a:cubicBezTo>
                    <a:pt x="2295" y="1769"/>
                    <a:pt x="2702" y="1814"/>
                    <a:pt x="3108" y="1872"/>
                  </a:cubicBezTo>
                  <a:cubicBezTo>
                    <a:pt x="3359" y="1923"/>
                    <a:pt x="3626" y="1989"/>
                    <a:pt x="3910" y="2040"/>
                  </a:cubicBezTo>
                  <a:cubicBezTo>
                    <a:pt x="3893" y="1939"/>
                    <a:pt x="3877" y="1839"/>
                    <a:pt x="3877" y="1756"/>
                  </a:cubicBezTo>
                  <a:cubicBezTo>
                    <a:pt x="3893" y="1555"/>
                    <a:pt x="3776" y="1471"/>
                    <a:pt x="3626" y="1405"/>
                  </a:cubicBezTo>
                  <a:cubicBezTo>
                    <a:pt x="3559" y="1388"/>
                    <a:pt x="3509" y="1371"/>
                    <a:pt x="3442" y="1355"/>
                  </a:cubicBezTo>
                  <a:cubicBezTo>
                    <a:pt x="3075" y="1254"/>
                    <a:pt x="2724" y="1171"/>
                    <a:pt x="2340" y="1171"/>
                  </a:cubicBezTo>
                  <a:cubicBezTo>
                    <a:pt x="2223" y="1171"/>
                    <a:pt x="2101" y="1175"/>
                    <a:pt x="1982" y="1175"/>
                  </a:cubicBezTo>
                  <a:cubicBezTo>
                    <a:pt x="1863" y="1175"/>
                    <a:pt x="1746" y="1171"/>
                    <a:pt x="1638" y="1154"/>
                  </a:cubicBezTo>
                  <a:cubicBezTo>
                    <a:pt x="1442" y="1121"/>
                    <a:pt x="1246" y="1096"/>
                    <a:pt x="1050" y="1096"/>
                  </a:cubicBezTo>
                  <a:cubicBezTo>
                    <a:pt x="945" y="1096"/>
                    <a:pt x="840" y="1103"/>
                    <a:pt x="735" y="1121"/>
                  </a:cubicBezTo>
                  <a:cubicBezTo>
                    <a:pt x="713" y="1128"/>
                    <a:pt x="691" y="1136"/>
                    <a:pt x="670" y="1136"/>
                  </a:cubicBezTo>
                  <a:cubicBezTo>
                    <a:pt x="644" y="1136"/>
                    <a:pt x="620" y="1124"/>
                    <a:pt x="602" y="1087"/>
                  </a:cubicBezTo>
                  <a:cubicBezTo>
                    <a:pt x="619" y="1020"/>
                    <a:pt x="669" y="1020"/>
                    <a:pt x="719" y="1020"/>
                  </a:cubicBezTo>
                  <a:cubicBezTo>
                    <a:pt x="936" y="987"/>
                    <a:pt x="1136" y="954"/>
                    <a:pt x="1337" y="903"/>
                  </a:cubicBezTo>
                  <a:cubicBezTo>
                    <a:pt x="1504" y="870"/>
                    <a:pt x="1654" y="853"/>
                    <a:pt x="1805" y="853"/>
                  </a:cubicBezTo>
                  <a:cubicBezTo>
                    <a:pt x="1955" y="853"/>
                    <a:pt x="2089" y="837"/>
                    <a:pt x="2239" y="837"/>
                  </a:cubicBezTo>
                  <a:cubicBezTo>
                    <a:pt x="2284" y="835"/>
                    <a:pt x="2328" y="834"/>
                    <a:pt x="2372" y="834"/>
                  </a:cubicBezTo>
                  <a:cubicBezTo>
                    <a:pt x="2857" y="834"/>
                    <a:pt x="3317" y="919"/>
                    <a:pt x="3776" y="1087"/>
                  </a:cubicBezTo>
                  <a:cubicBezTo>
                    <a:pt x="3793" y="1104"/>
                    <a:pt x="3810" y="1104"/>
                    <a:pt x="3843" y="1104"/>
                  </a:cubicBezTo>
                  <a:cubicBezTo>
                    <a:pt x="3877" y="1004"/>
                    <a:pt x="3877" y="903"/>
                    <a:pt x="3810" y="837"/>
                  </a:cubicBezTo>
                  <a:cubicBezTo>
                    <a:pt x="3576" y="603"/>
                    <a:pt x="3359" y="369"/>
                    <a:pt x="3058" y="218"/>
                  </a:cubicBezTo>
                  <a:cubicBezTo>
                    <a:pt x="3041" y="202"/>
                    <a:pt x="3008" y="202"/>
                    <a:pt x="2974" y="185"/>
                  </a:cubicBezTo>
                  <a:cubicBezTo>
                    <a:pt x="2807" y="152"/>
                    <a:pt x="2624" y="118"/>
                    <a:pt x="2456" y="51"/>
                  </a:cubicBezTo>
                  <a:cubicBezTo>
                    <a:pt x="2323" y="18"/>
                    <a:pt x="2189" y="1"/>
                    <a:pt x="2055" y="1"/>
                  </a:cubicBezTo>
                  <a:cubicBezTo>
                    <a:pt x="1997" y="1"/>
                    <a:pt x="1939" y="0"/>
                    <a:pt x="18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9"/>
            <p:cNvSpPr/>
            <p:nvPr/>
          </p:nvSpPr>
          <p:spPr>
            <a:xfrm>
              <a:off x="1237275" y="3285025"/>
              <a:ext cx="58925" cy="20475"/>
            </a:xfrm>
            <a:custGeom>
              <a:avLst/>
              <a:gdLst/>
              <a:ahLst/>
              <a:cxnLst/>
              <a:rect l="l" t="t" r="r" b="b"/>
              <a:pathLst>
                <a:path w="2357" h="819" extrusionOk="0">
                  <a:moveTo>
                    <a:pt x="1221" y="0"/>
                  </a:moveTo>
                  <a:cubicBezTo>
                    <a:pt x="1054" y="0"/>
                    <a:pt x="903" y="34"/>
                    <a:pt x="736" y="50"/>
                  </a:cubicBezTo>
                  <a:cubicBezTo>
                    <a:pt x="711" y="59"/>
                    <a:pt x="682" y="59"/>
                    <a:pt x="653" y="59"/>
                  </a:cubicBezTo>
                  <a:cubicBezTo>
                    <a:pt x="623" y="59"/>
                    <a:pt x="594" y="59"/>
                    <a:pt x="569" y="67"/>
                  </a:cubicBezTo>
                  <a:cubicBezTo>
                    <a:pt x="519" y="84"/>
                    <a:pt x="469" y="100"/>
                    <a:pt x="419" y="134"/>
                  </a:cubicBezTo>
                  <a:cubicBezTo>
                    <a:pt x="201" y="301"/>
                    <a:pt x="34" y="501"/>
                    <a:pt x="1" y="819"/>
                  </a:cubicBezTo>
                  <a:cubicBezTo>
                    <a:pt x="268" y="752"/>
                    <a:pt x="485" y="702"/>
                    <a:pt x="719" y="635"/>
                  </a:cubicBezTo>
                  <a:cubicBezTo>
                    <a:pt x="786" y="618"/>
                    <a:pt x="853" y="618"/>
                    <a:pt x="920" y="618"/>
                  </a:cubicBezTo>
                  <a:lnTo>
                    <a:pt x="1455" y="618"/>
                  </a:lnTo>
                  <a:cubicBezTo>
                    <a:pt x="1521" y="618"/>
                    <a:pt x="1572" y="618"/>
                    <a:pt x="1622" y="635"/>
                  </a:cubicBezTo>
                  <a:cubicBezTo>
                    <a:pt x="1839" y="685"/>
                    <a:pt x="2056" y="752"/>
                    <a:pt x="2290" y="802"/>
                  </a:cubicBezTo>
                  <a:cubicBezTo>
                    <a:pt x="2296" y="808"/>
                    <a:pt x="2303" y="810"/>
                    <a:pt x="2311" y="810"/>
                  </a:cubicBezTo>
                  <a:cubicBezTo>
                    <a:pt x="2327" y="810"/>
                    <a:pt x="2346" y="802"/>
                    <a:pt x="2357" y="802"/>
                  </a:cubicBezTo>
                  <a:cubicBezTo>
                    <a:pt x="2323" y="568"/>
                    <a:pt x="2223" y="368"/>
                    <a:pt x="2039" y="217"/>
                  </a:cubicBezTo>
                  <a:cubicBezTo>
                    <a:pt x="1956" y="117"/>
                    <a:pt x="1839" y="67"/>
                    <a:pt x="1705" y="50"/>
                  </a:cubicBezTo>
                  <a:cubicBezTo>
                    <a:pt x="1538" y="34"/>
                    <a:pt x="1388" y="0"/>
                    <a:pt x="12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9"/>
            <p:cNvSpPr/>
            <p:nvPr/>
          </p:nvSpPr>
          <p:spPr>
            <a:xfrm>
              <a:off x="1234725" y="3288325"/>
              <a:ext cx="58950" cy="22575"/>
            </a:xfrm>
            <a:custGeom>
              <a:avLst/>
              <a:gdLst/>
              <a:ahLst/>
              <a:cxnLst/>
              <a:rect l="l" t="t" r="r" b="b"/>
              <a:pathLst>
                <a:path w="2358" h="903" extrusionOk="0">
                  <a:moveTo>
                    <a:pt x="1376" y="0"/>
                  </a:moveTo>
                  <a:cubicBezTo>
                    <a:pt x="1283" y="0"/>
                    <a:pt x="1188" y="15"/>
                    <a:pt x="1105" y="35"/>
                  </a:cubicBezTo>
                  <a:cubicBezTo>
                    <a:pt x="788" y="85"/>
                    <a:pt x="487" y="202"/>
                    <a:pt x="237" y="386"/>
                  </a:cubicBezTo>
                  <a:cubicBezTo>
                    <a:pt x="1" y="552"/>
                    <a:pt x="145" y="903"/>
                    <a:pt x="363" y="903"/>
                  </a:cubicBezTo>
                  <a:cubicBezTo>
                    <a:pt x="408" y="903"/>
                    <a:pt x="456" y="888"/>
                    <a:pt x="504" y="854"/>
                  </a:cubicBezTo>
                  <a:cubicBezTo>
                    <a:pt x="738" y="687"/>
                    <a:pt x="988" y="570"/>
                    <a:pt x="1273" y="537"/>
                  </a:cubicBezTo>
                  <a:cubicBezTo>
                    <a:pt x="1293" y="534"/>
                    <a:pt x="1314" y="532"/>
                    <a:pt x="1335" y="532"/>
                  </a:cubicBezTo>
                  <a:cubicBezTo>
                    <a:pt x="1565" y="532"/>
                    <a:pt x="1795" y="688"/>
                    <a:pt x="2024" y="704"/>
                  </a:cubicBezTo>
                  <a:cubicBezTo>
                    <a:pt x="2039" y="706"/>
                    <a:pt x="2054" y="707"/>
                    <a:pt x="2067" y="707"/>
                  </a:cubicBezTo>
                  <a:cubicBezTo>
                    <a:pt x="2358" y="707"/>
                    <a:pt x="2344" y="218"/>
                    <a:pt x="2024" y="186"/>
                  </a:cubicBezTo>
                  <a:cubicBezTo>
                    <a:pt x="1857" y="169"/>
                    <a:pt x="1707" y="69"/>
                    <a:pt x="1540" y="19"/>
                  </a:cubicBezTo>
                  <a:cubicBezTo>
                    <a:pt x="1489" y="6"/>
                    <a:pt x="1433" y="0"/>
                    <a:pt x="1376"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9"/>
            <p:cNvSpPr/>
            <p:nvPr/>
          </p:nvSpPr>
          <p:spPr>
            <a:xfrm>
              <a:off x="1221825" y="3313650"/>
              <a:ext cx="90750" cy="26675"/>
            </a:xfrm>
            <a:custGeom>
              <a:avLst/>
              <a:gdLst/>
              <a:ahLst/>
              <a:cxnLst/>
              <a:rect l="l" t="t" r="r" b="b"/>
              <a:pathLst>
                <a:path w="3630" h="1067" extrusionOk="0">
                  <a:moveTo>
                    <a:pt x="1493" y="1"/>
                  </a:moveTo>
                  <a:cubicBezTo>
                    <a:pt x="1043" y="1"/>
                    <a:pt x="232" y="213"/>
                    <a:pt x="51" y="576"/>
                  </a:cubicBezTo>
                  <a:cubicBezTo>
                    <a:pt x="1" y="676"/>
                    <a:pt x="1" y="827"/>
                    <a:pt x="84" y="910"/>
                  </a:cubicBezTo>
                  <a:cubicBezTo>
                    <a:pt x="101" y="910"/>
                    <a:pt x="101" y="910"/>
                    <a:pt x="101" y="927"/>
                  </a:cubicBezTo>
                  <a:cubicBezTo>
                    <a:pt x="157" y="968"/>
                    <a:pt x="217" y="986"/>
                    <a:pt x="274" y="986"/>
                  </a:cubicBezTo>
                  <a:cubicBezTo>
                    <a:pt x="403" y="986"/>
                    <a:pt x="517" y="897"/>
                    <a:pt x="552" y="793"/>
                  </a:cubicBezTo>
                  <a:cubicBezTo>
                    <a:pt x="738" y="638"/>
                    <a:pt x="1326" y="541"/>
                    <a:pt x="1571" y="541"/>
                  </a:cubicBezTo>
                  <a:cubicBezTo>
                    <a:pt x="1590" y="541"/>
                    <a:pt x="1607" y="542"/>
                    <a:pt x="1621" y="543"/>
                  </a:cubicBezTo>
                  <a:cubicBezTo>
                    <a:pt x="1905" y="576"/>
                    <a:pt x="2941" y="643"/>
                    <a:pt x="3075" y="927"/>
                  </a:cubicBezTo>
                  <a:cubicBezTo>
                    <a:pt x="3117" y="1026"/>
                    <a:pt x="3190" y="1066"/>
                    <a:pt x="3268" y="1066"/>
                  </a:cubicBezTo>
                  <a:cubicBezTo>
                    <a:pt x="3440" y="1066"/>
                    <a:pt x="3630" y="867"/>
                    <a:pt x="3526" y="660"/>
                  </a:cubicBezTo>
                  <a:cubicBezTo>
                    <a:pt x="3292" y="108"/>
                    <a:pt x="2123" y="75"/>
                    <a:pt x="1621" y="8"/>
                  </a:cubicBezTo>
                  <a:cubicBezTo>
                    <a:pt x="1583" y="3"/>
                    <a:pt x="1540" y="1"/>
                    <a:pt x="1493"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9"/>
            <p:cNvSpPr/>
            <p:nvPr/>
          </p:nvSpPr>
          <p:spPr>
            <a:xfrm>
              <a:off x="1214725" y="3337450"/>
              <a:ext cx="95275" cy="20100"/>
            </a:xfrm>
            <a:custGeom>
              <a:avLst/>
              <a:gdLst/>
              <a:ahLst/>
              <a:cxnLst/>
              <a:rect l="l" t="t" r="r" b="b"/>
              <a:pathLst>
                <a:path w="3811" h="804" extrusionOk="0">
                  <a:moveTo>
                    <a:pt x="1705" y="1"/>
                  </a:moveTo>
                  <a:cubicBezTo>
                    <a:pt x="1201" y="1"/>
                    <a:pt x="705" y="71"/>
                    <a:pt x="201" y="242"/>
                  </a:cubicBezTo>
                  <a:cubicBezTo>
                    <a:pt x="101" y="276"/>
                    <a:pt x="1" y="376"/>
                    <a:pt x="17" y="510"/>
                  </a:cubicBezTo>
                  <a:cubicBezTo>
                    <a:pt x="17" y="510"/>
                    <a:pt x="17" y="526"/>
                    <a:pt x="17" y="543"/>
                  </a:cubicBezTo>
                  <a:cubicBezTo>
                    <a:pt x="39" y="712"/>
                    <a:pt x="187" y="801"/>
                    <a:pt x="323" y="801"/>
                  </a:cubicBezTo>
                  <a:cubicBezTo>
                    <a:pt x="401" y="801"/>
                    <a:pt x="476" y="771"/>
                    <a:pt x="519" y="710"/>
                  </a:cubicBezTo>
                  <a:cubicBezTo>
                    <a:pt x="909" y="593"/>
                    <a:pt x="1299" y="527"/>
                    <a:pt x="1705" y="527"/>
                  </a:cubicBezTo>
                  <a:cubicBezTo>
                    <a:pt x="1821" y="527"/>
                    <a:pt x="1937" y="532"/>
                    <a:pt x="2056" y="543"/>
                  </a:cubicBezTo>
                  <a:cubicBezTo>
                    <a:pt x="2306" y="577"/>
                    <a:pt x="3075" y="543"/>
                    <a:pt x="3309" y="693"/>
                  </a:cubicBezTo>
                  <a:cubicBezTo>
                    <a:pt x="3362" y="762"/>
                    <a:pt x="3455" y="803"/>
                    <a:pt x="3543" y="803"/>
                  </a:cubicBezTo>
                  <a:cubicBezTo>
                    <a:pt x="3649" y="803"/>
                    <a:pt x="3750" y="746"/>
                    <a:pt x="3777" y="610"/>
                  </a:cubicBezTo>
                  <a:cubicBezTo>
                    <a:pt x="3777" y="610"/>
                    <a:pt x="3777" y="610"/>
                    <a:pt x="3793" y="593"/>
                  </a:cubicBezTo>
                  <a:cubicBezTo>
                    <a:pt x="3810" y="510"/>
                    <a:pt x="3793" y="409"/>
                    <a:pt x="3727" y="343"/>
                  </a:cubicBezTo>
                  <a:cubicBezTo>
                    <a:pt x="3426" y="59"/>
                    <a:pt x="2774" y="92"/>
                    <a:pt x="2407" y="42"/>
                  </a:cubicBezTo>
                  <a:cubicBezTo>
                    <a:pt x="2170" y="16"/>
                    <a:pt x="1937" y="1"/>
                    <a:pt x="1705"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9"/>
            <p:cNvSpPr/>
            <p:nvPr/>
          </p:nvSpPr>
          <p:spPr>
            <a:xfrm>
              <a:off x="1208875" y="3370575"/>
              <a:ext cx="112900" cy="30000"/>
            </a:xfrm>
            <a:custGeom>
              <a:avLst/>
              <a:gdLst/>
              <a:ahLst/>
              <a:cxnLst/>
              <a:rect l="l" t="t" r="r" b="b"/>
              <a:pathLst>
                <a:path w="4516" h="1200" extrusionOk="0">
                  <a:moveTo>
                    <a:pt x="2393" y="1"/>
                  </a:moveTo>
                  <a:cubicBezTo>
                    <a:pt x="1770" y="1"/>
                    <a:pt x="1152" y="51"/>
                    <a:pt x="535" y="137"/>
                  </a:cubicBezTo>
                  <a:lnTo>
                    <a:pt x="519" y="137"/>
                  </a:lnTo>
                  <a:cubicBezTo>
                    <a:pt x="502" y="137"/>
                    <a:pt x="469" y="137"/>
                    <a:pt x="452" y="154"/>
                  </a:cubicBezTo>
                  <a:cubicBezTo>
                    <a:pt x="301" y="171"/>
                    <a:pt x="251" y="271"/>
                    <a:pt x="251" y="388"/>
                  </a:cubicBezTo>
                  <a:cubicBezTo>
                    <a:pt x="1" y="471"/>
                    <a:pt x="34" y="906"/>
                    <a:pt x="335" y="906"/>
                  </a:cubicBezTo>
                  <a:cubicBezTo>
                    <a:pt x="987" y="889"/>
                    <a:pt x="1638" y="856"/>
                    <a:pt x="2290" y="839"/>
                  </a:cubicBezTo>
                  <a:cubicBezTo>
                    <a:pt x="2908" y="839"/>
                    <a:pt x="3510" y="1023"/>
                    <a:pt x="4111" y="1190"/>
                  </a:cubicBezTo>
                  <a:cubicBezTo>
                    <a:pt x="4135" y="1196"/>
                    <a:pt x="4159" y="1199"/>
                    <a:pt x="4181" y="1199"/>
                  </a:cubicBezTo>
                  <a:cubicBezTo>
                    <a:pt x="4391" y="1199"/>
                    <a:pt x="4516" y="938"/>
                    <a:pt x="4395" y="772"/>
                  </a:cubicBezTo>
                  <a:cubicBezTo>
                    <a:pt x="4445" y="672"/>
                    <a:pt x="4462" y="555"/>
                    <a:pt x="4362" y="455"/>
                  </a:cubicBezTo>
                  <a:cubicBezTo>
                    <a:pt x="4044" y="104"/>
                    <a:pt x="3510" y="37"/>
                    <a:pt x="3058" y="20"/>
                  </a:cubicBezTo>
                  <a:cubicBezTo>
                    <a:pt x="2836" y="7"/>
                    <a:pt x="2614" y="1"/>
                    <a:pt x="2393"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9"/>
            <p:cNvSpPr/>
            <p:nvPr/>
          </p:nvSpPr>
          <p:spPr>
            <a:xfrm>
              <a:off x="1200525" y="3399750"/>
              <a:ext cx="138550" cy="35150"/>
            </a:xfrm>
            <a:custGeom>
              <a:avLst/>
              <a:gdLst/>
              <a:ahLst/>
              <a:cxnLst/>
              <a:rect l="l" t="t" r="r" b="b"/>
              <a:pathLst>
                <a:path w="5542" h="1406" extrusionOk="0">
                  <a:moveTo>
                    <a:pt x="3363" y="0"/>
                  </a:moveTo>
                  <a:cubicBezTo>
                    <a:pt x="2944" y="0"/>
                    <a:pt x="2546" y="33"/>
                    <a:pt x="2273" y="39"/>
                  </a:cubicBezTo>
                  <a:cubicBezTo>
                    <a:pt x="2218" y="39"/>
                    <a:pt x="2123" y="38"/>
                    <a:pt x="2002" y="38"/>
                  </a:cubicBezTo>
                  <a:cubicBezTo>
                    <a:pt x="1384" y="38"/>
                    <a:pt x="106" y="84"/>
                    <a:pt x="301" y="658"/>
                  </a:cubicBezTo>
                  <a:cubicBezTo>
                    <a:pt x="251" y="674"/>
                    <a:pt x="218" y="691"/>
                    <a:pt x="184" y="724"/>
                  </a:cubicBezTo>
                  <a:cubicBezTo>
                    <a:pt x="17" y="825"/>
                    <a:pt x="1" y="1176"/>
                    <a:pt x="251" y="1209"/>
                  </a:cubicBezTo>
                  <a:cubicBezTo>
                    <a:pt x="1220" y="1343"/>
                    <a:pt x="2189" y="1376"/>
                    <a:pt x="3175" y="1393"/>
                  </a:cubicBezTo>
                  <a:cubicBezTo>
                    <a:pt x="3333" y="1399"/>
                    <a:pt x="3496" y="1405"/>
                    <a:pt x="3660" y="1405"/>
                  </a:cubicBezTo>
                  <a:cubicBezTo>
                    <a:pt x="3929" y="1405"/>
                    <a:pt x="4202" y="1388"/>
                    <a:pt x="4462" y="1326"/>
                  </a:cubicBezTo>
                  <a:lnTo>
                    <a:pt x="4796" y="1326"/>
                  </a:lnTo>
                  <a:cubicBezTo>
                    <a:pt x="4863" y="1326"/>
                    <a:pt x="4896" y="1309"/>
                    <a:pt x="4930" y="1293"/>
                  </a:cubicBezTo>
                  <a:cubicBezTo>
                    <a:pt x="4946" y="1293"/>
                    <a:pt x="4963" y="1309"/>
                    <a:pt x="4963" y="1309"/>
                  </a:cubicBezTo>
                  <a:cubicBezTo>
                    <a:pt x="5023" y="1362"/>
                    <a:pt x="5089" y="1384"/>
                    <a:pt x="5151" y="1384"/>
                  </a:cubicBezTo>
                  <a:cubicBezTo>
                    <a:pt x="5365" y="1384"/>
                    <a:pt x="5541" y="1123"/>
                    <a:pt x="5347" y="942"/>
                  </a:cubicBezTo>
                  <a:cubicBezTo>
                    <a:pt x="5314" y="908"/>
                    <a:pt x="5280" y="875"/>
                    <a:pt x="5230" y="858"/>
                  </a:cubicBezTo>
                  <a:cubicBezTo>
                    <a:pt x="5247" y="808"/>
                    <a:pt x="5230" y="741"/>
                    <a:pt x="5214" y="691"/>
                  </a:cubicBezTo>
                  <a:cubicBezTo>
                    <a:pt x="4944" y="110"/>
                    <a:pt x="4120" y="0"/>
                    <a:pt x="3363"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9"/>
            <p:cNvSpPr/>
            <p:nvPr/>
          </p:nvSpPr>
          <p:spPr>
            <a:xfrm>
              <a:off x="1035525" y="3275825"/>
              <a:ext cx="462450" cy="679225"/>
            </a:xfrm>
            <a:custGeom>
              <a:avLst/>
              <a:gdLst/>
              <a:ahLst/>
              <a:cxnLst/>
              <a:rect l="l" t="t" r="r" b="b"/>
              <a:pathLst>
                <a:path w="18498" h="27169" extrusionOk="0">
                  <a:moveTo>
                    <a:pt x="12415" y="6433"/>
                  </a:moveTo>
                  <a:cubicBezTo>
                    <a:pt x="12582" y="6483"/>
                    <a:pt x="12716" y="6600"/>
                    <a:pt x="12900" y="6617"/>
                  </a:cubicBezTo>
                  <a:cubicBezTo>
                    <a:pt x="12950" y="6617"/>
                    <a:pt x="13033" y="6651"/>
                    <a:pt x="13050" y="6701"/>
                  </a:cubicBezTo>
                  <a:cubicBezTo>
                    <a:pt x="13150" y="6868"/>
                    <a:pt x="13301" y="7018"/>
                    <a:pt x="13301" y="7235"/>
                  </a:cubicBezTo>
                  <a:cubicBezTo>
                    <a:pt x="13301" y="7302"/>
                    <a:pt x="13317" y="7386"/>
                    <a:pt x="13301" y="7453"/>
                  </a:cubicBezTo>
                  <a:cubicBezTo>
                    <a:pt x="13301" y="7586"/>
                    <a:pt x="13317" y="7703"/>
                    <a:pt x="13384" y="7820"/>
                  </a:cubicBezTo>
                  <a:cubicBezTo>
                    <a:pt x="13434" y="7887"/>
                    <a:pt x="13434" y="7971"/>
                    <a:pt x="13451" y="8054"/>
                  </a:cubicBezTo>
                  <a:cubicBezTo>
                    <a:pt x="13451" y="8121"/>
                    <a:pt x="13451" y="8188"/>
                    <a:pt x="13451" y="8255"/>
                  </a:cubicBezTo>
                  <a:cubicBezTo>
                    <a:pt x="13418" y="8555"/>
                    <a:pt x="13535" y="8839"/>
                    <a:pt x="13652" y="9107"/>
                  </a:cubicBezTo>
                  <a:cubicBezTo>
                    <a:pt x="13685" y="9174"/>
                    <a:pt x="13718" y="9240"/>
                    <a:pt x="13735" y="9307"/>
                  </a:cubicBezTo>
                  <a:cubicBezTo>
                    <a:pt x="13802" y="9458"/>
                    <a:pt x="13869" y="9608"/>
                    <a:pt x="13936" y="9758"/>
                  </a:cubicBezTo>
                  <a:cubicBezTo>
                    <a:pt x="13969" y="9842"/>
                    <a:pt x="14002" y="9925"/>
                    <a:pt x="14069" y="9959"/>
                  </a:cubicBezTo>
                  <a:cubicBezTo>
                    <a:pt x="14220" y="10076"/>
                    <a:pt x="14303" y="10243"/>
                    <a:pt x="14370" y="10410"/>
                  </a:cubicBezTo>
                  <a:cubicBezTo>
                    <a:pt x="14403" y="10494"/>
                    <a:pt x="14454" y="10560"/>
                    <a:pt x="14487" y="10627"/>
                  </a:cubicBezTo>
                  <a:cubicBezTo>
                    <a:pt x="14520" y="10677"/>
                    <a:pt x="14571" y="10711"/>
                    <a:pt x="14587" y="10761"/>
                  </a:cubicBezTo>
                  <a:cubicBezTo>
                    <a:pt x="14704" y="11012"/>
                    <a:pt x="14905" y="11195"/>
                    <a:pt x="15105" y="11396"/>
                  </a:cubicBezTo>
                  <a:cubicBezTo>
                    <a:pt x="15155" y="11446"/>
                    <a:pt x="15205" y="11513"/>
                    <a:pt x="15256" y="11580"/>
                  </a:cubicBezTo>
                  <a:cubicBezTo>
                    <a:pt x="15339" y="11713"/>
                    <a:pt x="15406" y="11847"/>
                    <a:pt x="15473" y="11997"/>
                  </a:cubicBezTo>
                  <a:cubicBezTo>
                    <a:pt x="15606" y="12215"/>
                    <a:pt x="15757" y="12398"/>
                    <a:pt x="15941" y="12582"/>
                  </a:cubicBezTo>
                  <a:cubicBezTo>
                    <a:pt x="16342" y="12966"/>
                    <a:pt x="16726" y="13367"/>
                    <a:pt x="17077" y="13785"/>
                  </a:cubicBezTo>
                  <a:cubicBezTo>
                    <a:pt x="17344" y="14103"/>
                    <a:pt x="17578" y="14470"/>
                    <a:pt x="17779" y="14854"/>
                  </a:cubicBezTo>
                  <a:cubicBezTo>
                    <a:pt x="17929" y="15088"/>
                    <a:pt x="17996" y="15372"/>
                    <a:pt x="18096" y="15623"/>
                  </a:cubicBezTo>
                  <a:cubicBezTo>
                    <a:pt x="18180" y="15840"/>
                    <a:pt x="18246" y="16041"/>
                    <a:pt x="18330" y="16241"/>
                  </a:cubicBezTo>
                  <a:cubicBezTo>
                    <a:pt x="18397" y="16425"/>
                    <a:pt x="18430" y="16609"/>
                    <a:pt x="18430" y="16809"/>
                  </a:cubicBezTo>
                  <a:cubicBezTo>
                    <a:pt x="18430" y="17060"/>
                    <a:pt x="18414" y="17327"/>
                    <a:pt x="18414" y="17578"/>
                  </a:cubicBezTo>
                  <a:cubicBezTo>
                    <a:pt x="18414" y="17778"/>
                    <a:pt x="18414" y="17979"/>
                    <a:pt x="18430" y="18179"/>
                  </a:cubicBezTo>
                  <a:cubicBezTo>
                    <a:pt x="18497" y="18681"/>
                    <a:pt x="18497" y="19182"/>
                    <a:pt x="18447" y="19683"/>
                  </a:cubicBezTo>
                  <a:cubicBezTo>
                    <a:pt x="18414" y="20068"/>
                    <a:pt x="18330" y="20452"/>
                    <a:pt x="18213" y="20819"/>
                  </a:cubicBezTo>
                  <a:cubicBezTo>
                    <a:pt x="18113" y="21154"/>
                    <a:pt x="17979" y="21471"/>
                    <a:pt x="17829" y="21788"/>
                  </a:cubicBezTo>
                  <a:cubicBezTo>
                    <a:pt x="17645" y="22173"/>
                    <a:pt x="17411" y="22507"/>
                    <a:pt x="17277" y="22908"/>
                  </a:cubicBezTo>
                  <a:cubicBezTo>
                    <a:pt x="17277" y="22925"/>
                    <a:pt x="17261" y="22941"/>
                    <a:pt x="17261" y="22958"/>
                  </a:cubicBezTo>
                  <a:cubicBezTo>
                    <a:pt x="17094" y="23209"/>
                    <a:pt x="16926" y="23459"/>
                    <a:pt x="16743" y="23710"/>
                  </a:cubicBezTo>
                  <a:cubicBezTo>
                    <a:pt x="16726" y="23760"/>
                    <a:pt x="16676" y="23794"/>
                    <a:pt x="16642" y="23844"/>
                  </a:cubicBezTo>
                  <a:cubicBezTo>
                    <a:pt x="16342" y="24378"/>
                    <a:pt x="15907" y="24779"/>
                    <a:pt x="15439" y="25164"/>
                  </a:cubicBezTo>
                  <a:cubicBezTo>
                    <a:pt x="15289" y="25264"/>
                    <a:pt x="15155" y="25381"/>
                    <a:pt x="15005" y="25498"/>
                  </a:cubicBezTo>
                  <a:cubicBezTo>
                    <a:pt x="14938" y="25548"/>
                    <a:pt x="14871" y="25598"/>
                    <a:pt x="14804" y="25631"/>
                  </a:cubicBezTo>
                  <a:cubicBezTo>
                    <a:pt x="14487" y="25815"/>
                    <a:pt x="14170" y="25982"/>
                    <a:pt x="13852" y="26166"/>
                  </a:cubicBezTo>
                  <a:cubicBezTo>
                    <a:pt x="13652" y="26266"/>
                    <a:pt x="13451" y="26367"/>
                    <a:pt x="13267" y="26467"/>
                  </a:cubicBezTo>
                  <a:cubicBezTo>
                    <a:pt x="12866" y="26684"/>
                    <a:pt x="12415" y="26801"/>
                    <a:pt x="11981" y="26918"/>
                  </a:cubicBezTo>
                  <a:cubicBezTo>
                    <a:pt x="11914" y="26935"/>
                    <a:pt x="11847" y="26935"/>
                    <a:pt x="11797" y="26951"/>
                  </a:cubicBezTo>
                  <a:cubicBezTo>
                    <a:pt x="11747" y="26951"/>
                    <a:pt x="11713" y="26951"/>
                    <a:pt x="11680" y="26968"/>
                  </a:cubicBezTo>
                  <a:cubicBezTo>
                    <a:pt x="11413" y="27135"/>
                    <a:pt x="11095" y="27152"/>
                    <a:pt x="10794" y="27152"/>
                  </a:cubicBezTo>
                  <a:cubicBezTo>
                    <a:pt x="10026" y="27169"/>
                    <a:pt x="9257" y="27152"/>
                    <a:pt x="8489" y="27152"/>
                  </a:cubicBezTo>
                  <a:cubicBezTo>
                    <a:pt x="8322" y="27152"/>
                    <a:pt x="8154" y="27135"/>
                    <a:pt x="8004" y="27085"/>
                  </a:cubicBezTo>
                  <a:cubicBezTo>
                    <a:pt x="7820" y="27035"/>
                    <a:pt x="7636" y="27002"/>
                    <a:pt x="7436" y="26985"/>
                  </a:cubicBezTo>
                  <a:cubicBezTo>
                    <a:pt x="7336" y="26985"/>
                    <a:pt x="7219" y="26968"/>
                    <a:pt x="7119" y="26951"/>
                  </a:cubicBezTo>
                  <a:cubicBezTo>
                    <a:pt x="7035" y="26951"/>
                    <a:pt x="6951" y="26935"/>
                    <a:pt x="6868" y="26951"/>
                  </a:cubicBezTo>
                  <a:cubicBezTo>
                    <a:pt x="6684" y="26968"/>
                    <a:pt x="6517" y="26918"/>
                    <a:pt x="6333" y="26885"/>
                  </a:cubicBezTo>
                  <a:cubicBezTo>
                    <a:pt x="5815" y="26734"/>
                    <a:pt x="5314" y="26534"/>
                    <a:pt x="4846" y="26266"/>
                  </a:cubicBezTo>
                  <a:cubicBezTo>
                    <a:pt x="4529" y="26083"/>
                    <a:pt x="4211" y="25932"/>
                    <a:pt x="3910" y="25765"/>
                  </a:cubicBezTo>
                  <a:cubicBezTo>
                    <a:pt x="3743" y="25682"/>
                    <a:pt x="3593" y="25581"/>
                    <a:pt x="3443" y="25464"/>
                  </a:cubicBezTo>
                  <a:cubicBezTo>
                    <a:pt x="3326" y="25364"/>
                    <a:pt x="3209" y="25264"/>
                    <a:pt x="3075" y="25180"/>
                  </a:cubicBezTo>
                  <a:cubicBezTo>
                    <a:pt x="2691" y="24896"/>
                    <a:pt x="2373" y="24562"/>
                    <a:pt x="2073" y="24178"/>
                  </a:cubicBezTo>
                  <a:cubicBezTo>
                    <a:pt x="1989" y="24094"/>
                    <a:pt x="1939" y="23994"/>
                    <a:pt x="1872" y="23894"/>
                  </a:cubicBezTo>
                  <a:cubicBezTo>
                    <a:pt x="1855" y="23860"/>
                    <a:pt x="1855" y="23844"/>
                    <a:pt x="1839" y="23827"/>
                  </a:cubicBezTo>
                  <a:cubicBezTo>
                    <a:pt x="1621" y="23626"/>
                    <a:pt x="1504" y="23359"/>
                    <a:pt x="1337" y="23125"/>
                  </a:cubicBezTo>
                  <a:cubicBezTo>
                    <a:pt x="1287" y="23042"/>
                    <a:pt x="1237" y="22958"/>
                    <a:pt x="1204" y="22875"/>
                  </a:cubicBezTo>
                  <a:cubicBezTo>
                    <a:pt x="1137" y="22674"/>
                    <a:pt x="1020" y="22507"/>
                    <a:pt x="936" y="22323"/>
                  </a:cubicBezTo>
                  <a:cubicBezTo>
                    <a:pt x="585" y="21672"/>
                    <a:pt x="268" y="21003"/>
                    <a:pt x="134" y="20268"/>
                  </a:cubicBezTo>
                  <a:cubicBezTo>
                    <a:pt x="34" y="19783"/>
                    <a:pt x="1" y="19299"/>
                    <a:pt x="17" y="18798"/>
                  </a:cubicBezTo>
                  <a:cubicBezTo>
                    <a:pt x="17" y="18564"/>
                    <a:pt x="51" y="18313"/>
                    <a:pt x="68" y="18062"/>
                  </a:cubicBezTo>
                  <a:cubicBezTo>
                    <a:pt x="84" y="17929"/>
                    <a:pt x="84" y="17795"/>
                    <a:pt x="84" y="17661"/>
                  </a:cubicBezTo>
                  <a:cubicBezTo>
                    <a:pt x="84" y="17411"/>
                    <a:pt x="68" y="17144"/>
                    <a:pt x="68" y="16893"/>
                  </a:cubicBezTo>
                  <a:cubicBezTo>
                    <a:pt x="68" y="16642"/>
                    <a:pt x="101" y="16408"/>
                    <a:pt x="201" y="16174"/>
                  </a:cubicBezTo>
                  <a:cubicBezTo>
                    <a:pt x="335" y="15824"/>
                    <a:pt x="452" y="15473"/>
                    <a:pt x="585" y="15122"/>
                  </a:cubicBezTo>
                  <a:cubicBezTo>
                    <a:pt x="619" y="15038"/>
                    <a:pt x="652" y="14971"/>
                    <a:pt x="686" y="14905"/>
                  </a:cubicBezTo>
                  <a:cubicBezTo>
                    <a:pt x="920" y="14487"/>
                    <a:pt x="1170" y="14086"/>
                    <a:pt x="1471" y="13718"/>
                  </a:cubicBezTo>
                  <a:cubicBezTo>
                    <a:pt x="1805" y="13351"/>
                    <a:pt x="2139" y="13017"/>
                    <a:pt x="2474" y="12666"/>
                  </a:cubicBezTo>
                  <a:cubicBezTo>
                    <a:pt x="2507" y="12632"/>
                    <a:pt x="2524" y="12582"/>
                    <a:pt x="2574" y="12565"/>
                  </a:cubicBezTo>
                  <a:cubicBezTo>
                    <a:pt x="2758" y="12448"/>
                    <a:pt x="2858" y="12265"/>
                    <a:pt x="2958" y="12081"/>
                  </a:cubicBezTo>
                  <a:cubicBezTo>
                    <a:pt x="3058" y="11930"/>
                    <a:pt x="3142" y="11747"/>
                    <a:pt x="3242" y="11596"/>
                  </a:cubicBezTo>
                  <a:cubicBezTo>
                    <a:pt x="3309" y="11496"/>
                    <a:pt x="3376" y="11413"/>
                    <a:pt x="3459" y="11346"/>
                  </a:cubicBezTo>
                  <a:cubicBezTo>
                    <a:pt x="3777" y="11028"/>
                    <a:pt x="4027" y="10661"/>
                    <a:pt x="4211" y="10243"/>
                  </a:cubicBezTo>
                  <a:cubicBezTo>
                    <a:pt x="4228" y="10193"/>
                    <a:pt x="4261" y="10126"/>
                    <a:pt x="4311" y="10093"/>
                  </a:cubicBezTo>
                  <a:cubicBezTo>
                    <a:pt x="4529" y="9925"/>
                    <a:pt x="4629" y="9675"/>
                    <a:pt x="4729" y="9424"/>
                  </a:cubicBezTo>
                  <a:cubicBezTo>
                    <a:pt x="4813" y="9207"/>
                    <a:pt x="4896" y="8973"/>
                    <a:pt x="4997" y="8739"/>
                  </a:cubicBezTo>
                  <a:cubicBezTo>
                    <a:pt x="5030" y="8639"/>
                    <a:pt x="5047" y="8555"/>
                    <a:pt x="5047" y="8455"/>
                  </a:cubicBezTo>
                  <a:cubicBezTo>
                    <a:pt x="5047" y="8338"/>
                    <a:pt x="5047" y="8204"/>
                    <a:pt x="5047" y="8088"/>
                  </a:cubicBezTo>
                  <a:cubicBezTo>
                    <a:pt x="5063" y="8004"/>
                    <a:pt x="5063" y="7904"/>
                    <a:pt x="5113" y="7837"/>
                  </a:cubicBezTo>
                  <a:cubicBezTo>
                    <a:pt x="5180" y="7720"/>
                    <a:pt x="5197" y="7586"/>
                    <a:pt x="5180" y="7469"/>
                  </a:cubicBezTo>
                  <a:cubicBezTo>
                    <a:pt x="5147" y="7202"/>
                    <a:pt x="5281" y="6985"/>
                    <a:pt x="5398" y="6768"/>
                  </a:cubicBezTo>
                  <a:cubicBezTo>
                    <a:pt x="5431" y="6684"/>
                    <a:pt x="5514" y="6634"/>
                    <a:pt x="5615" y="6634"/>
                  </a:cubicBezTo>
                  <a:cubicBezTo>
                    <a:pt x="5782" y="6617"/>
                    <a:pt x="5916" y="6483"/>
                    <a:pt x="6099" y="6450"/>
                  </a:cubicBezTo>
                  <a:cubicBezTo>
                    <a:pt x="6016" y="6166"/>
                    <a:pt x="6016" y="5882"/>
                    <a:pt x="5999" y="5598"/>
                  </a:cubicBezTo>
                  <a:cubicBezTo>
                    <a:pt x="5966" y="5364"/>
                    <a:pt x="6049" y="5164"/>
                    <a:pt x="6216" y="4996"/>
                  </a:cubicBezTo>
                  <a:cubicBezTo>
                    <a:pt x="6317" y="4896"/>
                    <a:pt x="6433" y="4813"/>
                    <a:pt x="6484" y="4679"/>
                  </a:cubicBezTo>
                  <a:cubicBezTo>
                    <a:pt x="6484" y="4646"/>
                    <a:pt x="6484" y="4629"/>
                    <a:pt x="6484" y="4612"/>
                  </a:cubicBezTo>
                  <a:cubicBezTo>
                    <a:pt x="6317" y="4311"/>
                    <a:pt x="6333" y="3977"/>
                    <a:pt x="6350" y="3660"/>
                  </a:cubicBezTo>
                  <a:cubicBezTo>
                    <a:pt x="6350" y="3509"/>
                    <a:pt x="6433" y="3376"/>
                    <a:pt x="6550" y="3292"/>
                  </a:cubicBezTo>
                  <a:cubicBezTo>
                    <a:pt x="6584" y="3275"/>
                    <a:pt x="6617" y="3242"/>
                    <a:pt x="6651" y="3225"/>
                  </a:cubicBezTo>
                  <a:cubicBezTo>
                    <a:pt x="6734" y="3175"/>
                    <a:pt x="6768" y="3092"/>
                    <a:pt x="6768" y="2991"/>
                  </a:cubicBezTo>
                  <a:cubicBezTo>
                    <a:pt x="6768" y="2858"/>
                    <a:pt x="6768" y="2724"/>
                    <a:pt x="6768" y="2590"/>
                  </a:cubicBezTo>
                  <a:cubicBezTo>
                    <a:pt x="6768" y="2473"/>
                    <a:pt x="6751" y="2340"/>
                    <a:pt x="6768" y="2223"/>
                  </a:cubicBezTo>
                  <a:cubicBezTo>
                    <a:pt x="6801" y="1939"/>
                    <a:pt x="6918" y="1705"/>
                    <a:pt x="7169" y="1554"/>
                  </a:cubicBezTo>
                  <a:cubicBezTo>
                    <a:pt x="7352" y="1454"/>
                    <a:pt x="7536" y="1354"/>
                    <a:pt x="7737" y="1254"/>
                  </a:cubicBezTo>
                  <a:cubicBezTo>
                    <a:pt x="7753" y="1153"/>
                    <a:pt x="7787" y="1037"/>
                    <a:pt x="7804" y="920"/>
                  </a:cubicBezTo>
                  <a:cubicBezTo>
                    <a:pt x="7870" y="552"/>
                    <a:pt x="8104" y="301"/>
                    <a:pt x="8422" y="118"/>
                  </a:cubicBezTo>
                  <a:cubicBezTo>
                    <a:pt x="8539" y="51"/>
                    <a:pt x="8656" y="17"/>
                    <a:pt x="8806" y="17"/>
                  </a:cubicBezTo>
                  <a:cubicBezTo>
                    <a:pt x="8956" y="34"/>
                    <a:pt x="9090" y="34"/>
                    <a:pt x="9241" y="17"/>
                  </a:cubicBezTo>
                  <a:cubicBezTo>
                    <a:pt x="9508" y="1"/>
                    <a:pt x="9742" y="51"/>
                    <a:pt x="9992" y="134"/>
                  </a:cubicBezTo>
                  <a:cubicBezTo>
                    <a:pt x="10360" y="235"/>
                    <a:pt x="10560" y="485"/>
                    <a:pt x="10677" y="819"/>
                  </a:cubicBezTo>
                  <a:cubicBezTo>
                    <a:pt x="10711" y="953"/>
                    <a:pt x="10744" y="1103"/>
                    <a:pt x="10778" y="1254"/>
                  </a:cubicBezTo>
                  <a:cubicBezTo>
                    <a:pt x="10928" y="1337"/>
                    <a:pt x="11095" y="1438"/>
                    <a:pt x="11262" y="1521"/>
                  </a:cubicBezTo>
                  <a:cubicBezTo>
                    <a:pt x="11580" y="1688"/>
                    <a:pt x="11713" y="1989"/>
                    <a:pt x="11730" y="2323"/>
                  </a:cubicBezTo>
                  <a:cubicBezTo>
                    <a:pt x="11747" y="2473"/>
                    <a:pt x="11730" y="2607"/>
                    <a:pt x="11730" y="2741"/>
                  </a:cubicBezTo>
                  <a:cubicBezTo>
                    <a:pt x="11730" y="2808"/>
                    <a:pt x="11730" y="2874"/>
                    <a:pt x="11730" y="2925"/>
                  </a:cubicBezTo>
                  <a:cubicBezTo>
                    <a:pt x="11713" y="3075"/>
                    <a:pt x="11764" y="3192"/>
                    <a:pt x="11914" y="3275"/>
                  </a:cubicBezTo>
                  <a:cubicBezTo>
                    <a:pt x="12081" y="3376"/>
                    <a:pt x="12148" y="3526"/>
                    <a:pt x="12148" y="3727"/>
                  </a:cubicBezTo>
                  <a:cubicBezTo>
                    <a:pt x="12148" y="3844"/>
                    <a:pt x="12148" y="3944"/>
                    <a:pt x="12148" y="4061"/>
                  </a:cubicBezTo>
                  <a:cubicBezTo>
                    <a:pt x="12148" y="4228"/>
                    <a:pt x="12131" y="4395"/>
                    <a:pt x="12048" y="4529"/>
                  </a:cubicBezTo>
                  <a:cubicBezTo>
                    <a:pt x="11997" y="4646"/>
                    <a:pt x="12014" y="4729"/>
                    <a:pt x="12098" y="4813"/>
                  </a:cubicBezTo>
                  <a:cubicBezTo>
                    <a:pt x="12165" y="4879"/>
                    <a:pt x="12248" y="4963"/>
                    <a:pt x="12315" y="5047"/>
                  </a:cubicBezTo>
                  <a:cubicBezTo>
                    <a:pt x="12465" y="5197"/>
                    <a:pt x="12532" y="5381"/>
                    <a:pt x="12499" y="5598"/>
                  </a:cubicBezTo>
                  <a:cubicBezTo>
                    <a:pt x="12482" y="5865"/>
                    <a:pt x="12449" y="6133"/>
                    <a:pt x="12415" y="6433"/>
                  </a:cubicBezTo>
                  <a:close/>
                  <a:moveTo>
                    <a:pt x="9257" y="6483"/>
                  </a:moveTo>
                  <a:cubicBezTo>
                    <a:pt x="9257" y="6483"/>
                    <a:pt x="9257" y="6483"/>
                    <a:pt x="9257" y="6483"/>
                  </a:cubicBezTo>
                  <a:cubicBezTo>
                    <a:pt x="8856" y="6483"/>
                    <a:pt x="8438" y="6483"/>
                    <a:pt x="8021" y="6483"/>
                  </a:cubicBezTo>
                  <a:cubicBezTo>
                    <a:pt x="7536" y="6467"/>
                    <a:pt x="7052" y="6517"/>
                    <a:pt x="6567" y="6634"/>
                  </a:cubicBezTo>
                  <a:cubicBezTo>
                    <a:pt x="6283" y="6717"/>
                    <a:pt x="6049" y="6868"/>
                    <a:pt x="5832" y="7052"/>
                  </a:cubicBezTo>
                  <a:cubicBezTo>
                    <a:pt x="5799" y="7085"/>
                    <a:pt x="5748" y="7152"/>
                    <a:pt x="5732" y="7202"/>
                  </a:cubicBezTo>
                  <a:cubicBezTo>
                    <a:pt x="5648" y="7519"/>
                    <a:pt x="5548" y="7837"/>
                    <a:pt x="5548" y="8171"/>
                  </a:cubicBezTo>
                  <a:cubicBezTo>
                    <a:pt x="5548" y="8221"/>
                    <a:pt x="5531" y="8271"/>
                    <a:pt x="5531" y="8321"/>
                  </a:cubicBezTo>
                  <a:cubicBezTo>
                    <a:pt x="5398" y="8906"/>
                    <a:pt x="5180" y="9441"/>
                    <a:pt x="4913" y="9959"/>
                  </a:cubicBezTo>
                  <a:cubicBezTo>
                    <a:pt x="4813" y="10143"/>
                    <a:pt x="4696" y="10343"/>
                    <a:pt x="4596" y="10527"/>
                  </a:cubicBezTo>
                  <a:cubicBezTo>
                    <a:pt x="4428" y="10911"/>
                    <a:pt x="4195" y="11245"/>
                    <a:pt x="3944" y="11563"/>
                  </a:cubicBezTo>
                  <a:cubicBezTo>
                    <a:pt x="3476" y="12148"/>
                    <a:pt x="3008" y="12732"/>
                    <a:pt x="2540" y="13317"/>
                  </a:cubicBezTo>
                  <a:cubicBezTo>
                    <a:pt x="2440" y="13434"/>
                    <a:pt x="2357" y="13568"/>
                    <a:pt x="2223" y="13668"/>
                  </a:cubicBezTo>
                  <a:cubicBezTo>
                    <a:pt x="1972" y="13852"/>
                    <a:pt x="1772" y="14103"/>
                    <a:pt x="1555" y="14336"/>
                  </a:cubicBezTo>
                  <a:cubicBezTo>
                    <a:pt x="1438" y="14470"/>
                    <a:pt x="1337" y="14604"/>
                    <a:pt x="1254" y="14771"/>
                  </a:cubicBezTo>
                  <a:cubicBezTo>
                    <a:pt x="1070" y="15122"/>
                    <a:pt x="886" y="15473"/>
                    <a:pt x="719" y="15840"/>
                  </a:cubicBezTo>
                  <a:cubicBezTo>
                    <a:pt x="652" y="15991"/>
                    <a:pt x="602" y="16174"/>
                    <a:pt x="585" y="16342"/>
                  </a:cubicBezTo>
                  <a:cubicBezTo>
                    <a:pt x="535" y="16659"/>
                    <a:pt x="452" y="16960"/>
                    <a:pt x="469" y="17294"/>
                  </a:cubicBezTo>
                  <a:cubicBezTo>
                    <a:pt x="469" y="17311"/>
                    <a:pt x="469" y="17344"/>
                    <a:pt x="469" y="17361"/>
                  </a:cubicBezTo>
                  <a:cubicBezTo>
                    <a:pt x="402" y="17545"/>
                    <a:pt x="418" y="17728"/>
                    <a:pt x="418" y="17912"/>
                  </a:cubicBezTo>
                  <a:cubicBezTo>
                    <a:pt x="418" y="18380"/>
                    <a:pt x="418" y="18865"/>
                    <a:pt x="435" y="19332"/>
                  </a:cubicBezTo>
                  <a:cubicBezTo>
                    <a:pt x="435" y="19399"/>
                    <a:pt x="418" y="19483"/>
                    <a:pt x="452" y="19550"/>
                  </a:cubicBezTo>
                  <a:cubicBezTo>
                    <a:pt x="519" y="19817"/>
                    <a:pt x="535" y="20084"/>
                    <a:pt x="535" y="20368"/>
                  </a:cubicBezTo>
                  <a:cubicBezTo>
                    <a:pt x="552" y="20569"/>
                    <a:pt x="585" y="20786"/>
                    <a:pt x="702" y="20970"/>
                  </a:cubicBezTo>
                  <a:cubicBezTo>
                    <a:pt x="836" y="21137"/>
                    <a:pt x="903" y="21337"/>
                    <a:pt x="953" y="21538"/>
                  </a:cubicBezTo>
                  <a:cubicBezTo>
                    <a:pt x="1020" y="21722"/>
                    <a:pt x="1070" y="21905"/>
                    <a:pt x="1120" y="22089"/>
                  </a:cubicBezTo>
                  <a:cubicBezTo>
                    <a:pt x="1170" y="22240"/>
                    <a:pt x="1237" y="22373"/>
                    <a:pt x="1354" y="22490"/>
                  </a:cubicBezTo>
                  <a:cubicBezTo>
                    <a:pt x="1454" y="22591"/>
                    <a:pt x="1521" y="22707"/>
                    <a:pt x="1571" y="22824"/>
                  </a:cubicBezTo>
                  <a:cubicBezTo>
                    <a:pt x="1655" y="23058"/>
                    <a:pt x="1772" y="23276"/>
                    <a:pt x="1905" y="23476"/>
                  </a:cubicBezTo>
                  <a:cubicBezTo>
                    <a:pt x="2139" y="23860"/>
                    <a:pt x="2407" y="24195"/>
                    <a:pt x="2758" y="24479"/>
                  </a:cubicBezTo>
                  <a:cubicBezTo>
                    <a:pt x="3142" y="24779"/>
                    <a:pt x="3576" y="25013"/>
                    <a:pt x="3961" y="25331"/>
                  </a:cubicBezTo>
                  <a:cubicBezTo>
                    <a:pt x="3994" y="25364"/>
                    <a:pt x="4044" y="25381"/>
                    <a:pt x="4094" y="25398"/>
                  </a:cubicBezTo>
                  <a:cubicBezTo>
                    <a:pt x="4395" y="25565"/>
                    <a:pt x="4696" y="25715"/>
                    <a:pt x="4997" y="25882"/>
                  </a:cubicBezTo>
                  <a:cubicBezTo>
                    <a:pt x="5464" y="26149"/>
                    <a:pt x="5949" y="26350"/>
                    <a:pt x="6484" y="26500"/>
                  </a:cubicBezTo>
                  <a:cubicBezTo>
                    <a:pt x="6601" y="26517"/>
                    <a:pt x="6734" y="26534"/>
                    <a:pt x="6851" y="26550"/>
                  </a:cubicBezTo>
                  <a:cubicBezTo>
                    <a:pt x="7152" y="26617"/>
                    <a:pt x="7469" y="26617"/>
                    <a:pt x="7770" y="26617"/>
                  </a:cubicBezTo>
                  <a:cubicBezTo>
                    <a:pt x="7937" y="26617"/>
                    <a:pt x="8088" y="26634"/>
                    <a:pt x="8238" y="26684"/>
                  </a:cubicBezTo>
                  <a:cubicBezTo>
                    <a:pt x="8438" y="26734"/>
                    <a:pt x="8639" y="26734"/>
                    <a:pt x="8840" y="26734"/>
                  </a:cubicBezTo>
                  <a:cubicBezTo>
                    <a:pt x="9040" y="26734"/>
                    <a:pt x="9257" y="26734"/>
                    <a:pt x="9458" y="26734"/>
                  </a:cubicBezTo>
                  <a:cubicBezTo>
                    <a:pt x="9558" y="26734"/>
                    <a:pt x="9658" y="26751"/>
                    <a:pt x="9758" y="26751"/>
                  </a:cubicBezTo>
                  <a:cubicBezTo>
                    <a:pt x="10193" y="26818"/>
                    <a:pt x="10611" y="26801"/>
                    <a:pt x="11045" y="26784"/>
                  </a:cubicBezTo>
                  <a:cubicBezTo>
                    <a:pt x="11229" y="26768"/>
                    <a:pt x="11413" y="26734"/>
                    <a:pt x="11563" y="26617"/>
                  </a:cubicBezTo>
                  <a:cubicBezTo>
                    <a:pt x="11613" y="26567"/>
                    <a:pt x="11680" y="26550"/>
                    <a:pt x="11764" y="26550"/>
                  </a:cubicBezTo>
                  <a:cubicBezTo>
                    <a:pt x="11814" y="26550"/>
                    <a:pt x="11880" y="26534"/>
                    <a:pt x="11947" y="26517"/>
                  </a:cubicBezTo>
                  <a:cubicBezTo>
                    <a:pt x="12482" y="26383"/>
                    <a:pt x="13000" y="26183"/>
                    <a:pt x="13484" y="25882"/>
                  </a:cubicBezTo>
                  <a:cubicBezTo>
                    <a:pt x="13551" y="25849"/>
                    <a:pt x="13618" y="25832"/>
                    <a:pt x="13685" y="25782"/>
                  </a:cubicBezTo>
                  <a:cubicBezTo>
                    <a:pt x="13986" y="25631"/>
                    <a:pt x="14286" y="25464"/>
                    <a:pt x="14587" y="25297"/>
                  </a:cubicBezTo>
                  <a:cubicBezTo>
                    <a:pt x="14637" y="25264"/>
                    <a:pt x="14688" y="25230"/>
                    <a:pt x="14721" y="25197"/>
                  </a:cubicBezTo>
                  <a:cubicBezTo>
                    <a:pt x="14871" y="25080"/>
                    <a:pt x="15038" y="24980"/>
                    <a:pt x="15172" y="24846"/>
                  </a:cubicBezTo>
                  <a:cubicBezTo>
                    <a:pt x="15256" y="24779"/>
                    <a:pt x="15356" y="24712"/>
                    <a:pt x="15406" y="24612"/>
                  </a:cubicBezTo>
                  <a:cubicBezTo>
                    <a:pt x="15473" y="24479"/>
                    <a:pt x="15573" y="24412"/>
                    <a:pt x="15690" y="24328"/>
                  </a:cubicBezTo>
                  <a:cubicBezTo>
                    <a:pt x="15957" y="24178"/>
                    <a:pt x="16175" y="23944"/>
                    <a:pt x="16325" y="23677"/>
                  </a:cubicBezTo>
                  <a:cubicBezTo>
                    <a:pt x="16375" y="23576"/>
                    <a:pt x="16425" y="23493"/>
                    <a:pt x="16509" y="23426"/>
                  </a:cubicBezTo>
                  <a:cubicBezTo>
                    <a:pt x="16626" y="23309"/>
                    <a:pt x="16709" y="23175"/>
                    <a:pt x="16793" y="23025"/>
                  </a:cubicBezTo>
                  <a:cubicBezTo>
                    <a:pt x="16893" y="22858"/>
                    <a:pt x="16993" y="22691"/>
                    <a:pt x="17110" y="22524"/>
                  </a:cubicBezTo>
                  <a:cubicBezTo>
                    <a:pt x="17244" y="22373"/>
                    <a:pt x="17344" y="22223"/>
                    <a:pt x="17394" y="22039"/>
                  </a:cubicBezTo>
                  <a:cubicBezTo>
                    <a:pt x="17478" y="21738"/>
                    <a:pt x="17578" y="21438"/>
                    <a:pt x="17662" y="21154"/>
                  </a:cubicBezTo>
                  <a:cubicBezTo>
                    <a:pt x="17695" y="21070"/>
                    <a:pt x="17712" y="20986"/>
                    <a:pt x="17762" y="20920"/>
                  </a:cubicBezTo>
                  <a:cubicBezTo>
                    <a:pt x="17929" y="20669"/>
                    <a:pt x="18013" y="20385"/>
                    <a:pt x="18029" y="20068"/>
                  </a:cubicBezTo>
                  <a:cubicBezTo>
                    <a:pt x="18029" y="20034"/>
                    <a:pt x="18029" y="20001"/>
                    <a:pt x="18046" y="19967"/>
                  </a:cubicBezTo>
                  <a:cubicBezTo>
                    <a:pt x="18129" y="19750"/>
                    <a:pt x="18113" y="19533"/>
                    <a:pt x="18113" y="19316"/>
                  </a:cubicBezTo>
                  <a:cubicBezTo>
                    <a:pt x="18113" y="18948"/>
                    <a:pt x="18079" y="18564"/>
                    <a:pt x="18096" y="18196"/>
                  </a:cubicBezTo>
                  <a:cubicBezTo>
                    <a:pt x="18113" y="17728"/>
                    <a:pt x="18013" y="17277"/>
                    <a:pt x="17996" y="16809"/>
                  </a:cubicBezTo>
                  <a:cubicBezTo>
                    <a:pt x="17996" y="16759"/>
                    <a:pt x="17979" y="16726"/>
                    <a:pt x="17979" y="16676"/>
                  </a:cubicBezTo>
                  <a:cubicBezTo>
                    <a:pt x="17962" y="16609"/>
                    <a:pt x="17946" y="16559"/>
                    <a:pt x="17946" y="16492"/>
                  </a:cubicBezTo>
                  <a:cubicBezTo>
                    <a:pt x="17929" y="16225"/>
                    <a:pt x="17845" y="15991"/>
                    <a:pt x="17745" y="15757"/>
                  </a:cubicBezTo>
                  <a:cubicBezTo>
                    <a:pt x="17612" y="15489"/>
                    <a:pt x="17478" y="15239"/>
                    <a:pt x="17344" y="14971"/>
                  </a:cubicBezTo>
                  <a:cubicBezTo>
                    <a:pt x="17127" y="14487"/>
                    <a:pt x="16759" y="14119"/>
                    <a:pt x="16375" y="13768"/>
                  </a:cubicBezTo>
                  <a:cubicBezTo>
                    <a:pt x="16241" y="13635"/>
                    <a:pt x="16091" y="13484"/>
                    <a:pt x="15974" y="13334"/>
                  </a:cubicBezTo>
                  <a:cubicBezTo>
                    <a:pt x="15506" y="12783"/>
                    <a:pt x="15072" y="12215"/>
                    <a:pt x="14621" y="11646"/>
                  </a:cubicBezTo>
                  <a:cubicBezTo>
                    <a:pt x="14320" y="11279"/>
                    <a:pt x="14053" y="10895"/>
                    <a:pt x="13852" y="10443"/>
                  </a:cubicBezTo>
                  <a:cubicBezTo>
                    <a:pt x="13802" y="10326"/>
                    <a:pt x="13752" y="10226"/>
                    <a:pt x="13685" y="10109"/>
                  </a:cubicBezTo>
                  <a:cubicBezTo>
                    <a:pt x="13434" y="9692"/>
                    <a:pt x="13234" y="9257"/>
                    <a:pt x="13100" y="8789"/>
                  </a:cubicBezTo>
                  <a:cubicBezTo>
                    <a:pt x="13050" y="8605"/>
                    <a:pt x="12967" y="8405"/>
                    <a:pt x="12967" y="8204"/>
                  </a:cubicBezTo>
                  <a:cubicBezTo>
                    <a:pt x="12950" y="7870"/>
                    <a:pt x="12866" y="7553"/>
                    <a:pt x="12783" y="7219"/>
                  </a:cubicBezTo>
                  <a:cubicBezTo>
                    <a:pt x="12766" y="7169"/>
                    <a:pt x="12716" y="7102"/>
                    <a:pt x="12682" y="7068"/>
                  </a:cubicBezTo>
                  <a:cubicBezTo>
                    <a:pt x="12482" y="6884"/>
                    <a:pt x="12281" y="6751"/>
                    <a:pt x="12031" y="6667"/>
                  </a:cubicBezTo>
                  <a:cubicBezTo>
                    <a:pt x="11897" y="6634"/>
                    <a:pt x="11764" y="6600"/>
                    <a:pt x="11630" y="6584"/>
                  </a:cubicBezTo>
                  <a:cubicBezTo>
                    <a:pt x="11346" y="6500"/>
                    <a:pt x="11045" y="6500"/>
                    <a:pt x="10761" y="6483"/>
                  </a:cubicBezTo>
                  <a:cubicBezTo>
                    <a:pt x="10260" y="6483"/>
                    <a:pt x="9758" y="6483"/>
                    <a:pt x="9257" y="6483"/>
                  </a:cubicBezTo>
                  <a:close/>
                  <a:moveTo>
                    <a:pt x="6985" y="4879"/>
                  </a:moveTo>
                  <a:cubicBezTo>
                    <a:pt x="6834" y="5030"/>
                    <a:pt x="6701" y="5180"/>
                    <a:pt x="6550" y="5314"/>
                  </a:cubicBezTo>
                  <a:cubicBezTo>
                    <a:pt x="6484" y="5397"/>
                    <a:pt x="6400" y="5481"/>
                    <a:pt x="6400" y="5598"/>
                  </a:cubicBezTo>
                  <a:cubicBezTo>
                    <a:pt x="6383" y="5782"/>
                    <a:pt x="6383" y="5966"/>
                    <a:pt x="6367" y="6149"/>
                  </a:cubicBezTo>
                  <a:cubicBezTo>
                    <a:pt x="6367" y="6199"/>
                    <a:pt x="6400" y="6250"/>
                    <a:pt x="6417" y="6316"/>
                  </a:cubicBezTo>
                  <a:cubicBezTo>
                    <a:pt x="6500" y="6300"/>
                    <a:pt x="6567" y="6300"/>
                    <a:pt x="6634" y="6266"/>
                  </a:cubicBezTo>
                  <a:cubicBezTo>
                    <a:pt x="6968" y="6166"/>
                    <a:pt x="7302" y="6133"/>
                    <a:pt x="7653" y="6133"/>
                  </a:cubicBezTo>
                  <a:cubicBezTo>
                    <a:pt x="8672" y="6133"/>
                    <a:pt x="9675" y="6133"/>
                    <a:pt x="10694" y="6133"/>
                  </a:cubicBezTo>
                  <a:cubicBezTo>
                    <a:pt x="11112" y="6133"/>
                    <a:pt x="11513" y="6133"/>
                    <a:pt x="11897" y="6283"/>
                  </a:cubicBezTo>
                  <a:cubicBezTo>
                    <a:pt x="11964" y="6300"/>
                    <a:pt x="12031" y="6300"/>
                    <a:pt x="12098" y="6300"/>
                  </a:cubicBezTo>
                  <a:cubicBezTo>
                    <a:pt x="12114" y="6216"/>
                    <a:pt x="12131" y="6149"/>
                    <a:pt x="12131" y="6082"/>
                  </a:cubicBezTo>
                  <a:cubicBezTo>
                    <a:pt x="12131" y="5932"/>
                    <a:pt x="12114" y="5782"/>
                    <a:pt x="12098" y="5631"/>
                  </a:cubicBezTo>
                  <a:cubicBezTo>
                    <a:pt x="12098" y="5414"/>
                    <a:pt x="11964" y="5280"/>
                    <a:pt x="11764" y="5214"/>
                  </a:cubicBezTo>
                  <a:cubicBezTo>
                    <a:pt x="11563" y="5147"/>
                    <a:pt x="11346" y="5080"/>
                    <a:pt x="11129" y="5047"/>
                  </a:cubicBezTo>
                  <a:cubicBezTo>
                    <a:pt x="10694" y="4980"/>
                    <a:pt x="10260" y="4930"/>
                    <a:pt x="9809" y="4879"/>
                  </a:cubicBezTo>
                  <a:cubicBezTo>
                    <a:pt x="9291" y="4813"/>
                    <a:pt x="8773" y="4846"/>
                    <a:pt x="8255" y="4863"/>
                  </a:cubicBezTo>
                  <a:cubicBezTo>
                    <a:pt x="8071" y="4879"/>
                    <a:pt x="7887" y="4879"/>
                    <a:pt x="7703" y="4863"/>
                  </a:cubicBezTo>
                  <a:cubicBezTo>
                    <a:pt x="7469" y="4829"/>
                    <a:pt x="7219" y="4863"/>
                    <a:pt x="6985" y="4879"/>
                  </a:cubicBezTo>
                  <a:close/>
                  <a:moveTo>
                    <a:pt x="11596" y="3793"/>
                  </a:moveTo>
                  <a:cubicBezTo>
                    <a:pt x="11563" y="3777"/>
                    <a:pt x="11530" y="3743"/>
                    <a:pt x="11496" y="3727"/>
                  </a:cubicBezTo>
                  <a:cubicBezTo>
                    <a:pt x="11379" y="3693"/>
                    <a:pt x="11279" y="3643"/>
                    <a:pt x="11162" y="3610"/>
                  </a:cubicBezTo>
                  <a:cubicBezTo>
                    <a:pt x="10460" y="3426"/>
                    <a:pt x="9742" y="3326"/>
                    <a:pt x="9023" y="3326"/>
                  </a:cubicBezTo>
                  <a:cubicBezTo>
                    <a:pt x="8890" y="3326"/>
                    <a:pt x="8773" y="3326"/>
                    <a:pt x="8639" y="3326"/>
                  </a:cubicBezTo>
                  <a:cubicBezTo>
                    <a:pt x="8255" y="3292"/>
                    <a:pt x="7870" y="3326"/>
                    <a:pt x="7503" y="3342"/>
                  </a:cubicBezTo>
                  <a:cubicBezTo>
                    <a:pt x="7219" y="3359"/>
                    <a:pt x="7102" y="3576"/>
                    <a:pt x="6918" y="3727"/>
                  </a:cubicBezTo>
                  <a:cubicBezTo>
                    <a:pt x="6901" y="3727"/>
                    <a:pt x="6901" y="3760"/>
                    <a:pt x="6901" y="3777"/>
                  </a:cubicBezTo>
                  <a:cubicBezTo>
                    <a:pt x="6901" y="3927"/>
                    <a:pt x="6885" y="4111"/>
                    <a:pt x="6918" y="4261"/>
                  </a:cubicBezTo>
                  <a:cubicBezTo>
                    <a:pt x="6968" y="4428"/>
                    <a:pt x="7018" y="4612"/>
                    <a:pt x="7018" y="4813"/>
                  </a:cubicBezTo>
                  <a:cubicBezTo>
                    <a:pt x="7135" y="4779"/>
                    <a:pt x="7235" y="4763"/>
                    <a:pt x="7319" y="4746"/>
                  </a:cubicBezTo>
                  <a:cubicBezTo>
                    <a:pt x="7603" y="4679"/>
                    <a:pt x="7887" y="4595"/>
                    <a:pt x="8171" y="4562"/>
                  </a:cubicBezTo>
                  <a:cubicBezTo>
                    <a:pt x="8773" y="4478"/>
                    <a:pt x="9374" y="4462"/>
                    <a:pt x="9976" y="4545"/>
                  </a:cubicBezTo>
                  <a:cubicBezTo>
                    <a:pt x="10444" y="4612"/>
                    <a:pt x="10911" y="4646"/>
                    <a:pt x="11379" y="4763"/>
                  </a:cubicBezTo>
                  <a:cubicBezTo>
                    <a:pt x="11413" y="4763"/>
                    <a:pt x="11429" y="4763"/>
                    <a:pt x="11463" y="4763"/>
                  </a:cubicBezTo>
                  <a:cubicBezTo>
                    <a:pt x="11479" y="4629"/>
                    <a:pt x="11496" y="4512"/>
                    <a:pt x="11530" y="4412"/>
                  </a:cubicBezTo>
                  <a:cubicBezTo>
                    <a:pt x="11630" y="4211"/>
                    <a:pt x="11613" y="4011"/>
                    <a:pt x="11596" y="3793"/>
                  </a:cubicBezTo>
                  <a:close/>
                  <a:moveTo>
                    <a:pt x="11212" y="3326"/>
                  </a:moveTo>
                  <a:cubicBezTo>
                    <a:pt x="11195" y="3209"/>
                    <a:pt x="11179" y="3125"/>
                    <a:pt x="11179" y="3042"/>
                  </a:cubicBezTo>
                  <a:cubicBezTo>
                    <a:pt x="11195" y="2841"/>
                    <a:pt x="11078" y="2757"/>
                    <a:pt x="10928" y="2691"/>
                  </a:cubicBezTo>
                  <a:cubicBezTo>
                    <a:pt x="10861" y="2674"/>
                    <a:pt x="10811" y="2641"/>
                    <a:pt x="10744" y="2624"/>
                  </a:cubicBezTo>
                  <a:cubicBezTo>
                    <a:pt x="10377" y="2540"/>
                    <a:pt x="10026" y="2457"/>
                    <a:pt x="9642" y="2457"/>
                  </a:cubicBezTo>
                  <a:cubicBezTo>
                    <a:pt x="9408" y="2457"/>
                    <a:pt x="9157" y="2473"/>
                    <a:pt x="8940" y="2440"/>
                  </a:cubicBezTo>
                  <a:cubicBezTo>
                    <a:pt x="8639" y="2390"/>
                    <a:pt x="8338" y="2356"/>
                    <a:pt x="8037" y="2407"/>
                  </a:cubicBezTo>
                  <a:cubicBezTo>
                    <a:pt x="7987" y="2423"/>
                    <a:pt x="7937" y="2440"/>
                    <a:pt x="7904" y="2373"/>
                  </a:cubicBezTo>
                  <a:cubicBezTo>
                    <a:pt x="7921" y="2290"/>
                    <a:pt x="7971" y="2306"/>
                    <a:pt x="8021" y="2306"/>
                  </a:cubicBezTo>
                  <a:cubicBezTo>
                    <a:pt x="8238" y="2273"/>
                    <a:pt x="8438" y="2240"/>
                    <a:pt x="8639" y="2189"/>
                  </a:cubicBezTo>
                  <a:cubicBezTo>
                    <a:pt x="8806" y="2156"/>
                    <a:pt x="8956" y="2123"/>
                    <a:pt x="9107" y="2123"/>
                  </a:cubicBezTo>
                  <a:cubicBezTo>
                    <a:pt x="9257" y="2123"/>
                    <a:pt x="9391" y="2123"/>
                    <a:pt x="9541" y="2123"/>
                  </a:cubicBezTo>
                  <a:cubicBezTo>
                    <a:pt x="10076" y="2106"/>
                    <a:pt x="10577" y="2189"/>
                    <a:pt x="11078" y="2373"/>
                  </a:cubicBezTo>
                  <a:cubicBezTo>
                    <a:pt x="11095" y="2390"/>
                    <a:pt x="11112" y="2373"/>
                    <a:pt x="11145" y="2390"/>
                  </a:cubicBezTo>
                  <a:cubicBezTo>
                    <a:pt x="11179" y="2290"/>
                    <a:pt x="11179" y="2189"/>
                    <a:pt x="11112" y="2123"/>
                  </a:cubicBezTo>
                  <a:cubicBezTo>
                    <a:pt x="10878" y="1889"/>
                    <a:pt x="10661" y="1655"/>
                    <a:pt x="10360" y="1504"/>
                  </a:cubicBezTo>
                  <a:cubicBezTo>
                    <a:pt x="10343" y="1488"/>
                    <a:pt x="10310" y="1471"/>
                    <a:pt x="10276" y="1471"/>
                  </a:cubicBezTo>
                  <a:cubicBezTo>
                    <a:pt x="10109" y="1421"/>
                    <a:pt x="9926" y="1387"/>
                    <a:pt x="9758" y="1337"/>
                  </a:cubicBezTo>
                  <a:cubicBezTo>
                    <a:pt x="9625" y="1304"/>
                    <a:pt x="9491" y="1287"/>
                    <a:pt x="9357" y="1287"/>
                  </a:cubicBezTo>
                  <a:cubicBezTo>
                    <a:pt x="9124" y="1287"/>
                    <a:pt x="8890" y="1270"/>
                    <a:pt x="8672" y="1371"/>
                  </a:cubicBezTo>
                  <a:cubicBezTo>
                    <a:pt x="8639" y="1387"/>
                    <a:pt x="8589" y="1371"/>
                    <a:pt x="8539" y="1387"/>
                  </a:cubicBezTo>
                  <a:cubicBezTo>
                    <a:pt x="8288" y="1438"/>
                    <a:pt x="8021" y="1504"/>
                    <a:pt x="7837" y="1705"/>
                  </a:cubicBezTo>
                  <a:cubicBezTo>
                    <a:pt x="7753" y="1805"/>
                    <a:pt x="7653" y="1889"/>
                    <a:pt x="7553" y="1955"/>
                  </a:cubicBezTo>
                  <a:cubicBezTo>
                    <a:pt x="7386" y="2072"/>
                    <a:pt x="7336" y="2223"/>
                    <a:pt x="7336" y="2407"/>
                  </a:cubicBezTo>
                  <a:cubicBezTo>
                    <a:pt x="7336" y="2624"/>
                    <a:pt x="7336" y="2841"/>
                    <a:pt x="7336" y="3058"/>
                  </a:cubicBezTo>
                  <a:cubicBezTo>
                    <a:pt x="7336" y="3108"/>
                    <a:pt x="7302" y="3175"/>
                    <a:pt x="7369" y="3209"/>
                  </a:cubicBezTo>
                  <a:cubicBezTo>
                    <a:pt x="7403" y="3209"/>
                    <a:pt x="7453" y="3192"/>
                    <a:pt x="7486" y="3175"/>
                  </a:cubicBezTo>
                  <a:cubicBezTo>
                    <a:pt x="7753" y="3092"/>
                    <a:pt x="8004" y="3075"/>
                    <a:pt x="8271" y="3075"/>
                  </a:cubicBezTo>
                  <a:cubicBezTo>
                    <a:pt x="8522" y="3058"/>
                    <a:pt x="8773" y="3058"/>
                    <a:pt x="9007" y="3058"/>
                  </a:cubicBezTo>
                  <a:cubicBezTo>
                    <a:pt x="9474" y="3042"/>
                    <a:pt x="9942" y="3092"/>
                    <a:pt x="10410" y="3158"/>
                  </a:cubicBezTo>
                  <a:cubicBezTo>
                    <a:pt x="10661" y="3209"/>
                    <a:pt x="10928" y="3275"/>
                    <a:pt x="11212" y="3326"/>
                  </a:cubicBezTo>
                  <a:close/>
                  <a:moveTo>
                    <a:pt x="8071" y="1187"/>
                  </a:moveTo>
                  <a:cubicBezTo>
                    <a:pt x="8338" y="1120"/>
                    <a:pt x="8572" y="1070"/>
                    <a:pt x="8789" y="1003"/>
                  </a:cubicBezTo>
                  <a:cubicBezTo>
                    <a:pt x="8856" y="986"/>
                    <a:pt x="8923" y="986"/>
                    <a:pt x="8990" y="986"/>
                  </a:cubicBezTo>
                  <a:cubicBezTo>
                    <a:pt x="9174" y="986"/>
                    <a:pt x="9357" y="986"/>
                    <a:pt x="9541" y="986"/>
                  </a:cubicBezTo>
                  <a:cubicBezTo>
                    <a:pt x="9591" y="986"/>
                    <a:pt x="9642" y="986"/>
                    <a:pt x="9692" y="1003"/>
                  </a:cubicBezTo>
                  <a:cubicBezTo>
                    <a:pt x="9926" y="1053"/>
                    <a:pt x="10126" y="1120"/>
                    <a:pt x="10360" y="1170"/>
                  </a:cubicBezTo>
                  <a:cubicBezTo>
                    <a:pt x="10377" y="1187"/>
                    <a:pt x="10410" y="1170"/>
                    <a:pt x="10427" y="1170"/>
                  </a:cubicBezTo>
                  <a:cubicBezTo>
                    <a:pt x="10393" y="936"/>
                    <a:pt x="10293" y="736"/>
                    <a:pt x="10126" y="585"/>
                  </a:cubicBezTo>
                  <a:cubicBezTo>
                    <a:pt x="10026" y="485"/>
                    <a:pt x="9909" y="435"/>
                    <a:pt x="9775" y="418"/>
                  </a:cubicBezTo>
                  <a:cubicBezTo>
                    <a:pt x="9625" y="402"/>
                    <a:pt x="9458" y="368"/>
                    <a:pt x="9291" y="368"/>
                  </a:cubicBezTo>
                  <a:cubicBezTo>
                    <a:pt x="9124" y="368"/>
                    <a:pt x="8973" y="402"/>
                    <a:pt x="8806" y="418"/>
                  </a:cubicBezTo>
                  <a:cubicBezTo>
                    <a:pt x="8756" y="435"/>
                    <a:pt x="8689" y="418"/>
                    <a:pt x="8639" y="435"/>
                  </a:cubicBezTo>
                  <a:cubicBezTo>
                    <a:pt x="8589" y="452"/>
                    <a:pt x="8539" y="468"/>
                    <a:pt x="8489" y="502"/>
                  </a:cubicBezTo>
                  <a:cubicBezTo>
                    <a:pt x="8271" y="669"/>
                    <a:pt x="8104" y="869"/>
                    <a:pt x="8071" y="1187"/>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9"/>
            <p:cNvSpPr/>
            <p:nvPr/>
          </p:nvSpPr>
          <p:spPr>
            <a:xfrm>
              <a:off x="1146350" y="3481650"/>
              <a:ext cx="232150" cy="313950"/>
            </a:xfrm>
            <a:custGeom>
              <a:avLst/>
              <a:gdLst/>
              <a:ahLst/>
              <a:cxnLst/>
              <a:rect l="l" t="t" r="r" b="b"/>
              <a:pathLst>
                <a:path w="9286" h="12558" extrusionOk="0">
                  <a:moveTo>
                    <a:pt x="3157" y="8363"/>
                  </a:moveTo>
                  <a:cubicBezTo>
                    <a:pt x="3303" y="8363"/>
                    <a:pt x="3481" y="8506"/>
                    <a:pt x="3688" y="8794"/>
                  </a:cubicBezTo>
                  <a:cubicBezTo>
                    <a:pt x="3688" y="8944"/>
                    <a:pt x="3688" y="9078"/>
                    <a:pt x="3655" y="9211"/>
                  </a:cubicBezTo>
                  <a:cubicBezTo>
                    <a:pt x="3604" y="9713"/>
                    <a:pt x="3488" y="10097"/>
                    <a:pt x="3153" y="10481"/>
                  </a:cubicBezTo>
                  <a:cubicBezTo>
                    <a:pt x="3103" y="10531"/>
                    <a:pt x="3053" y="10598"/>
                    <a:pt x="2986" y="10665"/>
                  </a:cubicBezTo>
                  <a:cubicBezTo>
                    <a:pt x="2669" y="10030"/>
                    <a:pt x="2585" y="9278"/>
                    <a:pt x="2853" y="8677"/>
                  </a:cubicBezTo>
                  <a:cubicBezTo>
                    <a:pt x="2930" y="8468"/>
                    <a:pt x="3032" y="8363"/>
                    <a:pt x="3157" y="8363"/>
                  </a:cubicBezTo>
                  <a:close/>
                  <a:moveTo>
                    <a:pt x="5867" y="8862"/>
                  </a:moveTo>
                  <a:cubicBezTo>
                    <a:pt x="5973" y="8862"/>
                    <a:pt x="6055" y="8950"/>
                    <a:pt x="6111" y="9128"/>
                  </a:cubicBezTo>
                  <a:cubicBezTo>
                    <a:pt x="6261" y="9378"/>
                    <a:pt x="6295" y="9646"/>
                    <a:pt x="6295" y="9930"/>
                  </a:cubicBezTo>
                  <a:cubicBezTo>
                    <a:pt x="6311" y="10297"/>
                    <a:pt x="6144" y="10698"/>
                    <a:pt x="5960" y="11033"/>
                  </a:cubicBezTo>
                  <a:cubicBezTo>
                    <a:pt x="5726" y="10682"/>
                    <a:pt x="5593" y="10247"/>
                    <a:pt x="5543" y="9896"/>
                  </a:cubicBezTo>
                  <a:cubicBezTo>
                    <a:pt x="5509" y="9612"/>
                    <a:pt x="5509" y="9312"/>
                    <a:pt x="5576" y="9027"/>
                  </a:cubicBezTo>
                  <a:cubicBezTo>
                    <a:pt x="5687" y="8917"/>
                    <a:pt x="5784" y="8862"/>
                    <a:pt x="5867" y="8862"/>
                  </a:cubicBezTo>
                  <a:close/>
                  <a:moveTo>
                    <a:pt x="6242" y="1"/>
                  </a:moveTo>
                  <a:cubicBezTo>
                    <a:pt x="6141" y="1"/>
                    <a:pt x="6043" y="57"/>
                    <a:pt x="6011" y="189"/>
                  </a:cubicBezTo>
                  <a:cubicBezTo>
                    <a:pt x="5860" y="840"/>
                    <a:pt x="5944" y="1459"/>
                    <a:pt x="6044" y="2110"/>
                  </a:cubicBezTo>
                  <a:cubicBezTo>
                    <a:pt x="6178" y="2879"/>
                    <a:pt x="6211" y="3681"/>
                    <a:pt x="6328" y="4449"/>
                  </a:cubicBezTo>
                  <a:cubicBezTo>
                    <a:pt x="6512" y="5786"/>
                    <a:pt x="6946" y="7006"/>
                    <a:pt x="7798" y="8042"/>
                  </a:cubicBezTo>
                  <a:cubicBezTo>
                    <a:pt x="8366" y="8743"/>
                    <a:pt x="8801" y="9228"/>
                    <a:pt x="8567" y="10180"/>
                  </a:cubicBezTo>
                  <a:cubicBezTo>
                    <a:pt x="8417" y="10882"/>
                    <a:pt x="7882" y="11634"/>
                    <a:pt x="7113" y="11701"/>
                  </a:cubicBezTo>
                  <a:cubicBezTo>
                    <a:pt x="7091" y="11702"/>
                    <a:pt x="7070" y="11703"/>
                    <a:pt x="7048" y="11703"/>
                  </a:cubicBezTo>
                  <a:cubicBezTo>
                    <a:pt x="6774" y="11703"/>
                    <a:pt x="6529" y="11605"/>
                    <a:pt x="6328" y="11450"/>
                  </a:cubicBezTo>
                  <a:cubicBezTo>
                    <a:pt x="6696" y="10849"/>
                    <a:pt x="6929" y="10130"/>
                    <a:pt x="6796" y="9428"/>
                  </a:cubicBezTo>
                  <a:cubicBezTo>
                    <a:pt x="6679" y="8894"/>
                    <a:pt x="6311" y="8259"/>
                    <a:pt x="5710" y="8242"/>
                  </a:cubicBezTo>
                  <a:cubicBezTo>
                    <a:pt x="5706" y="8242"/>
                    <a:pt x="5702" y="8242"/>
                    <a:pt x="5698" y="8242"/>
                  </a:cubicBezTo>
                  <a:cubicBezTo>
                    <a:pt x="4378" y="8242"/>
                    <a:pt x="5160" y="10950"/>
                    <a:pt x="5593" y="11434"/>
                  </a:cubicBezTo>
                  <a:cubicBezTo>
                    <a:pt x="5610" y="11467"/>
                    <a:pt x="5643" y="11484"/>
                    <a:pt x="5660" y="11500"/>
                  </a:cubicBezTo>
                  <a:cubicBezTo>
                    <a:pt x="5387" y="11860"/>
                    <a:pt x="5076" y="12022"/>
                    <a:pt x="4734" y="12022"/>
                  </a:cubicBezTo>
                  <a:cubicBezTo>
                    <a:pt x="4489" y="12022"/>
                    <a:pt x="4228" y="11938"/>
                    <a:pt x="3955" y="11784"/>
                  </a:cubicBezTo>
                  <a:cubicBezTo>
                    <a:pt x="3688" y="11634"/>
                    <a:pt x="3454" y="11400"/>
                    <a:pt x="3254" y="11133"/>
                  </a:cubicBezTo>
                  <a:cubicBezTo>
                    <a:pt x="3588" y="10849"/>
                    <a:pt x="3855" y="10498"/>
                    <a:pt x="3989" y="10164"/>
                  </a:cubicBezTo>
                  <a:cubicBezTo>
                    <a:pt x="4189" y="9629"/>
                    <a:pt x="4457" y="8526"/>
                    <a:pt x="4022" y="8042"/>
                  </a:cubicBezTo>
                  <a:cubicBezTo>
                    <a:pt x="3831" y="7811"/>
                    <a:pt x="3610" y="7713"/>
                    <a:pt x="3384" y="7713"/>
                  </a:cubicBezTo>
                  <a:cubicBezTo>
                    <a:pt x="3135" y="7713"/>
                    <a:pt x="2880" y="7832"/>
                    <a:pt x="2652" y="8025"/>
                  </a:cubicBezTo>
                  <a:cubicBezTo>
                    <a:pt x="1967" y="8626"/>
                    <a:pt x="2151" y="9829"/>
                    <a:pt x="2385" y="10581"/>
                  </a:cubicBezTo>
                  <a:cubicBezTo>
                    <a:pt x="2435" y="10715"/>
                    <a:pt x="2485" y="10849"/>
                    <a:pt x="2552" y="10982"/>
                  </a:cubicBezTo>
                  <a:cubicBezTo>
                    <a:pt x="2272" y="11153"/>
                    <a:pt x="1949" y="11281"/>
                    <a:pt x="1646" y="11281"/>
                  </a:cubicBezTo>
                  <a:cubicBezTo>
                    <a:pt x="1443" y="11281"/>
                    <a:pt x="1249" y="11223"/>
                    <a:pt x="1081" y="11083"/>
                  </a:cubicBezTo>
                  <a:cubicBezTo>
                    <a:pt x="731" y="10782"/>
                    <a:pt x="664" y="10231"/>
                    <a:pt x="630" y="9813"/>
                  </a:cubicBezTo>
                  <a:cubicBezTo>
                    <a:pt x="564" y="8911"/>
                    <a:pt x="714" y="7992"/>
                    <a:pt x="948" y="7123"/>
                  </a:cubicBezTo>
                  <a:cubicBezTo>
                    <a:pt x="1148" y="6337"/>
                    <a:pt x="1650" y="5669"/>
                    <a:pt x="2017" y="4934"/>
                  </a:cubicBezTo>
                  <a:cubicBezTo>
                    <a:pt x="2585" y="3764"/>
                    <a:pt x="3003" y="2093"/>
                    <a:pt x="2752" y="790"/>
                  </a:cubicBezTo>
                  <a:cubicBezTo>
                    <a:pt x="2725" y="655"/>
                    <a:pt x="2625" y="597"/>
                    <a:pt x="2519" y="597"/>
                  </a:cubicBezTo>
                  <a:cubicBezTo>
                    <a:pt x="2363" y="597"/>
                    <a:pt x="2195" y="725"/>
                    <a:pt x="2234" y="924"/>
                  </a:cubicBezTo>
                  <a:cubicBezTo>
                    <a:pt x="2485" y="2194"/>
                    <a:pt x="1984" y="3798"/>
                    <a:pt x="1432" y="4917"/>
                  </a:cubicBezTo>
                  <a:cubicBezTo>
                    <a:pt x="864" y="6070"/>
                    <a:pt x="363" y="6939"/>
                    <a:pt x="179" y="8242"/>
                  </a:cubicBezTo>
                  <a:cubicBezTo>
                    <a:pt x="0" y="9510"/>
                    <a:pt x="74" y="11842"/>
                    <a:pt x="1636" y="11842"/>
                  </a:cubicBezTo>
                  <a:cubicBezTo>
                    <a:pt x="1824" y="11842"/>
                    <a:pt x="2034" y="11808"/>
                    <a:pt x="2268" y="11734"/>
                  </a:cubicBezTo>
                  <a:cubicBezTo>
                    <a:pt x="2452" y="11667"/>
                    <a:pt x="2652" y="11567"/>
                    <a:pt x="2853" y="11450"/>
                  </a:cubicBezTo>
                  <a:cubicBezTo>
                    <a:pt x="3331" y="12081"/>
                    <a:pt x="4057" y="12557"/>
                    <a:pt x="4764" y="12557"/>
                  </a:cubicBezTo>
                  <a:cubicBezTo>
                    <a:pt x="5217" y="12557"/>
                    <a:pt x="5662" y="12361"/>
                    <a:pt x="6027" y="11885"/>
                  </a:cubicBezTo>
                  <a:cubicBezTo>
                    <a:pt x="6044" y="11885"/>
                    <a:pt x="6044" y="11868"/>
                    <a:pt x="6044" y="11851"/>
                  </a:cubicBezTo>
                  <a:cubicBezTo>
                    <a:pt x="6372" y="12077"/>
                    <a:pt x="6715" y="12181"/>
                    <a:pt x="7049" y="12181"/>
                  </a:cubicBezTo>
                  <a:cubicBezTo>
                    <a:pt x="7803" y="12181"/>
                    <a:pt x="8513" y="11650"/>
                    <a:pt x="8918" y="10782"/>
                  </a:cubicBezTo>
                  <a:cubicBezTo>
                    <a:pt x="9135" y="10331"/>
                    <a:pt x="9285" y="9662"/>
                    <a:pt x="9152" y="9161"/>
                  </a:cubicBezTo>
                  <a:cubicBezTo>
                    <a:pt x="8935" y="8359"/>
                    <a:pt x="8249" y="7824"/>
                    <a:pt x="7782" y="7156"/>
                  </a:cubicBezTo>
                  <a:cubicBezTo>
                    <a:pt x="7113" y="6187"/>
                    <a:pt x="6913" y="4934"/>
                    <a:pt x="6762" y="3798"/>
                  </a:cubicBezTo>
                  <a:cubicBezTo>
                    <a:pt x="6629" y="2745"/>
                    <a:pt x="6278" y="1358"/>
                    <a:pt x="6528" y="339"/>
                  </a:cubicBezTo>
                  <a:cubicBezTo>
                    <a:pt x="6569" y="136"/>
                    <a:pt x="6400" y="1"/>
                    <a:pt x="6242" y="1"/>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 name="Google Shape;91;p19"/>
          <p:cNvGrpSpPr/>
          <p:nvPr/>
        </p:nvGrpSpPr>
        <p:grpSpPr>
          <a:xfrm>
            <a:off x="-799726" y="2943490"/>
            <a:ext cx="1293422" cy="2321639"/>
            <a:chOff x="2052675" y="2828450"/>
            <a:chExt cx="618225" cy="1100275"/>
          </a:xfrm>
        </p:grpSpPr>
        <p:sp>
          <p:nvSpPr>
            <p:cNvPr id="92" name="Google Shape;92;p19"/>
            <p:cNvSpPr/>
            <p:nvPr/>
          </p:nvSpPr>
          <p:spPr>
            <a:xfrm>
              <a:off x="2355500" y="2828450"/>
              <a:ext cx="12150" cy="330850"/>
            </a:xfrm>
            <a:custGeom>
              <a:avLst/>
              <a:gdLst/>
              <a:ahLst/>
              <a:cxnLst/>
              <a:rect l="l" t="t" r="r" b="b"/>
              <a:pathLst>
                <a:path w="486" h="13234" extrusionOk="0">
                  <a:moveTo>
                    <a:pt x="485" y="8522"/>
                  </a:moveTo>
                  <a:lnTo>
                    <a:pt x="469" y="8522"/>
                  </a:lnTo>
                  <a:cubicBezTo>
                    <a:pt x="469" y="6317"/>
                    <a:pt x="452" y="5899"/>
                    <a:pt x="435" y="3693"/>
                  </a:cubicBezTo>
                  <a:cubicBezTo>
                    <a:pt x="435" y="3342"/>
                    <a:pt x="418" y="535"/>
                    <a:pt x="402" y="185"/>
                  </a:cubicBezTo>
                  <a:cubicBezTo>
                    <a:pt x="402" y="118"/>
                    <a:pt x="402" y="251"/>
                    <a:pt x="385" y="185"/>
                  </a:cubicBezTo>
                  <a:cubicBezTo>
                    <a:pt x="368" y="84"/>
                    <a:pt x="302" y="185"/>
                    <a:pt x="235" y="185"/>
                  </a:cubicBezTo>
                  <a:cubicBezTo>
                    <a:pt x="168" y="185"/>
                    <a:pt x="118" y="84"/>
                    <a:pt x="101" y="185"/>
                  </a:cubicBezTo>
                  <a:cubicBezTo>
                    <a:pt x="84" y="251"/>
                    <a:pt x="84" y="118"/>
                    <a:pt x="68" y="185"/>
                  </a:cubicBezTo>
                  <a:cubicBezTo>
                    <a:pt x="68" y="368"/>
                    <a:pt x="51" y="1"/>
                    <a:pt x="51" y="185"/>
                  </a:cubicBezTo>
                  <a:cubicBezTo>
                    <a:pt x="51" y="2006"/>
                    <a:pt x="17" y="5080"/>
                    <a:pt x="17" y="6901"/>
                  </a:cubicBezTo>
                  <a:cubicBezTo>
                    <a:pt x="1" y="9642"/>
                    <a:pt x="1" y="8840"/>
                    <a:pt x="1" y="11580"/>
                  </a:cubicBezTo>
                  <a:cubicBezTo>
                    <a:pt x="1" y="11947"/>
                    <a:pt x="17" y="12332"/>
                    <a:pt x="51" y="12699"/>
                  </a:cubicBezTo>
                  <a:cubicBezTo>
                    <a:pt x="51" y="12850"/>
                    <a:pt x="118" y="13000"/>
                    <a:pt x="151" y="13150"/>
                  </a:cubicBezTo>
                  <a:cubicBezTo>
                    <a:pt x="168" y="13184"/>
                    <a:pt x="201" y="13217"/>
                    <a:pt x="235" y="13217"/>
                  </a:cubicBezTo>
                  <a:cubicBezTo>
                    <a:pt x="285" y="13234"/>
                    <a:pt x="318" y="13200"/>
                    <a:pt x="335" y="13150"/>
                  </a:cubicBezTo>
                  <a:cubicBezTo>
                    <a:pt x="368" y="13000"/>
                    <a:pt x="435" y="12866"/>
                    <a:pt x="435" y="12733"/>
                  </a:cubicBezTo>
                  <a:cubicBezTo>
                    <a:pt x="469" y="12432"/>
                    <a:pt x="485" y="12131"/>
                    <a:pt x="485" y="11830"/>
                  </a:cubicBezTo>
                  <a:cubicBezTo>
                    <a:pt x="485" y="9541"/>
                    <a:pt x="485" y="10794"/>
                    <a:pt x="485" y="8522"/>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9"/>
            <p:cNvSpPr/>
            <p:nvPr/>
          </p:nvSpPr>
          <p:spPr>
            <a:xfrm>
              <a:off x="2141625" y="3310075"/>
              <a:ext cx="443225" cy="508350"/>
            </a:xfrm>
            <a:custGeom>
              <a:avLst/>
              <a:gdLst/>
              <a:ahLst/>
              <a:cxnLst/>
              <a:rect l="l" t="t" r="r" b="b"/>
              <a:pathLst>
                <a:path w="17729" h="20334" extrusionOk="0">
                  <a:moveTo>
                    <a:pt x="7620" y="1"/>
                  </a:moveTo>
                  <a:cubicBezTo>
                    <a:pt x="7136" y="1"/>
                    <a:pt x="6634" y="34"/>
                    <a:pt x="6166" y="168"/>
                  </a:cubicBezTo>
                  <a:cubicBezTo>
                    <a:pt x="5882" y="235"/>
                    <a:pt x="5648" y="385"/>
                    <a:pt x="5431" y="585"/>
                  </a:cubicBezTo>
                  <a:cubicBezTo>
                    <a:pt x="5381" y="619"/>
                    <a:pt x="5348" y="669"/>
                    <a:pt x="5331" y="736"/>
                  </a:cubicBezTo>
                  <a:cubicBezTo>
                    <a:pt x="5231" y="1053"/>
                    <a:pt x="5130" y="1354"/>
                    <a:pt x="5147" y="1688"/>
                  </a:cubicBezTo>
                  <a:cubicBezTo>
                    <a:pt x="5147" y="1755"/>
                    <a:pt x="5130" y="1805"/>
                    <a:pt x="5114" y="1855"/>
                  </a:cubicBezTo>
                  <a:cubicBezTo>
                    <a:pt x="4997" y="2423"/>
                    <a:pt x="4780" y="2975"/>
                    <a:pt x="4496" y="3493"/>
                  </a:cubicBezTo>
                  <a:cubicBezTo>
                    <a:pt x="4395" y="3677"/>
                    <a:pt x="4295" y="3860"/>
                    <a:pt x="4195" y="4061"/>
                  </a:cubicBezTo>
                  <a:cubicBezTo>
                    <a:pt x="4028" y="4445"/>
                    <a:pt x="3794" y="4779"/>
                    <a:pt x="3543" y="5097"/>
                  </a:cubicBezTo>
                  <a:cubicBezTo>
                    <a:pt x="3075" y="5682"/>
                    <a:pt x="2608" y="6266"/>
                    <a:pt x="2140" y="6851"/>
                  </a:cubicBezTo>
                  <a:cubicBezTo>
                    <a:pt x="2039" y="6968"/>
                    <a:pt x="1939" y="7102"/>
                    <a:pt x="1822" y="7185"/>
                  </a:cubicBezTo>
                  <a:cubicBezTo>
                    <a:pt x="1572" y="7386"/>
                    <a:pt x="1371" y="7636"/>
                    <a:pt x="1154" y="7870"/>
                  </a:cubicBezTo>
                  <a:cubicBezTo>
                    <a:pt x="1037" y="8004"/>
                    <a:pt x="937" y="8138"/>
                    <a:pt x="853" y="8288"/>
                  </a:cubicBezTo>
                  <a:cubicBezTo>
                    <a:pt x="669" y="8656"/>
                    <a:pt x="486" y="9007"/>
                    <a:pt x="318" y="9374"/>
                  </a:cubicBezTo>
                  <a:cubicBezTo>
                    <a:pt x="252" y="9525"/>
                    <a:pt x="201" y="9708"/>
                    <a:pt x="185" y="9875"/>
                  </a:cubicBezTo>
                  <a:cubicBezTo>
                    <a:pt x="135" y="10176"/>
                    <a:pt x="51" y="10494"/>
                    <a:pt x="68" y="10811"/>
                  </a:cubicBezTo>
                  <a:cubicBezTo>
                    <a:pt x="68" y="10845"/>
                    <a:pt x="68" y="10878"/>
                    <a:pt x="68" y="10895"/>
                  </a:cubicBezTo>
                  <a:cubicBezTo>
                    <a:pt x="1" y="11078"/>
                    <a:pt x="1" y="11262"/>
                    <a:pt x="18" y="11446"/>
                  </a:cubicBezTo>
                  <a:cubicBezTo>
                    <a:pt x="18" y="11914"/>
                    <a:pt x="18" y="12382"/>
                    <a:pt x="18" y="12866"/>
                  </a:cubicBezTo>
                  <a:cubicBezTo>
                    <a:pt x="18" y="12933"/>
                    <a:pt x="18" y="13017"/>
                    <a:pt x="34" y="13083"/>
                  </a:cubicBezTo>
                  <a:cubicBezTo>
                    <a:pt x="118" y="13351"/>
                    <a:pt x="118" y="13618"/>
                    <a:pt x="135" y="13885"/>
                  </a:cubicBezTo>
                  <a:cubicBezTo>
                    <a:pt x="151" y="14103"/>
                    <a:pt x="185" y="14320"/>
                    <a:pt x="302" y="14487"/>
                  </a:cubicBezTo>
                  <a:cubicBezTo>
                    <a:pt x="435" y="14671"/>
                    <a:pt x="486" y="14871"/>
                    <a:pt x="552" y="15072"/>
                  </a:cubicBezTo>
                  <a:cubicBezTo>
                    <a:pt x="602" y="15239"/>
                    <a:pt x="669" y="15423"/>
                    <a:pt x="719" y="15606"/>
                  </a:cubicBezTo>
                  <a:cubicBezTo>
                    <a:pt x="770" y="15757"/>
                    <a:pt x="836" y="15907"/>
                    <a:pt x="953" y="16007"/>
                  </a:cubicBezTo>
                  <a:cubicBezTo>
                    <a:pt x="1054" y="16108"/>
                    <a:pt x="1120" y="16225"/>
                    <a:pt x="1171" y="16358"/>
                  </a:cubicBezTo>
                  <a:cubicBezTo>
                    <a:pt x="1254" y="16592"/>
                    <a:pt x="1371" y="16793"/>
                    <a:pt x="1505" y="17010"/>
                  </a:cubicBezTo>
                  <a:cubicBezTo>
                    <a:pt x="1739" y="17378"/>
                    <a:pt x="2006" y="17728"/>
                    <a:pt x="2357" y="17996"/>
                  </a:cubicBezTo>
                  <a:cubicBezTo>
                    <a:pt x="2741" y="18313"/>
                    <a:pt x="3176" y="18547"/>
                    <a:pt x="3560" y="18848"/>
                  </a:cubicBezTo>
                  <a:cubicBezTo>
                    <a:pt x="3593" y="18881"/>
                    <a:pt x="3643" y="18915"/>
                    <a:pt x="3694" y="18931"/>
                  </a:cubicBezTo>
                  <a:cubicBezTo>
                    <a:pt x="3994" y="19082"/>
                    <a:pt x="4295" y="19232"/>
                    <a:pt x="4596" y="19399"/>
                  </a:cubicBezTo>
                  <a:cubicBezTo>
                    <a:pt x="5064" y="19683"/>
                    <a:pt x="5548" y="19884"/>
                    <a:pt x="6083" y="20017"/>
                  </a:cubicBezTo>
                  <a:cubicBezTo>
                    <a:pt x="6200" y="20051"/>
                    <a:pt x="6334" y="20068"/>
                    <a:pt x="6450" y="20084"/>
                  </a:cubicBezTo>
                  <a:cubicBezTo>
                    <a:pt x="6751" y="20151"/>
                    <a:pt x="7069" y="20151"/>
                    <a:pt x="7369" y="20151"/>
                  </a:cubicBezTo>
                  <a:cubicBezTo>
                    <a:pt x="7537" y="20151"/>
                    <a:pt x="7687" y="20168"/>
                    <a:pt x="7837" y="20218"/>
                  </a:cubicBezTo>
                  <a:cubicBezTo>
                    <a:pt x="8038" y="20268"/>
                    <a:pt x="8238" y="20268"/>
                    <a:pt x="8439" y="20268"/>
                  </a:cubicBezTo>
                  <a:lnTo>
                    <a:pt x="9057" y="20268"/>
                  </a:lnTo>
                  <a:cubicBezTo>
                    <a:pt x="9157" y="20268"/>
                    <a:pt x="9258" y="20285"/>
                    <a:pt x="9358" y="20285"/>
                  </a:cubicBezTo>
                  <a:cubicBezTo>
                    <a:pt x="9598" y="20322"/>
                    <a:pt x="9833" y="20333"/>
                    <a:pt x="10069" y="20333"/>
                  </a:cubicBezTo>
                  <a:cubicBezTo>
                    <a:pt x="10259" y="20333"/>
                    <a:pt x="10450" y="20326"/>
                    <a:pt x="10644" y="20318"/>
                  </a:cubicBezTo>
                  <a:cubicBezTo>
                    <a:pt x="10828" y="20302"/>
                    <a:pt x="11012" y="20268"/>
                    <a:pt x="11162" y="20151"/>
                  </a:cubicBezTo>
                  <a:cubicBezTo>
                    <a:pt x="11212" y="20101"/>
                    <a:pt x="11279" y="20084"/>
                    <a:pt x="11363" y="20084"/>
                  </a:cubicBezTo>
                  <a:cubicBezTo>
                    <a:pt x="11413" y="20084"/>
                    <a:pt x="11480" y="20068"/>
                    <a:pt x="11547" y="20051"/>
                  </a:cubicBezTo>
                  <a:cubicBezTo>
                    <a:pt x="12081" y="19901"/>
                    <a:pt x="12599" y="19717"/>
                    <a:pt x="13084" y="19416"/>
                  </a:cubicBezTo>
                  <a:cubicBezTo>
                    <a:pt x="13151" y="19383"/>
                    <a:pt x="13217" y="19349"/>
                    <a:pt x="13284" y="19316"/>
                  </a:cubicBezTo>
                  <a:cubicBezTo>
                    <a:pt x="13585" y="19165"/>
                    <a:pt x="13886" y="18998"/>
                    <a:pt x="14187" y="18831"/>
                  </a:cubicBezTo>
                  <a:cubicBezTo>
                    <a:pt x="14237" y="18798"/>
                    <a:pt x="14287" y="18764"/>
                    <a:pt x="14320" y="18731"/>
                  </a:cubicBezTo>
                  <a:cubicBezTo>
                    <a:pt x="14471" y="18614"/>
                    <a:pt x="14638" y="18514"/>
                    <a:pt x="14771" y="18380"/>
                  </a:cubicBezTo>
                  <a:cubicBezTo>
                    <a:pt x="14855" y="18313"/>
                    <a:pt x="14955" y="18246"/>
                    <a:pt x="15005" y="18146"/>
                  </a:cubicBezTo>
                  <a:cubicBezTo>
                    <a:pt x="15072" y="18012"/>
                    <a:pt x="15172" y="17929"/>
                    <a:pt x="15289" y="17862"/>
                  </a:cubicBezTo>
                  <a:cubicBezTo>
                    <a:pt x="15557" y="17695"/>
                    <a:pt x="15774" y="17478"/>
                    <a:pt x="15924" y="17194"/>
                  </a:cubicBezTo>
                  <a:cubicBezTo>
                    <a:pt x="15974" y="17110"/>
                    <a:pt x="16024" y="17027"/>
                    <a:pt x="16108" y="16960"/>
                  </a:cubicBezTo>
                  <a:cubicBezTo>
                    <a:pt x="16225" y="16843"/>
                    <a:pt x="16309" y="16709"/>
                    <a:pt x="16392" y="16559"/>
                  </a:cubicBezTo>
                  <a:cubicBezTo>
                    <a:pt x="16492" y="16392"/>
                    <a:pt x="16593" y="16225"/>
                    <a:pt x="16710" y="16058"/>
                  </a:cubicBezTo>
                  <a:cubicBezTo>
                    <a:pt x="16843" y="15907"/>
                    <a:pt x="16943" y="15757"/>
                    <a:pt x="16994" y="15573"/>
                  </a:cubicBezTo>
                  <a:cubicBezTo>
                    <a:pt x="17077" y="15272"/>
                    <a:pt x="17177" y="14972"/>
                    <a:pt x="17261" y="14687"/>
                  </a:cubicBezTo>
                  <a:cubicBezTo>
                    <a:pt x="17294" y="14604"/>
                    <a:pt x="17311" y="14520"/>
                    <a:pt x="17361" y="14454"/>
                  </a:cubicBezTo>
                  <a:cubicBezTo>
                    <a:pt x="17528" y="14203"/>
                    <a:pt x="17612" y="13919"/>
                    <a:pt x="17629" y="13601"/>
                  </a:cubicBezTo>
                  <a:cubicBezTo>
                    <a:pt x="17629" y="13568"/>
                    <a:pt x="17629" y="13535"/>
                    <a:pt x="17645" y="13501"/>
                  </a:cubicBezTo>
                  <a:cubicBezTo>
                    <a:pt x="17729" y="13284"/>
                    <a:pt x="17712" y="13067"/>
                    <a:pt x="17712" y="12850"/>
                  </a:cubicBezTo>
                  <a:cubicBezTo>
                    <a:pt x="17712" y="12465"/>
                    <a:pt x="17679" y="12098"/>
                    <a:pt x="17695" y="11713"/>
                  </a:cubicBezTo>
                  <a:cubicBezTo>
                    <a:pt x="17712" y="11246"/>
                    <a:pt x="17595" y="10794"/>
                    <a:pt x="17595" y="10327"/>
                  </a:cubicBezTo>
                  <a:cubicBezTo>
                    <a:pt x="17595" y="10293"/>
                    <a:pt x="17578" y="10243"/>
                    <a:pt x="17562" y="10193"/>
                  </a:cubicBezTo>
                  <a:cubicBezTo>
                    <a:pt x="17562" y="10143"/>
                    <a:pt x="17545" y="10076"/>
                    <a:pt x="17545" y="10009"/>
                  </a:cubicBezTo>
                  <a:cubicBezTo>
                    <a:pt x="17528" y="9742"/>
                    <a:pt x="17445" y="9508"/>
                    <a:pt x="17328" y="9274"/>
                  </a:cubicBezTo>
                  <a:cubicBezTo>
                    <a:pt x="17211" y="9007"/>
                    <a:pt x="17077" y="8756"/>
                    <a:pt x="16943" y="8489"/>
                  </a:cubicBezTo>
                  <a:cubicBezTo>
                    <a:pt x="16726" y="8004"/>
                    <a:pt x="16359" y="7636"/>
                    <a:pt x="15974" y="7286"/>
                  </a:cubicBezTo>
                  <a:cubicBezTo>
                    <a:pt x="15841" y="7152"/>
                    <a:pt x="15690" y="7002"/>
                    <a:pt x="15557" y="6851"/>
                  </a:cubicBezTo>
                  <a:cubicBezTo>
                    <a:pt x="15106" y="6300"/>
                    <a:pt x="14671" y="5732"/>
                    <a:pt x="14220" y="5164"/>
                  </a:cubicBezTo>
                  <a:cubicBezTo>
                    <a:pt x="13919" y="4796"/>
                    <a:pt x="13652" y="4412"/>
                    <a:pt x="13451" y="3977"/>
                  </a:cubicBezTo>
                  <a:cubicBezTo>
                    <a:pt x="13401" y="3860"/>
                    <a:pt x="13351" y="3743"/>
                    <a:pt x="13284" y="3626"/>
                  </a:cubicBezTo>
                  <a:cubicBezTo>
                    <a:pt x="13034" y="3209"/>
                    <a:pt x="12833" y="2774"/>
                    <a:pt x="12699" y="2306"/>
                  </a:cubicBezTo>
                  <a:cubicBezTo>
                    <a:pt x="12633" y="2123"/>
                    <a:pt x="12566" y="1922"/>
                    <a:pt x="12566" y="1722"/>
                  </a:cubicBezTo>
                  <a:cubicBezTo>
                    <a:pt x="12549" y="1387"/>
                    <a:pt x="12466" y="1070"/>
                    <a:pt x="12365" y="736"/>
                  </a:cubicBezTo>
                  <a:cubicBezTo>
                    <a:pt x="12349" y="686"/>
                    <a:pt x="12315" y="619"/>
                    <a:pt x="12265" y="585"/>
                  </a:cubicBezTo>
                  <a:cubicBezTo>
                    <a:pt x="12081" y="402"/>
                    <a:pt x="11864" y="268"/>
                    <a:pt x="11613" y="184"/>
                  </a:cubicBezTo>
                  <a:cubicBezTo>
                    <a:pt x="11496" y="151"/>
                    <a:pt x="11363" y="134"/>
                    <a:pt x="11229" y="101"/>
                  </a:cubicBezTo>
                  <a:cubicBezTo>
                    <a:pt x="10945" y="34"/>
                    <a:pt x="10644" y="17"/>
                    <a:pt x="10360" y="17"/>
                  </a:cubicBezTo>
                  <a:cubicBezTo>
                    <a:pt x="9859" y="1"/>
                    <a:pt x="9358" y="1"/>
                    <a:pt x="8857" y="1"/>
                  </a:cubicBezTo>
                  <a:cubicBezTo>
                    <a:pt x="8578" y="1"/>
                    <a:pt x="8307" y="8"/>
                    <a:pt x="8033" y="8"/>
                  </a:cubicBezTo>
                  <a:cubicBezTo>
                    <a:pt x="7897" y="8"/>
                    <a:pt x="7759" y="6"/>
                    <a:pt x="76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9"/>
            <p:cNvSpPr/>
            <p:nvPr/>
          </p:nvSpPr>
          <p:spPr>
            <a:xfrm>
              <a:off x="2290750" y="3269400"/>
              <a:ext cx="144150" cy="36950"/>
            </a:xfrm>
            <a:custGeom>
              <a:avLst/>
              <a:gdLst/>
              <a:ahLst/>
              <a:cxnLst/>
              <a:rect l="l" t="t" r="r" b="b"/>
              <a:pathLst>
                <a:path w="5766" h="1478" extrusionOk="0">
                  <a:moveTo>
                    <a:pt x="2728" y="0"/>
                  </a:moveTo>
                  <a:cubicBezTo>
                    <a:pt x="2447" y="0"/>
                    <a:pt x="2165" y="15"/>
                    <a:pt x="1872" y="24"/>
                  </a:cubicBezTo>
                  <a:cubicBezTo>
                    <a:pt x="1780" y="32"/>
                    <a:pt x="1688" y="36"/>
                    <a:pt x="1599" y="36"/>
                  </a:cubicBezTo>
                  <a:cubicBezTo>
                    <a:pt x="1509" y="36"/>
                    <a:pt x="1421" y="32"/>
                    <a:pt x="1338" y="24"/>
                  </a:cubicBezTo>
                  <a:cubicBezTo>
                    <a:pt x="1260" y="13"/>
                    <a:pt x="1184" y="9"/>
                    <a:pt x="1109" y="9"/>
                  </a:cubicBezTo>
                  <a:cubicBezTo>
                    <a:pt x="942" y="9"/>
                    <a:pt x="781" y="29"/>
                    <a:pt x="619" y="40"/>
                  </a:cubicBezTo>
                  <a:cubicBezTo>
                    <a:pt x="469" y="191"/>
                    <a:pt x="318" y="341"/>
                    <a:pt x="185" y="475"/>
                  </a:cubicBezTo>
                  <a:cubicBezTo>
                    <a:pt x="101" y="558"/>
                    <a:pt x="34" y="642"/>
                    <a:pt x="18" y="759"/>
                  </a:cubicBezTo>
                  <a:cubicBezTo>
                    <a:pt x="18" y="943"/>
                    <a:pt x="1" y="1126"/>
                    <a:pt x="1" y="1310"/>
                  </a:cubicBezTo>
                  <a:cubicBezTo>
                    <a:pt x="1" y="1360"/>
                    <a:pt x="18" y="1410"/>
                    <a:pt x="34" y="1477"/>
                  </a:cubicBezTo>
                  <a:cubicBezTo>
                    <a:pt x="135" y="1461"/>
                    <a:pt x="201" y="1461"/>
                    <a:pt x="268" y="1427"/>
                  </a:cubicBezTo>
                  <a:cubicBezTo>
                    <a:pt x="602" y="1327"/>
                    <a:pt x="937" y="1294"/>
                    <a:pt x="1287" y="1294"/>
                  </a:cubicBezTo>
                  <a:lnTo>
                    <a:pt x="4328" y="1294"/>
                  </a:lnTo>
                  <a:cubicBezTo>
                    <a:pt x="4729" y="1294"/>
                    <a:pt x="5147" y="1294"/>
                    <a:pt x="5531" y="1444"/>
                  </a:cubicBezTo>
                  <a:cubicBezTo>
                    <a:pt x="5582" y="1461"/>
                    <a:pt x="5648" y="1461"/>
                    <a:pt x="5732" y="1461"/>
                  </a:cubicBezTo>
                  <a:cubicBezTo>
                    <a:pt x="5749" y="1377"/>
                    <a:pt x="5765" y="1310"/>
                    <a:pt x="5765" y="1227"/>
                  </a:cubicBezTo>
                  <a:cubicBezTo>
                    <a:pt x="5749" y="1093"/>
                    <a:pt x="5749" y="943"/>
                    <a:pt x="5732" y="792"/>
                  </a:cubicBezTo>
                  <a:cubicBezTo>
                    <a:pt x="5715" y="575"/>
                    <a:pt x="5598" y="441"/>
                    <a:pt x="5398" y="375"/>
                  </a:cubicBezTo>
                  <a:cubicBezTo>
                    <a:pt x="5181" y="308"/>
                    <a:pt x="4980" y="241"/>
                    <a:pt x="4763" y="207"/>
                  </a:cubicBezTo>
                  <a:cubicBezTo>
                    <a:pt x="4312" y="141"/>
                    <a:pt x="3877" y="91"/>
                    <a:pt x="3426" y="40"/>
                  </a:cubicBezTo>
                  <a:cubicBezTo>
                    <a:pt x="3192" y="10"/>
                    <a:pt x="2960" y="0"/>
                    <a:pt x="27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9"/>
            <p:cNvSpPr/>
            <p:nvPr/>
          </p:nvSpPr>
          <p:spPr>
            <a:xfrm>
              <a:off x="2303300" y="3231200"/>
              <a:ext cx="118650" cy="37125"/>
            </a:xfrm>
            <a:custGeom>
              <a:avLst/>
              <a:gdLst/>
              <a:ahLst/>
              <a:cxnLst/>
              <a:rect l="l" t="t" r="r" b="b"/>
              <a:pathLst>
                <a:path w="4746" h="1485" extrusionOk="0">
                  <a:moveTo>
                    <a:pt x="1414" y="0"/>
                  </a:moveTo>
                  <a:cubicBezTo>
                    <a:pt x="1149" y="0"/>
                    <a:pt x="884" y="20"/>
                    <a:pt x="618" y="31"/>
                  </a:cubicBezTo>
                  <a:cubicBezTo>
                    <a:pt x="334" y="48"/>
                    <a:pt x="234" y="265"/>
                    <a:pt x="50" y="399"/>
                  </a:cubicBezTo>
                  <a:cubicBezTo>
                    <a:pt x="34" y="415"/>
                    <a:pt x="34" y="432"/>
                    <a:pt x="34" y="449"/>
                  </a:cubicBezTo>
                  <a:cubicBezTo>
                    <a:pt x="34" y="616"/>
                    <a:pt x="0" y="783"/>
                    <a:pt x="50" y="950"/>
                  </a:cubicBezTo>
                  <a:cubicBezTo>
                    <a:pt x="100" y="1117"/>
                    <a:pt x="151" y="1284"/>
                    <a:pt x="134" y="1485"/>
                  </a:cubicBezTo>
                  <a:cubicBezTo>
                    <a:pt x="251" y="1468"/>
                    <a:pt x="351" y="1451"/>
                    <a:pt x="451" y="1418"/>
                  </a:cubicBezTo>
                  <a:cubicBezTo>
                    <a:pt x="735" y="1368"/>
                    <a:pt x="1019" y="1284"/>
                    <a:pt x="1303" y="1234"/>
                  </a:cubicBezTo>
                  <a:cubicBezTo>
                    <a:pt x="1604" y="1192"/>
                    <a:pt x="1905" y="1172"/>
                    <a:pt x="2206" y="1172"/>
                  </a:cubicBezTo>
                  <a:cubicBezTo>
                    <a:pt x="2506" y="1172"/>
                    <a:pt x="2807" y="1192"/>
                    <a:pt x="3108" y="1234"/>
                  </a:cubicBezTo>
                  <a:cubicBezTo>
                    <a:pt x="3576" y="1301"/>
                    <a:pt x="4044" y="1334"/>
                    <a:pt x="4511" y="1435"/>
                  </a:cubicBezTo>
                  <a:cubicBezTo>
                    <a:pt x="4517" y="1440"/>
                    <a:pt x="4524" y="1442"/>
                    <a:pt x="4533" y="1442"/>
                  </a:cubicBezTo>
                  <a:cubicBezTo>
                    <a:pt x="4549" y="1442"/>
                    <a:pt x="4567" y="1435"/>
                    <a:pt x="4578" y="1435"/>
                  </a:cubicBezTo>
                  <a:cubicBezTo>
                    <a:pt x="4612" y="1318"/>
                    <a:pt x="4612" y="1201"/>
                    <a:pt x="4662" y="1101"/>
                  </a:cubicBezTo>
                  <a:cubicBezTo>
                    <a:pt x="4745" y="883"/>
                    <a:pt x="4729" y="683"/>
                    <a:pt x="4712" y="482"/>
                  </a:cubicBezTo>
                  <a:cubicBezTo>
                    <a:pt x="4679" y="449"/>
                    <a:pt x="4645" y="432"/>
                    <a:pt x="4612" y="415"/>
                  </a:cubicBezTo>
                  <a:cubicBezTo>
                    <a:pt x="4511" y="382"/>
                    <a:pt x="4395" y="332"/>
                    <a:pt x="4278" y="299"/>
                  </a:cubicBezTo>
                  <a:cubicBezTo>
                    <a:pt x="3593" y="115"/>
                    <a:pt x="2874" y="14"/>
                    <a:pt x="2156" y="14"/>
                  </a:cubicBezTo>
                  <a:lnTo>
                    <a:pt x="1771" y="14"/>
                  </a:lnTo>
                  <a:cubicBezTo>
                    <a:pt x="1652" y="4"/>
                    <a:pt x="1533" y="0"/>
                    <a:pt x="14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9"/>
            <p:cNvSpPr/>
            <p:nvPr/>
          </p:nvSpPr>
          <p:spPr>
            <a:xfrm>
              <a:off x="2314150" y="3180550"/>
              <a:ext cx="97775" cy="51025"/>
            </a:xfrm>
            <a:custGeom>
              <a:avLst/>
              <a:gdLst/>
              <a:ahLst/>
              <a:cxnLst/>
              <a:rect l="l" t="t" r="r" b="b"/>
              <a:pathLst>
                <a:path w="3911" h="2041" extrusionOk="0">
                  <a:moveTo>
                    <a:pt x="1850" y="1"/>
                  </a:moveTo>
                  <a:cubicBezTo>
                    <a:pt x="1690" y="1"/>
                    <a:pt x="1526" y="9"/>
                    <a:pt x="1371" y="69"/>
                  </a:cubicBezTo>
                  <a:cubicBezTo>
                    <a:pt x="1321" y="86"/>
                    <a:pt x="1270" y="86"/>
                    <a:pt x="1237" y="86"/>
                  </a:cubicBezTo>
                  <a:cubicBezTo>
                    <a:pt x="970" y="152"/>
                    <a:pt x="719" y="219"/>
                    <a:pt x="519" y="420"/>
                  </a:cubicBezTo>
                  <a:cubicBezTo>
                    <a:pt x="435" y="520"/>
                    <a:pt x="335" y="604"/>
                    <a:pt x="235" y="670"/>
                  </a:cubicBezTo>
                  <a:cubicBezTo>
                    <a:pt x="84" y="787"/>
                    <a:pt x="17" y="921"/>
                    <a:pt x="34" y="1122"/>
                  </a:cubicBezTo>
                  <a:cubicBezTo>
                    <a:pt x="34" y="1339"/>
                    <a:pt x="17" y="1556"/>
                    <a:pt x="17" y="1773"/>
                  </a:cubicBezTo>
                  <a:cubicBezTo>
                    <a:pt x="17" y="1823"/>
                    <a:pt x="1" y="1873"/>
                    <a:pt x="67" y="1924"/>
                  </a:cubicBezTo>
                  <a:cubicBezTo>
                    <a:pt x="101" y="1924"/>
                    <a:pt x="134" y="1907"/>
                    <a:pt x="184" y="1890"/>
                  </a:cubicBezTo>
                  <a:cubicBezTo>
                    <a:pt x="435" y="1807"/>
                    <a:pt x="702" y="1790"/>
                    <a:pt x="970" y="1790"/>
                  </a:cubicBezTo>
                  <a:cubicBezTo>
                    <a:pt x="1204" y="1773"/>
                    <a:pt x="1454" y="1773"/>
                    <a:pt x="1705" y="1773"/>
                  </a:cubicBezTo>
                  <a:cubicBezTo>
                    <a:pt x="1791" y="1767"/>
                    <a:pt x="1877" y="1764"/>
                    <a:pt x="1962" y="1764"/>
                  </a:cubicBezTo>
                  <a:cubicBezTo>
                    <a:pt x="2344" y="1764"/>
                    <a:pt x="2723" y="1819"/>
                    <a:pt x="3092" y="1873"/>
                  </a:cubicBezTo>
                  <a:cubicBezTo>
                    <a:pt x="3359" y="1924"/>
                    <a:pt x="3610" y="1990"/>
                    <a:pt x="3910" y="2040"/>
                  </a:cubicBezTo>
                  <a:cubicBezTo>
                    <a:pt x="3894" y="1924"/>
                    <a:pt x="3860" y="1840"/>
                    <a:pt x="3860" y="1756"/>
                  </a:cubicBezTo>
                  <a:cubicBezTo>
                    <a:pt x="3877" y="1556"/>
                    <a:pt x="3777" y="1472"/>
                    <a:pt x="3610" y="1406"/>
                  </a:cubicBezTo>
                  <a:cubicBezTo>
                    <a:pt x="3560" y="1389"/>
                    <a:pt x="3493" y="1355"/>
                    <a:pt x="3443" y="1339"/>
                  </a:cubicBezTo>
                  <a:cubicBezTo>
                    <a:pt x="3075" y="1255"/>
                    <a:pt x="2707" y="1172"/>
                    <a:pt x="2323" y="1172"/>
                  </a:cubicBezTo>
                  <a:cubicBezTo>
                    <a:pt x="2206" y="1172"/>
                    <a:pt x="2089" y="1176"/>
                    <a:pt x="1972" y="1176"/>
                  </a:cubicBezTo>
                  <a:cubicBezTo>
                    <a:pt x="1855" y="1176"/>
                    <a:pt x="1738" y="1172"/>
                    <a:pt x="1621" y="1155"/>
                  </a:cubicBezTo>
                  <a:cubicBezTo>
                    <a:pt x="1425" y="1122"/>
                    <a:pt x="1237" y="1097"/>
                    <a:pt x="1046" y="1097"/>
                  </a:cubicBezTo>
                  <a:cubicBezTo>
                    <a:pt x="943" y="1097"/>
                    <a:pt x="841" y="1104"/>
                    <a:pt x="736" y="1122"/>
                  </a:cubicBezTo>
                  <a:cubicBezTo>
                    <a:pt x="717" y="1128"/>
                    <a:pt x="697" y="1132"/>
                    <a:pt x="676" y="1132"/>
                  </a:cubicBezTo>
                  <a:cubicBezTo>
                    <a:pt x="641" y="1132"/>
                    <a:pt x="607" y="1120"/>
                    <a:pt x="585" y="1088"/>
                  </a:cubicBezTo>
                  <a:cubicBezTo>
                    <a:pt x="602" y="1005"/>
                    <a:pt x="669" y="1021"/>
                    <a:pt x="719" y="1005"/>
                  </a:cubicBezTo>
                  <a:cubicBezTo>
                    <a:pt x="920" y="971"/>
                    <a:pt x="1137" y="954"/>
                    <a:pt x="1337" y="904"/>
                  </a:cubicBezTo>
                  <a:cubicBezTo>
                    <a:pt x="1488" y="871"/>
                    <a:pt x="1638" y="837"/>
                    <a:pt x="1788" y="837"/>
                  </a:cubicBezTo>
                  <a:lnTo>
                    <a:pt x="2223" y="837"/>
                  </a:lnTo>
                  <a:cubicBezTo>
                    <a:pt x="2267" y="836"/>
                    <a:pt x="2312" y="835"/>
                    <a:pt x="2356" y="835"/>
                  </a:cubicBezTo>
                  <a:cubicBezTo>
                    <a:pt x="2841" y="835"/>
                    <a:pt x="3301" y="920"/>
                    <a:pt x="3760" y="1088"/>
                  </a:cubicBezTo>
                  <a:lnTo>
                    <a:pt x="3844" y="1088"/>
                  </a:lnTo>
                  <a:cubicBezTo>
                    <a:pt x="3860" y="988"/>
                    <a:pt x="3860" y="904"/>
                    <a:pt x="3793" y="837"/>
                  </a:cubicBezTo>
                  <a:cubicBezTo>
                    <a:pt x="3576" y="587"/>
                    <a:pt x="3342" y="370"/>
                    <a:pt x="3058" y="203"/>
                  </a:cubicBezTo>
                  <a:cubicBezTo>
                    <a:pt x="3025" y="203"/>
                    <a:pt x="2991" y="186"/>
                    <a:pt x="2975" y="186"/>
                  </a:cubicBezTo>
                  <a:cubicBezTo>
                    <a:pt x="2791" y="136"/>
                    <a:pt x="2624" y="102"/>
                    <a:pt x="2440" y="52"/>
                  </a:cubicBezTo>
                  <a:cubicBezTo>
                    <a:pt x="2306" y="2"/>
                    <a:pt x="2189" y="2"/>
                    <a:pt x="2039" y="2"/>
                  </a:cubicBezTo>
                  <a:cubicBezTo>
                    <a:pt x="1977" y="2"/>
                    <a:pt x="1914" y="1"/>
                    <a:pt x="18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9"/>
            <p:cNvSpPr/>
            <p:nvPr/>
          </p:nvSpPr>
          <p:spPr>
            <a:xfrm>
              <a:off x="2333375" y="3157200"/>
              <a:ext cx="58925" cy="20900"/>
            </a:xfrm>
            <a:custGeom>
              <a:avLst/>
              <a:gdLst/>
              <a:ahLst/>
              <a:cxnLst/>
              <a:rect l="l" t="t" r="r" b="b"/>
              <a:pathLst>
                <a:path w="2357" h="836" extrusionOk="0">
                  <a:moveTo>
                    <a:pt x="1220" y="0"/>
                  </a:moveTo>
                  <a:cubicBezTo>
                    <a:pt x="1053" y="0"/>
                    <a:pt x="886" y="50"/>
                    <a:pt x="735" y="67"/>
                  </a:cubicBezTo>
                  <a:cubicBezTo>
                    <a:pt x="669" y="67"/>
                    <a:pt x="618" y="67"/>
                    <a:pt x="568" y="84"/>
                  </a:cubicBezTo>
                  <a:cubicBezTo>
                    <a:pt x="518" y="101"/>
                    <a:pt x="451" y="101"/>
                    <a:pt x="418" y="134"/>
                  </a:cubicBezTo>
                  <a:cubicBezTo>
                    <a:pt x="201" y="301"/>
                    <a:pt x="34" y="518"/>
                    <a:pt x="0" y="836"/>
                  </a:cubicBezTo>
                  <a:cubicBezTo>
                    <a:pt x="268" y="769"/>
                    <a:pt x="485" y="702"/>
                    <a:pt x="719" y="652"/>
                  </a:cubicBezTo>
                  <a:cubicBezTo>
                    <a:pt x="786" y="635"/>
                    <a:pt x="836" y="635"/>
                    <a:pt x="902" y="635"/>
                  </a:cubicBezTo>
                  <a:lnTo>
                    <a:pt x="1454" y="635"/>
                  </a:lnTo>
                  <a:cubicBezTo>
                    <a:pt x="1504" y="635"/>
                    <a:pt x="1571" y="635"/>
                    <a:pt x="1621" y="652"/>
                  </a:cubicBezTo>
                  <a:cubicBezTo>
                    <a:pt x="1838" y="702"/>
                    <a:pt x="2055" y="769"/>
                    <a:pt x="2273" y="819"/>
                  </a:cubicBezTo>
                  <a:cubicBezTo>
                    <a:pt x="2284" y="825"/>
                    <a:pt x="2293" y="827"/>
                    <a:pt x="2302" y="827"/>
                  </a:cubicBezTo>
                  <a:cubicBezTo>
                    <a:pt x="2319" y="827"/>
                    <a:pt x="2334" y="819"/>
                    <a:pt x="2356" y="819"/>
                  </a:cubicBezTo>
                  <a:cubicBezTo>
                    <a:pt x="2323" y="568"/>
                    <a:pt x="2206" y="385"/>
                    <a:pt x="2039" y="218"/>
                  </a:cubicBezTo>
                  <a:cubicBezTo>
                    <a:pt x="1938" y="134"/>
                    <a:pt x="1838" y="84"/>
                    <a:pt x="1704" y="67"/>
                  </a:cubicBezTo>
                  <a:cubicBezTo>
                    <a:pt x="1537" y="50"/>
                    <a:pt x="1370" y="0"/>
                    <a:pt x="12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9"/>
            <p:cNvSpPr/>
            <p:nvPr/>
          </p:nvSpPr>
          <p:spPr>
            <a:xfrm>
              <a:off x="2155425" y="3319225"/>
              <a:ext cx="426100" cy="490525"/>
            </a:xfrm>
            <a:custGeom>
              <a:avLst/>
              <a:gdLst/>
              <a:ahLst/>
              <a:cxnLst/>
              <a:rect l="l" t="t" r="r" b="b"/>
              <a:pathLst>
                <a:path w="17044" h="19621" extrusionOk="0">
                  <a:moveTo>
                    <a:pt x="6201" y="1"/>
                  </a:moveTo>
                  <a:cubicBezTo>
                    <a:pt x="5834" y="1"/>
                    <a:pt x="5498" y="114"/>
                    <a:pt x="5213" y="487"/>
                  </a:cubicBezTo>
                  <a:cubicBezTo>
                    <a:pt x="4612" y="1289"/>
                    <a:pt x="4445" y="2308"/>
                    <a:pt x="4127" y="3227"/>
                  </a:cubicBezTo>
                  <a:cubicBezTo>
                    <a:pt x="3676" y="4530"/>
                    <a:pt x="2774" y="5566"/>
                    <a:pt x="1888" y="6602"/>
                  </a:cubicBezTo>
                  <a:cubicBezTo>
                    <a:pt x="1153" y="7471"/>
                    <a:pt x="819" y="8189"/>
                    <a:pt x="518" y="9292"/>
                  </a:cubicBezTo>
                  <a:cubicBezTo>
                    <a:pt x="201" y="10445"/>
                    <a:pt x="0" y="11431"/>
                    <a:pt x="0" y="12617"/>
                  </a:cubicBezTo>
                  <a:cubicBezTo>
                    <a:pt x="0" y="13770"/>
                    <a:pt x="318" y="14622"/>
                    <a:pt x="852" y="15625"/>
                  </a:cubicBezTo>
                  <a:cubicBezTo>
                    <a:pt x="1404" y="16644"/>
                    <a:pt x="2122" y="17396"/>
                    <a:pt x="3025" y="18131"/>
                  </a:cubicBezTo>
                  <a:cubicBezTo>
                    <a:pt x="3877" y="18833"/>
                    <a:pt x="4779" y="19484"/>
                    <a:pt x="5915" y="19585"/>
                  </a:cubicBezTo>
                  <a:cubicBezTo>
                    <a:pt x="6206" y="19609"/>
                    <a:pt x="6493" y="19620"/>
                    <a:pt x="6776" y="19620"/>
                  </a:cubicBezTo>
                  <a:cubicBezTo>
                    <a:pt x="7664" y="19620"/>
                    <a:pt x="8525" y="19507"/>
                    <a:pt x="9424" y="19317"/>
                  </a:cubicBezTo>
                  <a:cubicBezTo>
                    <a:pt x="10660" y="19050"/>
                    <a:pt x="11763" y="18916"/>
                    <a:pt x="12833" y="18164"/>
                  </a:cubicBezTo>
                  <a:cubicBezTo>
                    <a:pt x="14620" y="16895"/>
                    <a:pt x="15673" y="14923"/>
                    <a:pt x="16508" y="12951"/>
                  </a:cubicBezTo>
                  <a:cubicBezTo>
                    <a:pt x="16893" y="12049"/>
                    <a:pt x="17043" y="10863"/>
                    <a:pt x="16876" y="9894"/>
                  </a:cubicBezTo>
                  <a:cubicBezTo>
                    <a:pt x="16692" y="8908"/>
                    <a:pt x="16074" y="8323"/>
                    <a:pt x="15389" y="7655"/>
                  </a:cubicBezTo>
                  <a:cubicBezTo>
                    <a:pt x="14520" y="6786"/>
                    <a:pt x="13451" y="5934"/>
                    <a:pt x="13016" y="4747"/>
                  </a:cubicBezTo>
                  <a:cubicBezTo>
                    <a:pt x="12599" y="3578"/>
                    <a:pt x="12465" y="2392"/>
                    <a:pt x="11780" y="1339"/>
                  </a:cubicBezTo>
                  <a:cubicBezTo>
                    <a:pt x="11112" y="320"/>
                    <a:pt x="10092" y="103"/>
                    <a:pt x="8956" y="36"/>
                  </a:cubicBezTo>
                  <a:cubicBezTo>
                    <a:pt x="8897" y="32"/>
                    <a:pt x="8836" y="31"/>
                    <a:pt x="8774" y="31"/>
                  </a:cubicBezTo>
                  <a:cubicBezTo>
                    <a:pt x="8286" y="31"/>
                    <a:pt x="7719" y="124"/>
                    <a:pt x="7209" y="124"/>
                  </a:cubicBezTo>
                  <a:cubicBezTo>
                    <a:pt x="7144" y="124"/>
                    <a:pt x="7080" y="123"/>
                    <a:pt x="7018" y="119"/>
                  </a:cubicBezTo>
                  <a:cubicBezTo>
                    <a:pt x="6735" y="57"/>
                    <a:pt x="6460" y="1"/>
                    <a:pt x="62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9"/>
            <p:cNvSpPr/>
            <p:nvPr/>
          </p:nvSpPr>
          <p:spPr>
            <a:xfrm>
              <a:off x="2330700" y="3160900"/>
              <a:ext cx="59075" cy="22450"/>
            </a:xfrm>
            <a:custGeom>
              <a:avLst/>
              <a:gdLst/>
              <a:ahLst/>
              <a:cxnLst/>
              <a:rect l="l" t="t" r="r" b="b"/>
              <a:pathLst>
                <a:path w="2363" h="898" extrusionOk="0">
                  <a:moveTo>
                    <a:pt x="1353" y="0"/>
                  </a:moveTo>
                  <a:cubicBezTo>
                    <a:pt x="1267" y="0"/>
                    <a:pt x="1180" y="10"/>
                    <a:pt x="1093" y="19"/>
                  </a:cubicBezTo>
                  <a:cubicBezTo>
                    <a:pt x="792" y="86"/>
                    <a:pt x="491" y="203"/>
                    <a:pt x="224" y="387"/>
                  </a:cubicBezTo>
                  <a:cubicBezTo>
                    <a:pt x="0" y="555"/>
                    <a:pt x="151" y="898"/>
                    <a:pt x="363" y="898"/>
                  </a:cubicBezTo>
                  <a:cubicBezTo>
                    <a:pt x="404" y="898"/>
                    <a:pt x="448" y="885"/>
                    <a:pt x="491" y="855"/>
                  </a:cubicBezTo>
                  <a:cubicBezTo>
                    <a:pt x="725" y="688"/>
                    <a:pt x="993" y="571"/>
                    <a:pt x="1277" y="537"/>
                  </a:cubicBezTo>
                  <a:cubicBezTo>
                    <a:pt x="1296" y="535"/>
                    <a:pt x="1316" y="533"/>
                    <a:pt x="1335" y="533"/>
                  </a:cubicBezTo>
                  <a:cubicBezTo>
                    <a:pt x="1552" y="533"/>
                    <a:pt x="1782" y="689"/>
                    <a:pt x="2012" y="705"/>
                  </a:cubicBezTo>
                  <a:cubicBezTo>
                    <a:pt x="2023" y="706"/>
                    <a:pt x="2033" y="706"/>
                    <a:pt x="2043" y="706"/>
                  </a:cubicBezTo>
                  <a:cubicBezTo>
                    <a:pt x="2363" y="706"/>
                    <a:pt x="2352" y="202"/>
                    <a:pt x="2012" y="170"/>
                  </a:cubicBezTo>
                  <a:cubicBezTo>
                    <a:pt x="1845" y="153"/>
                    <a:pt x="1695" y="70"/>
                    <a:pt x="1544" y="19"/>
                  </a:cubicBezTo>
                  <a:cubicBezTo>
                    <a:pt x="1481" y="5"/>
                    <a:pt x="1417" y="0"/>
                    <a:pt x="1353"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9"/>
            <p:cNvSpPr/>
            <p:nvPr/>
          </p:nvSpPr>
          <p:spPr>
            <a:xfrm>
              <a:off x="2317500" y="3186250"/>
              <a:ext cx="90875" cy="26475"/>
            </a:xfrm>
            <a:custGeom>
              <a:avLst/>
              <a:gdLst/>
              <a:ahLst/>
              <a:cxnLst/>
              <a:rect l="l" t="t" r="r" b="b"/>
              <a:pathLst>
                <a:path w="3635" h="1059" extrusionOk="0">
                  <a:moveTo>
                    <a:pt x="1505" y="1"/>
                  </a:moveTo>
                  <a:cubicBezTo>
                    <a:pt x="1043" y="1"/>
                    <a:pt x="232" y="213"/>
                    <a:pt x="50" y="576"/>
                  </a:cubicBezTo>
                  <a:cubicBezTo>
                    <a:pt x="0" y="676"/>
                    <a:pt x="0" y="810"/>
                    <a:pt x="101" y="894"/>
                  </a:cubicBezTo>
                  <a:cubicBezTo>
                    <a:pt x="101" y="910"/>
                    <a:pt x="117" y="910"/>
                    <a:pt x="117" y="910"/>
                  </a:cubicBezTo>
                  <a:cubicBezTo>
                    <a:pt x="172" y="960"/>
                    <a:pt x="234" y="980"/>
                    <a:pt x="295" y="980"/>
                  </a:cubicBezTo>
                  <a:cubicBezTo>
                    <a:pt x="418" y="980"/>
                    <a:pt x="535" y="894"/>
                    <a:pt x="568" y="793"/>
                  </a:cubicBezTo>
                  <a:cubicBezTo>
                    <a:pt x="743" y="633"/>
                    <a:pt x="1261" y="536"/>
                    <a:pt x="1535" y="536"/>
                  </a:cubicBezTo>
                  <a:cubicBezTo>
                    <a:pt x="1575" y="536"/>
                    <a:pt x="1610" y="538"/>
                    <a:pt x="1638" y="543"/>
                  </a:cubicBezTo>
                  <a:cubicBezTo>
                    <a:pt x="1905" y="559"/>
                    <a:pt x="2958" y="643"/>
                    <a:pt x="3075" y="927"/>
                  </a:cubicBezTo>
                  <a:cubicBezTo>
                    <a:pt x="3121" y="1020"/>
                    <a:pt x="3197" y="1059"/>
                    <a:pt x="3275" y="1059"/>
                  </a:cubicBezTo>
                  <a:cubicBezTo>
                    <a:pt x="3448" y="1059"/>
                    <a:pt x="3635" y="867"/>
                    <a:pt x="3542" y="660"/>
                  </a:cubicBezTo>
                  <a:cubicBezTo>
                    <a:pt x="3292" y="108"/>
                    <a:pt x="2122" y="58"/>
                    <a:pt x="1638" y="8"/>
                  </a:cubicBezTo>
                  <a:cubicBezTo>
                    <a:pt x="1598" y="3"/>
                    <a:pt x="1553" y="1"/>
                    <a:pt x="1505"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9"/>
            <p:cNvSpPr/>
            <p:nvPr/>
          </p:nvSpPr>
          <p:spPr>
            <a:xfrm>
              <a:off x="2310800" y="3210050"/>
              <a:ext cx="95275" cy="20100"/>
            </a:xfrm>
            <a:custGeom>
              <a:avLst/>
              <a:gdLst/>
              <a:ahLst/>
              <a:cxnLst/>
              <a:rect l="l" t="t" r="r" b="b"/>
              <a:pathLst>
                <a:path w="3811" h="804" extrusionOk="0">
                  <a:moveTo>
                    <a:pt x="1693" y="1"/>
                  </a:moveTo>
                  <a:cubicBezTo>
                    <a:pt x="1193" y="1"/>
                    <a:pt x="705" y="71"/>
                    <a:pt x="201" y="242"/>
                  </a:cubicBezTo>
                  <a:cubicBezTo>
                    <a:pt x="101" y="276"/>
                    <a:pt x="1" y="376"/>
                    <a:pt x="1" y="493"/>
                  </a:cubicBezTo>
                  <a:cubicBezTo>
                    <a:pt x="18" y="510"/>
                    <a:pt x="18" y="526"/>
                    <a:pt x="18" y="543"/>
                  </a:cubicBezTo>
                  <a:cubicBezTo>
                    <a:pt x="28" y="712"/>
                    <a:pt x="172" y="794"/>
                    <a:pt x="306" y="794"/>
                  </a:cubicBezTo>
                  <a:cubicBezTo>
                    <a:pt x="384" y="794"/>
                    <a:pt x="459" y="766"/>
                    <a:pt x="502" y="710"/>
                  </a:cubicBezTo>
                  <a:cubicBezTo>
                    <a:pt x="881" y="584"/>
                    <a:pt x="1269" y="524"/>
                    <a:pt x="1659" y="524"/>
                  </a:cubicBezTo>
                  <a:cubicBezTo>
                    <a:pt x="1786" y="524"/>
                    <a:pt x="1912" y="531"/>
                    <a:pt x="2039" y="543"/>
                  </a:cubicBezTo>
                  <a:cubicBezTo>
                    <a:pt x="2307" y="560"/>
                    <a:pt x="3075" y="543"/>
                    <a:pt x="3309" y="693"/>
                  </a:cubicBezTo>
                  <a:cubicBezTo>
                    <a:pt x="3363" y="762"/>
                    <a:pt x="3451" y="803"/>
                    <a:pt x="3538" y="803"/>
                  </a:cubicBezTo>
                  <a:cubicBezTo>
                    <a:pt x="3641" y="803"/>
                    <a:pt x="3741" y="746"/>
                    <a:pt x="3777" y="610"/>
                  </a:cubicBezTo>
                  <a:cubicBezTo>
                    <a:pt x="3777" y="610"/>
                    <a:pt x="3777" y="593"/>
                    <a:pt x="3777" y="593"/>
                  </a:cubicBezTo>
                  <a:cubicBezTo>
                    <a:pt x="3810" y="510"/>
                    <a:pt x="3777" y="409"/>
                    <a:pt x="3710" y="343"/>
                  </a:cubicBezTo>
                  <a:cubicBezTo>
                    <a:pt x="3426" y="58"/>
                    <a:pt x="2775" y="92"/>
                    <a:pt x="2390" y="42"/>
                  </a:cubicBezTo>
                  <a:cubicBezTo>
                    <a:pt x="2154" y="15"/>
                    <a:pt x="1922" y="1"/>
                    <a:pt x="1693"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9"/>
            <p:cNvSpPr/>
            <p:nvPr/>
          </p:nvSpPr>
          <p:spPr>
            <a:xfrm>
              <a:off x="2305075" y="3243175"/>
              <a:ext cx="112375" cy="29975"/>
            </a:xfrm>
            <a:custGeom>
              <a:avLst/>
              <a:gdLst/>
              <a:ahLst/>
              <a:cxnLst/>
              <a:rect l="l" t="t" r="r" b="b"/>
              <a:pathLst>
                <a:path w="4495" h="1199" extrusionOk="0">
                  <a:moveTo>
                    <a:pt x="2382" y="1"/>
                  </a:moveTo>
                  <a:cubicBezTo>
                    <a:pt x="1764" y="1"/>
                    <a:pt x="1143" y="51"/>
                    <a:pt x="514" y="137"/>
                  </a:cubicBezTo>
                  <a:lnTo>
                    <a:pt x="430" y="137"/>
                  </a:lnTo>
                  <a:cubicBezTo>
                    <a:pt x="297" y="154"/>
                    <a:pt x="247" y="271"/>
                    <a:pt x="247" y="388"/>
                  </a:cubicBezTo>
                  <a:cubicBezTo>
                    <a:pt x="1" y="453"/>
                    <a:pt x="12" y="889"/>
                    <a:pt x="313" y="889"/>
                  </a:cubicBezTo>
                  <a:cubicBezTo>
                    <a:pt x="319" y="889"/>
                    <a:pt x="324" y="889"/>
                    <a:pt x="330" y="889"/>
                  </a:cubicBezTo>
                  <a:cubicBezTo>
                    <a:pt x="982" y="889"/>
                    <a:pt x="1633" y="839"/>
                    <a:pt x="2285" y="839"/>
                  </a:cubicBezTo>
                  <a:cubicBezTo>
                    <a:pt x="2309" y="838"/>
                    <a:pt x="2334" y="838"/>
                    <a:pt x="2358" y="838"/>
                  </a:cubicBezTo>
                  <a:cubicBezTo>
                    <a:pt x="2951" y="838"/>
                    <a:pt x="3528" y="1029"/>
                    <a:pt x="4090" y="1190"/>
                  </a:cubicBezTo>
                  <a:cubicBezTo>
                    <a:pt x="4113" y="1196"/>
                    <a:pt x="4135" y="1199"/>
                    <a:pt x="4157" y="1199"/>
                  </a:cubicBezTo>
                  <a:cubicBezTo>
                    <a:pt x="4369" y="1199"/>
                    <a:pt x="4495" y="923"/>
                    <a:pt x="4374" y="772"/>
                  </a:cubicBezTo>
                  <a:cubicBezTo>
                    <a:pt x="4440" y="672"/>
                    <a:pt x="4457" y="555"/>
                    <a:pt x="4357" y="438"/>
                  </a:cubicBezTo>
                  <a:cubicBezTo>
                    <a:pt x="4039" y="104"/>
                    <a:pt x="3488" y="37"/>
                    <a:pt x="3037" y="20"/>
                  </a:cubicBezTo>
                  <a:cubicBezTo>
                    <a:pt x="2819" y="7"/>
                    <a:pt x="2600" y="1"/>
                    <a:pt x="2382"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9"/>
            <p:cNvSpPr/>
            <p:nvPr/>
          </p:nvSpPr>
          <p:spPr>
            <a:xfrm>
              <a:off x="2296600" y="3271650"/>
              <a:ext cx="138500" cy="35750"/>
            </a:xfrm>
            <a:custGeom>
              <a:avLst/>
              <a:gdLst/>
              <a:ahLst/>
              <a:cxnLst/>
              <a:rect l="l" t="t" r="r" b="b"/>
              <a:pathLst>
                <a:path w="5540" h="1430" extrusionOk="0">
                  <a:moveTo>
                    <a:pt x="3307" y="23"/>
                  </a:moveTo>
                  <a:cubicBezTo>
                    <a:pt x="2906" y="23"/>
                    <a:pt x="2525" y="51"/>
                    <a:pt x="2257" y="51"/>
                  </a:cubicBezTo>
                  <a:cubicBezTo>
                    <a:pt x="1922" y="67"/>
                    <a:pt x="68" y="1"/>
                    <a:pt x="285" y="686"/>
                  </a:cubicBezTo>
                  <a:cubicBezTo>
                    <a:pt x="251" y="702"/>
                    <a:pt x="218" y="719"/>
                    <a:pt x="185" y="736"/>
                  </a:cubicBezTo>
                  <a:cubicBezTo>
                    <a:pt x="1" y="853"/>
                    <a:pt x="1" y="1187"/>
                    <a:pt x="235" y="1220"/>
                  </a:cubicBezTo>
                  <a:cubicBezTo>
                    <a:pt x="1221" y="1371"/>
                    <a:pt x="2173" y="1404"/>
                    <a:pt x="3159" y="1421"/>
                  </a:cubicBezTo>
                  <a:cubicBezTo>
                    <a:pt x="3288" y="1426"/>
                    <a:pt x="3422" y="1429"/>
                    <a:pt x="3557" y="1429"/>
                  </a:cubicBezTo>
                  <a:cubicBezTo>
                    <a:pt x="3861" y="1429"/>
                    <a:pt x="4173" y="1412"/>
                    <a:pt x="4462" y="1354"/>
                  </a:cubicBezTo>
                  <a:lnTo>
                    <a:pt x="4796" y="1354"/>
                  </a:lnTo>
                  <a:cubicBezTo>
                    <a:pt x="4846" y="1354"/>
                    <a:pt x="4896" y="1337"/>
                    <a:pt x="4930" y="1304"/>
                  </a:cubicBezTo>
                  <a:cubicBezTo>
                    <a:pt x="4930" y="1320"/>
                    <a:pt x="4947" y="1320"/>
                    <a:pt x="4963" y="1337"/>
                  </a:cubicBezTo>
                  <a:cubicBezTo>
                    <a:pt x="5018" y="1388"/>
                    <a:pt x="5079" y="1410"/>
                    <a:pt x="5139" y="1410"/>
                  </a:cubicBezTo>
                  <a:cubicBezTo>
                    <a:pt x="5351" y="1410"/>
                    <a:pt x="5540" y="1136"/>
                    <a:pt x="5331" y="953"/>
                  </a:cubicBezTo>
                  <a:cubicBezTo>
                    <a:pt x="5297" y="919"/>
                    <a:pt x="5264" y="903"/>
                    <a:pt x="5231" y="869"/>
                  </a:cubicBezTo>
                  <a:cubicBezTo>
                    <a:pt x="5231" y="819"/>
                    <a:pt x="5231" y="769"/>
                    <a:pt x="5197" y="719"/>
                  </a:cubicBezTo>
                  <a:cubicBezTo>
                    <a:pt x="4933" y="125"/>
                    <a:pt x="4082" y="23"/>
                    <a:pt x="3307" y="23"/>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9"/>
            <p:cNvSpPr/>
            <p:nvPr/>
          </p:nvSpPr>
          <p:spPr>
            <a:xfrm>
              <a:off x="2131600" y="3148425"/>
              <a:ext cx="462450" cy="678800"/>
            </a:xfrm>
            <a:custGeom>
              <a:avLst/>
              <a:gdLst/>
              <a:ahLst/>
              <a:cxnLst/>
              <a:rect l="l" t="t" r="r" b="b"/>
              <a:pathLst>
                <a:path w="18498" h="27152" extrusionOk="0">
                  <a:moveTo>
                    <a:pt x="12415" y="6433"/>
                  </a:moveTo>
                  <a:cubicBezTo>
                    <a:pt x="12566" y="6483"/>
                    <a:pt x="12699" y="6584"/>
                    <a:pt x="12883" y="6617"/>
                  </a:cubicBezTo>
                  <a:cubicBezTo>
                    <a:pt x="12950" y="6617"/>
                    <a:pt x="13017" y="6650"/>
                    <a:pt x="13050" y="6701"/>
                  </a:cubicBezTo>
                  <a:cubicBezTo>
                    <a:pt x="13151" y="6868"/>
                    <a:pt x="13284" y="7018"/>
                    <a:pt x="13301" y="7235"/>
                  </a:cubicBezTo>
                  <a:cubicBezTo>
                    <a:pt x="13301" y="7302"/>
                    <a:pt x="13301" y="7386"/>
                    <a:pt x="13301" y="7452"/>
                  </a:cubicBezTo>
                  <a:cubicBezTo>
                    <a:pt x="13301" y="7586"/>
                    <a:pt x="13301" y="7703"/>
                    <a:pt x="13385" y="7820"/>
                  </a:cubicBezTo>
                  <a:cubicBezTo>
                    <a:pt x="13418" y="7887"/>
                    <a:pt x="13435" y="7970"/>
                    <a:pt x="13435" y="8054"/>
                  </a:cubicBezTo>
                  <a:cubicBezTo>
                    <a:pt x="13451" y="8121"/>
                    <a:pt x="13451" y="8188"/>
                    <a:pt x="13435" y="8238"/>
                  </a:cubicBezTo>
                  <a:cubicBezTo>
                    <a:pt x="13401" y="8555"/>
                    <a:pt x="13535" y="8823"/>
                    <a:pt x="13652" y="9107"/>
                  </a:cubicBezTo>
                  <a:cubicBezTo>
                    <a:pt x="13685" y="9173"/>
                    <a:pt x="13702" y="9240"/>
                    <a:pt x="13735" y="9307"/>
                  </a:cubicBezTo>
                  <a:cubicBezTo>
                    <a:pt x="13802" y="9458"/>
                    <a:pt x="13852" y="9608"/>
                    <a:pt x="13936" y="9758"/>
                  </a:cubicBezTo>
                  <a:cubicBezTo>
                    <a:pt x="13969" y="9825"/>
                    <a:pt x="14003" y="9909"/>
                    <a:pt x="14070" y="9959"/>
                  </a:cubicBezTo>
                  <a:cubicBezTo>
                    <a:pt x="14220" y="10076"/>
                    <a:pt x="14303" y="10243"/>
                    <a:pt x="14370" y="10410"/>
                  </a:cubicBezTo>
                  <a:cubicBezTo>
                    <a:pt x="14387" y="10477"/>
                    <a:pt x="14437" y="10544"/>
                    <a:pt x="14487" y="10627"/>
                  </a:cubicBezTo>
                  <a:cubicBezTo>
                    <a:pt x="14521" y="10661"/>
                    <a:pt x="14554" y="10711"/>
                    <a:pt x="14588" y="10744"/>
                  </a:cubicBezTo>
                  <a:cubicBezTo>
                    <a:pt x="14705" y="11011"/>
                    <a:pt x="14905" y="11195"/>
                    <a:pt x="15106" y="11379"/>
                  </a:cubicBezTo>
                  <a:cubicBezTo>
                    <a:pt x="15156" y="11446"/>
                    <a:pt x="15206" y="11513"/>
                    <a:pt x="15239" y="11579"/>
                  </a:cubicBezTo>
                  <a:cubicBezTo>
                    <a:pt x="15323" y="11713"/>
                    <a:pt x="15390" y="11847"/>
                    <a:pt x="15473" y="11980"/>
                  </a:cubicBezTo>
                  <a:cubicBezTo>
                    <a:pt x="15607" y="12198"/>
                    <a:pt x="15757" y="12398"/>
                    <a:pt x="15941" y="12582"/>
                  </a:cubicBezTo>
                  <a:cubicBezTo>
                    <a:pt x="16342" y="12950"/>
                    <a:pt x="16710" y="13351"/>
                    <a:pt x="17060" y="13768"/>
                  </a:cubicBezTo>
                  <a:cubicBezTo>
                    <a:pt x="17344" y="14102"/>
                    <a:pt x="17562" y="14470"/>
                    <a:pt x="17779" y="14838"/>
                  </a:cubicBezTo>
                  <a:cubicBezTo>
                    <a:pt x="17913" y="15088"/>
                    <a:pt x="17996" y="15356"/>
                    <a:pt x="18096" y="15623"/>
                  </a:cubicBezTo>
                  <a:cubicBezTo>
                    <a:pt x="18180" y="15823"/>
                    <a:pt x="18247" y="16041"/>
                    <a:pt x="18330" y="16241"/>
                  </a:cubicBezTo>
                  <a:cubicBezTo>
                    <a:pt x="18397" y="16425"/>
                    <a:pt x="18431" y="16609"/>
                    <a:pt x="18431" y="16809"/>
                  </a:cubicBezTo>
                  <a:cubicBezTo>
                    <a:pt x="18431" y="17060"/>
                    <a:pt x="18414" y="17311"/>
                    <a:pt x="18414" y="17561"/>
                  </a:cubicBezTo>
                  <a:cubicBezTo>
                    <a:pt x="18414" y="17762"/>
                    <a:pt x="18414" y="17979"/>
                    <a:pt x="18431" y="18163"/>
                  </a:cubicBezTo>
                  <a:cubicBezTo>
                    <a:pt x="18497" y="18664"/>
                    <a:pt x="18497" y="19165"/>
                    <a:pt x="18447" y="19666"/>
                  </a:cubicBezTo>
                  <a:cubicBezTo>
                    <a:pt x="18414" y="20067"/>
                    <a:pt x="18330" y="20435"/>
                    <a:pt x="18213" y="20819"/>
                  </a:cubicBezTo>
                  <a:cubicBezTo>
                    <a:pt x="18113" y="21153"/>
                    <a:pt x="17979" y="21471"/>
                    <a:pt x="17829" y="21788"/>
                  </a:cubicBezTo>
                  <a:cubicBezTo>
                    <a:pt x="17645" y="22156"/>
                    <a:pt x="17411" y="22507"/>
                    <a:pt x="17278" y="22908"/>
                  </a:cubicBezTo>
                  <a:cubicBezTo>
                    <a:pt x="17278" y="22925"/>
                    <a:pt x="17261" y="22941"/>
                    <a:pt x="17261" y="22958"/>
                  </a:cubicBezTo>
                  <a:cubicBezTo>
                    <a:pt x="17094" y="23209"/>
                    <a:pt x="16927" y="23459"/>
                    <a:pt x="16743" y="23710"/>
                  </a:cubicBezTo>
                  <a:cubicBezTo>
                    <a:pt x="16726" y="23743"/>
                    <a:pt x="16676" y="23777"/>
                    <a:pt x="16643" y="23827"/>
                  </a:cubicBezTo>
                  <a:cubicBezTo>
                    <a:pt x="16342" y="24362"/>
                    <a:pt x="15908" y="24779"/>
                    <a:pt x="15440" y="25147"/>
                  </a:cubicBezTo>
                  <a:cubicBezTo>
                    <a:pt x="15289" y="25264"/>
                    <a:pt x="15156" y="25381"/>
                    <a:pt x="15005" y="25481"/>
                  </a:cubicBezTo>
                  <a:cubicBezTo>
                    <a:pt x="14938" y="25531"/>
                    <a:pt x="14872" y="25598"/>
                    <a:pt x="14805" y="25631"/>
                  </a:cubicBezTo>
                  <a:cubicBezTo>
                    <a:pt x="14487" y="25815"/>
                    <a:pt x="14170" y="25982"/>
                    <a:pt x="13852" y="26149"/>
                  </a:cubicBezTo>
                  <a:cubicBezTo>
                    <a:pt x="13652" y="26250"/>
                    <a:pt x="13451" y="26350"/>
                    <a:pt x="13268" y="26450"/>
                  </a:cubicBezTo>
                  <a:cubicBezTo>
                    <a:pt x="12867" y="26667"/>
                    <a:pt x="12415" y="26801"/>
                    <a:pt x="11981" y="26918"/>
                  </a:cubicBezTo>
                  <a:cubicBezTo>
                    <a:pt x="11914" y="26935"/>
                    <a:pt x="11847" y="26935"/>
                    <a:pt x="11797" y="26935"/>
                  </a:cubicBezTo>
                  <a:cubicBezTo>
                    <a:pt x="11764" y="26951"/>
                    <a:pt x="11714" y="26951"/>
                    <a:pt x="11680" y="26968"/>
                  </a:cubicBezTo>
                  <a:cubicBezTo>
                    <a:pt x="11413" y="27118"/>
                    <a:pt x="11095" y="27152"/>
                    <a:pt x="10795" y="27152"/>
                  </a:cubicBezTo>
                  <a:cubicBezTo>
                    <a:pt x="10026" y="27152"/>
                    <a:pt x="9258" y="27152"/>
                    <a:pt x="8489" y="27152"/>
                  </a:cubicBezTo>
                  <a:cubicBezTo>
                    <a:pt x="8322" y="27152"/>
                    <a:pt x="8155" y="27135"/>
                    <a:pt x="8004" y="27085"/>
                  </a:cubicBezTo>
                  <a:cubicBezTo>
                    <a:pt x="7821" y="27018"/>
                    <a:pt x="7637" y="26985"/>
                    <a:pt x="7436" y="26985"/>
                  </a:cubicBezTo>
                  <a:cubicBezTo>
                    <a:pt x="7336" y="26985"/>
                    <a:pt x="7219" y="26968"/>
                    <a:pt x="7119" y="26951"/>
                  </a:cubicBezTo>
                  <a:cubicBezTo>
                    <a:pt x="7035" y="26951"/>
                    <a:pt x="6952" y="26935"/>
                    <a:pt x="6868" y="26935"/>
                  </a:cubicBezTo>
                  <a:cubicBezTo>
                    <a:pt x="6684" y="26951"/>
                    <a:pt x="6501" y="26918"/>
                    <a:pt x="6334" y="26868"/>
                  </a:cubicBezTo>
                  <a:cubicBezTo>
                    <a:pt x="5816" y="26734"/>
                    <a:pt x="5314" y="26517"/>
                    <a:pt x="4846" y="26250"/>
                  </a:cubicBezTo>
                  <a:cubicBezTo>
                    <a:pt x="4529" y="26082"/>
                    <a:pt x="4212" y="25915"/>
                    <a:pt x="3911" y="25748"/>
                  </a:cubicBezTo>
                  <a:cubicBezTo>
                    <a:pt x="3744" y="25665"/>
                    <a:pt x="3593" y="25581"/>
                    <a:pt x="3443" y="25464"/>
                  </a:cubicBezTo>
                  <a:cubicBezTo>
                    <a:pt x="3326" y="25364"/>
                    <a:pt x="3209" y="25264"/>
                    <a:pt x="3075" y="25180"/>
                  </a:cubicBezTo>
                  <a:cubicBezTo>
                    <a:pt x="2691" y="24896"/>
                    <a:pt x="2357" y="24545"/>
                    <a:pt x="2073" y="24178"/>
                  </a:cubicBezTo>
                  <a:cubicBezTo>
                    <a:pt x="1989" y="24094"/>
                    <a:pt x="1939" y="23977"/>
                    <a:pt x="1872" y="23877"/>
                  </a:cubicBezTo>
                  <a:cubicBezTo>
                    <a:pt x="1856" y="23860"/>
                    <a:pt x="1856" y="23827"/>
                    <a:pt x="1839" y="23810"/>
                  </a:cubicBezTo>
                  <a:cubicBezTo>
                    <a:pt x="1622" y="23610"/>
                    <a:pt x="1521" y="23342"/>
                    <a:pt x="1338" y="23125"/>
                  </a:cubicBezTo>
                  <a:cubicBezTo>
                    <a:pt x="1288" y="23042"/>
                    <a:pt x="1237" y="22958"/>
                    <a:pt x="1204" y="22858"/>
                  </a:cubicBezTo>
                  <a:cubicBezTo>
                    <a:pt x="1137" y="22674"/>
                    <a:pt x="1020" y="22507"/>
                    <a:pt x="937" y="22323"/>
                  </a:cubicBezTo>
                  <a:cubicBezTo>
                    <a:pt x="586" y="21671"/>
                    <a:pt x="268" y="21003"/>
                    <a:pt x="135" y="20268"/>
                  </a:cubicBezTo>
                  <a:cubicBezTo>
                    <a:pt x="34" y="19783"/>
                    <a:pt x="1" y="19299"/>
                    <a:pt x="18" y="18798"/>
                  </a:cubicBezTo>
                  <a:cubicBezTo>
                    <a:pt x="18" y="18547"/>
                    <a:pt x="51" y="18313"/>
                    <a:pt x="68" y="18062"/>
                  </a:cubicBezTo>
                  <a:cubicBezTo>
                    <a:pt x="85" y="17929"/>
                    <a:pt x="85" y="17795"/>
                    <a:pt x="85" y="17661"/>
                  </a:cubicBezTo>
                  <a:cubicBezTo>
                    <a:pt x="85" y="17394"/>
                    <a:pt x="68" y="17143"/>
                    <a:pt x="68" y="16893"/>
                  </a:cubicBezTo>
                  <a:cubicBezTo>
                    <a:pt x="68" y="16642"/>
                    <a:pt x="101" y="16408"/>
                    <a:pt x="201" y="16174"/>
                  </a:cubicBezTo>
                  <a:cubicBezTo>
                    <a:pt x="335" y="15823"/>
                    <a:pt x="452" y="15473"/>
                    <a:pt x="586" y="15122"/>
                  </a:cubicBezTo>
                  <a:cubicBezTo>
                    <a:pt x="619" y="15038"/>
                    <a:pt x="653" y="14955"/>
                    <a:pt x="686" y="14888"/>
                  </a:cubicBezTo>
                  <a:cubicBezTo>
                    <a:pt x="920" y="14487"/>
                    <a:pt x="1171" y="14069"/>
                    <a:pt x="1471" y="13718"/>
                  </a:cubicBezTo>
                  <a:cubicBezTo>
                    <a:pt x="1789" y="13351"/>
                    <a:pt x="2140" y="13016"/>
                    <a:pt x="2474" y="12649"/>
                  </a:cubicBezTo>
                  <a:cubicBezTo>
                    <a:pt x="2507" y="12615"/>
                    <a:pt x="2524" y="12582"/>
                    <a:pt x="2557" y="12565"/>
                  </a:cubicBezTo>
                  <a:cubicBezTo>
                    <a:pt x="2758" y="12448"/>
                    <a:pt x="2858" y="12265"/>
                    <a:pt x="2958" y="12081"/>
                  </a:cubicBezTo>
                  <a:cubicBezTo>
                    <a:pt x="3059" y="11914"/>
                    <a:pt x="3142" y="11747"/>
                    <a:pt x="3242" y="11579"/>
                  </a:cubicBezTo>
                  <a:cubicBezTo>
                    <a:pt x="3309" y="11496"/>
                    <a:pt x="3376" y="11412"/>
                    <a:pt x="3460" y="11329"/>
                  </a:cubicBezTo>
                  <a:cubicBezTo>
                    <a:pt x="3777" y="11011"/>
                    <a:pt x="4028" y="10661"/>
                    <a:pt x="4195" y="10243"/>
                  </a:cubicBezTo>
                  <a:cubicBezTo>
                    <a:pt x="4228" y="10176"/>
                    <a:pt x="4262" y="10126"/>
                    <a:pt x="4312" y="10076"/>
                  </a:cubicBezTo>
                  <a:cubicBezTo>
                    <a:pt x="4529" y="9909"/>
                    <a:pt x="4613" y="9658"/>
                    <a:pt x="4729" y="9424"/>
                  </a:cubicBezTo>
                  <a:cubicBezTo>
                    <a:pt x="4813" y="9190"/>
                    <a:pt x="4897" y="8956"/>
                    <a:pt x="4980" y="8739"/>
                  </a:cubicBezTo>
                  <a:cubicBezTo>
                    <a:pt x="5030" y="8639"/>
                    <a:pt x="5047" y="8539"/>
                    <a:pt x="5047" y="8438"/>
                  </a:cubicBezTo>
                  <a:cubicBezTo>
                    <a:pt x="5047" y="8321"/>
                    <a:pt x="5047" y="8204"/>
                    <a:pt x="5047" y="8087"/>
                  </a:cubicBezTo>
                  <a:cubicBezTo>
                    <a:pt x="5064" y="8004"/>
                    <a:pt x="5064" y="7904"/>
                    <a:pt x="5114" y="7820"/>
                  </a:cubicBezTo>
                  <a:cubicBezTo>
                    <a:pt x="5181" y="7703"/>
                    <a:pt x="5197" y="7586"/>
                    <a:pt x="5181" y="7452"/>
                  </a:cubicBezTo>
                  <a:cubicBezTo>
                    <a:pt x="5147" y="7185"/>
                    <a:pt x="5281" y="6985"/>
                    <a:pt x="5398" y="6767"/>
                  </a:cubicBezTo>
                  <a:cubicBezTo>
                    <a:pt x="5431" y="6684"/>
                    <a:pt x="5515" y="6634"/>
                    <a:pt x="5615" y="6617"/>
                  </a:cubicBezTo>
                  <a:cubicBezTo>
                    <a:pt x="5799" y="6600"/>
                    <a:pt x="5933" y="6483"/>
                    <a:pt x="6100" y="6433"/>
                  </a:cubicBezTo>
                  <a:cubicBezTo>
                    <a:pt x="6033" y="6149"/>
                    <a:pt x="6016" y="5865"/>
                    <a:pt x="5999" y="5581"/>
                  </a:cubicBezTo>
                  <a:cubicBezTo>
                    <a:pt x="5983" y="5347"/>
                    <a:pt x="6049" y="5163"/>
                    <a:pt x="6217" y="4996"/>
                  </a:cubicBezTo>
                  <a:cubicBezTo>
                    <a:pt x="6317" y="4896"/>
                    <a:pt x="6434" y="4796"/>
                    <a:pt x="6484" y="4679"/>
                  </a:cubicBezTo>
                  <a:cubicBezTo>
                    <a:pt x="6484" y="4645"/>
                    <a:pt x="6501" y="4629"/>
                    <a:pt x="6484" y="4612"/>
                  </a:cubicBezTo>
                  <a:cubicBezTo>
                    <a:pt x="6317" y="4311"/>
                    <a:pt x="6334" y="3977"/>
                    <a:pt x="6350" y="3643"/>
                  </a:cubicBezTo>
                  <a:cubicBezTo>
                    <a:pt x="6367" y="3493"/>
                    <a:pt x="6434" y="3376"/>
                    <a:pt x="6567" y="3275"/>
                  </a:cubicBezTo>
                  <a:cubicBezTo>
                    <a:pt x="6584" y="3259"/>
                    <a:pt x="6618" y="3242"/>
                    <a:pt x="6651" y="3225"/>
                  </a:cubicBezTo>
                  <a:cubicBezTo>
                    <a:pt x="6735" y="3158"/>
                    <a:pt x="6768" y="3092"/>
                    <a:pt x="6768" y="2991"/>
                  </a:cubicBezTo>
                  <a:cubicBezTo>
                    <a:pt x="6768" y="2858"/>
                    <a:pt x="6768" y="2707"/>
                    <a:pt x="6768" y="2574"/>
                  </a:cubicBezTo>
                  <a:cubicBezTo>
                    <a:pt x="6768" y="2457"/>
                    <a:pt x="6751" y="2340"/>
                    <a:pt x="6768" y="2223"/>
                  </a:cubicBezTo>
                  <a:cubicBezTo>
                    <a:pt x="6801" y="1939"/>
                    <a:pt x="6918" y="1688"/>
                    <a:pt x="7186" y="1538"/>
                  </a:cubicBezTo>
                  <a:cubicBezTo>
                    <a:pt x="7353" y="1437"/>
                    <a:pt x="7537" y="1337"/>
                    <a:pt x="7737" y="1237"/>
                  </a:cubicBezTo>
                  <a:cubicBezTo>
                    <a:pt x="7754" y="1137"/>
                    <a:pt x="7787" y="1020"/>
                    <a:pt x="7804" y="903"/>
                  </a:cubicBezTo>
                  <a:cubicBezTo>
                    <a:pt x="7871" y="535"/>
                    <a:pt x="8105" y="301"/>
                    <a:pt x="8422" y="117"/>
                  </a:cubicBezTo>
                  <a:cubicBezTo>
                    <a:pt x="8539" y="34"/>
                    <a:pt x="8656" y="0"/>
                    <a:pt x="8806" y="17"/>
                  </a:cubicBezTo>
                  <a:cubicBezTo>
                    <a:pt x="8957" y="17"/>
                    <a:pt x="9090" y="17"/>
                    <a:pt x="9241" y="17"/>
                  </a:cubicBezTo>
                  <a:cubicBezTo>
                    <a:pt x="9508" y="0"/>
                    <a:pt x="9742" y="51"/>
                    <a:pt x="9993" y="117"/>
                  </a:cubicBezTo>
                  <a:cubicBezTo>
                    <a:pt x="10360" y="234"/>
                    <a:pt x="10561" y="485"/>
                    <a:pt x="10678" y="819"/>
                  </a:cubicBezTo>
                  <a:cubicBezTo>
                    <a:pt x="10711" y="953"/>
                    <a:pt x="10745" y="1103"/>
                    <a:pt x="10778" y="1237"/>
                  </a:cubicBezTo>
                  <a:cubicBezTo>
                    <a:pt x="10928" y="1337"/>
                    <a:pt x="11095" y="1421"/>
                    <a:pt x="11263" y="1504"/>
                  </a:cubicBezTo>
                  <a:cubicBezTo>
                    <a:pt x="11580" y="1688"/>
                    <a:pt x="11714" y="1972"/>
                    <a:pt x="11730" y="2323"/>
                  </a:cubicBezTo>
                  <a:cubicBezTo>
                    <a:pt x="11747" y="2457"/>
                    <a:pt x="11730" y="2590"/>
                    <a:pt x="11730" y="2724"/>
                  </a:cubicBezTo>
                  <a:cubicBezTo>
                    <a:pt x="11730" y="2791"/>
                    <a:pt x="11730" y="2858"/>
                    <a:pt x="11730" y="2924"/>
                  </a:cubicBezTo>
                  <a:cubicBezTo>
                    <a:pt x="11730" y="3075"/>
                    <a:pt x="11781" y="3192"/>
                    <a:pt x="11914" y="3259"/>
                  </a:cubicBezTo>
                  <a:cubicBezTo>
                    <a:pt x="12081" y="3359"/>
                    <a:pt x="12148" y="3526"/>
                    <a:pt x="12148" y="3726"/>
                  </a:cubicBezTo>
                  <a:cubicBezTo>
                    <a:pt x="12148" y="3827"/>
                    <a:pt x="12148" y="3944"/>
                    <a:pt x="12148" y="4044"/>
                  </a:cubicBezTo>
                  <a:cubicBezTo>
                    <a:pt x="12148" y="4211"/>
                    <a:pt x="12131" y="4378"/>
                    <a:pt x="12048" y="4528"/>
                  </a:cubicBezTo>
                  <a:cubicBezTo>
                    <a:pt x="11998" y="4629"/>
                    <a:pt x="12014" y="4712"/>
                    <a:pt x="12098" y="4796"/>
                  </a:cubicBezTo>
                  <a:cubicBezTo>
                    <a:pt x="12165" y="4879"/>
                    <a:pt x="12248" y="4963"/>
                    <a:pt x="12315" y="5030"/>
                  </a:cubicBezTo>
                  <a:cubicBezTo>
                    <a:pt x="12466" y="5180"/>
                    <a:pt x="12532" y="5364"/>
                    <a:pt x="12516" y="5581"/>
                  </a:cubicBezTo>
                  <a:cubicBezTo>
                    <a:pt x="12466" y="5848"/>
                    <a:pt x="12449" y="6133"/>
                    <a:pt x="12415" y="6433"/>
                  </a:cubicBezTo>
                  <a:close/>
                  <a:moveTo>
                    <a:pt x="9258" y="6467"/>
                  </a:moveTo>
                  <a:cubicBezTo>
                    <a:pt x="9258" y="6483"/>
                    <a:pt x="9258" y="6483"/>
                    <a:pt x="9258" y="6467"/>
                  </a:cubicBezTo>
                  <a:cubicBezTo>
                    <a:pt x="8840" y="6467"/>
                    <a:pt x="8422" y="6483"/>
                    <a:pt x="8021" y="6467"/>
                  </a:cubicBezTo>
                  <a:cubicBezTo>
                    <a:pt x="7520" y="6467"/>
                    <a:pt x="7035" y="6500"/>
                    <a:pt x="6567" y="6634"/>
                  </a:cubicBezTo>
                  <a:cubicBezTo>
                    <a:pt x="6283" y="6701"/>
                    <a:pt x="6049" y="6851"/>
                    <a:pt x="5832" y="7051"/>
                  </a:cubicBezTo>
                  <a:cubicBezTo>
                    <a:pt x="5782" y="7085"/>
                    <a:pt x="5749" y="7135"/>
                    <a:pt x="5732" y="7202"/>
                  </a:cubicBezTo>
                  <a:cubicBezTo>
                    <a:pt x="5632" y="7519"/>
                    <a:pt x="5531" y="7820"/>
                    <a:pt x="5531" y="8154"/>
                  </a:cubicBezTo>
                  <a:cubicBezTo>
                    <a:pt x="5531" y="8221"/>
                    <a:pt x="5531" y="8271"/>
                    <a:pt x="5515" y="8321"/>
                  </a:cubicBezTo>
                  <a:cubicBezTo>
                    <a:pt x="5398" y="8889"/>
                    <a:pt x="5181" y="9424"/>
                    <a:pt x="4897" y="9959"/>
                  </a:cubicBezTo>
                  <a:cubicBezTo>
                    <a:pt x="4796" y="10143"/>
                    <a:pt x="4679" y="10326"/>
                    <a:pt x="4596" y="10527"/>
                  </a:cubicBezTo>
                  <a:cubicBezTo>
                    <a:pt x="4412" y="10911"/>
                    <a:pt x="4195" y="11245"/>
                    <a:pt x="3927" y="11563"/>
                  </a:cubicBezTo>
                  <a:cubicBezTo>
                    <a:pt x="3476" y="12148"/>
                    <a:pt x="3009" y="12732"/>
                    <a:pt x="2541" y="13317"/>
                  </a:cubicBezTo>
                  <a:cubicBezTo>
                    <a:pt x="2440" y="13434"/>
                    <a:pt x="2340" y="13568"/>
                    <a:pt x="2223" y="13651"/>
                  </a:cubicBezTo>
                  <a:cubicBezTo>
                    <a:pt x="1956" y="13852"/>
                    <a:pt x="1772" y="14102"/>
                    <a:pt x="1555" y="14336"/>
                  </a:cubicBezTo>
                  <a:cubicBezTo>
                    <a:pt x="1438" y="14470"/>
                    <a:pt x="1338" y="14604"/>
                    <a:pt x="1254" y="14754"/>
                  </a:cubicBezTo>
                  <a:cubicBezTo>
                    <a:pt x="1070" y="15122"/>
                    <a:pt x="887" y="15473"/>
                    <a:pt x="719" y="15840"/>
                  </a:cubicBezTo>
                  <a:cubicBezTo>
                    <a:pt x="653" y="15991"/>
                    <a:pt x="602" y="16158"/>
                    <a:pt x="586" y="16341"/>
                  </a:cubicBezTo>
                  <a:cubicBezTo>
                    <a:pt x="536" y="16642"/>
                    <a:pt x="435" y="16960"/>
                    <a:pt x="469" y="17277"/>
                  </a:cubicBezTo>
                  <a:cubicBezTo>
                    <a:pt x="469" y="17311"/>
                    <a:pt x="469" y="17344"/>
                    <a:pt x="452" y="17361"/>
                  </a:cubicBezTo>
                  <a:cubicBezTo>
                    <a:pt x="402" y="17544"/>
                    <a:pt x="402" y="17728"/>
                    <a:pt x="402" y="17912"/>
                  </a:cubicBezTo>
                  <a:cubicBezTo>
                    <a:pt x="419" y="18380"/>
                    <a:pt x="419" y="18848"/>
                    <a:pt x="419" y="19332"/>
                  </a:cubicBezTo>
                  <a:cubicBezTo>
                    <a:pt x="419" y="19399"/>
                    <a:pt x="419" y="19483"/>
                    <a:pt x="435" y="19549"/>
                  </a:cubicBezTo>
                  <a:cubicBezTo>
                    <a:pt x="519" y="19817"/>
                    <a:pt x="519" y="20084"/>
                    <a:pt x="536" y="20351"/>
                  </a:cubicBezTo>
                  <a:cubicBezTo>
                    <a:pt x="552" y="20569"/>
                    <a:pt x="586" y="20786"/>
                    <a:pt x="703" y="20953"/>
                  </a:cubicBezTo>
                  <a:cubicBezTo>
                    <a:pt x="836" y="21137"/>
                    <a:pt x="887" y="21337"/>
                    <a:pt x="953" y="21538"/>
                  </a:cubicBezTo>
                  <a:cubicBezTo>
                    <a:pt x="1003" y="21705"/>
                    <a:pt x="1070" y="21889"/>
                    <a:pt x="1120" y="22072"/>
                  </a:cubicBezTo>
                  <a:cubicBezTo>
                    <a:pt x="1171" y="22223"/>
                    <a:pt x="1237" y="22373"/>
                    <a:pt x="1354" y="22473"/>
                  </a:cubicBezTo>
                  <a:cubicBezTo>
                    <a:pt x="1455" y="22574"/>
                    <a:pt x="1521" y="22691"/>
                    <a:pt x="1555" y="22824"/>
                  </a:cubicBezTo>
                  <a:cubicBezTo>
                    <a:pt x="1655" y="23058"/>
                    <a:pt x="1772" y="23259"/>
                    <a:pt x="1906" y="23476"/>
                  </a:cubicBezTo>
                  <a:cubicBezTo>
                    <a:pt x="2140" y="23844"/>
                    <a:pt x="2407" y="24194"/>
                    <a:pt x="2758" y="24462"/>
                  </a:cubicBezTo>
                  <a:cubicBezTo>
                    <a:pt x="3142" y="24779"/>
                    <a:pt x="3577" y="25013"/>
                    <a:pt x="3944" y="25314"/>
                  </a:cubicBezTo>
                  <a:cubicBezTo>
                    <a:pt x="3994" y="25347"/>
                    <a:pt x="4044" y="25381"/>
                    <a:pt x="4095" y="25397"/>
                  </a:cubicBezTo>
                  <a:cubicBezTo>
                    <a:pt x="4395" y="25548"/>
                    <a:pt x="4696" y="25698"/>
                    <a:pt x="4997" y="25865"/>
                  </a:cubicBezTo>
                  <a:cubicBezTo>
                    <a:pt x="5465" y="26149"/>
                    <a:pt x="5949" y="26350"/>
                    <a:pt x="6467" y="26483"/>
                  </a:cubicBezTo>
                  <a:cubicBezTo>
                    <a:pt x="6601" y="26517"/>
                    <a:pt x="6718" y="26534"/>
                    <a:pt x="6851" y="26550"/>
                  </a:cubicBezTo>
                  <a:cubicBezTo>
                    <a:pt x="7152" y="26617"/>
                    <a:pt x="7470" y="26617"/>
                    <a:pt x="7770" y="26617"/>
                  </a:cubicBezTo>
                  <a:cubicBezTo>
                    <a:pt x="7938" y="26617"/>
                    <a:pt x="8088" y="26634"/>
                    <a:pt x="8238" y="26684"/>
                  </a:cubicBezTo>
                  <a:cubicBezTo>
                    <a:pt x="8439" y="26734"/>
                    <a:pt x="8623" y="26734"/>
                    <a:pt x="8823" y="26734"/>
                  </a:cubicBezTo>
                  <a:cubicBezTo>
                    <a:pt x="9040" y="26734"/>
                    <a:pt x="9258" y="26734"/>
                    <a:pt x="9458" y="26734"/>
                  </a:cubicBezTo>
                  <a:cubicBezTo>
                    <a:pt x="9558" y="26734"/>
                    <a:pt x="9659" y="26751"/>
                    <a:pt x="9759" y="26751"/>
                  </a:cubicBezTo>
                  <a:cubicBezTo>
                    <a:pt x="10176" y="26818"/>
                    <a:pt x="10611" y="26801"/>
                    <a:pt x="11045" y="26784"/>
                  </a:cubicBezTo>
                  <a:cubicBezTo>
                    <a:pt x="11229" y="26768"/>
                    <a:pt x="11396" y="26734"/>
                    <a:pt x="11547" y="26617"/>
                  </a:cubicBezTo>
                  <a:cubicBezTo>
                    <a:pt x="11613" y="26567"/>
                    <a:pt x="11680" y="26550"/>
                    <a:pt x="11764" y="26550"/>
                  </a:cubicBezTo>
                  <a:cubicBezTo>
                    <a:pt x="11814" y="26550"/>
                    <a:pt x="11881" y="26534"/>
                    <a:pt x="11948" y="26517"/>
                  </a:cubicBezTo>
                  <a:cubicBezTo>
                    <a:pt x="12482" y="26367"/>
                    <a:pt x="13000" y="26183"/>
                    <a:pt x="13485" y="25882"/>
                  </a:cubicBezTo>
                  <a:cubicBezTo>
                    <a:pt x="13552" y="25849"/>
                    <a:pt x="13618" y="25815"/>
                    <a:pt x="13669" y="25782"/>
                  </a:cubicBezTo>
                  <a:cubicBezTo>
                    <a:pt x="13986" y="25631"/>
                    <a:pt x="14287" y="25464"/>
                    <a:pt x="14588" y="25297"/>
                  </a:cubicBezTo>
                  <a:cubicBezTo>
                    <a:pt x="14638" y="25264"/>
                    <a:pt x="14688" y="25230"/>
                    <a:pt x="14721" y="25197"/>
                  </a:cubicBezTo>
                  <a:cubicBezTo>
                    <a:pt x="14872" y="25080"/>
                    <a:pt x="15039" y="24980"/>
                    <a:pt x="15172" y="24846"/>
                  </a:cubicBezTo>
                  <a:cubicBezTo>
                    <a:pt x="15256" y="24779"/>
                    <a:pt x="15356" y="24712"/>
                    <a:pt x="15406" y="24612"/>
                  </a:cubicBezTo>
                  <a:cubicBezTo>
                    <a:pt x="15473" y="24478"/>
                    <a:pt x="15573" y="24395"/>
                    <a:pt x="15690" y="24328"/>
                  </a:cubicBezTo>
                  <a:cubicBezTo>
                    <a:pt x="15958" y="24161"/>
                    <a:pt x="16158" y="23944"/>
                    <a:pt x="16325" y="23660"/>
                  </a:cubicBezTo>
                  <a:cubicBezTo>
                    <a:pt x="16375" y="23576"/>
                    <a:pt x="16425" y="23493"/>
                    <a:pt x="16509" y="23426"/>
                  </a:cubicBezTo>
                  <a:cubicBezTo>
                    <a:pt x="16626" y="23309"/>
                    <a:pt x="16710" y="23175"/>
                    <a:pt x="16793" y="23025"/>
                  </a:cubicBezTo>
                  <a:cubicBezTo>
                    <a:pt x="16893" y="22858"/>
                    <a:pt x="16994" y="22691"/>
                    <a:pt x="17111" y="22524"/>
                  </a:cubicBezTo>
                  <a:cubicBezTo>
                    <a:pt x="17244" y="22373"/>
                    <a:pt x="17344" y="22223"/>
                    <a:pt x="17395" y="22039"/>
                  </a:cubicBezTo>
                  <a:cubicBezTo>
                    <a:pt x="17478" y="21738"/>
                    <a:pt x="17578" y="21438"/>
                    <a:pt x="17662" y="21153"/>
                  </a:cubicBezTo>
                  <a:cubicBezTo>
                    <a:pt x="17695" y="21070"/>
                    <a:pt x="17712" y="20986"/>
                    <a:pt x="17762" y="20920"/>
                  </a:cubicBezTo>
                  <a:cubicBezTo>
                    <a:pt x="17929" y="20669"/>
                    <a:pt x="18013" y="20385"/>
                    <a:pt x="18013" y="20067"/>
                  </a:cubicBezTo>
                  <a:cubicBezTo>
                    <a:pt x="18030" y="20034"/>
                    <a:pt x="18030" y="20001"/>
                    <a:pt x="18030" y="19967"/>
                  </a:cubicBezTo>
                  <a:cubicBezTo>
                    <a:pt x="18130" y="19750"/>
                    <a:pt x="18113" y="19533"/>
                    <a:pt x="18113" y="19316"/>
                  </a:cubicBezTo>
                  <a:cubicBezTo>
                    <a:pt x="18113" y="18948"/>
                    <a:pt x="18080" y="18564"/>
                    <a:pt x="18096" y="18196"/>
                  </a:cubicBezTo>
                  <a:cubicBezTo>
                    <a:pt x="18113" y="17728"/>
                    <a:pt x="18013" y="17277"/>
                    <a:pt x="17996" y="16809"/>
                  </a:cubicBezTo>
                  <a:cubicBezTo>
                    <a:pt x="17996" y="16759"/>
                    <a:pt x="17979" y="16726"/>
                    <a:pt x="17979" y="16676"/>
                  </a:cubicBezTo>
                  <a:cubicBezTo>
                    <a:pt x="17963" y="16609"/>
                    <a:pt x="17946" y="16542"/>
                    <a:pt x="17946" y="16492"/>
                  </a:cubicBezTo>
                  <a:cubicBezTo>
                    <a:pt x="17929" y="16224"/>
                    <a:pt x="17846" y="15991"/>
                    <a:pt x="17745" y="15757"/>
                  </a:cubicBezTo>
                  <a:cubicBezTo>
                    <a:pt x="17612" y="15489"/>
                    <a:pt x="17478" y="15239"/>
                    <a:pt x="17344" y="14971"/>
                  </a:cubicBezTo>
                  <a:cubicBezTo>
                    <a:pt x="17127" y="14487"/>
                    <a:pt x="16760" y="14119"/>
                    <a:pt x="16375" y="13768"/>
                  </a:cubicBezTo>
                  <a:cubicBezTo>
                    <a:pt x="16242" y="13618"/>
                    <a:pt x="16091" y="13484"/>
                    <a:pt x="15974" y="13334"/>
                  </a:cubicBezTo>
                  <a:cubicBezTo>
                    <a:pt x="15507" y="12766"/>
                    <a:pt x="15072" y="12198"/>
                    <a:pt x="14621" y="11646"/>
                  </a:cubicBezTo>
                  <a:cubicBezTo>
                    <a:pt x="14320" y="11279"/>
                    <a:pt x="14053" y="10878"/>
                    <a:pt x="13852" y="10443"/>
                  </a:cubicBezTo>
                  <a:cubicBezTo>
                    <a:pt x="13802" y="10326"/>
                    <a:pt x="13752" y="10209"/>
                    <a:pt x="13685" y="10109"/>
                  </a:cubicBezTo>
                  <a:cubicBezTo>
                    <a:pt x="13435" y="9691"/>
                    <a:pt x="13234" y="9257"/>
                    <a:pt x="13100" y="8789"/>
                  </a:cubicBezTo>
                  <a:cubicBezTo>
                    <a:pt x="13034" y="8589"/>
                    <a:pt x="12967" y="8405"/>
                    <a:pt x="12967" y="8204"/>
                  </a:cubicBezTo>
                  <a:cubicBezTo>
                    <a:pt x="12950" y="7853"/>
                    <a:pt x="12867" y="7536"/>
                    <a:pt x="12766" y="7219"/>
                  </a:cubicBezTo>
                  <a:cubicBezTo>
                    <a:pt x="12766" y="7152"/>
                    <a:pt x="12716" y="7102"/>
                    <a:pt x="12666" y="7051"/>
                  </a:cubicBezTo>
                  <a:cubicBezTo>
                    <a:pt x="12482" y="6884"/>
                    <a:pt x="12265" y="6734"/>
                    <a:pt x="12031" y="6667"/>
                  </a:cubicBezTo>
                  <a:cubicBezTo>
                    <a:pt x="11897" y="6634"/>
                    <a:pt x="11764" y="6600"/>
                    <a:pt x="11630" y="6567"/>
                  </a:cubicBezTo>
                  <a:cubicBezTo>
                    <a:pt x="11346" y="6500"/>
                    <a:pt x="11045" y="6483"/>
                    <a:pt x="10761" y="6483"/>
                  </a:cubicBezTo>
                  <a:cubicBezTo>
                    <a:pt x="10260" y="6467"/>
                    <a:pt x="9759" y="6467"/>
                    <a:pt x="9258" y="6467"/>
                  </a:cubicBezTo>
                  <a:close/>
                  <a:moveTo>
                    <a:pt x="6985" y="4879"/>
                  </a:moveTo>
                  <a:cubicBezTo>
                    <a:pt x="6835" y="5030"/>
                    <a:pt x="6684" y="5180"/>
                    <a:pt x="6551" y="5314"/>
                  </a:cubicBezTo>
                  <a:cubicBezTo>
                    <a:pt x="6467" y="5397"/>
                    <a:pt x="6400" y="5481"/>
                    <a:pt x="6400" y="5598"/>
                  </a:cubicBezTo>
                  <a:cubicBezTo>
                    <a:pt x="6384" y="5782"/>
                    <a:pt x="6367" y="5965"/>
                    <a:pt x="6367" y="6133"/>
                  </a:cubicBezTo>
                  <a:cubicBezTo>
                    <a:pt x="6367" y="6183"/>
                    <a:pt x="6400" y="6233"/>
                    <a:pt x="6417" y="6300"/>
                  </a:cubicBezTo>
                  <a:cubicBezTo>
                    <a:pt x="6484" y="6300"/>
                    <a:pt x="6567" y="6283"/>
                    <a:pt x="6634" y="6266"/>
                  </a:cubicBezTo>
                  <a:cubicBezTo>
                    <a:pt x="6968" y="6166"/>
                    <a:pt x="7303" y="6133"/>
                    <a:pt x="7653" y="6133"/>
                  </a:cubicBezTo>
                  <a:cubicBezTo>
                    <a:pt x="8656" y="6133"/>
                    <a:pt x="9675" y="6133"/>
                    <a:pt x="10678" y="6133"/>
                  </a:cubicBezTo>
                  <a:cubicBezTo>
                    <a:pt x="11095" y="6133"/>
                    <a:pt x="11513" y="6133"/>
                    <a:pt x="11897" y="6283"/>
                  </a:cubicBezTo>
                  <a:cubicBezTo>
                    <a:pt x="11948" y="6300"/>
                    <a:pt x="12014" y="6283"/>
                    <a:pt x="12098" y="6300"/>
                  </a:cubicBezTo>
                  <a:cubicBezTo>
                    <a:pt x="12115" y="6216"/>
                    <a:pt x="12131" y="6133"/>
                    <a:pt x="12115" y="6066"/>
                  </a:cubicBezTo>
                  <a:cubicBezTo>
                    <a:pt x="12115" y="5932"/>
                    <a:pt x="12098" y="5782"/>
                    <a:pt x="12098" y="5631"/>
                  </a:cubicBezTo>
                  <a:cubicBezTo>
                    <a:pt x="12081" y="5414"/>
                    <a:pt x="11948" y="5280"/>
                    <a:pt x="11764" y="5214"/>
                  </a:cubicBezTo>
                  <a:cubicBezTo>
                    <a:pt x="11547" y="5147"/>
                    <a:pt x="11346" y="5080"/>
                    <a:pt x="11129" y="5046"/>
                  </a:cubicBezTo>
                  <a:cubicBezTo>
                    <a:pt x="10678" y="4980"/>
                    <a:pt x="10243" y="4930"/>
                    <a:pt x="9792" y="4879"/>
                  </a:cubicBezTo>
                  <a:cubicBezTo>
                    <a:pt x="9274" y="4813"/>
                    <a:pt x="8756" y="4846"/>
                    <a:pt x="8238" y="4863"/>
                  </a:cubicBezTo>
                  <a:cubicBezTo>
                    <a:pt x="8054" y="4879"/>
                    <a:pt x="7871" y="4879"/>
                    <a:pt x="7704" y="4846"/>
                  </a:cubicBezTo>
                  <a:cubicBezTo>
                    <a:pt x="7453" y="4829"/>
                    <a:pt x="7219" y="4846"/>
                    <a:pt x="6985" y="4879"/>
                  </a:cubicBezTo>
                  <a:close/>
                  <a:moveTo>
                    <a:pt x="11580" y="3793"/>
                  </a:moveTo>
                  <a:cubicBezTo>
                    <a:pt x="11547" y="3760"/>
                    <a:pt x="11513" y="3743"/>
                    <a:pt x="11480" y="3726"/>
                  </a:cubicBezTo>
                  <a:cubicBezTo>
                    <a:pt x="11379" y="3693"/>
                    <a:pt x="11263" y="3643"/>
                    <a:pt x="11146" y="3610"/>
                  </a:cubicBezTo>
                  <a:cubicBezTo>
                    <a:pt x="10461" y="3426"/>
                    <a:pt x="9742" y="3325"/>
                    <a:pt x="9024" y="3325"/>
                  </a:cubicBezTo>
                  <a:cubicBezTo>
                    <a:pt x="8890" y="3325"/>
                    <a:pt x="8773" y="3325"/>
                    <a:pt x="8639" y="3325"/>
                  </a:cubicBezTo>
                  <a:cubicBezTo>
                    <a:pt x="8255" y="3292"/>
                    <a:pt x="7871" y="3325"/>
                    <a:pt x="7486" y="3342"/>
                  </a:cubicBezTo>
                  <a:cubicBezTo>
                    <a:pt x="7202" y="3359"/>
                    <a:pt x="7102" y="3576"/>
                    <a:pt x="6918" y="3710"/>
                  </a:cubicBezTo>
                  <a:cubicBezTo>
                    <a:pt x="6902" y="3726"/>
                    <a:pt x="6902" y="3743"/>
                    <a:pt x="6902" y="3760"/>
                  </a:cubicBezTo>
                  <a:cubicBezTo>
                    <a:pt x="6902" y="3927"/>
                    <a:pt x="6868" y="4094"/>
                    <a:pt x="6918" y="4261"/>
                  </a:cubicBezTo>
                  <a:cubicBezTo>
                    <a:pt x="6968" y="4428"/>
                    <a:pt x="7019" y="4595"/>
                    <a:pt x="7019" y="4796"/>
                  </a:cubicBezTo>
                  <a:cubicBezTo>
                    <a:pt x="7136" y="4779"/>
                    <a:pt x="7219" y="4762"/>
                    <a:pt x="7319" y="4729"/>
                  </a:cubicBezTo>
                  <a:cubicBezTo>
                    <a:pt x="7603" y="4679"/>
                    <a:pt x="7887" y="4595"/>
                    <a:pt x="8171" y="4545"/>
                  </a:cubicBezTo>
                  <a:cubicBezTo>
                    <a:pt x="8773" y="4462"/>
                    <a:pt x="9374" y="4462"/>
                    <a:pt x="9976" y="4545"/>
                  </a:cubicBezTo>
                  <a:cubicBezTo>
                    <a:pt x="10444" y="4612"/>
                    <a:pt x="10912" y="4645"/>
                    <a:pt x="11379" y="4762"/>
                  </a:cubicBezTo>
                  <a:cubicBezTo>
                    <a:pt x="11396" y="4762"/>
                    <a:pt x="11430" y="4762"/>
                    <a:pt x="11463" y="4762"/>
                  </a:cubicBezTo>
                  <a:cubicBezTo>
                    <a:pt x="11480" y="4629"/>
                    <a:pt x="11480" y="4512"/>
                    <a:pt x="11530" y="4412"/>
                  </a:cubicBezTo>
                  <a:cubicBezTo>
                    <a:pt x="11613" y="4211"/>
                    <a:pt x="11597" y="3994"/>
                    <a:pt x="11580" y="3793"/>
                  </a:cubicBezTo>
                  <a:close/>
                  <a:moveTo>
                    <a:pt x="11212" y="3325"/>
                  </a:moveTo>
                  <a:cubicBezTo>
                    <a:pt x="11196" y="3209"/>
                    <a:pt x="11162" y="3125"/>
                    <a:pt x="11162" y="3041"/>
                  </a:cubicBezTo>
                  <a:cubicBezTo>
                    <a:pt x="11179" y="2841"/>
                    <a:pt x="11079" y="2757"/>
                    <a:pt x="10912" y="2691"/>
                  </a:cubicBezTo>
                  <a:cubicBezTo>
                    <a:pt x="10862" y="2674"/>
                    <a:pt x="10795" y="2640"/>
                    <a:pt x="10745" y="2624"/>
                  </a:cubicBezTo>
                  <a:cubicBezTo>
                    <a:pt x="10377" y="2540"/>
                    <a:pt x="10009" y="2457"/>
                    <a:pt x="9625" y="2457"/>
                  </a:cubicBezTo>
                  <a:cubicBezTo>
                    <a:pt x="9391" y="2457"/>
                    <a:pt x="9157" y="2473"/>
                    <a:pt x="8923" y="2423"/>
                  </a:cubicBezTo>
                  <a:cubicBezTo>
                    <a:pt x="8623" y="2390"/>
                    <a:pt x="8339" y="2340"/>
                    <a:pt x="8038" y="2407"/>
                  </a:cubicBezTo>
                  <a:cubicBezTo>
                    <a:pt x="7988" y="2407"/>
                    <a:pt x="7921" y="2423"/>
                    <a:pt x="7887" y="2373"/>
                  </a:cubicBezTo>
                  <a:cubicBezTo>
                    <a:pt x="7904" y="2290"/>
                    <a:pt x="7971" y="2306"/>
                    <a:pt x="8021" y="2290"/>
                  </a:cubicBezTo>
                  <a:cubicBezTo>
                    <a:pt x="8222" y="2256"/>
                    <a:pt x="8439" y="2239"/>
                    <a:pt x="8639" y="2189"/>
                  </a:cubicBezTo>
                  <a:cubicBezTo>
                    <a:pt x="8790" y="2156"/>
                    <a:pt x="8940" y="2122"/>
                    <a:pt x="9090" y="2122"/>
                  </a:cubicBezTo>
                  <a:cubicBezTo>
                    <a:pt x="9241" y="2122"/>
                    <a:pt x="9391" y="2122"/>
                    <a:pt x="9525" y="2122"/>
                  </a:cubicBezTo>
                  <a:cubicBezTo>
                    <a:pt x="10060" y="2106"/>
                    <a:pt x="10561" y="2189"/>
                    <a:pt x="11062" y="2373"/>
                  </a:cubicBezTo>
                  <a:cubicBezTo>
                    <a:pt x="11079" y="2373"/>
                    <a:pt x="11112" y="2373"/>
                    <a:pt x="11146" y="2373"/>
                  </a:cubicBezTo>
                  <a:cubicBezTo>
                    <a:pt x="11162" y="2273"/>
                    <a:pt x="11162" y="2189"/>
                    <a:pt x="11095" y="2106"/>
                  </a:cubicBezTo>
                  <a:cubicBezTo>
                    <a:pt x="10878" y="1872"/>
                    <a:pt x="10644" y="1638"/>
                    <a:pt x="10360" y="1488"/>
                  </a:cubicBezTo>
                  <a:cubicBezTo>
                    <a:pt x="10327" y="1488"/>
                    <a:pt x="10293" y="1471"/>
                    <a:pt x="10277" y="1471"/>
                  </a:cubicBezTo>
                  <a:cubicBezTo>
                    <a:pt x="10093" y="1421"/>
                    <a:pt x="9926" y="1387"/>
                    <a:pt x="9742" y="1337"/>
                  </a:cubicBezTo>
                  <a:cubicBezTo>
                    <a:pt x="9608" y="1287"/>
                    <a:pt x="9491" y="1287"/>
                    <a:pt x="9341" y="1287"/>
                  </a:cubicBezTo>
                  <a:cubicBezTo>
                    <a:pt x="9124" y="1287"/>
                    <a:pt x="8890" y="1270"/>
                    <a:pt x="8673" y="1354"/>
                  </a:cubicBezTo>
                  <a:cubicBezTo>
                    <a:pt x="8623" y="1371"/>
                    <a:pt x="8572" y="1371"/>
                    <a:pt x="8539" y="1371"/>
                  </a:cubicBezTo>
                  <a:cubicBezTo>
                    <a:pt x="8272" y="1437"/>
                    <a:pt x="8021" y="1488"/>
                    <a:pt x="7821" y="1705"/>
                  </a:cubicBezTo>
                  <a:cubicBezTo>
                    <a:pt x="7737" y="1788"/>
                    <a:pt x="7637" y="1872"/>
                    <a:pt x="7537" y="1955"/>
                  </a:cubicBezTo>
                  <a:cubicBezTo>
                    <a:pt x="7386" y="2072"/>
                    <a:pt x="7319" y="2206"/>
                    <a:pt x="7336" y="2407"/>
                  </a:cubicBezTo>
                  <a:cubicBezTo>
                    <a:pt x="7336" y="2624"/>
                    <a:pt x="7319" y="2841"/>
                    <a:pt x="7319" y="3058"/>
                  </a:cubicBezTo>
                  <a:cubicBezTo>
                    <a:pt x="7319" y="3108"/>
                    <a:pt x="7303" y="3158"/>
                    <a:pt x="7369" y="3209"/>
                  </a:cubicBezTo>
                  <a:cubicBezTo>
                    <a:pt x="7403" y="3192"/>
                    <a:pt x="7453" y="3192"/>
                    <a:pt x="7486" y="3175"/>
                  </a:cubicBezTo>
                  <a:cubicBezTo>
                    <a:pt x="7737" y="3092"/>
                    <a:pt x="8004" y="3075"/>
                    <a:pt x="8272" y="3058"/>
                  </a:cubicBezTo>
                  <a:cubicBezTo>
                    <a:pt x="8522" y="3058"/>
                    <a:pt x="8756" y="3058"/>
                    <a:pt x="9007" y="3041"/>
                  </a:cubicBezTo>
                  <a:cubicBezTo>
                    <a:pt x="9475" y="3025"/>
                    <a:pt x="9943" y="3075"/>
                    <a:pt x="10394" y="3158"/>
                  </a:cubicBezTo>
                  <a:cubicBezTo>
                    <a:pt x="10661" y="3209"/>
                    <a:pt x="10912" y="3259"/>
                    <a:pt x="11212" y="3325"/>
                  </a:cubicBezTo>
                  <a:close/>
                  <a:moveTo>
                    <a:pt x="8071" y="1187"/>
                  </a:moveTo>
                  <a:cubicBezTo>
                    <a:pt x="8339" y="1120"/>
                    <a:pt x="8556" y="1053"/>
                    <a:pt x="8790" y="1003"/>
                  </a:cubicBezTo>
                  <a:cubicBezTo>
                    <a:pt x="8857" y="986"/>
                    <a:pt x="8907" y="986"/>
                    <a:pt x="8973" y="986"/>
                  </a:cubicBezTo>
                  <a:cubicBezTo>
                    <a:pt x="9157" y="986"/>
                    <a:pt x="9341" y="986"/>
                    <a:pt x="9525" y="986"/>
                  </a:cubicBezTo>
                  <a:cubicBezTo>
                    <a:pt x="9575" y="986"/>
                    <a:pt x="9642" y="986"/>
                    <a:pt x="9692" y="1003"/>
                  </a:cubicBezTo>
                  <a:cubicBezTo>
                    <a:pt x="9909" y="1053"/>
                    <a:pt x="10126" y="1120"/>
                    <a:pt x="10344" y="1170"/>
                  </a:cubicBezTo>
                  <a:cubicBezTo>
                    <a:pt x="10377" y="1187"/>
                    <a:pt x="10394" y="1170"/>
                    <a:pt x="10427" y="1170"/>
                  </a:cubicBezTo>
                  <a:cubicBezTo>
                    <a:pt x="10394" y="919"/>
                    <a:pt x="10277" y="736"/>
                    <a:pt x="10110" y="569"/>
                  </a:cubicBezTo>
                  <a:cubicBezTo>
                    <a:pt x="10009" y="485"/>
                    <a:pt x="9909" y="435"/>
                    <a:pt x="9775" y="418"/>
                  </a:cubicBezTo>
                  <a:cubicBezTo>
                    <a:pt x="9608" y="401"/>
                    <a:pt x="9458" y="351"/>
                    <a:pt x="9291" y="351"/>
                  </a:cubicBezTo>
                  <a:cubicBezTo>
                    <a:pt x="9124" y="351"/>
                    <a:pt x="8957" y="401"/>
                    <a:pt x="8806" y="418"/>
                  </a:cubicBezTo>
                  <a:cubicBezTo>
                    <a:pt x="8756" y="418"/>
                    <a:pt x="8689" y="418"/>
                    <a:pt x="8639" y="435"/>
                  </a:cubicBezTo>
                  <a:cubicBezTo>
                    <a:pt x="8589" y="452"/>
                    <a:pt x="8539" y="452"/>
                    <a:pt x="8489" y="485"/>
                  </a:cubicBezTo>
                  <a:cubicBezTo>
                    <a:pt x="8255" y="669"/>
                    <a:pt x="8105" y="869"/>
                    <a:pt x="8071" y="1187"/>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9"/>
            <p:cNvSpPr/>
            <p:nvPr/>
          </p:nvSpPr>
          <p:spPr>
            <a:xfrm>
              <a:off x="2076900" y="3729875"/>
              <a:ext cx="59750" cy="34275"/>
            </a:xfrm>
            <a:custGeom>
              <a:avLst/>
              <a:gdLst/>
              <a:ahLst/>
              <a:cxnLst/>
              <a:rect l="l" t="t" r="r" b="b"/>
              <a:pathLst>
                <a:path w="2390" h="1371" extrusionOk="0">
                  <a:moveTo>
                    <a:pt x="2139" y="17"/>
                  </a:moveTo>
                  <a:cubicBezTo>
                    <a:pt x="1437" y="151"/>
                    <a:pt x="836" y="669"/>
                    <a:pt x="217" y="970"/>
                  </a:cubicBezTo>
                  <a:cubicBezTo>
                    <a:pt x="0" y="1070"/>
                    <a:pt x="167" y="1371"/>
                    <a:pt x="368" y="1321"/>
                  </a:cubicBezTo>
                  <a:cubicBezTo>
                    <a:pt x="1053" y="1204"/>
                    <a:pt x="1738" y="703"/>
                    <a:pt x="2273" y="268"/>
                  </a:cubicBezTo>
                  <a:cubicBezTo>
                    <a:pt x="2389" y="168"/>
                    <a:pt x="2256" y="1"/>
                    <a:pt x="2139" y="17"/>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9"/>
            <p:cNvSpPr/>
            <p:nvPr/>
          </p:nvSpPr>
          <p:spPr>
            <a:xfrm>
              <a:off x="2195950" y="3826375"/>
              <a:ext cx="28425" cy="50575"/>
            </a:xfrm>
            <a:custGeom>
              <a:avLst/>
              <a:gdLst/>
              <a:ahLst/>
              <a:cxnLst/>
              <a:rect l="l" t="t" r="r" b="b"/>
              <a:pathLst>
                <a:path w="1137" h="2023" extrusionOk="0">
                  <a:moveTo>
                    <a:pt x="836" y="84"/>
                  </a:moveTo>
                  <a:cubicBezTo>
                    <a:pt x="602" y="301"/>
                    <a:pt x="451" y="569"/>
                    <a:pt x="334" y="869"/>
                  </a:cubicBezTo>
                  <a:cubicBezTo>
                    <a:pt x="201" y="1170"/>
                    <a:pt x="0" y="1538"/>
                    <a:pt x="33" y="1872"/>
                  </a:cubicBezTo>
                  <a:cubicBezTo>
                    <a:pt x="50" y="1955"/>
                    <a:pt x="134" y="2022"/>
                    <a:pt x="201" y="1972"/>
                  </a:cubicBezTo>
                  <a:cubicBezTo>
                    <a:pt x="451" y="1822"/>
                    <a:pt x="568" y="1521"/>
                    <a:pt x="668" y="1270"/>
                  </a:cubicBezTo>
                  <a:cubicBezTo>
                    <a:pt x="819" y="919"/>
                    <a:pt x="986" y="585"/>
                    <a:pt x="1086" y="234"/>
                  </a:cubicBezTo>
                  <a:cubicBezTo>
                    <a:pt x="1136" y="84"/>
                    <a:pt x="952" y="0"/>
                    <a:pt x="836" y="8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9"/>
            <p:cNvSpPr/>
            <p:nvPr/>
          </p:nvSpPr>
          <p:spPr>
            <a:xfrm>
              <a:off x="2375975" y="3863550"/>
              <a:ext cx="17150" cy="65175"/>
            </a:xfrm>
            <a:custGeom>
              <a:avLst/>
              <a:gdLst/>
              <a:ahLst/>
              <a:cxnLst/>
              <a:rect l="l" t="t" r="r" b="b"/>
              <a:pathLst>
                <a:path w="686" h="2607" extrusionOk="0">
                  <a:moveTo>
                    <a:pt x="335" y="134"/>
                  </a:moveTo>
                  <a:cubicBezTo>
                    <a:pt x="251" y="0"/>
                    <a:pt x="67" y="67"/>
                    <a:pt x="51" y="218"/>
                  </a:cubicBezTo>
                  <a:cubicBezTo>
                    <a:pt x="17" y="819"/>
                    <a:pt x="0" y="1454"/>
                    <a:pt x="51" y="2072"/>
                  </a:cubicBezTo>
                  <a:cubicBezTo>
                    <a:pt x="17" y="2122"/>
                    <a:pt x="17" y="2189"/>
                    <a:pt x="51" y="2256"/>
                  </a:cubicBezTo>
                  <a:cubicBezTo>
                    <a:pt x="67" y="2490"/>
                    <a:pt x="485" y="2607"/>
                    <a:pt x="535" y="2256"/>
                  </a:cubicBezTo>
                  <a:cubicBezTo>
                    <a:pt x="619" y="1571"/>
                    <a:pt x="686" y="769"/>
                    <a:pt x="335" y="1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9"/>
            <p:cNvSpPr/>
            <p:nvPr/>
          </p:nvSpPr>
          <p:spPr>
            <a:xfrm>
              <a:off x="2515500" y="3826375"/>
              <a:ext cx="49300" cy="39700"/>
            </a:xfrm>
            <a:custGeom>
              <a:avLst/>
              <a:gdLst/>
              <a:ahLst/>
              <a:cxnLst/>
              <a:rect l="l" t="t" r="r" b="b"/>
              <a:pathLst>
                <a:path w="1972" h="1588" extrusionOk="0">
                  <a:moveTo>
                    <a:pt x="1270" y="569"/>
                  </a:moveTo>
                  <a:cubicBezTo>
                    <a:pt x="969" y="351"/>
                    <a:pt x="618" y="151"/>
                    <a:pt x="234" y="51"/>
                  </a:cubicBezTo>
                  <a:cubicBezTo>
                    <a:pt x="84" y="0"/>
                    <a:pt x="0" y="184"/>
                    <a:pt x="84" y="301"/>
                  </a:cubicBezTo>
                  <a:cubicBezTo>
                    <a:pt x="267" y="535"/>
                    <a:pt x="518" y="685"/>
                    <a:pt x="752" y="853"/>
                  </a:cubicBezTo>
                  <a:cubicBezTo>
                    <a:pt x="902" y="953"/>
                    <a:pt x="1053" y="1053"/>
                    <a:pt x="1203" y="1153"/>
                  </a:cubicBezTo>
                  <a:cubicBezTo>
                    <a:pt x="1253" y="1187"/>
                    <a:pt x="1287" y="1237"/>
                    <a:pt x="1337" y="1270"/>
                  </a:cubicBezTo>
                  <a:cubicBezTo>
                    <a:pt x="1454" y="1371"/>
                    <a:pt x="1370" y="1354"/>
                    <a:pt x="1387" y="1203"/>
                  </a:cubicBezTo>
                  <a:cubicBezTo>
                    <a:pt x="1354" y="1487"/>
                    <a:pt x="1721" y="1588"/>
                    <a:pt x="1838" y="1320"/>
                  </a:cubicBezTo>
                  <a:cubicBezTo>
                    <a:pt x="1972" y="1003"/>
                    <a:pt x="1470" y="719"/>
                    <a:pt x="1270" y="569"/>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9"/>
            <p:cNvSpPr/>
            <p:nvPr/>
          </p:nvSpPr>
          <p:spPr>
            <a:xfrm>
              <a:off x="2620750" y="3664725"/>
              <a:ext cx="50150" cy="17150"/>
            </a:xfrm>
            <a:custGeom>
              <a:avLst/>
              <a:gdLst/>
              <a:ahLst/>
              <a:cxnLst/>
              <a:rect l="l" t="t" r="r" b="b"/>
              <a:pathLst>
                <a:path w="2006" h="686" extrusionOk="0">
                  <a:moveTo>
                    <a:pt x="1872" y="334"/>
                  </a:moveTo>
                  <a:cubicBezTo>
                    <a:pt x="1571" y="268"/>
                    <a:pt x="1271" y="234"/>
                    <a:pt x="987" y="167"/>
                  </a:cubicBezTo>
                  <a:cubicBezTo>
                    <a:pt x="702" y="100"/>
                    <a:pt x="435" y="0"/>
                    <a:pt x="151" y="0"/>
                  </a:cubicBezTo>
                  <a:cubicBezTo>
                    <a:pt x="17" y="0"/>
                    <a:pt x="1" y="151"/>
                    <a:pt x="84" y="217"/>
                  </a:cubicBezTo>
                  <a:cubicBezTo>
                    <a:pt x="535" y="535"/>
                    <a:pt x="1321" y="685"/>
                    <a:pt x="1872" y="602"/>
                  </a:cubicBezTo>
                  <a:cubicBezTo>
                    <a:pt x="2006" y="585"/>
                    <a:pt x="1989" y="368"/>
                    <a:pt x="1872" y="3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9"/>
            <p:cNvSpPr/>
            <p:nvPr/>
          </p:nvSpPr>
          <p:spPr>
            <a:xfrm>
              <a:off x="2576050" y="3445000"/>
              <a:ext cx="40975" cy="33850"/>
            </a:xfrm>
            <a:custGeom>
              <a:avLst/>
              <a:gdLst/>
              <a:ahLst/>
              <a:cxnLst/>
              <a:rect l="l" t="t" r="r" b="b"/>
              <a:pathLst>
                <a:path w="1639" h="1354" extrusionOk="0">
                  <a:moveTo>
                    <a:pt x="1505" y="134"/>
                  </a:moveTo>
                  <a:cubicBezTo>
                    <a:pt x="1371" y="1"/>
                    <a:pt x="1120" y="51"/>
                    <a:pt x="1070" y="251"/>
                  </a:cubicBezTo>
                  <a:cubicBezTo>
                    <a:pt x="1054" y="285"/>
                    <a:pt x="903" y="402"/>
                    <a:pt x="853" y="435"/>
                  </a:cubicBezTo>
                  <a:cubicBezTo>
                    <a:pt x="753" y="519"/>
                    <a:pt x="636" y="585"/>
                    <a:pt x="536" y="669"/>
                  </a:cubicBezTo>
                  <a:cubicBezTo>
                    <a:pt x="352" y="786"/>
                    <a:pt x="101" y="869"/>
                    <a:pt x="34" y="1087"/>
                  </a:cubicBezTo>
                  <a:cubicBezTo>
                    <a:pt x="1" y="1137"/>
                    <a:pt x="34" y="1220"/>
                    <a:pt x="101" y="1237"/>
                  </a:cubicBezTo>
                  <a:cubicBezTo>
                    <a:pt x="335" y="1354"/>
                    <a:pt x="569" y="1187"/>
                    <a:pt x="769" y="1070"/>
                  </a:cubicBezTo>
                  <a:cubicBezTo>
                    <a:pt x="886" y="986"/>
                    <a:pt x="1003" y="886"/>
                    <a:pt x="1120" y="803"/>
                  </a:cubicBezTo>
                  <a:cubicBezTo>
                    <a:pt x="1187" y="752"/>
                    <a:pt x="1321" y="585"/>
                    <a:pt x="1388" y="569"/>
                  </a:cubicBezTo>
                  <a:cubicBezTo>
                    <a:pt x="1588" y="535"/>
                    <a:pt x="1638" y="268"/>
                    <a:pt x="1505" y="1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9"/>
            <p:cNvSpPr/>
            <p:nvPr/>
          </p:nvSpPr>
          <p:spPr>
            <a:xfrm>
              <a:off x="2111150" y="3445825"/>
              <a:ext cx="30100" cy="26350"/>
            </a:xfrm>
            <a:custGeom>
              <a:avLst/>
              <a:gdLst/>
              <a:ahLst/>
              <a:cxnLst/>
              <a:rect l="l" t="t" r="r" b="b"/>
              <a:pathLst>
                <a:path w="1204" h="1054" extrusionOk="0">
                  <a:moveTo>
                    <a:pt x="719" y="302"/>
                  </a:moveTo>
                  <a:cubicBezTo>
                    <a:pt x="568" y="185"/>
                    <a:pt x="334" y="1"/>
                    <a:pt x="134" y="151"/>
                  </a:cubicBezTo>
                  <a:cubicBezTo>
                    <a:pt x="0" y="268"/>
                    <a:pt x="117" y="452"/>
                    <a:pt x="268" y="469"/>
                  </a:cubicBezTo>
                  <a:cubicBezTo>
                    <a:pt x="268" y="469"/>
                    <a:pt x="284" y="469"/>
                    <a:pt x="284" y="486"/>
                  </a:cubicBezTo>
                  <a:cubicBezTo>
                    <a:pt x="318" y="502"/>
                    <a:pt x="334" y="519"/>
                    <a:pt x="368" y="552"/>
                  </a:cubicBezTo>
                  <a:cubicBezTo>
                    <a:pt x="435" y="602"/>
                    <a:pt x="501" y="653"/>
                    <a:pt x="568" y="719"/>
                  </a:cubicBezTo>
                  <a:cubicBezTo>
                    <a:pt x="702" y="836"/>
                    <a:pt x="852" y="1003"/>
                    <a:pt x="1036" y="1037"/>
                  </a:cubicBezTo>
                  <a:cubicBezTo>
                    <a:pt x="1136" y="1054"/>
                    <a:pt x="1203" y="970"/>
                    <a:pt x="1187" y="870"/>
                  </a:cubicBezTo>
                  <a:cubicBezTo>
                    <a:pt x="1153" y="636"/>
                    <a:pt x="886" y="452"/>
                    <a:pt x="719" y="302"/>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9"/>
            <p:cNvSpPr/>
            <p:nvPr/>
          </p:nvSpPr>
          <p:spPr>
            <a:xfrm>
              <a:off x="2052675" y="3553600"/>
              <a:ext cx="44300" cy="18000"/>
            </a:xfrm>
            <a:custGeom>
              <a:avLst/>
              <a:gdLst/>
              <a:ahLst/>
              <a:cxnLst/>
              <a:rect l="l" t="t" r="r" b="b"/>
              <a:pathLst>
                <a:path w="1772" h="720" extrusionOk="0">
                  <a:moveTo>
                    <a:pt x="1721" y="218"/>
                  </a:moveTo>
                  <a:cubicBezTo>
                    <a:pt x="1571" y="101"/>
                    <a:pt x="1303" y="118"/>
                    <a:pt x="1120" y="101"/>
                  </a:cubicBezTo>
                  <a:cubicBezTo>
                    <a:pt x="1003" y="101"/>
                    <a:pt x="869" y="101"/>
                    <a:pt x="752" y="101"/>
                  </a:cubicBezTo>
                  <a:cubicBezTo>
                    <a:pt x="702" y="101"/>
                    <a:pt x="635" y="101"/>
                    <a:pt x="568" y="101"/>
                  </a:cubicBezTo>
                  <a:cubicBezTo>
                    <a:pt x="568" y="101"/>
                    <a:pt x="551" y="101"/>
                    <a:pt x="535" y="101"/>
                  </a:cubicBezTo>
                  <a:cubicBezTo>
                    <a:pt x="451" y="1"/>
                    <a:pt x="267" y="17"/>
                    <a:pt x="201" y="168"/>
                  </a:cubicBezTo>
                  <a:cubicBezTo>
                    <a:pt x="0" y="719"/>
                    <a:pt x="1487" y="586"/>
                    <a:pt x="1721" y="402"/>
                  </a:cubicBezTo>
                  <a:cubicBezTo>
                    <a:pt x="1771" y="352"/>
                    <a:pt x="1771" y="268"/>
                    <a:pt x="1721" y="218"/>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9"/>
            <p:cNvSpPr/>
            <p:nvPr/>
          </p:nvSpPr>
          <p:spPr>
            <a:xfrm>
              <a:off x="2242425" y="3354125"/>
              <a:ext cx="232150" cy="313650"/>
            </a:xfrm>
            <a:custGeom>
              <a:avLst/>
              <a:gdLst/>
              <a:ahLst/>
              <a:cxnLst/>
              <a:rect l="l" t="t" r="r" b="b"/>
              <a:pathLst>
                <a:path w="9286" h="12546" extrusionOk="0">
                  <a:moveTo>
                    <a:pt x="3155" y="8368"/>
                  </a:moveTo>
                  <a:cubicBezTo>
                    <a:pt x="3304" y="8368"/>
                    <a:pt x="3482" y="8511"/>
                    <a:pt x="3688" y="8798"/>
                  </a:cubicBezTo>
                  <a:cubicBezTo>
                    <a:pt x="3688" y="8932"/>
                    <a:pt x="3672" y="9083"/>
                    <a:pt x="3655" y="9216"/>
                  </a:cubicBezTo>
                  <a:cubicBezTo>
                    <a:pt x="3605" y="9701"/>
                    <a:pt x="3471" y="10102"/>
                    <a:pt x="3154" y="10486"/>
                  </a:cubicBezTo>
                  <a:cubicBezTo>
                    <a:pt x="3104" y="10536"/>
                    <a:pt x="3037" y="10603"/>
                    <a:pt x="2970" y="10670"/>
                  </a:cubicBezTo>
                  <a:cubicBezTo>
                    <a:pt x="2669" y="10035"/>
                    <a:pt x="2586" y="9283"/>
                    <a:pt x="2836" y="8682"/>
                  </a:cubicBezTo>
                  <a:cubicBezTo>
                    <a:pt x="2921" y="8473"/>
                    <a:pt x="3027" y="8368"/>
                    <a:pt x="3155" y="8368"/>
                  </a:cubicBezTo>
                  <a:close/>
                  <a:moveTo>
                    <a:pt x="5866" y="8859"/>
                  </a:moveTo>
                  <a:cubicBezTo>
                    <a:pt x="5965" y="8859"/>
                    <a:pt x="6040" y="8943"/>
                    <a:pt x="6094" y="9116"/>
                  </a:cubicBezTo>
                  <a:cubicBezTo>
                    <a:pt x="6245" y="9383"/>
                    <a:pt x="6295" y="9651"/>
                    <a:pt x="6295" y="9935"/>
                  </a:cubicBezTo>
                  <a:cubicBezTo>
                    <a:pt x="6295" y="10302"/>
                    <a:pt x="6144" y="10687"/>
                    <a:pt x="5944" y="11037"/>
                  </a:cubicBezTo>
                  <a:cubicBezTo>
                    <a:pt x="5727" y="10687"/>
                    <a:pt x="5576" y="10252"/>
                    <a:pt x="5543" y="9901"/>
                  </a:cubicBezTo>
                  <a:cubicBezTo>
                    <a:pt x="5510" y="9600"/>
                    <a:pt x="5510" y="9316"/>
                    <a:pt x="5560" y="9032"/>
                  </a:cubicBezTo>
                  <a:cubicBezTo>
                    <a:pt x="5682" y="8918"/>
                    <a:pt x="5783" y="8859"/>
                    <a:pt x="5866" y="8859"/>
                  </a:cubicBezTo>
                  <a:close/>
                  <a:moveTo>
                    <a:pt x="6240" y="0"/>
                  </a:moveTo>
                  <a:cubicBezTo>
                    <a:pt x="6132" y="0"/>
                    <a:pt x="6028" y="59"/>
                    <a:pt x="5994" y="194"/>
                  </a:cubicBezTo>
                  <a:cubicBezTo>
                    <a:pt x="5844" y="845"/>
                    <a:pt x="5944" y="1447"/>
                    <a:pt x="6044" y="2098"/>
                  </a:cubicBezTo>
                  <a:cubicBezTo>
                    <a:pt x="6161" y="2884"/>
                    <a:pt x="6211" y="3669"/>
                    <a:pt x="6312" y="4454"/>
                  </a:cubicBezTo>
                  <a:cubicBezTo>
                    <a:pt x="6495" y="5791"/>
                    <a:pt x="6930" y="6994"/>
                    <a:pt x="7782" y="8047"/>
                  </a:cubicBezTo>
                  <a:cubicBezTo>
                    <a:pt x="8367" y="8748"/>
                    <a:pt x="8784" y="9216"/>
                    <a:pt x="8567" y="10169"/>
                  </a:cubicBezTo>
                  <a:cubicBezTo>
                    <a:pt x="8400" y="10887"/>
                    <a:pt x="7865" y="11639"/>
                    <a:pt x="7097" y="11689"/>
                  </a:cubicBezTo>
                  <a:cubicBezTo>
                    <a:pt x="7058" y="11693"/>
                    <a:pt x="7020" y="11695"/>
                    <a:pt x="6982" y="11695"/>
                  </a:cubicBezTo>
                  <a:cubicBezTo>
                    <a:pt x="6728" y="11695"/>
                    <a:pt x="6501" y="11601"/>
                    <a:pt x="6312" y="11455"/>
                  </a:cubicBezTo>
                  <a:cubicBezTo>
                    <a:pt x="6679" y="10837"/>
                    <a:pt x="6913" y="10135"/>
                    <a:pt x="6779" y="9433"/>
                  </a:cubicBezTo>
                  <a:cubicBezTo>
                    <a:pt x="6662" y="8882"/>
                    <a:pt x="6312" y="8247"/>
                    <a:pt x="5710" y="8247"/>
                  </a:cubicBezTo>
                  <a:cubicBezTo>
                    <a:pt x="5706" y="8247"/>
                    <a:pt x="5702" y="8247"/>
                    <a:pt x="5698" y="8247"/>
                  </a:cubicBezTo>
                  <a:cubicBezTo>
                    <a:pt x="4378" y="8247"/>
                    <a:pt x="5160" y="10939"/>
                    <a:pt x="5576" y="11438"/>
                  </a:cubicBezTo>
                  <a:cubicBezTo>
                    <a:pt x="5610" y="11455"/>
                    <a:pt x="5627" y="11472"/>
                    <a:pt x="5643" y="11505"/>
                  </a:cubicBezTo>
                  <a:cubicBezTo>
                    <a:pt x="5373" y="11853"/>
                    <a:pt x="5068" y="12011"/>
                    <a:pt x="4734" y="12011"/>
                  </a:cubicBezTo>
                  <a:cubicBezTo>
                    <a:pt x="4490" y="12011"/>
                    <a:pt x="4230" y="11927"/>
                    <a:pt x="3956" y="11773"/>
                  </a:cubicBezTo>
                  <a:cubicBezTo>
                    <a:pt x="3688" y="11622"/>
                    <a:pt x="3438" y="11405"/>
                    <a:pt x="3254" y="11138"/>
                  </a:cubicBezTo>
                  <a:cubicBezTo>
                    <a:pt x="3571" y="10854"/>
                    <a:pt x="3855" y="10503"/>
                    <a:pt x="3972" y="10152"/>
                  </a:cubicBezTo>
                  <a:cubicBezTo>
                    <a:pt x="4173" y="9617"/>
                    <a:pt x="4440" y="8531"/>
                    <a:pt x="4022" y="8030"/>
                  </a:cubicBezTo>
                  <a:cubicBezTo>
                    <a:pt x="3826" y="7801"/>
                    <a:pt x="3606" y="7703"/>
                    <a:pt x="3384" y="7703"/>
                  </a:cubicBezTo>
                  <a:cubicBezTo>
                    <a:pt x="3135" y="7703"/>
                    <a:pt x="2882" y="7827"/>
                    <a:pt x="2652" y="8030"/>
                  </a:cubicBezTo>
                  <a:cubicBezTo>
                    <a:pt x="1967" y="8615"/>
                    <a:pt x="2134" y="9818"/>
                    <a:pt x="2368" y="10570"/>
                  </a:cubicBezTo>
                  <a:cubicBezTo>
                    <a:pt x="2418" y="10703"/>
                    <a:pt x="2469" y="10854"/>
                    <a:pt x="2535" y="10987"/>
                  </a:cubicBezTo>
                  <a:cubicBezTo>
                    <a:pt x="2261" y="11154"/>
                    <a:pt x="1945" y="11275"/>
                    <a:pt x="1647" y="11275"/>
                  </a:cubicBezTo>
                  <a:cubicBezTo>
                    <a:pt x="1438" y="11275"/>
                    <a:pt x="1237" y="11216"/>
                    <a:pt x="1065" y="11071"/>
                  </a:cubicBezTo>
                  <a:cubicBezTo>
                    <a:pt x="714" y="10787"/>
                    <a:pt x="647" y="10219"/>
                    <a:pt x="631" y="9801"/>
                  </a:cubicBezTo>
                  <a:cubicBezTo>
                    <a:pt x="564" y="8899"/>
                    <a:pt x="714" y="7980"/>
                    <a:pt x="931" y="7111"/>
                  </a:cubicBezTo>
                  <a:cubicBezTo>
                    <a:pt x="1132" y="6326"/>
                    <a:pt x="1650" y="5657"/>
                    <a:pt x="2001" y="4939"/>
                  </a:cubicBezTo>
                  <a:cubicBezTo>
                    <a:pt x="2569" y="3752"/>
                    <a:pt x="3003" y="2082"/>
                    <a:pt x="2736" y="778"/>
                  </a:cubicBezTo>
                  <a:cubicBezTo>
                    <a:pt x="2710" y="647"/>
                    <a:pt x="2614" y="591"/>
                    <a:pt x="2511" y="591"/>
                  </a:cubicBezTo>
                  <a:cubicBezTo>
                    <a:pt x="2352" y="591"/>
                    <a:pt x="2177" y="726"/>
                    <a:pt x="2218" y="929"/>
                  </a:cubicBezTo>
                  <a:cubicBezTo>
                    <a:pt x="2469" y="2182"/>
                    <a:pt x="1984" y="3786"/>
                    <a:pt x="1416" y="4905"/>
                  </a:cubicBezTo>
                  <a:cubicBezTo>
                    <a:pt x="865" y="6058"/>
                    <a:pt x="347" y="6927"/>
                    <a:pt x="180" y="8230"/>
                  </a:cubicBezTo>
                  <a:cubicBezTo>
                    <a:pt x="1" y="9512"/>
                    <a:pt x="61" y="11831"/>
                    <a:pt x="1629" y="11831"/>
                  </a:cubicBezTo>
                  <a:cubicBezTo>
                    <a:pt x="1819" y="11831"/>
                    <a:pt x="2032" y="11796"/>
                    <a:pt x="2268" y="11722"/>
                  </a:cubicBezTo>
                  <a:cubicBezTo>
                    <a:pt x="2452" y="11656"/>
                    <a:pt x="2652" y="11555"/>
                    <a:pt x="2836" y="11438"/>
                  </a:cubicBezTo>
                  <a:cubicBezTo>
                    <a:pt x="3325" y="12069"/>
                    <a:pt x="4049" y="12546"/>
                    <a:pt x="4752" y="12546"/>
                  </a:cubicBezTo>
                  <a:cubicBezTo>
                    <a:pt x="5203" y="12546"/>
                    <a:pt x="5645" y="12350"/>
                    <a:pt x="6011" y="11873"/>
                  </a:cubicBezTo>
                  <a:cubicBezTo>
                    <a:pt x="6028" y="11873"/>
                    <a:pt x="6028" y="11856"/>
                    <a:pt x="6044" y="11856"/>
                  </a:cubicBezTo>
                  <a:cubicBezTo>
                    <a:pt x="6364" y="12080"/>
                    <a:pt x="6701" y="12183"/>
                    <a:pt x="7032" y="12183"/>
                  </a:cubicBezTo>
                  <a:cubicBezTo>
                    <a:pt x="7788" y="12183"/>
                    <a:pt x="8511" y="11642"/>
                    <a:pt x="8918" y="10770"/>
                  </a:cubicBezTo>
                  <a:cubicBezTo>
                    <a:pt x="9119" y="10336"/>
                    <a:pt x="9286" y="9651"/>
                    <a:pt x="9152" y="9149"/>
                  </a:cubicBezTo>
                  <a:cubicBezTo>
                    <a:pt x="8935" y="8347"/>
                    <a:pt x="8233" y="7829"/>
                    <a:pt x="7782" y="7161"/>
                  </a:cubicBezTo>
                  <a:cubicBezTo>
                    <a:pt x="7097" y="6192"/>
                    <a:pt x="6896" y="4939"/>
                    <a:pt x="6763" y="3786"/>
                  </a:cubicBezTo>
                  <a:cubicBezTo>
                    <a:pt x="6629" y="2733"/>
                    <a:pt x="6261" y="1363"/>
                    <a:pt x="6512" y="327"/>
                  </a:cubicBezTo>
                  <a:cubicBezTo>
                    <a:pt x="6562" y="128"/>
                    <a:pt x="6398" y="0"/>
                    <a:pt x="6240" y="0"/>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114;p19"/>
          <p:cNvGrpSpPr/>
          <p:nvPr/>
        </p:nvGrpSpPr>
        <p:grpSpPr>
          <a:xfrm>
            <a:off x="8681604" y="1416592"/>
            <a:ext cx="1293475" cy="3985812"/>
            <a:chOff x="1569775" y="2825125"/>
            <a:chExt cx="618250" cy="1893100"/>
          </a:xfrm>
        </p:grpSpPr>
        <p:sp>
          <p:nvSpPr>
            <p:cNvPr id="115" name="Google Shape;115;p19"/>
            <p:cNvSpPr/>
            <p:nvPr/>
          </p:nvSpPr>
          <p:spPr>
            <a:xfrm>
              <a:off x="1658750" y="4099550"/>
              <a:ext cx="442800" cy="508350"/>
            </a:xfrm>
            <a:custGeom>
              <a:avLst/>
              <a:gdLst/>
              <a:ahLst/>
              <a:cxnLst/>
              <a:rect l="l" t="t" r="r" b="b"/>
              <a:pathLst>
                <a:path w="17712" h="20334" extrusionOk="0">
                  <a:moveTo>
                    <a:pt x="7620" y="1"/>
                  </a:moveTo>
                  <a:cubicBezTo>
                    <a:pt x="7119" y="1"/>
                    <a:pt x="6634" y="34"/>
                    <a:pt x="6166" y="168"/>
                  </a:cubicBezTo>
                  <a:cubicBezTo>
                    <a:pt x="5882" y="235"/>
                    <a:pt x="5648" y="385"/>
                    <a:pt x="5431" y="569"/>
                  </a:cubicBezTo>
                  <a:cubicBezTo>
                    <a:pt x="5381" y="619"/>
                    <a:pt x="5348" y="669"/>
                    <a:pt x="5331" y="736"/>
                  </a:cubicBezTo>
                  <a:cubicBezTo>
                    <a:pt x="5231" y="1053"/>
                    <a:pt x="5130" y="1354"/>
                    <a:pt x="5147" y="1688"/>
                  </a:cubicBezTo>
                  <a:cubicBezTo>
                    <a:pt x="5147" y="1738"/>
                    <a:pt x="5130" y="1805"/>
                    <a:pt x="5114" y="1855"/>
                  </a:cubicBezTo>
                  <a:cubicBezTo>
                    <a:pt x="4997" y="2424"/>
                    <a:pt x="4780" y="2958"/>
                    <a:pt x="4495" y="3476"/>
                  </a:cubicBezTo>
                  <a:cubicBezTo>
                    <a:pt x="4395" y="3677"/>
                    <a:pt x="4295" y="3860"/>
                    <a:pt x="4195" y="4061"/>
                  </a:cubicBezTo>
                  <a:cubicBezTo>
                    <a:pt x="4028" y="4429"/>
                    <a:pt x="3794" y="4779"/>
                    <a:pt x="3543" y="5097"/>
                  </a:cubicBezTo>
                  <a:cubicBezTo>
                    <a:pt x="3075" y="5682"/>
                    <a:pt x="2607" y="6266"/>
                    <a:pt x="2140" y="6851"/>
                  </a:cubicBezTo>
                  <a:cubicBezTo>
                    <a:pt x="2039" y="6968"/>
                    <a:pt x="1939" y="7102"/>
                    <a:pt x="1822" y="7185"/>
                  </a:cubicBezTo>
                  <a:cubicBezTo>
                    <a:pt x="1571" y="7386"/>
                    <a:pt x="1371" y="7637"/>
                    <a:pt x="1154" y="7871"/>
                  </a:cubicBezTo>
                  <a:cubicBezTo>
                    <a:pt x="1037" y="8004"/>
                    <a:pt x="937" y="8138"/>
                    <a:pt x="853" y="8288"/>
                  </a:cubicBezTo>
                  <a:cubicBezTo>
                    <a:pt x="669" y="8639"/>
                    <a:pt x="485" y="9007"/>
                    <a:pt x="318" y="9374"/>
                  </a:cubicBezTo>
                  <a:cubicBezTo>
                    <a:pt x="251" y="9525"/>
                    <a:pt x="201" y="9692"/>
                    <a:pt x="185" y="9859"/>
                  </a:cubicBezTo>
                  <a:cubicBezTo>
                    <a:pt x="135" y="10176"/>
                    <a:pt x="51" y="10494"/>
                    <a:pt x="68" y="10811"/>
                  </a:cubicBezTo>
                  <a:cubicBezTo>
                    <a:pt x="68" y="10845"/>
                    <a:pt x="68" y="10861"/>
                    <a:pt x="68" y="10895"/>
                  </a:cubicBezTo>
                  <a:cubicBezTo>
                    <a:pt x="1" y="11079"/>
                    <a:pt x="1" y="11262"/>
                    <a:pt x="18" y="11446"/>
                  </a:cubicBezTo>
                  <a:lnTo>
                    <a:pt x="18" y="12866"/>
                  </a:lnTo>
                  <a:cubicBezTo>
                    <a:pt x="18" y="12933"/>
                    <a:pt x="18" y="13017"/>
                    <a:pt x="34" y="13084"/>
                  </a:cubicBezTo>
                  <a:cubicBezTo>
                    <a:pt x="118" y="13351"/>
                    <a:pt x="118" y="13618"/>
                    <a:pt x="135" y="13886"/>
                  </a:cubicBezTo>
                  <a:cubicBezTo>
                    <a:pt x="151" y="14103"/>
                    <a:pt x="185" y="14320"/>
                    <a:pt x="302" y="14487"/>
                  </a:cubicBezTo>
                  <a:cubicBezTo>
                    <a:pt x="435" y="14671"/>
                    <a:pt x="485" y="14855"/>
                    <a:pt x="552" y="15055"/>
                  </a:cubicBezTo>
                  <a:cubicBezTo>
                    <a:pt x="602" y="15239"/>
                    <a:pt x="669" y="15423"/>
                    <a:pt x="719" y="15607"/>
                  </a:cubicBezTo>
                  <a:cubicBezTo>
                    <a:pt x="769" y="15757"/>
                    <a:pt x="836" y="15891"/>
                    <a:pt x="953" y="16008"/>
                  </a:cubicBezTo>
                  <a:cubicBezTo>
                    <a:pt x="1053" y="16108"/>
                    <a:pt x="1120" y="16225"/>
                    <a:pt x="1154" y="16358"/>
                  </a:cubicBezTo>
                  <a:cubicBezTo>
                    <a:pt x="1254" y="16592"/>
                    <a:pt x="1371" y="16793"/>
                    <a:pt x="1505" y="17010"/>
                  </a:cubicBezTo>
                  <a:cubicBezTo>
                    <a:pt x="1739" y="17378"/>
                    <a:pt x="2006" y="17712"/>
                    <a:pt x="2357" y="17996"/>
                  </a:cubicBezTo>
                  <a:cubicBezTo>
                    <a:pt x="2741" y="18297"/>
                    <a:pt x="3175" y="18547"/>
                    <a:pt x="3543" y="18848"/>
                  </a:cubicBezTo>
                  <a:cubicBezTo>
                    <a:pt x="3593" y="18881"/>
                    <a:pt x="3643" y="18898"/>
                    <a:pt x="3693" y="18932"/>
                  </a:cubicBezTo>
                  <a:cubicBezTo>
                    <a:pt x="3994" y="19082"/>
                    <a:pt x="4295" y="19232"/>
                    <a:pt x="4596" y="19399"/>
                  </a:cubicBezTo>
                  <a:cubicBezTo>
                    <a:pt x="5064" y="19683"/>
                    <a:pt x="5548" y="19884"/>
                    <a:pt x="6066" y="20018"/>
                  </a:cubicBezTo>
                  <a:cubicBezTo>
                    <a:pt x="6200" y="20051"/>
                    <a:pt x="6317" y="20068"/>
                    <a:pt x="6450" y="20084"/>
                  </a:cubicBezTo>
                  <a:cubicBezTo>
                    <a:pt x="6751" y="20135"/>
                    <a:pt x="7069" y="20151"/>
                    <a:pt x="7369" y="20151"/>
                  </a:cubicBezTo>
                  <a:cubicBezTo>
                    <a:pt x="7520" y="20151"/>
                    <a:pt x="7687" y="20168"/>
                    <a:pt x="7837" y="20201"/>
                  </a:cubicBezTo>
                  <a:cubicBezTo>
                    <a:pt x="8038" y="20252"/>
                    <a:pt x="8221" y="20268"/>
                    <a:pt x="8422" y="20268"/>
                  </a:cubicBezTo>
                  <a:lnTo>
                    <a:pt x="9057" y="20268"/>
                  </a:lnTo>
                  <a:cubicBezTo>
                    <a:pt x="9157" y="20268"/>
                    <a:pt x="9257" y="20268"/>
                    <a:pt x="9358" y="20285"/>
                  </a:cubicBezTo>
                  <a:cubicBezTo>
                    <a:pt x="9589" y="20322"/>
                    <a:pt x="9825" y="20333"/>
                    <a:pt x="10063" y="20333"/>
                  </a:cubicBezTo>
                  <a:cubicBezTo>
                    <a:pt x="10256" y="20333"/>
                    <a:pt x="10450" y="20326"/>
                    <a:pt x="10644" y="20318"/>
                  </a:cubicBezTo>
                  <a:cubicBezTo>
                    <a:pt x="10828" y="20302"/>
                    <a:pt x="10995" y="20268"/>
                    <a:pt x="11145" y="20151"/>
                  </a:cubicBezTo>
                  <a:cubicBezTo>
                    <a:pt x="11212" y="20101"/>
                    <a:pt x="11279" y="20084"/>
                    <a:pt x="11346" y="20084"/>
                  </a:cubicBezTo>
                  <a:cubicBezTo>
                    <a:pt x="11413" y="20084"/>
                    <a:pt x="11480" y="20051"/>
                    <a:pt x="11546" y="20051"/>
                  </a:cubicBezTo>
                  <a:cubicBezTo>
                    <a:pt x="12081" y="19901"/>
                    <a:pt x="12599" y="19700"/>
                    <a:pt x="13084" y="19416"/>
                  </a:cubicBezTo>
                  <a:cubicBezTo>
                    <a:pt x="13134" y="19383"/>
                    <a:pt x="13201" y="19349"/>
                    <a:pt x="13267" y="19316"/>
                  </a:cubicBezTo>
                  <a:cubicBezTo>
                    <a:pt x="13585" y="19149"/>
                    <a:pt x="13886" y="18998"/>
                    <a:pt x="14186" y="18831"/>
                  </a:cubicBezTo>
                  <a:cubicBezTo>
                    <a:pt x="14237" y="18798"/>
                    <a:pt x="14287" y="18764"/>
                    <a:pt x="14320" y="18731"/>
                  </a:cubicBezTo>
                  <a:cubicBezTo>
                    <a:pt x="14470" y="18614"/>
                    <a:pt x="14621" y="18497"/>
                    <a:pt x="14771" y="18380"/>
                  </a:cubicBezTo>
                  <a:cubicBezTo>
                    <a:pt x="14855" y="18313"/>
                    <a:pt x="14955" y="18230"/>
                    <a:pt x="15005" y="18146"/>
                  </a:cubicBezTo>
                  <a:cubicBezTo>
                    <a:pt x="15072" y="18013"/>
                    <a:pt x="15172" y="17929"/>
                    <a:pt x="15289" y="17862"/>
                  </a:cubicBezTo>
                  <a:cubicBezTo>
                    <a:pt x="15557" y="17695"/>
                    <a:pt x="15757" y="17461"/>
                    <a:pt x="15924" y="17194"/>
                  </a:cubicBezTo>
                  <a:cubicBezTo>
                    <a:pt x="15974" y="17110"/>
                    <a:pt x="16024" y="17027"/>
                    <a:pt x="16091" y="16960"/>
                  </a:cubicBezTo>
                  <a:cubicBezTo>
                    <a:pt x="16225" y="16843"/>
                    <a:pt x="16308" y="16709"/>
                    <a:pt x="16392" y="16559"/>
                  </a:cubicBezTo>
                  <a:cubicBezTo>
                    <a:pt x="16492" y="16392"/>
                    <a:pt x="16592" y="16208"/>
                    <a:pt x="16709" y="16058"/>
                  </a:cubicBezTo>
                  <a:cubicBezTo>
                    <a:pt x="16826" y="15907"/>
                    <a:pt x="16927" y="15757"/>
                    <a:pt x="16993" y="15556"/>
                  </a:cubicBezTo>
                  <a:cubicBezTo>
                    <a:pt x="17077" y="15272"/>
                    <a:pt x="17177" y="14972"/>
                    <a:pt x="17261" y="14671"/>
                  </a:cubicBezTo>
                  <a:cubicBezTo>
                    <a:pt x="17294" y="14604"/>
                    <a:pt x="17311" y="14520"/>
                    <a:pt x="17344" y="14454"/>
                  </a:cubicBezTo>
                  <a:cubicBezTo>
                    <a:pt x="17528" y="14186"/>
                    <a:pt x="17612" y="13902"/>
                    <a:pt x="17612" y="13602"/>
                  </a:cubicBezTo>
                  <a:cubicBezTo>
                    <a:pt x="17628" y="13568"/>
                    <a:pt x="17628" y="13535"/>
                    <a:pt x="17628" y="13501"/>
                  </a:cubicBezTo>
                  <a:cubicBezTo>
                    <a:pt x="17712" y="13284"/>
                    <a:pt x="17712" y="13067"/>
                    <a:pt x="17712" y="12850"/>
                  </a:cubicBezTo>
                  <a:cubicBezTo>
                    <a:pt x="17695" y="12465"/>
                    <a:pt x="17679" y="12081"/>
                    <a:pt x="17695" y="11713"/>
                  </a:cubicBezTo>
                  <a:cubicBezTo>
                    <a:pt x="17712" y="11246"/>
                    <a:pt x="17595" y="10794"/>
                    <a:pt x="17595" y="10327"/>
                  </a:cubicBezTo>
                  <a:cubicBezTo>
                    <a:pt x="17595" y="10277"/>
                    <a:pt x="17578" y="10243"/>
                    <a:pt x="17562" y="10193"/>
                  </a:cubicBezTo>
                  <a:cubicBezTo>
                    <a:pt x="17545" y="10126"/>
                    <a:pt x="17528" y="10076"/>
                    <a:pt x="17528" y="10009"/>
                  </a:cubicBezTo>
                  <a:cubicBezTo>
                    <a:pt x="17528" y="9742"/>
                    <a:pt x="17445" y="9508"/>
                    <a:pt x="17328" y="9274"/>
                  </a:cubicBezTo>
                  <a:cubicBezTo>
                    <a:pt x="17211" y="9007"/>
                    <a:pt x="17060" y="8756"/>
                    <a:pt x="16943" y="8489"/>
                  </a:cubicBezTo>
                  <a:cubicBezTo>
                    <a:pt x="16726" y="8004"/>
                    <a:pt x="16359" y="7637"/>
                    <a:pt x="15974" y="7286"/>
                  </a:cubicBezTo>
                  <a:cubicBezTo>
                    <a:pt x="15824" y="7152"/>
                    <a:pt x="15690" y="7002"/>
                    <a:pt x="15557" y="6851"/>
                  </a:cubicBezTo>
                  <a:cubicBezTo>
                    <a:pt x="15105" y="6300"/>
                    <a:pt x="14654" y="5732"/>
                    <a:pt x="14203" y="5164"/>
                  </a:cubicBezTo>
                  <a:cubicBezTo>
                    <a:pt x="13919" y="4796"/>
                    <a:pt x="13652" y="4412"/>
                    <a:pt x="13451" y="3961"/>
                  </a:cubicBezTo>
                  <a:cubicBezTo>
                    <a:pt x="13401" y="3844"/>
                    <a:pt x="13334" y="3743"/>
                    <a:pt x="13284" y="3627"/>
                  </a:cubicBezTo>
                  <a:cubicBezTo>
                    <a:pt x="13034" y="3209"/>
                    <a:pt x="12833" y="2774"/>
                    <a:pt x="12699" y="2307"/>
                  </a:cubicBezTo>
                  <a:cubicBezTo>
                    <a:pt x="12633" y="2123"/>
                    <a:pt x="12566" y="1922"/>
                    <a:pt x="12566" y="1722"/>
                  </a:cubicBezTo>
                  <a:cubicBezTo>
                    <a:pt x="12549" y="1388"/>
                    <a:pt x="12465" y="1070"/>
                    <a:pt x="12365" y="736"/>
                  </a:cubicBezTo>
                  <a:cubicBezTo>
                    <a:pt x="12348" y="686"/>
                    <a:pt x="12315" y="619"/>
                    <a:pt x="12265" y="586"/>
                  </a:cubicBezTo>
                  <a:cubicBezTo>
                    <a:pt x="12081" y="402"/>
                    <a:pt x="11864" y="268"/>
                    <a:pt x="11613" y="185"/>
                  </a:cubicBezTo>
                  <a:cubicBezTo>
                    <a:pt x="11480" y="151"/>
                    <a:pt x="11346" y="118"/>
                    <a:pt x="11229" y="101"/>
                  </a:cubicBezTo>
                  <a:cubicBezTo>
                    <a:pt x="10928" y="17"/>
                    <a:pt x="10644" y="17"/>
                    <a:pt x="10360" y="1"/>
                  </a:cubicBezTo>
                  <a:lnTo>
                    <a:pt x="8856" y="1"/>
                  </a:lnTo>
                  <a:cubicBezTo>
                    <a:pt x="8578" y="1"/>
                    <a:pt x="8299" y="8"/>
                    <a:pt x="8026" y="8"/>
                  </a:cubicBezTo>
                  <a:cubicBezTo>
                    <a:pt x="7889" y="8"/>
                    <a:pt x="7754" y="6"/>
                    <a:pt x="76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9"/>
            <p:cNvSpPr/>
            <p:nvPr/>
          </p:nvSpPr>
          <p:spPr>
            <a:xfrm>
              <a:off x="1672550" y="4108625"/>
              <a:ext cx="426075" cy="490550"/>
            </a:xfrm>
            <a:custGeom>
              <a:avLst/>
              <a:gdLst/>
              <a:ahLst/>
              <a:cxnLst/>
              <a:rect l="l" t="t" r="r" b="b"/>
              <a:pathLst>
                <a:path w="17043" h="19622" extrusionOk="0">
                  <a:moveTo>
                    <a:pt x="6215" y="0"/>
                  </a:moveTo>
                  <a:cubicBezTo>
                    <a:pt x="5844" y="0"/>
                    <a:pt x="5502" y="112"/>
                    <a:pt x="5213" y="490"/>
                  </a:cubicBezTo>
                  <a:cubicBezTo>
                    <a:pt x="4612" y="1275"/>
                    <a:pt x="4445" y="2311"/>
                    <a:pt x="4127" y="3230"/>
                  </a:cubicBezTo>
                  <a:cubicBezTo>
                    <a:pt x="3659" y="4517"/>
                    <a:pt x="2757" y="5569"/>
                    <a:pt x="1888" y="6589"/>
                  </a:cubicBezTo>
                  <a:cubicBezTo>
                    <a:pt x="1153" y="7457"/>
                    <a:pt x="819" y="8193"/>
                    <a:pt x="518" y="9295"/>
                  </a:cubicBezTo>
                  <a:cubicBezTo>
                    <a:pt x="201" y="10431"/>
                    <a:pt x="0" y="11434"/>
                    <a:pt x="0" y="12620"/>
                  </a:cubicBezTo>
                  <a:cubicBezTo>
                    <a:pt x="0" y="13773"/>
                    <a:pt x="318" y="14625"/>
                    <a:pt x="852" y="15611"/>
                  </a:cubicBezTo>
                  <a:cubicBezTo>
                    <a:pt x="1404" y="16647"/>
                    <a:pt x="2122" y="17382"/>
                    <a:pt x="3024" y="18117"/>
                  </a:cubicBezTo>
                  <a:cubicBezTo>
                    <a:pt x="3877" y="18836"/>
                    <a:pt x="4779" y="19488"/>
                    <a:pt x="5915" y="19588"/>
                  </a:cubicBezTo>
                  <a:cubicBezTo>
                    <a:pt x="6191" y="19611"/>
                    <a:pt x="6462" y="19621"/>
                    <a:pt x="6731" y="19621"/>
                  </a:cubicBezTo>
                  <a:cubicBezTo>
                    <a:pt x="7635" y="19621"/>
                    <a:pt x="8510" y="19501"/>
                    <a:pt x="9424" y="19320"/>
                  </a:cubicBezTo>
                  <a:cubicBezTo>
                    <a:pt x="10660" y="19053"/>
                    <a:pt x="11763" y="18919"/>
                    <a:pt x="12816" y="18168"/>
                  </a:cubicBezTo>
                  <a:cubicBezTo>
                    <a:pt x="14604" y="16881"/>
                    <a:pt x="15673" y="14926"/>
                    <a:pt x="16508" y="12954"/>
                  </a:cubicBezTo>
                  <a:cubicBezTo>
                    <a:pt x="16893" y="12052"/>
                    <a:pt x="17043" y="10849"/>
                    <a:pt x="16859" y="9880"/>
                  </a:cubicBezTo>
                  <a:cubicBezTo>
                    <a:pt x="16692" y="8911"/>
                    <a:pt x="16074" y="8310"/>
                    <a:pt x="15389" y="7641"/>
                  </a:cubicBezTo>
                  <a:cubicBezTo>
                    <a:pt x="14520" y="6789"/>
                    <a:pt x="13451" y="5920"/>
                    <a:pt x="13016" y="4734"/>
                  </a:cubicBezTo>
                  <a:cubicBezTo>
                    <a:pt x="12599" y="3581"/>
                    <a:pt x="12465" y="2395"/>
                    <a:pt x="11780" y="1342"/>
                  </a:cubicBezTo>
                  <a:cubicBezTo>
                    <a:pt x="11111" y="323"/>
                    <a:pt x="10092" y="106"/>
                    <a:pt x="8956" y="39"/>
                  </a:cubicBezTo>
                  <a:cubicBezTo>
                    <a:pt x="8895" y="35"/>
                    <a:pt x="8832" y="34"/>
                    <a:pt x="8769" y="34"/>
                  </a:cubicBezTo>
                  <a:cubicBezTo>
                    <a:pt x="8300" y="34"/>
                    <a:pt x="7776" y="116"/>
                    <a:pt x="7282" y="116"/>
                  </a:cubicBezTo>
                  <a:cubicBezTo>
                    <a:pt x="7187" y="116"/>
                    <a:pt x="7093" y="113"/>
                    <a:pt x="7001" y="106"/>
                  </a:cubicBezTo>
                  <a:cubicBezTo>
                    <a:pt x="6731" y="52"/>
                    <a:pt x="6466" y="0"/>
                    <a:pt x="6215" y="0"/>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9"/>
            <p:cNvSpPr/>
            <p:nvPr/>
          </p:nvSpPr>
          <p:spPr>
            <a:xfrm>
              <a:off x="1872625" y="2825125"/>
              <a:ext cx="12150" cy="1123650"/>
            </a:xfrm>
            <a:custGeom>
              <a:avLst/>
              <a:gdLst/>
              <a:ahLst/>
              <a:cxnLst/>
              <a:rect l="l" t="t" r="r" b="b"/>
              <a:pathLst>
                <a:path w="486" h="44946" extrusionOk="0">
                  <a:moveTo>
                    <a:pt x="485" y="21136"/>
                  </a:moveTo>
                  <a:lnTo>
                    <a:pt x="468" y="21136"/>
                  </a:lnTo>
                  <a:cubicBezTo>
                    <a:pt x="452" y="18948"/>
                    <a:pt x="452" y="2556"/>
                    <a:pt x="435" y="368"/>
                  </a:cubicBezTo>
                  <a:cubicBezTo>
                    <a:pt x="435" y="0"/>
                    <a:pt x="418" y="719"/>
                    <a:pt x="402" y="368"/>
                  </a:cubicBezTo>
                  <a:cubicBezTo>
                    <a:pt x="402" y="301"/>
                    <a:pt x="385" y="418"/>
                    <a:pt x="385" y="368"/>
                  </a:cubicBezTo>
                  <a:cubicBezTo>
                    <a:pt x="368" y="267"/>
                    <a:pt x="301" y="351"/>
                    <a:pt x="235" y="368"/>
                  </a:cubicBezTo>
                  <a:cubicBezTo>
                    <a:pt x="168" y="368"/>
                    <a:pt x="118" y="267"/>
                    <a:pt x="101" y="368"/>
                  </a:cubicBezTo>
                  <a:cubicBezTo>
                    <a:pt x="84" y="435"/>
                    <a:pt x="84" y="284"/>
                    <a:pt x="67" y="368"/>
                  </a:cubicBezTo>
                  <a:cubicBezTo>
                    <a:pt x="67" y="535"/>
                    <a:pt x="51" y="184"/>
                    <a:pt x="51" y="368"/>
                  </a:cubicBezTo>
                  <a:cubicBezTo>
                    <a:pt x="34" y="2189"/>
                    <a:pt x="17" y="17711"/>
                    <a:pt x="17" y="19532"/>
                  </a:cubicBezTo>
                  <a:cubicBezTo>
                    <a:pt x="1" y="22256"/>
                    <a:pt x="1" y="37678"/>
                    <a:pt x="1" y="40418"/>
                  </a:cubicBezTo>
                  <a:cubicBezTo>
                    <a:pt x="1" y="40786"/>
                    <a:pt x="17" y="44044"/>
                    <a:pt x="51" y="44411"/>
                  </a:cubicBezTo>
                  <a:cubicBezTo>
                    <a:pt x="51" y="44562"/>
                    <a:pt x="101" y="44712"/>
                    <a:pt x="151" y="44862"/>
                  </a:cubicBezTo>
                  <a:cubicBezTo>
                    <a:pt x="151" y="44896"/>
                    <a:pt x="201" y="44913"/>
                    <a:pt x="235" y="44929"/>
                  </a:cubicBezTo>
                  <a:cubicBezTo>
                    <a:pt x="285" y="44946"/>
                    <a:pt x="318" y="44913"/>
                    <a:pt x="335" y="44846"/>
                  </a:cubicBezTo>
                  <a:cubicBezTo>
                    <a:pt x="368" y="44712"/>
                    <a:pt x="418" y="44578"/>
                    <a:pt x="435" y="44428"/>
                  </a:cubicBezTo>
                  <a:cubicBezTo>
                    <a:pt x="468" y="44127"/>
                    <a:pt x="485" y="40969"/>
                    <a:pt x="485" y="40669"/>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9"/>
            <p:cNvSpPr/>
            <p:nvPr/>
          </p:nvSpPr>
          <p:spPr>
            <a:xfrm>
              <a:off x="1807875" y="4058675"/>
              <a:ext cx="143725" cy="36725"/>
            </a:xfrm>
            <a:custGeom>
              <a:avLst/>
              <a:gdLst/>
              <a:ahLst/>
              <a:cxnLst/>
              <a:rect l="l" t="t" r="r" b="b"/>
              <a:pathLst>
                <a:path w="5749" h="1469" extrusionOk="0">
                  <a:moveTo>
                    <a:pt x="2725" y="0"/>
                  </a:moveTo>
                  <a:cubicBezTo>
                    <a:pt x="2440" y="0"/>
                    <a:pt x="2156" y="13"/>
                    <a:pt x="1872" y="32"/>
                  </a:cubicBezTo>
                  <a:cubicBezTo>
                    <a:pt x="1780" y="32"/>
                    <a:pt x="1688" y="36"/>
                    <a:pt x="1596" y="36"/>
                  </a:cubicBezTo>
                  <a:cubicBezTo>
                    <a:pt x="1505" y="36"/>
                    <a:pt x="1413" y="32"/>
                    <a:pt x="1321" y="15"/>
                  </a:cubicBezTo>
                  <a:cubicBezTo>
                    <a:pt x="1258" y="11"/>
                    <a:pt x="1194" y="9"/>
                    <a:pt x="1130" y="9"/>
                  </a:cubicBezTo>
                  <a:cubicBezTo>
                    <a:pt x="954" y="9"/>
                    <a:pt x="774" y="24"/>
                    <a:pt x="602" y="48"/>
                  </a:cubicBezTo>
                  <a:cubicBezTo>
                    <a:pt x="452" y="199"/>
                    <a:pt x="318" y="349"/>
                    <a:pt x="168" y="483"/>
                  </a:cubicBezTo>
                  <a:cubicBezTo>
                    <a:pt x="101" y="566"/>
                    <a:pt x="34" y="650"/>
                    <a:pt x="18" y="767"/>
                  </a:cubicBezTo>
                  <a:cubicBezTo>
                    <a:pt x="1" y="951"/>
                    <a:pt x="1" y="1135"/>
                    <a:pt x="1" y="1302"/>
                  </a:cubicBezTo>
                  <a:cubicBezTo>
                    <a:pt x="1" y="1352"/>
                    <a:pt x="18" y="1419"/>
                    <a:pt x="34" y="1469"/>
                  </a:cubicBezTo>
                  <a:cubicBezTo>
                    <a:pt x="118" y="1452"/>
                    <a:pt x="201" y="1452"/>
                    <a:pt x="268" y="1435"/>
                  </a:cubicBezTo>
                  <a:cubicBezTo>
                    <a:pt x="535" y="1337"/>
                    <a:pt x="826" y="1298"/>
                    <a:pt x="1121" y="1298"/>
                  </a:cubicBezTo>
                  <a:cubicBezTo>
                    <a:pt x="1176" y="1298"/>
                    <a:pt x="1232" y="1299"/>
                    <a:pt x="1287" y="1302"/>
                  </a:cubicBezTo>
                  <a:lnTo>
                    <a:pt x="4312" y="1302"/>
                  </a:lnTo>
                  <a:cubicBezTo>
                    <a:pt x="4393" y="1298"/>
                    <a:pt x="4473" y="1296"/>
                    <a:pt x="4553" y="1296"/>
                  </a:cubicBezTo>
                  <a:cubicBezTo>
                    <a:pt x="4885" y="1296"/>
                    <a:pt x="5208" y="1331"/>
                    <a:pt x="5531" y="1452"/>
                  </a:cubicBezTo>
                  <a:cubicBezTo>
                    <a:pt x="5556" y="1460"/>
                    <a:pt x="5586" y="1460"/>
                    <a:pt x="5619" y="1460"/>
                  </a:cubicBezTo>
                  <a:cubicBezTo>
                    <a:pt x="5652" y="1460"/>
                    <a:pt x="5690" y="1460"/>
                    <a:pt x="5732" y="1469"/>
                  </a:cubicBezTo>
                  <a:cubicBezTo>
                    <a:pt x="5732" y="1385"/>
                    <a:pt x="5749" y="1302"/>
                    <a:pt x="5749" y="1235"/>
                  </a:cubicBezTo>
                  <a:cubicBezTo>
                    <a:pt x="5749" y="1084"/>
                    <a:pt x="5732" y="951"/>
                    <a:pt x="5732" y="800"/>
                  </a:cubicBezTo>
                  <a:cubicBezTo>
                    <a:pt x="5715" y="583"/>
                    <a:pt x="5581" y="449"/>
                    <a:pt x="5381" y="383"/>
                  </a:cubicBezTo>
                  <a:cubicBezTo>
                    <a:pt x="5180" y="316"/>
                    <a:pt x="4963" y="249"/>
                    <a:pt x="4763" y="216"/>
                  </a:cubicBezTo>
                  <a:cubicBezTo>
                    <a:pt x="4312" y="149"/>
                    <a:pt x="3877" y="99"/>
                    <a:pt x="3426" y="32"/>
                  </a:cubicBezTo>
                  <a:cubicBezTo>
                    <a:pt x="3192" y="9"/>
                    <a:pt x="2958" y="0"/>
                    <a:pt x="27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9"/>
            <p:cNvSpPr/>
            <p:nvPr/>
          </p:nvSpPr>
          <p:spPr>
            <a:xfrm>
              <a:off x="1820425" y="4020325"/>
              <a:ext cx="118650" cy="37475"/>
            </a:xfrm>
            <a:custGeom>
              <a:avLst/>
              <a:gdLst/>
              <a:ahLst/>
              <a:cxnLst/>
              <a:rect l="l" t="t" r="r" b="b"/>
              <a:pathLst>
                <a:path w="4746" h="1499" extrusionOk="0">
                  <a:moveTo>
                    <a:pt x="1494" y="1"/>
                  </a:moveTo>
                  <a:cubicBezTo>
                    <a:pt x="1202" y="1"/>
                    <a:pt x="910" y="33"/>
                    <a:pt x="618" y="45"/>
                  </a:cubicBezTo>
                  <a:cubicBezTo>
                    <a:pt x="334" y="45"/>
                    <a:pt x="217" y="279"/>
                    <a:pt x="50" y="413"/>
                  </a:cubicBezTo>
                  <a:cubicBezTo>
                    <a:pt x="33" y="413"/>
                    <a:pt x="17" y="446"/>
                    <a:pt x="17" y="463"/>
                  </a:cubicBezTo>
                  <a:cubicBezTo>
                    <a:pt x="33" y="630"/>
                    <a:pt x="0" y="797"/>
                    <a:pt x="50" y="948"/>
                  </a:cubicBezTo>
                  <a:cubicBezTo>
                    <a:pt x="84" y="1115"/>
                    <a:pt x="150" y="1298"/>
                    <a:pt x="134" y="1499"/>
                  </a:cubicBezTo>
                  <a:cubicBezTo>
                    <a:pt x="251" y="1482"/>
                    <a:pt x="351" y="1449"/>
                    <a:pt x="451" y="1432"/>
                  </a:cubicBezTo>
                  <a:cubicBezTo>
                    <a:pt x="735" y="1365"/>
                    <a:pt x="1019" y="1282"/>
                    <a:pt x="1303" y="1248"/>
                  </a:cubicBezTo>
                  <a:cubicBezTo>
                    <a:pt x="1634" y="1202"/>
                    <a:pt x="1964" y="1177"/>
                    <a:pt x="2292" y="1177"/>
                  </a:cubicBezTo>
                  <a:cubicBezTo>
                    <a:pt x="2561" y="1177"/>
                    <a:pt x="2828" y="1194"/>
                    <a:pt x="3091" y="1232"/>
                  </a:cubicBezTo>
                  <a:cubicBezTo>
                    <a:pt x="3559" y="1298"/>
                    <a:pt x="4044" y="1332"/>
                    <a:pt x="4495" y="1449"/>
                  </a:cubicBezTo>
                  <a:lnTo>
                    <a:pt x="4578" y="1449"/>
                  </a:lnTo>
                  <a:cubicBezTo>
                    <a:pt x="4612" y="1332"/>
                    <a:pt x="4612" y="1215"/>
                    <a:pt x="4662" y="1098"/>
                  </a:cubicBezTo>
                  <a:cubicBezTo>
                    <a:pt x="4745" y="897"/>
                    <a:pt x="4729" y="697"/>
                    <a:pt x="4712" y="480"/>
                  </a:cubicBezTo>
                  <a:cubicBezTo>
                    <a:pt x="4678" y="463"/>
                    <a:pt x="4645" y="446"/>
                    <a:pt x="4612" y="430"/>
                  </a:cubicBezTo>
                  <a:cubicBezTo>
                    <a:pt x="4495" y="379"/>
                    <a:pt x="4394" y="346"/>
                    <a:pt x="4277" y="313"/>
                  </a:cubicBezTo>
                  <a:cubicBezTo>
                    <a:pt x="3576" y="112"/>
                    <a:pt x="2874" y="29"/>
                    <a:pt x="2139" y="12"/>
                  </a:cubicBezTo>
                  <a:cubicBezTo>
                    <a:pt x="2061" y="12"/>
                    <a:pt x="1975" y="19"/>
                    <a:pt x="1892" y="19"/>
                  </a:cubicBezTo>
                  <a:cubicBezTo>
                    <a:pt x="1851" y="19"/>
                    <a:pt x="1810" y="17"/>
                    <a:pt x="1771" y="12"/>
                  </a:cubicBezTo>
                  <a:cubicBezTo>
                    <a:pt x="1679" y="4"/>
                    <a:pt x="1586" y="1"/>
                    <a:pt x="14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9"/>
            <p:cNvSpPr/>
            <p:nvPr/>
          </p:nvSpPr>
          <p:spPr>
            <a:xfrm>
              <a:off x="1830850" y="3970025"/>
              <a:ext cx="97775" cy="51025"/>
            </a:xfrm>
            <a:custGeom>
              <a:avLst/>
              <a:gdLst/>
              <a:ahLst/>
              <a:cxnLst/>
              <a:rect l="l" t="t" r="r" b="b"/>
              <a:pathLst>
                <a:path w="3911" h="2041" extrusionOk="0">
                  <a:moveTo>
                    <a:pt x="1866" y="1"/>
                  </a:moveTo>
                  <a:cubicBezTo>
                    <a:pt x="1706" y="1"/>
                    <a:pt x="1543" y="9"/>
                    <a:pt x="1388" y="69"/>
                  </a:cubicBezTo>
                  <a:cubicBezTo>
                    <a:pt x="1337" y="86"/>
                    <a:pt x="1287" y="86"/>
                    <a:pt x="1254" y="86"/>
                  </a:cubicBezTo>
                  <a:cubicBezTo>
                    <a:pt x="987" y="153"/>
                    <a:pt x="736" y="203"/>
                    <a:pt x="535" y="420"/>
                  </a:cubicBezTo>
                  <a:cubicBezTo>
                    <a:pt x="452" y="503"/>
                    <a:pt x="352" y="587"/>
                    <a:pt x="251" y="670"/>
                  </a:cubicBezTo>
                  <a:cubicBezTo>
                    <a:pt x="101" y="771"/>
                    <a:pt x="34" y="921"/>
                    <a:pt x="34" y="1105"/>
                  </a:cubicBezTo>
                  <a:cubicBezTo>
                    <a:pt x="51" y="1339"/>
                    <a:pt x="34" y="1556"/>
                    <a:pt x="34" y="1773"/>
                  </a:cubicBezTo>
                  <a:cubicBezTo>
                    <a:pt x="34" y="1823"/>
                    <a:pt x="1" y="1874"/>
                    <a:pt x="68" y="1924"/>
                  </a:cubicBezTo>
                  <a:cubicBezTo>
                    <a:pt x="118" y="1907"/>
                    <a:pt x="151" y="1907"/>
                    <a:pt x="201" y="1890"/>
                  </a:cubicBezTo>
                  <a:cubicBezTo>
                    <a:pt x="452" y="1807"/>
                    <a:pt x="719" y="1790"/>
                    <a:pt x="970" y="1773"/>
                  </a:cubicBezTo>
                  <a:cubicBezTo>
                    <a:pt x="1221" y="1773"/>
                    <a:pt x="1471" y="1773"/>
                    <a:pt x="1722" y="1757"/>
                  </a:cubicBezTo>
                  <a:cubicBezTo>
                    <a:pt x="1782" y="1754"/>
                    <a:pt x="1842" y="1753"/>
                    <a:pt x="1902" y="1753"/>
                  </a:cubicBezTo>
                  <a:cubicBezTo>
                    <a:pt x="2306" y="1753"/>
                    <a:pt x="2701" y="1801"/>
                    <a:pt x="3109" y="1874"/>
                  </a:cubicBezTo>
                  <a:cubicBezTo>
                    <a:pt x="3359" y="1924"/>
                    <a:pt x="3627" y="1974"/>
                    <a:pt x="3911" y="2041"/>
                  </a:cubicBezTo>
                  <a:cubicBezTo>
                    <a:pt x="3894" y="1924"/>
                    <a:pt x="3877" y="1840"/>
                    <a:pt x="3877" y="1740"/>
                  </a:cubicBezTo>
                  <a:cubicBezTo>
                    <a:pt x="3894" y="1556"/>
                    <a:pt x="3777" y="1456"/>
                    <a:pt x="3627" y="1406"/>
                  </a:cubicBezTo>
                  <a:cubicBezTo>
                    <a:pt x="3576" y="1389"/>
                    <a:pt x="3510" y="1356"/>
                    <a:pt x="3443" y="1339"/>
                  </a:cubicBezTo>
                  <a:cubicBezTo>
                    <a:pt x="3092" y="1255"/>
                    <a:pt x="2724" y="1172"/>
                    <a:pt x="2340" y="1172"/>
                  </a:cubicBezTo>
                  <a:cubicBezTo>
                    <a:pt x="2106" y="1172"/>
                    <a:pt x="1872" y="1172"/>
                    <a:pt x="1638" y="1138"/>
                  </a:cubicBezTo>
                  <a:cubicBezTo>
                    <a:pt x="1446" y="1117"/>
                    <a:pt x="1253" y="1089"/>
                    <a:pt x="1060" y="1089"/>
                  </a:cubicBezTo>
                  <a:cubicBezTo>
                    <a:pt x="952" y="1089"/>
                    <a:pt x="844" y="1098"/>
                    <a:pt x="736" y="1122"/>
                  </a:cubicBezTo>
                  <a:cubicBezTo>
                    <a:pt x="719" y="1122"/>
                    <a:pt x="703" y="1123"/>
                    <a:pt x="686" y="1123"/>
                  </a:cubicBezTo>
                  <a:cubicBezTo>
                    <a:pt x="654" y="1123"/>
                    <a:pt x="625" y="1116"/>
                    <a:pt x="602" y="1071"/>
                  </a:cubicBezTo>
                  <a:cubicBezTo>
                    <a:pt x="619" y="1005"/>
                    <a:pt x="686" y="1021"/>
                    <a:pt x="736" y="1005"/>
                  </a:cubicBezTo>
                  <a:cubicBezTo>
                    <a:pt x="936" y="971"/>
                    <a:pt x="1154" y="955"/>
                    <a:pt x="1354" y="904"/>
                  </a:cubicBezTo>
                  <a:cubicBezTo>
                    <a:pt x="1505" y="871"/>
                    <a:pt x="1655" y="838"/>
                    <a:pt x="1805" y="838"/>
                  </a:cubicBezTo>
                  <a:lnTo>
                    <a:pt x="2240" y="838"/>
                  </a:lnTo>
                  <a:cubicBezTo>
                    <a:pt x="2284" y="836"/>
                    <a:pt x="2329" y="835"/>
                    <a:pt x="2373" y="835"/>
                  </a:cubicBezTo>
                  <a:cubicBezTo>
                    <a:pt x="2858" y="835"/>
                    <a:pt x="3317" y="920"/>
                    <a:pt x="3777" y="1088"/>
                  </a:cubicBezTo>
                  <a:lnTo>
                    <a:pt x="3860" y="1088"/>
                  </a:lnTo>
                  <a:cubicBezTo>
                    <a:pt x="3877" y="988"/>
                    <a:pt x="3877" y="888"/>
                    <a:pt x="3810" y="821"/>
                  </a:cubicBezTo>
                  <a:cubicBezTo>
                    <a:pt x="3593" y="587"/>
                    <a:pt x="3359" y="353"/>
                    <a:pt x="3058" y="203"/>
                  </a:cubicBezTo>
                  <a:cubicBezTo>
                    <a:pt x="3042" y="186"/>
                    <a:pt x="3008" y="186"/>
                    <a:pt x="2992" y="186"/>
                  </a:cubicBezTo>
                  <a:cubicBezTo>
                    <a:pt x="2808" y="136"/>
                    <a:pt x="2641" y="102"/>
                    <a:pt x="2457" y="52"/>
                  </a:cubicBezTo>
                  <a:cubicBezTo>
                    <a:pt x="2323" y="2"/>
                    <a:pt x="2190" y="2"/>
                    <a:pt x="2056" y="2"/>
                  </a:cubicBezTo>
                  <a:cubicBezTo>
                    <a:pt x="1994" y="2"/>
                    <a:pt x="1930" y="1"/>
                    <a:pt x="18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9"/>
            <p:cNvSpPr/>
            <p:nvPr/>
          </p:nvSpPr>
          <p:spPr>
            <a:xfrm>
              <a:off x="1834625" y="3975400"/>
              <a:ext cx="90850" cy="26650"/>
            </a:xfrm>
            <a:custGeom>
              <a:avLst/>
              <a:gdLst/>
              <a:ahLst/>
              <a:cxnLst/>
              <a:rect l="l" t="t" r="r" b="b"/>
              <a:pathLst>
                <a:path w="3634" h="1066" extrusionOk="0">
                  <a:moveTo>
                    <a:pt x="1546" y="1"/>
                  </a:moveTo>
                  <a:cubicBezTo>
                    <a:pt x="1093" y="1"/>
                    <a:pt x="237" y="215"/>
                    <a:pt x="50" y="589"/>
                  </a:cubicBezTo>
                  <a:cubicBezTo>
                    <a:pt x="0" y="689"/>
                    <a:pt x="0" y="823"/>
                    <a:pt x="100" y="907"/>
                  </a:cubicBezTo>
                  <a:cubicBezTo>
                    <a:pt x="100" y="907"/>
                    <a:pt x="100" y="907"/>
                    <a:pt x="117" y="923"/>
                  </a:cubicBezTo>
                  <a:cubicBezTo>
                    <a:pt x="171" y="972"/>
                    <a:pt x="231" y="993"/>
                    <a:pt x="288" y="993"/>
                  </a:cubicBezTo>
                  <a:cubicBezTo>
                    <a:pt x="409" y="993"/>
                    <a:pt x="523" y="903"/>
                    <a:pt x="568" y="790"/>
                  </a:cubicBezTo>
                  <a:cubicBezTo>
                    <a:pt x="754" y="635"/>
                    <a:pt x="1328" y="537"/>
                    <a:pt x="1570" y="537"/>
                  </a:cubicBezTo>
                  <a:cubicBezTo>
                    <a:pt x="1589" y="537"/>
                    <a:pt x="1606" y="538"/>
                    <a:pt x="1621" y="539"/>
                  </a:cubicBezTo>
                  <a:cubicBezTo>
                    <a:pt x="1905" y="572"/>
                    <a:pt x="2958" y="639"/>
                    <a:pt x="3075" y="923"/>
                  </a:cubicBezTo>
                  <a:cubicBezTo>
                    <a:pt x="3122" y="1024"/>
                    <a:pt x="3200" y="1066"/>
                    <a:pt x="3280" y="1066"/>
                  </a:cubicBezTo>
                  <a:cubicBezTo>
                    <a:pt x="3452" y="1066"/>
                    <a:pt x="3634" y="873"/>
                    <a:pt x="3542" y="656"/>
                  </a:cubicBezTo>
                  <a:cubicBezTo>
                    <a:pt x="3292" y="121"/>
                    <a:pt x="2122" y="71"/>
                    <a:pt x="1638" y="4"/>
                  </a:cubicBezTo>
                  <a:cubicBezTo>
                    <a:pt x="1610" y="2"/>
                    <a:pt x="1579" y="1"/>
                    <a:pt x="1546"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9"/>
            <p:cNvSpPr/>
            <p:nvPr/>
          </p:nvSpPr>
          <p:spPr>
            <a:xfrm>
              <a:off x="1827925" y="3999450"/>
              <a:ext cx="94850" cy="19950"/>
            </a:xfrm>
            <a:custGeom>
              <a:avLst/>
              <a:gdLst/>
              <a:ahLst/>
              <a:cxnLst/>
              <a:rect l="l" t="t" r="r" b="b"/>
              <a:pathLst>
                <a:path w="3794" h="798" extrusionOk="0">
                  <a:moveTo>
                    <a:pt x="1652" y="0"/>
                  </a:moveTo>
                  <a:cubicBezTo>
                    <a:pt x="1167" y="0"/>
                    <a:pt x="691" y="67"/>
                    <a:pt x="201" y="245"/>
                  </a:cubicBezTo>
                  <a:cubicBezTo>
                    <a:pt x="101" y="279"/>
                    <a:pt x="1" y="379"/>
                    <a:pt x="1" y="496"/>
                  </a:cubicBezTo>
                  <a:cubicBezTo>
                    <a:pt x="1" y="513"/>
                    <a:pt x="18" y="529"/>
                    <a:pt x="18" y="546"/>
                  </a:cubicBezTo>
                  <a:cubicBezTo>
                    <a:pt x="28" y="711"/>
                    <a:pt x="165" y="793"/>
                    <a:pt x="296" y="793"/>
                  </a:cubicBezTo>
                  <a:cubicBezTo>
                    <a:pt x="378" y="793"/>
                    <a:pt x="457" y="761"/>
                    <a:pt x="502" y="697"/>
                  </a:cubicBezTo>
                  <a:cubicBezTo>
                    <a:pt x="905" y="576"/>
                    <a:pt x="1319" y="520"/>
                    <a:pt x="1735" y="520"/>
                  </a:cubicBezTo>
                  <a:cubicBezTo>
                    <a:pt x="1836" y="520"/>
                    <a:pt x="1938" y="523"/>
                    <a:pt x="2039" y="529"/>
                  </a:cubicBezTo>
                  <a:cubicBezTo>
                    <a:pt x="2307" y="563"/>
                    <a:pt x="3075" y="546"/>
                    <a:pt x="3309" y="680"/>
                  </a:cubicBezTo>
                  <a:cubicBezTo>
                    <a:pt x="3363" y="756"/>
                    <a:pt x="3451" y="798"/>
                    <a:pt x="3538" y="798"/>
                  </a:cubicBezTo>
                  <a:cubicBezTo>
                    <a:pt x="3641" y="798"/>
                    <a:pt x="3741" y="740"/>
                    <a:pt x="3777" y="613"/>
                  </a:cubicBezTo>
                  <a:cubicBezTo>
                    <a:pt x="3777" y="596"/>
                    <a:pt x="3777" y="596"/>
                    <a:pt x="3777" y="596"/>
                  </a:cubicBezTo>
                  <a:cubicBezTo>
                    <a:pt x="3794" y="496"/>
                    <a:pt x="3777" y="396"/>
                    <a:pt x="3710" y="329"/>
                  </a:cubicBezTo>
                  <a:cubicBezTo>
                    <a:pt x="3426" y="62"/>
                    <a:pt x="2774" y="78"/>
                    <a:pt x="2390" y="45"/>
                  </a:cubicBezTo>
                  <a:cubicBezTo>
                    <a:pt x="2140" y="17"/>
                    <a:pt x="1894" y="0"/>
                    <a:pt x="1652"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9"/>
            <p:cNvSpPr/>
            <p:nvPr/>
          </p:nvSpPr>
          <p:spPr>
            <a:xfrm>
              <a:off x="1822075" y="4032475"/>
              <a:ext cx="112500" cy="29750"/>
            </a:xfrm>
            <a:custGeom>
              <a:avLst/>
              <a:gdLst/>
              <a:ahLst/>
              <a:cxnLst/>
              <a:rect l="l" t="t" r="r" b="b"/>
              <a:pathLst>
                <a:path w="4500" h="1190" extrusionOk="0">
                  <a:moveTo>
                    <a:pt x="2510" y="0"/>
                  </a:moveTo>
                  <a:cubicBezTo>
                    <a:pt x="1841" y="0"/>
                    <a:pt x="1180" y="48"/>
                    <a:pt x="519" y="127"/>
                  </a:cubicBezTo>
                  <a:lnTo>
                    <a:pt x="502" y="127"/>
                  </a:lnTo>
                  <a:cubicBezTo>
                    <a:pt x="485" y="144"/>
                    <a:pt x="469" y="144"/>
                    <a:pt x="435" y="144"/>
                  </a:cubicBezTo>
                  <a:cubicBezTo>
                    <a:pt x="302" y="161"/>
                    <a:pt x="252" y="261"/>
                    <a:pt x="252" y="378"/>
                  </a:cubicBezTo>
                  <a:cubicBezTo>
                    <a:pt x="1" y="462"/>
                    <a:pt x="18" y="896"/>
                    <a:pt x="335" y="896"/>
                  </a:cubicBezTo>
                  <a:cubicBezTo>
                    <a:pt x="987" y="896"/>
                    <a:pt x="1622" y="846"/>
                    <a:pt x="2273" y="846"/>
                  </a:cubicBezTo>
                  <a:cubicBezTo>
                    <a:pt x="2300" y="845"/>
                    <a:pt x="2327" y="845"/>
                    <a:pt x="2354" y="845"/>
                  </a:cubicBezTo>
                  <a:cubicBezTo>
                    <a:pt x="2958" y="845"/>
                    <a:pt x="3519" y="1020"/>
                    <a:pt x="4095" y="1180"/>
                  </a:cubicBezTo>
                  <a:cubicBezTo>
                    <a:pt x="4119" y="1187"/>
                    <a:pt x="4142" y="1190"/>
                    <a:pt x="4165" y="1190"/>
                  </a:cubicBezTo>
                  <a:cubicBezTo>
                    <a:pt x="4375" y="1190"/>
                    <a:pt x="4499" y="928"/>
                    <a:pt x="4379" y="762"/>
                  </a:cubicBezTo>
                  <a:cubicBezTo>
                    <a:pt x="4445" y="679"/>
                    <a:pt x="4445" y="545"/>
                    <a:pt x="4345" y="445"/>
                  </a:cubicBezTo>
                  <a:cubicBezTo>
                    <a:pt x="4028" y="111"/>
                    <a:pt x="3493" y="44"/>
                    <a:pt x="3042" y="10"/>
                  </a:cubicBezTo>
                  <a:cubicBezTo>
                    <a:pt x="2864" y="3"/>
                    <a:pt x="2687" y="0"/>
                    <a:pt x="2510"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9"/>
            <p:cNvSpPr/>
            <p:nvPr/>
          </p:nvSpPr>
          <p:spPr>
            <a:xfrm>
              <a:off x="1813725" y="4061500"/>
              <a:ext cx="138125" cy="35175"/>
            </a:xfrm>
            <a:custGeom>
              <a:avLst/>
              <a:gdLst/>
              <a:ahLst/>
              <a:cxnLst/>
              <a:rect l="l" t="t" r="r" b="b"/>
              <a:pathLst>
                <a:path w="5525" h="1407" extrusionOk="0">
                  <a:moveTo>
                    <a:pt x="3319" y="0"/>
                  </a:moveTo>
                  <a:cubicBezTo>
                    <a:pt x="2913" y="0"/>
                    <a:pt x="2527" y="30"/>
                    <a:pt x="2256" y="36"/>
                  </a:cubicBezTo>
                  <a:cubicBezTo>
                    <a:pt x="2202" y="36"/>
                    <a:pt x="2106" y="34"/>
                    <a:pt x="1986" y="34"/>
                  </a:cubicBezTo>
                  <a:cubicBezTo>
                    <a:pt x="1367" y="34"/>
                    <a:pt x="89" y="81"/>
                    <a:pt x="285" y="654"/>
                  </a:cubicBezTo>
                  <a:cubicBezTo>
                    <a:pt x="251" y="671"/>
                    <a:pt x="218" y="704"/>
                    <a:pt x="168" y="721"/>
                  </a:cubicBezTo>
                  <a:cubicBezTo>
                    <a:pt x="1" y="821"/>
                    <a:pt x="1" y="1172"/>
                    <a:pt x="235" y="1205"/>
                  </a:cubicBezTo>
                  <a:cubicBezTo>
                    <a:pt x="1204" y="1339"/>
                    <a:pt x="2173" y="1372"/>
                    <a:pt x="3159" y="1406"/>
                  </a:cubicBezTo>
                  <a:cubicBezTo>
                    <a:pt x="3263" y="1406"/>
                    <a:pt x="3371" y="1407"/>
                    <a:pt x="3480" y="1407"/>
                  </a:cubicBezTo>
                  <a:cubicBezTo>
                    <a:pt x="3807" y="1407"/>
                    <a:pt x="4149" y="1397"/>
                    <a:pt x="4462" y="1322"/>
                  </a:cubicBezTo>
                  <a:cubicBezTo>
                    <a:pt x="4512" y="1331"/>
                    <a:pt x="4566" y="1335"/>
                    <a:pt x="4623" y="1335"/>
                  </a:cubicBezTo>
                  <a:cubicBezTo>
                    <a:pt x="4679" y="1335"/>
                    <a:pt x="4738" y="1331"/>
                    <a:pt x="4796" y="1322"/>
                  </a:cubicBezTo>
                  <a:cubicBezTo>
                    <a:pt x="4846" y="1322"/>
                    <a:pt x="4896" y="1306"/>
                    <a:pt x="4930" y="1289"/>
                  </a:cubicBezTo>
                  <a:cubicBezTo>
                    <a:pt x="4930" y="1289"/>
                    <a:pt x="4946" y="1306"/>
                    <a:pt x="4963" y="1306"/>
                  </a:cubicBezTo>
                  <a:cubicBezTo>
                    <a:pt x="5020" y="1358"/>
                    <a:pt x="5082" y="1380"/>
                    <a:pt x="5142" y="1380"/>
                  </a:cubicBezTo>
                  <a:cubicBezTo>
                    <a:pt x="5348" y="1380"/>
                    <a:pt x="5525" y="1119"/>
                    <a:pt x="5331" y="938"/>
                  </a:cubicBezTo>
                  <a:cubicBezTo>
                    <a:pt x="5297" y="905"/>
                    <a:pt x="5264" y="888"/>
                    <a:pt x="5231" y="854"/>
                  </a:cubicBezTo>
                  <a:cubicBezTo>
                    <a:pt x="5231" y="804"/>
                    <a:pt x="5231" y="754"/>
                    <a:pt x="5197" y="687"/>
                  </a:cubicBezTo>
                  <a:cubicBezTo>
                    <a:pt x="4934" y="107"/>
                    <a:pt x="4091" y="0"/>
                    <a:pt x="3319"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9"/>
            <p:cNvSpPr/>
            <p:nvPr/>
          </p:nvSpPr>
          <p:spPr>
            <a:xfrm>
              <a:off x="1648325" y="3937475"/>
              <a:ext cx="462850" cy="679225"/>
            </a:xfrm>
            <a:custGeom>
              <a:avLst/>
              <a:gdLst/>
              <a:ahLst/>
              <a:cxnLst/>
              <a:rect l="l" t="t" r="r" b="b"/>
              <a:pathLst>
                <a:path w="18514" h="27169" extrusionOk="0">
                  <a:moveTo>
                    <a:pt x="12431" y="6434"/>
                  </a:moveTo>
                  <a:cubicBezTo>
                    <a:pt x="12582" y="6500"/>
                    <a:pt x="12715" y="6601"/>
                    <a:pt x="12899" y="6617"/>
                  </a:cubicBezTo>
                  <a:cubicBezTo>
                    <a:pt x="12949" y="6634"/>
                    <a:pt x="13033" y="6668"/>
                    <a:pt x="13066" y="6701"/>
                  </a:cubicBezTo>
                  <a:cubicBezTo>
                    <a:pt x="13166" y="6868"/>
                    <a:pt x="13300" y="7035"/>
                    <a:pt x="13300" y="7236"/>
                  </a:cubicBezTo>
                  <a:cubicBezTo>
                    <a:pt x="13317" y="7319"/>
                    <a:pt x="13317" y="7386"/>
                    <a:pt x="13317" y="7453"/>
                  </a:cubicBezTo>
                  <a:cubicBezTo>
                    <a:pt x="13300" y="7587"/>
                    <a:pt x="13317" y="7704"/>
                    <a:pt x="13384" y="7820"/>
                  </a:cubicBezTo>
                  <a:cubicBezTo>
                    <a:pt x="13434" y="7887"/>
                    <a:pt x="13434" y="7988"/>
                    <a:pt x="13451" y="8054"/>
                  </a:cubicBezTo>
                  <a:cubicBezTo>
                    <a:pt x="13467" y="8121"/>
                    <a:pt x="13467" y="8188"/>
                    <a:pt x="13451" y="8255"/>
                  </a:cubicBezTo>
                  <a:cubicBezTo>
                    <a:pt x="13417" y="8572"/>
                    <a:pt x="13534" y="8840"/>
                    <a:pt x="13668" y="9107"/>
                  </a:cubicBezTo>
                  <a:cubicBezTo>
                    <a:pt x="13684" y="9174"/>
                    <a:pt x="13718" y="9241"/>
                    <a:pt x="13751" y="9308"/>
                  </a:cubicBezTo>
                  <a:cubicBezTo>
                    <a:pt x="13801" y="9458"/>
                    <a:pt x="13868" y="9625"/>
                    <a:pt x="13935" y="9759"/>
                  </a:cubicBezTo>
                  <a:cubicBezTo>
                    <a:pt x="13969" y="9842"/>
                    <a:pt x="14019" y="9926"/>
                    <a:pt x="14069" y="9976"/>
                  </a:cubicBezTo>
                  <a:cubicBezTo>
                    <a:pt x="14236" y="10093"/>
                    <a:pt x="14303" y="10243"/>
                    <a:pt x="14370" y="10410"/>
                  </a:cubicBezTo>
                  <a:cubicBezTo>
                    <a:pt x="14403" y="10494"/>
                    <a:pt x="14453" y="10561"/>
                    <a:pt x="14486" y="10628"/>
                  </a:cubicBezTo>
                  <a:cubicBezTo>
                    <a:pt x="14520" y="10678"/>
                    <a:pt x="14570" y="10711"/>
                    <a:pt x="14587" y="10761"/>
                  </a:cubicBezTo>
                  <a:cubicBezTo>
                    <a:pt x="14720" y="11012"/>
                    <a:pt x="14904" y="11196"/>
                    <a:pt x="15105" y="11396"/>
                  </a:cubicBezTo>
                  <a:cubicBezTo>
                    <a:pt x="15172" y="11446"/>
                    <a:pt x="15222" y="11513"/>
                    <a:pt x="15255" y="11580"/>
                  </a:cubicBezTo>
                  <a:cubicBezTo>
                    <a:pt x="15339" y="11714"/>
                    <a:pt x="15405" y="11864"/>
                    <a:pt x="15489" y="11998"/>
                  </a:cubicBezTo>
                  <a:cubicBezTo>
                    <a:pt x="15606" y="12215"/>
                    <a:pt x="15756" y="12415"/>
                    <a:pt x="15957" y="12582"/>
                  </a:cubicBezTo>
                  <a:cubicBezTo>
                    <a:pt x="16341" y="12967"/>
                    <a:pt x="16725" y="13368"/>
                    <a:pt x="17076" y="13785"/>
                  </a:cubicBezTo>
                  <a:cubicBezTo>
                    <a:pt x="17344" y="14120"/>
                    <a:pt x="17578" y="14487"/>
                    <a:pt x="17795" y="14855"/>
                  </a:cubicBezTo>
                  <a:cubicBezTo>
                    <a:pt x="17928" y="15089"/>
                    <a:pt x="18012" y="15373"/>
                    <a:pt x="18112" y="15640"/>
                  </a:cubicBezTo>
                  <a:cubicBezTo>
                    <a:pt x="18196" y="15841"/>
                    <a:pt x="18263" y="16041"/>
                    <a:pt x="18329" y="16258"/>
                  </a:cubicBezTo>
                  <a:cubicBezTo>
                    <a:pt x="18396" y="16425"/>
                    <a:pt x="18446" y="16626"/>
                    <a:pt x="18430" y="16810"/>
                  </a:cubicBezTo>
                  <a:cubicBezTo>
                    <a:pt x="18430" y="17077"/>
                    <a:pt x="18430" y="17328"/>
                    <a:pt x="18430" y="17578"/>
                  </a:cubicBezTo>
                  <a:cubicBezTo>
                    <a:pt x="18430" y="17779"/>
                    <a:pt x="18430" y="17979"/>
                    <a:pt x="18446" y="18180"/>
                  </a:cubicBezTo>
                  <a:cubicBezTo>
                    <a:pt x="18513" y="18681"/>
                    <a:pt x="18497" y="19182"/>
                    <a:pt x="18463" y="19684"/>
                  </a:cubicBezTo>
                  <a:cubicBezTo>
                    <a:pt x="18430" y="20068"/>
                    <a:pt x="18346" y="20452"/>
                    <a:pt x="18229" y="20836"/>
                  </a:cubicBezTo>
                  <a:cubicBezTo>
                    <a:pt x="18129" y="21154"/>
                    <a:pt x="17995" y="21471"/>
                    <a:pt x="17845" y="21789"/>
                  </a:cubicBezTo>
                  <a:cubicBezTo>
                    <a:pt x="17661" y="22173"/>
                    <a:pt x="17427" y="22524"/>
                    <a:pt x="17277" y="22925"/>
                  </a:cubicBezTo>
                  <a:cubicBezTo>
                    <a:pt x="17277" y="22942"/>
                    <a:pt x="17277" y="22958"/>
                    <a:pt x="17260" y="22975"/>
                  </a:cubicBezTo>
                  <a:cubicBezTo>
                    <a:pt x="17093" y="23209"/>
                    <a:pt x="16926" y="23460"/>
                    <a:pt x="16759" y="23710"/>
                  </a:cubicBezTo>
                  <a:cubicBezTo>
                    <a:pt x="16725" y="23760"/>
                    <a:pt x="16692" y="23794"/>
                    <a:pt x="16659" y="23844"/>
                  </a:cubicBezTo>
                  <a:cubicBezTo>
                    <a:pt x="16358" y="24379"/>
                    <a:pt x="15923" y="24780"/>
                    <a:pt x="15439" y="25164"/>
                  </a:cubicBezTo>
                  <a:cubicBezTo>
                    <a:pt x="15305" y="25281"/>
                    <a:pt x="15155" y="25398"/>
                    <a:pt x="15004" y="25498"/>
                  </a:cubicBezTo>
                  <a:cubicBezTo>
                    <a:pt x="14954" y="25548"/>
                    <a:pt x="14887" y="25598"/>
                    <a:pt x="14821" y="25648"/>
                  </a:cubicBezTo>
                  <a:cubicBezTo>
                    <a:pt x="14486" y="25816"/>
                    <a:pt x="14169" y="25999"/>
                    <a:pt x="13852" y="26166"/>
                  </a:cubicBezTo>
                  <a:cubicBezTo>
                    <a:pt x="13668" y="26267"/>
                    <a:pt x="13467" y="26367"/>
                    <a:pt x="13267" y="26467"/>
                  </a:cubicBezTo>
                  <a:cubicBezTo>
                    <a:pt x="12866" y="26684"/>
                    <a:pt x="12431" y="26818"/>
                    <a:pt x="11980" y="26935"/>
                  </a:cubicBezTo>
                  <a:cubicBezTo>
                    <a:pt x="11930" y="26952"/>
                    <a:pt x="11863" y="26952"/>
                    <a:pt x="11796" y="26952"/>
                  </a:cubicBezTo>
                  <a:cubicBezTo>
                    <a:pt x="11763" y="26968"/>
                    <a:pt x="11730" y="26952"/>
                    <a:pt x="11696" y="26968"/>
                  </a:cubicBezTo>
                  <a:cubicBezTo>
                    <a:pt x="11412" y="27136"/>
                    <a:pt x="11095" y="27152"/>
                    <a:pt x="10794" y="27169"/>
                  </a:cubicBezTo>
                  <a:cubicBezTo>
                    <a:pt x="10025" y="27169"/>
                    <a:pt x="9257" y="27169"/>
                    <a:pt x="8488" y="27169"/>
                  </a:cubicBezTo>
                  <a:cubicBezTo>
                    <a:pt x="8338" y="27169"/>
                    <a:pt x="8171" y="27152"/>
                    <a:pt x="8004" y="27085"/>
                  </a:cubicBezTo>
                  <a:cubicBezTo>
                    <a:pt x="7836" y="27035"/>
                    <a:pt x="7636" y="27002"/>
                    <a:pt x="7452" y="27002"/>
                  </a:cubicBezTo>
                  <a:cubicBezTo>
                    <a:pt x="7335" y="27002"/>
                    <a:pt x="7235" y="26968"/>
                    <a:pt x="7118" y="26968"/>
                  </a:cubicBezTo>
                  <a:cubicBezTo>
                    <a:pt x="7034" y="26952"/>
                    <a:pt x="6951" y="26952"/>
                    <a:pt x="6884" y="26952"/>
                  </a:cubicBezTo>
                  <a:cubicBezTo>
                    <a:pt x="6684" y="26968"/>
                    <a:pt x="6516" y="26935"/>
                    <a:pt x="6333" y="26885"/>
                  </a:cubicBezTo>
                  <a:cubicBezTo>
                    <a:pt x="5815" y="26735"/>
                    <a:pt x="5313" y="26534"/>
                    <a:pt x="4846" y="26267"/>
                  </a:cubicBezTo>
                  <a:cubicBezTo>
                    <a:pt x="4545" y="26100"/>
                    <a:pt x="4227" y="25933"/>
                    <a:pt x="3910" y="25765"/>
                  </a:cubicBezTo>
                  <a:cubicBezTo>
                    <a:pt x="3743" y="25682"/>
                    <a:pt x="3592" y="25582"/>
                    <a:pt x="3459" y="25465"/>
                  </a:cubicBezTo>
                  <a:cubicBezTo>
                    <a:pt x="3342" y="25364"/>
                    <a:pt x="3208" y="25281"/>
                    <a:pt x="3091" y="25181"/>
                  </a:cubicBezTo>
                  <a:cubicBezTo>
                    <a:pt x="2707" y="24897"/>
                    <a:pt x="2373" y="24562"/>
                    <a:pt x="2072" y="24195"/>
                  </a:cubicBezTo>
                  <a:cubicBezTo>
                    <a:pt x="2005" y="24095"/>
                    <a:pt x="1938" y="23994"/>
                    <a:pt x="1888" y="23894"/>
                  </a:cubicBezTo>
                  <a:cubicBezTo>
                    <a:pt x="1872" y="23877"/>
                    <a:pt x="1855" y="23844"/>
                    <a:pt x="1838" y="23827"/>
                  </a:cubicBezTo>
                  <a:cubicBezTo>
                    <a:pt x="1638" y="23627"/>
                    <a:pt x="1521" y="23359"/>
                    <a:pt x="1354" y="23142"/>
                  </a:cubicBezTo>
                  <a:cubicBezTo>
                    <a:pt x="1303" y="23059"/>
                    <a:pt x="1237" y="22975"/>
                    <a:pt x="1203" y="22875"/>
                  </a:cubicBezTo>
                  <a:cubicBezTo>
                    <a:pt x="1136" y="22691"/>
                    <a:pt x="1036" y="22507"/>
                    <a:pt x="936" y="22340"/>
                  </a:cubicBezTo>
                  <a:cubicBezTo>
                    <a:pt x="602" y="21689"/>
                    <a:pt x="267" y="21020"/>
                    <a:pt x="134" y="20285"/>
                  </a:cubicBezTo>
                  <a:cubicBezTo>
                    <a:pt x="34" y="19800"/>
                    <a:pt x="0" y="19299"/>
                    <a:pt x="17" y="18815"/>
                  </a:cubicBezTo>
                  <a:cubicBezTo>
                    <a:pt x="34" y="18564"/>
                    <a:pt x="67" y="18313"/>
                    <a:pt x="84" y="18080"/>
                  </a:cubicBezTo>
                  <a:cubicBezTo>
                    <a:pt x="100" y="17946"/>
                    <a:pt x="100" y="17795"/>
                    <a:pt x="100" y="17662"/>
                  </a:cubicBezTo>
                  <a:cubicBezTo>
                    <a:pt x="100" y="17411"/>
                    <a:pt x="84" y="17161"/>
                    <a:pt x="84" y="16893"/>
                  </a:cubicBezTo>
                  <a:cubicBezTo>
                    <a:pt x="67" y="16659"/>
                    <a:pt x="117" y="16409"/>
                    <a:pt x="201" y="16175"/>
                  </a:cubicBezTo>
                  <a:cubicBezTo>
                    <a:pt x="351" y="15841"/>
                    <a:pt x="468" y="15473"/>
                    <a:pt x="602" y="15122"/>
                  </a:cubicBezTo>
                  <a:cubicBezTo>
                    <a:pt x="618" y="15055"/>
                    <a:pt x="652" y="14972"/>
                    <a:pt x="685" y="14905"/>
                  </a:cubicBezTo>
                  <a:cubicBezTo>
                    <a:pt x="919" y="14487"/>
                    <a:pt x="1170" y="14086"/>
                    <a:pt x="1487" y="13719"/>
                  </a:cubicBezTo>
                  <a:cubicBezTo>
                    <a:pt x="1805" y="13368"/>
                    <a:pt x="2139" y="13017"/>
                    <a:pt x="2473" y="12666"/>
                  </a:cubicBezTo>
                  <a:cubicBezTo>
                    <a:pt x="2506" y="12633"/>
                    <a:pt x="2540" y="12599"/>
                    <a:pt x="2573" y="12566"/>
                  </a:cubicBezTo>
                  <a:cubicBezTo>
                    <a:pt x="2757" y="12449"/>
                    <a:pt x="2857" y="12265"/>
                    <a:pt x="2974" y="12098"/>
                  </a:cubicBezTo>
                  <a:cubicBezTo>
                    <a:pt x="3075" y="11931"/>
                    <a:pt x="3158" y="11764"/>
                    <a:pt x="3258" y="11597"/>
                  </a:cubicBezTo>
                  <a:cubicBezTo>
                    <a:pt x="3308" y="11496"/>
                    <a:pt x="3375" y="11413"/>
                    <a:pt x="3459" y="11346"/>
                  </a:cubicBezTo>
                  <a:cubicBezTo>
                    <a:pt x="3793" y="11029"/>
                    <a:pt x="4027" y="10661"/>
                    <a:pt x="4211" y="10243"/>
                  </a:cubicBezTo>
                  <a:cubicBezTo>
                    <a:pt x="4227" y="10193"/>
                    <a:pt x="4261" y="10126"/>
                    <a:pt x="4311" y="10093"/>
                  </a:cubicBezTo>
                  <a:cubicBezTo>
                    <a:pt x="4545" y="9926"/>
                    <a:pt x="4628" y="9675"/>
                    <a:pt x="4729" y="9424"/>
                  </a:cubicBezTo>
                  <a:cubicBezTo>
                    <a:pt x="4829" y="9207"/>
                    <a:pt x="4896" y="8973"/>
                    <a:pt x="4996" y="8739"/>
                  </a:cubicBezTo>
                  <a:cubicBezTo>
                    <a:pt x="5029" y="8656"/>
                    <a:pt x="5063" y="8556"/>
                    <a:pt x="5063" y="8455"/>
                  </a:cubicBezTo>
                  <a:cubicBezTo>
                    <a:pt x="5046" y="8338"/>
                    <a:pt x="5046" y="8221"/>
                    <a:pt x="5063" y="8105"/>
                  </a:cubicBezTo>
                  <a:cubicBezTo>
                    <a:pt x="5063" y="8004"/>
                    <a:pt x="5080" y="7904"/>
                    <a:pt x="5113" y="7837"/>
                  </a:cubicBezTo>
                  <a:cubicBezTo>
                    <a:pt x="5197" y="7720"/>
                    <a:pt x="5213" y="7587"/>
                    <a:pt x="5197" y="7470"/>
                  </a:cubicBezTo>
                  <a:cubicBezTo>
                    <a:pt x="5163" y="7202"/>
                    <a:pt x="5280" y="6985"/>
                    <a:pt x="5397" y="6785"/>
                  </a:cubicBezTo>
                  <a:cubicBezTo>
                    <a:pt x="5447" y="6701"/>
                    <a:pt x="5531" y="6634"/>
                    <a:pt x="5614" y="6634"/>
                  </a:cubicBezTo>
                  <a:cubicBezTo>
                    <a:pt x="5798" y="6617"/>
                    <a:pt x="5932" y="6484"/>
                    <a:pt x="6115" y="6450"/>
                  </a:cubicBezTo>
                  <a:cubicBezTo>
                    <a:pt x="6032" y="6166"/>
                    <a:pt x="6032" y="5882"/>
                    <a:pt x="5999" y="5598"/>
                  </a:cubicBezTo>
                  <a:cubicBezTo>
                    <a:pt x="5982" y="5364"/>
                    <a:pt x="6049" y="5164"/>
                    <a:pt x="6216" y="5013"/>
                  </a:cubicBezTo>
                  <a:cubicBezTo>
                    <a:pt x="6316" y="4913"/>
                    <a:pt x="6433" y="4813"/>
                    <a:pt x="6500" y="4679"/>
                  </a:cubicBezTo>
                  <a:cubicBezTo>
                    <a:pt x="6500" y="4663"/>
                    <a:pt x="6500" y="4629"/>
                    <a:pt x="6500" y="4612"/>
                  </a:cubicBezTo>
                  <a:cubicBezTo>
                    <a:pt x="6316" y="4312"/>
                    <a:pt x="6349" y="3994"/>
                    <a:pt x="6366" y="3660"/>
                  </a:cubicBezTo>
                  <a:cubicBezTo>
                    <a:pt x="6366" y="3510"/>
                    <a:pt x="6433" y="3376"/>
                    <a:pt x="6567" y="3292"/>
                  </a:cubicBezTo>
                  <a:cubicBezTo>
                    <a:pt x="6600" y="3276"/>
                    <a:pt x="6633" y="3242"/>
                    <a:pt x="6667" y="3226"/>
                  </a:cubicBezTo>
                  <a:cubicBezTo>
                    <a:pt x="6734" y="3176"/>
                    <a:pt x="6784" y="3092"/>
                    <a:pt x="6784" y="2992"/>
                  </a:cubicBezTo>
                  <a:cubicBezTo>
                    <a:pt x="6784" y="2858"/>
                    <a:pt x="6767" y="2724"/>
                    <a:pt x="6767" y="2591"/>
                  </a:cubicBezTo>
                  <a:cubicBezTo>
                    <a:pt x="6767" y="2457"/>
                    <a:pt x="6767" y="2340"/>
                    <a:pt x="6784" y="2223"/>
                  </a:cubicBezTo>
                  <a:cubicBezTo>
                    <a:pt x="6817" y="1939"/>
                    <a:pt x="6934" y="1705"/>
                    <a:pt x="7185" y="1555"/>
                  </a:cubicBezTo>
                  <a:cubicBezTo>
                    <a:pt x="7369" y="1455"/>
                    <a:pt x="7552" y="1354"/>
                    <a:pt x="7736" y="1237"/>
                  </a:cubicBezTo>
                  <a:cubicBezTo>
                    <a:pt x="7770" y="1137"/>
                    <a:pt x="7786" y="1037"/>
                    <a:pt x="7820" y="920"/>
                  </a:cubicBezTo>
                  <a:cubicBezTo>
                    <a:pt x="7887" y="552"/>
                    <a:pt x="8121" y="302"/>
                    <a:pt x="8421" y="118"/>
                  </a:cubicBezTo>
                  <a:cubicBezTo>
                    <a:pt x="8538" y="51"/>
                    <a:pt x="8672" y="18"/>
                    <a:pt x="8822" y="18"/>
                  </a:cubicBezTo>
                  <a:cubicBezTo>
                    <a:pt x="8956" y="18"/>
                    <a:pt x="9106" y="34"/>
                    <a:pt x="9257" y="18"/>
                  </a:cubicBezTo>
                  <a:cubicBezTo>
                    <a:pt x="9507" y="1"/>
                    <a:pt x="9758" y="51"/>
                    <a:pt x="10009" y="118"/>
                  </a:cubicBezTo>
                  <a:cubicBezTo>
                    <a:pt x="10359" y="235"/>
                    <a:pt x="10560" y="485"/>
                    <a:pt x="10677" y="820"/>
                  </a:cubicBezTo>
                  <a:cubicBezTo>
                    <a:pt x="10727" y="953"/>
                    <a:pt x="10744" y="1104"/>
                    <a:pt x="10777" y="1254"/>
                  </a:cubicBezTo>
                  <a:cubicBezTo>
                    <a:pt x="10944" y="1338"/>
                    <a:pt x="11111" y="1421"/>
                    <a:pt x="11278" y="1521"/>
                  </a:cubicBezTo>
                  <a:cubicBezTo>
                    <a:pt x="11596" y="1688"/>
                    <a:pt x="11730" y="1972"/>
                    <a:pt x="11746" y="2323"/>
                  </a:cubicBezTo>
                  <a:cubicBezTo>
                    <a:pt x="11746" y="2457"/>
                    <a:pt x="11746" y="2607"/>
                    <a:pt x="11746" y="2741"/>
                  </a:cubicBezTo>
                  <a:cubicBezTo>
                    <a:pt x="11746" y="2808"/>
                    <a:pt x="11746" y="2858"/>
                    <a:pt x="11746" y="2925"/>
                  </a:cubicBezTo>
                  <a:cubicBezTo>
                    <a:pt x="11730" y="3075"/>
                    <a:pt x="11780" y="3192"/>
                    <a:pt x="11913" y="3276"/>
                  </a:cubicBezTo>
                  <a:cubicBezTo>
                    <a:pt x="12097" y="3376"/>
                    <a:pt x="12164" y="3526"/>
                    <a:pt x="12164" y="3727"/>
                  </a:cubicBezTo>
                  <a:cubicBezTo>
                    <a:pt x="12147" y="3844"/>
                    <a:pt x="12147" y="3944"/>
                    <a:pt x="12164" y="4061"/>
                  </a:cubicBezTo>
                  <a:cubicBezTo>
                    <a:pt x="12164" y="4228"/>
                    <a:pt x="12131" y="4379"/>
                    <a:pt x="12064" y="4529"/>
                  </a:cubicBezTo>
                  <a:cubicBezTo>
                    <a:pt x="11997" y="4629"/>
                    <a:pt x="12014" y="4729"/>
                    <a:pt x="12097" y="4796"/>
                  </a:cubicBezTo>
                  <a:cubicBezTo>
                    <a:pt x="12181" y="4880"/>
                    <a:pt x="12248" y="4963"/>
                    <a:pt x="12331" y="5047"/>
                  </a:cubicBezTo>
                  <a:cubicBezTo>
                    <a:pt x="12481" y="5197"/>
                    <a:pt x="12532" y="5381"/>
                    <a:pt x="12515" y="5582"/>
                  </a:cubicBezTo>
                  <a:cubicBezTo>
                    <a:pt x="12481" y="5866"/>
                    <a:pt x="12465" y="6150"/>
                    <a:pt x="12431" y="6434"/>
                  </a:cubicBezTo>
                  <a:close/>
                  <a:moveTo>
                    <a:pt x="9257" y="6484"/>
                  </a:moveTo>
                  <a:lnTo>
                    <a:pt x="9257" y="6484"/>
                  </a:lnTo>
                  <a:cubicBezTo>
                    <a:pt x="8856" y="6484"/>
                    <a:pt x="8438" y="6484"/>
                    <a:pt x="8037" y="6484"/>
                  </a:cubicBezTo>
                  <a:cubicBezTo>
                    <a:pt x="7536" y="6484"/>
                    <a:pt x="7051" y="6517"/>
                    <a:pt x="6567" y="6651"/>
                  </a:cubicBezTo>
                  <a:cubicBezTo>
                    <a:pt x="6283" y="6718"/>
                    <a:pt x="6049" y="6868"/>
                    <a:pt x="5848" y="7052"/>
                  </a:cubicBezTo>
                  <a:cubicBezTo>
                    <a:pt x="5798" y="7102"/>
                    <a:pt x="5765" y="7152"/>
                    <a:pt x="5748" y="7219"/>
                  </a:cubicBezTo>
                  <a:cubicBezTo>
                    <a:pt x="5648" y="7520"/>
                    <a:pt x="5547" y="7837"/>
                    <a:pt x="5547" y="8171"/>
                  </a:cubicBezTo>
                  <a:cubicBezTo>
                    <a:pt x="5547" y="8221"/>
                    <a:pt x="5547" y="8288"/>
                    <a:pt x="5531" y="8338"/>
                  </a:cubicBezTo>
                  <a:cubicBezTo>
                    <a:pt x="5414" y="8907"/>
                    <a:pt x="5180" y="9441"/>
                    <a:pt x="4912" y="9959"/>
                  </a:cubicBezTo>
                  <a:cubicBezTo>
                    <a:pt x="4812" y="10160"/>
                    <a:pt x="4695" y="10343"/>
                    <a:pt x="4612" y="10544"/>
                  </a:cubicBezTo>
                  <a:cubicBezTo>
                    <a:pt x="4428" y="10912"/>
                    <a:pt x="4211" y="11246"/>
                    <a:pt x="3943" y="11580"/>
                  </a:cubicBezTo>
                  <a:cubicBezTo>
                    <a:pt x="3492" y="12165"/>
                    <a:pt x="3024" y="12749"/>
                    <a:pt x="2557" y="13334"/>
                  </a:cubicBezTo>
                  <a:cubicBezTo>
                    <a:pt x="2456" y="13451"/>
                    <a:pt x="2356" y="13585"/>
                    <a:pt x="2239" y="13668"/>
                  </a:cubicBezTo>
                  <a:cubicBezTo>
                    <a:pt x="1972" y="13869"/>
                    <a:pt x="1788" y="14120"/>
                    <a:pt x="1571" y="14354"/>
                  </a:cubicBezTo>
                  <a:cubicBezTo>
                    <a:pt x="1454" y="14470"/>
                    <a:pt x="1354" y="14621"/>
                    <a:pt x="1270" y="14771"/>
                  </a:cubicBezTo>
                  <a:cubicBezTo>
                    <a:pt x="1086" y="15122"/>
                    <a:pt x="902" y="15490"/>
                    <a:pt x="735" y="15857"/>
                  </a:cubicBezTo>
                  <a:cubicBezTo>
                    <a:pt x="668" y="16008"/>
                    <a:pt x="618" y="16175"/>
                    <a:pt x="585" y="16342"/>
                  </a:cubicBezTo>
                  <a:cubicBezTo>
                    <a:pt x="552" y="16659"/>
                    <a:pt x="451" y="16977"/>
                    <a:pt x="485" y="17294"/>
                  </a:cubicBezTo>
                  <a:cubicBezTo>
                    <a:pt x="485" y="17328"/>
                    <a:pt x="485" y="17344"/>
                    <a:pt x="468" y="17378"/>
                  </a:cubicBezTo>
                  <a:cubicBezTo>
                    <a:pt x="418" y="17545"/>
                    <a:pt x="418" y="17729"/>
                    <a:pt x="418" y="17912"/>
                  </a:cubicBezTo>
                  <a:lnTo>
                    <a:pt x="435" y="19333"/>
                  </a:lnTo>
                  <a:cubicBezTo>
                    <a:pt x="435" y="19416"/>
                    <a:pt x="435" y="19483"/>
                    <a:pt x="451" y="19550"/>
                  </a:cubicBezTo>
                  <a:cubicBezTo>
                    <a:pt x="518" y="19817"/>
                    <a:pt x="535" y="20101"/>
                    <a:pt x="552" y="20369"/>
                  </a:cubicBezTo>
                  <a:cubicBezTo>
                    <a:pt x="568" y="20586"/>
                    <a:pt x="602" y="20803"/>
                    <a:pt x="719" y="20970"/>
                  </a:cubicBezTo>
                  <a:cubicBezTo>
                    <a:pt x="852" y="21154"/>
                    <a:pt x="902" y="21338"/>
                    <a:pt x="969" y="21538"/>
                  </a:cubicBezTo>
                  <a:cubicBezTo>
                    <a:pt x="1019" y="21722"/>
                    <a:pt x="1086" y="21906"/>
                    <a:pt x="1136" y="22090"/>
                  </a:cubicBezTo>
                  <a:cubicBezTo>
                    <a:pt x="1186" y="22240"/>
                    <a:pt x="1253" y="22374"/>
                    <a:pt x="1354" y="22491"/>
                  </a:cubicBezTo>
                  <a:cubicBezTo>
                    <a:pt x="1454" y="22591"/>
                    <a:pt x="1521" y="22708"/>
                    <a:pt x="1571" y="22841"/>
                  </a:cubicBezTo>
                  <a:cubicBezTo>
                    <a:pt x="1654" y="23059"/>
                    <a:pt x="1788" y="23276"/>
                    <a:pt x="1922" y="23493"/>
                  </a:cubicBezTo>
                  <a:cubicBezTo>
                    <a:pt x="2156" y="23861"/>
                    <a:pt x="2406" y="24195"/>
                    <a:pt x="2757" y="24479"/>
                  </a:cubicBezTo>
                  <a:cubicBezTo>
                    <a:pt x="3141" y="24780"/>
                    <a:pt x="3576" y="25014"/>
                    <a:pt x="3960" y="25331"/>
                  </a:cubicBezTo>
                  <a:cubicBezTo>
                    <a:pt x="4010" y="25364"/>
                    <a:pt x="4060" y="25381"/>
                    <a:pt x="4110" y="25415"/>
                  </a:cubicBezTo>
                  <a:cubicBezTo>
                    <a:pt x="4411" y="25565"/>
                    <a:pt x="4712" y="25715"/>
                    <a:pt x="4996" y="25882"/>
                  </a:cubicBezTo>
                  <a:cubicBezTo>
                    <a:pt x="5464" y="26150"/>
                    <a:pt x="5965" y="26367"/>
                    <a:pt x="6483" y="26501"/>
                  </a:cubicBezTo>
                  <a:cubicBezTo>
                    <a:pt x="6600" y="26534"/>
                    <a:pt x="6734" y="26551"/>
                    <a:pt x="6867" y="26567"/>
                  </a:cubicBezTo>
                  <a:cubicBezTo>
                    <a:pt x="7168" y="26618"/>
                    <a:pt x="7469" y="26634"/>
                    <a:pt x="7786" y="26634"/>
                  </a:cubicBezTo>
                  <a:cubicBezTo>
                    <a:pt x="7937" y="26634"/>
                    <a:pt x="8104" y="26651"/>
                    <a:pt x="8237" y="26684"/>
                  </a:cubicBezTo>
                  <a:cubicBezTo>
                    <a:pt x="8438" y="26735"/>
                    <a:pt x="8638" y="26751"/>
                    <a:pt x="8839" y="26751"/>
                  </a:cubicBezTo>
                  <a:cubicBezTo>
                    <a:pt x="9056" y="26751"/>
                    <a:pt x="9257" y="26751"/>
                    <a:pt x="9474" y="26751"/>
                  </a:cubicBezTo>
                  <a:cubicBezTo>
                    <a:pt x="9574" y="26751"/>
                    <a:pt x="9674" y="26751"/>
                    <a:pt x="9775" y="26768"/>
                  </a:cubicBezTo>
                  <a:cubicBezTo>
                    <a:pt x="10192" y="26835"/>
                    <a:pt x="10627" y="26818"/>
                    <a:pt x="11045" y="26785"/>
                  </a:cubicBezTo>
                  <a:cubicBezTo>
                    <a:pt x="11228" y="26785"/>
                    <a:pt x="11412" y="26735"/>
                    <a:pt x="11562" y="26634"/>
                  </a:cubicBezTo>
                  <a:cubicBezTo>
                    <a:pt x="11629" y="26584"/>
                    <a:pt x="11696" y="26567"/>
                    <a:pt x="11763" y="26567"/>
                  </a:cubicBezTo>
                  <a:cubicBezTo>
                    <a:pt x="11830" y="26551"/>
                    <a:pt x="11897" y="26534"/>
                    <a:pt x="11947" y="26517"/>
                  </a:cubicBezTo>
                  <a:cubicBezTo>
                    <a:pt x="12498" y="26384"/>
                    <a:pt x="13016" y="26183"/>
                    <a:pt x="13484" y="25899"/>
                  </a:cubicBezTo>
                  <a:cubicBezTo>
                    <a:pt x="13551" y="25866"/>
                    <a:pt x="13618" y="25832"/>
                    <a:pt x="13684" y="25799"/>
                  </a:cubicBezTo>
                  <a:cubicBezTo>
                    <a:pt x="13985" y="25632"/>
                    <a:pt x="14303" y="25465"/>
                    <a:pt x="14603" y="25314"/>
                  </a:cubicBezTo>
                  <a:cubicBezTo>
                    <a:pt x="14654" y="25281"/>
                    <a:pt x="14687" y="25247"/>
                    <a:pt x="14737" y="25214"/>
                  </a:cubicBezTo>
                  <a:cubicBezTo>
                    <a:pt x="14887" y="25097"/>
                    <a:pt x="15038" y="24980"/>
                    <a:pt x="15188" y="24863"/>
                  </a:cubicBezTo>
                  <a:cubicBezTo>
                    <a:pt x="15272" y="24796"/>
                    <a:pt x="15355" y="24713"/>
                    <a:pt x="15405" y="24629"/>
                  </a:cubicBezTo>
                  <a:cubicBezTo>
                    <a:pt x="15489" y="24496"/>
                    <a:pt x="15589" y="24412"/>
                    <a:pt x="15706" y="24345"/>
                  </a:cubicBezTo>
                  <a:cubicBezTo>
                    <a:pt x="15974" y="24178"/>
                    <a:pt x="16174" y="23944"/>
                    <a:pt x="16341" y="23677"/>
                  </a:cubicBezTo>
                  <a:cubicBezTo>
                    <a:pt x="16391" y="23593"/>
                    <a:pt x="16441" y="23510"/>
                    <a:pt x="16508" y="23443"/>
                  </a:cubicBezTo>
                  <a:cubicBezTo>
                    <a:pt x="16642" y="23326"/>
                    <a:pt x="16709" y="23176"/>
                    <a:pt x="16792" y="23042"/>
                  </a:cubicBezTo>
                  <a:cubicBezTo>
                    <a:pt x="16893" y="22875"/>
                    <a:pt x="16993" y="22691"/>
                    <a:pt x="17126" y="22541"/>
                  </a:cubicBezTo>
                  <a:cubicBezTo>
                    <a:pt x="17243" y="22390"/>
                    <a:pt x="17344" y="22223"/>
                    <a:pt x="17410" y="22039"/>
                  </a:cubicBezTo>
                  <a:cubicBezTo>
                    <a:pt x="17494" y="21755"/>
                    <a:pt x="17578" y="21455"/>
                    <a:pt x="17678" y="21154"/>
                  </a:cubicBezTo>
                  <a:cubicBezTo>
                    <a:pt x="17695" y="21070"/>
                    <a:pt x="17711" y="20987"/>
                    <a:pt x="17761" y="20937"/>
                  </a:cubicBezTo>
                  <a:cubicBezTo>
                    <a:pt x="17945" y="20669"/>
                    <a:pt x="18012" y="20385"/>
                    <a:pt x="18029" y="20085"/>
                  </a:cubicBezTo>
                  <a:cubicBezTo>
                    <a:pt x="18029" y="20051"/>
                    <a:pt x="18029" y="20001"/>
                    <a:pt x="18045" y="19968"/>
                  </a:cubicBezTo>
                  <a:cubicBezTo>
                    <a:pt x="18129" y="19767"/>
                    <a:pt x="18129" y="19550"/>
                    <a:pt x="18129" y="19333"/>
                  </a:cubicBezTo>
                  <a:cubicBezTo>
                    <a:pt x="18112" y="18948"/>
                    <a:pt x="18079" y="18581"/>
                    <a:pt x="18112" y="18213"/>
                  </a:cubicBezTo>
                  <a:cubicBezTo>
                    <a:pt x="18129" y="17745"/>
                    <a:pt x="18012" y="17277"/>
                    <a:pt x="18012" y="16826"/>
                  </a:cubicBezTo>
                  <a:cubicBezTo>
                    <a:pt x="18012" y="16776"/>
                    <a:pt x="17995" y="16726"/>
                    <a:pt x="17979" y="16693"/>
                  </a:cubicBezTo>
                  <a:cubicBezTo>
                    <a:pt x="17962" y="16626"/>
                    <a:pt x="17945" y="16559"/>
                    <a:pt x="17945" y="16492"/>
                  </a:cubicBezTo>
                  <a:cubicBezTo>
                    <a:pt x="17945" y="16242"/>
                    <a:pt x="17862" y="15991"/>
                    <a:pt x="17745" y="15774"/>
                  </a:cubicBezTo>
                  <a:cubicBezTo>
                    <a:pt x="17628" y="15506"/>
                    <a:pt x="17477" y="15239"/>
                    <a:pt x="17360" y="14988"/>
                  </a:cubicBezTo>
                  <a:cubicBezTo>
                    <a:pt x="17143" y="14504"/>
                    <a:pt x="16776" y="14136"/>
                    <a:pt x="16391" y="13769"/>
                  </a:cubicBezTo>
                  <a:cubicBezTo>
                    <a:pt x="16241" y="13635"/>
                    <a:pt x="16107" y="13501"/>
                    <a:pt x="15974" y="13351"/>
                  </a:cubicBezTo>
                  <a:cubicBezTo>
                    <a:pt x="15522" y="12783"/>
                    <a:pt x="15071" y="12215"/>
                    <a:pt x="14620" y="11663"/>
                  </a:cubicBezTo>
                  <a:cubicBezTo>
                    <a:pt x="14336" y="11279"/>
                    <a:pt x="14069" y="10895"/>
                    <a:pt x="13868" y="10460"/>
                  </a:cubicBezTo>
                  <a:cubicBezTo>
                    <a:pt x="13818" y="10343"/>
                    <a:pt x="13751" y="10226"/>
                    <a:pt x="13701" y="10126"/>
                  </a:cubicBezTo>
                  <a:cubicBezTo>
                    <a:pt x="13451" y="9709"/>
                    <a:pt x="13250" y="9257"/>
                    <a:pt x="13116" y="8806"/>
                  </a:cubicBezTo>
                  <a:cubicBezTo>
                    <a:pt x="13050" y="8606"/>
                    <a:pt x="12983" y="8405"/>
                    <a:pt x="12983" y="8221"/>
                  </a:cubicBezTo>
                  <a:cubicBezTo>
                    <a:pt x="12966" y="7871"/>
                    <a:pt x="12882" y="7553"/>
                    <a:pt x="12782" y="7236"/>
                  </a:cubicBezTo>
                  <a:cubicBezTo>
                    <a:pt x="12765" y="7169"/>
                    <a:pt x="12732" y="7119"/>
                    <a:pt x="12682" y="7069"/>
                  </a:cubicBezTo>
                  <a:cubicBezTo>
                    <a:pt x="12498" y="6902"/>
                    <a:pt x="12281" y="6751"/>
                    <a:pt x="12030" y="6684"/>
                  </a:cubicBezTo>
                  <a:cubicBezTo>
                    <a:pt x="11897" y="6651"/>
                    <a:pt x="11763" y="6617"/>
                    <a:pt x="11646" y="6584"/>
                  </a:cubicBezTo>
                  <a:cubicBezTo>
                    <a:pt x="11345" y="6517"/>
                    <a:pt x="11061" y="6500"/>
                    <a:pt x="10777" y="6500"/>
                  </a:cubicBezTo>
                  <a:cubicBezTo>
                    <a:pt x="10259" y="6484"/>
                    <a:pt x="9758" y="6484"/>
                    <a:pt x="9257" y="6484"/>
                  </a:cubicBezTo>
                  <a:close/>
                  <a:moveTo>
                    <a:pt x="7001" y="4896"/>
                  </a:moveTo>
                  <a:cubicBezTo>
                    <a:pt x="6851" y="5047"/>
                    <a:pt x="6700" y="5181"/>
                    <a:pt x="6567" y="5331"/>
                  </a:cubicBezTo>
                  <a:cubicBezTo>
                    <a:pt x="6483" y="5414"/>
                    <a:pt x="6416" y="5498"/>
                    <a:pt x="6400" y="5615"/>
                  </a:cubicBezTo>
                  <a:cubicBezTo>
                    <a:pt x="6400" y="5782"/>
                    <a:pt x="6383" y="5966"/>
                    <a:pt x="6383" y="6150"/>
                  </a:cubicBezTo>
                  <a:cubicBezTo>
                    <a:pt x="6383" y="6200"/>
                    <a:pt x="6400" y="6250"/>
                    <a:pt x="6416" y="6317"/>
                  </a:cubicBezTo>
                  <a:cubicBezTo>
                    <a:pt x="6500" y="6300"/>
                    <a:pt x="6583" y="6300"/>
                    <a:pt x="6650" y="6283"/>
                  </a:cubicBezTo>
                  <a:cubicBezTo>
                    <a:pt x="6968" y="6166"/>
                    <a:pt x="7318" y="6133"/>
                    <a:pt x="7669" y="6133"/>
                  </a:cubicBezTo>
                  <a:cubicBezTo>
                    <a:pt x="8672" y="6150"/>
                    <a:pt x="9691" y="6150"/>
                    <a:pt x="10694" y="6133"/>
                  </a:cubicBezTo>
                  <a:cubicBezTo>
                    <a:pt x="11111" y="6133"/>
                    <a:pt x="11512" y="6150"/>
                    <a:pt x="11913" y="6300"/>
                  </a:cubicBezTo>
                  <a:cubicBezTo>
                    <a:pt x="11963" y="6317"/>
                    <a:pt x="12030" y="6300"/>
                    <a:pt x="12114" y="6300"/>
                  </a:cubicBezTo>
                  <a:cubicBezTo>
                    <a:pt x="12114" y="6216"/>
                    <a:pt x="12131" y="6150"/>
                    <a:pt x="12131" y="6083"/>
                  </a:cubicBezTo>
                  <a:cubicBezTo>
                    <a:pt x="12131" y="5932"/>
                    <a:pt x="12114" y="5799"/>
                    <a:pt x="12114" y="5648"/>
                  </a:cubicBezTo>
                  <a:cubicBezTo>
                    <a:pt x="12097" y="5431"/>
                    <a:pt x="11963" y="5297"/>
                    <a:pt x="11763" y="5231"/>
                  </a:cubicBezTo>
                  <a:cubicBezTo>
                    <a:pt x="11562" y="5164"/>
                    <a:pt x="11345" y="5097"/>
                    <a:pt x="11145" y="5064"/>
                  </a:cubicBezTo>
                  <a:cubicBezTo>
                    <a:pt x="10694" y="4980"/>
                    <a:pt x="10259" y="4930"/>
                    <a:pt x="9808" y="4880"/>
                  </a:cubicBezTo>
                  <a:cubicBezTo>
                    <a:pt x="9290" y="4830"/>
                    <a:pt x="8772" y="4846"/>
                    <a:pt x="8254" y="4880"/>
                  </a:cubicBezTo>
                  <a:cubicBezTo>
                    <a:pt x="8070" y="4880"/>
                    <a:pt x="7887" y="4880"/>
                    <a:pt x="7703" y="4863"/>
                  </a:cubicBezTo>
                  <a:cubicBezTo>
                    <a:pt x="7469" y="4830"/>
                    <a:pt x="7218" y="4863"/>
                    <a:pt x="7001" y="4896"/>
                  </a:cubicBezTo>
                  <a:close/>
                  <a:moveTo>
                    <a:pt x="11596" y="3794"/>
                  </a:moveTo>
                  <a:cubicBezTo>
                    <a:pt x="11562" y="3777"/>
                    <a:pt x="11529" y="3760"/>
                    <a:pt x="11496" y="3744"/>
                  </a:cubicBezTo>
                  <a:cubicBezTo>
                    <a:pt x="11395" y="3693"/>
                    <a:pt x="11278" y="3660"/>
                    <a:pt x="11161" y="3627"/>
                  </a:cubicBezTo>
                  <a:cubicBezTo>
                    <a:pt x="10460" y="3443"/>
                    <a:pt x="9758" y="3343"/>
                    <a:pt x="9039" y="3343"/>
                  </a:cubicBezTo>
                  <a:cubicBezTo>
                    <a:pt x="8906" y="3343"/>
                    <a:pt x="8772" y="3343"/>
                    <a:pt x="8655" y="3326"/>
                  </a:cubicBezTo>
                  <a:cubicBezTo>
                    <a:pt x="8271" y="3309"/>
                    <a:pt x="7887" y="3343"/>
                    <a:pt x="7502" y="3359"/>
                  </a:cubicBezTo>
                  <a:cubicBezTo>
                    <a:pt x="7218" y="3359"/>
                    <a:pt x="7118" y="3593"/>
                    <a:pt x="6934" y="3727"/>
                  </a:cubicBezTo>
                  <a:cubicBezTo>
                    <a:pt x="6917" y="3744"/>
                    <a:pt x="6917" y="3760"/>
                    <a:pt x="6917" y="3777"/>
                  </a:cubicBezTo>
                  <a:cubicBezTo>
                    <a:pt x="6917" y="3944"/>
                    <a:pt x="6884" y="4111"/>
                    <a:pt x="6934" y="4262"/>
                  </a:cubicBezTo>
                  <a:cubicBezTo>
                    <a:pt x="6968" y="4445"/>
                    <a:pt x="7034" y="4612"/>
                    <a:pt x="7018" y="4813"/>
                  </a:cubicBezTo>
                  <a:cubicBezTo>
                    <a:pt x="7135" y="4796"/>
                    <a:pt x="7235" y="4763"/>
                    <a:pt x="7335" y="4746"/>
                  </a:cubicBezTo>
                  <a:cubicBezTo>
                    <a:pt x="7619" y="4679"/>
                    <a:pt x="7903" y="4596"/>
                    <a:pt x="8187" y="4562"/>
                  </a:cubicBezTo>
                  <a:cubicBezTo>
                    <a:pt x="8789" y="4479"/>
                    <a:pt x="9390" y="4479"/>
                    <a:pt x="9975" y="4562"/>
                  </a:cubicBezTo>
                  <a:cubicBezTo>
                    <a:pt x="10443" y="4629"/>
                    <a:pt x="10928" y="4663"/>
                    <a:pt x="11379" y="4763"/>
                  </a:cubicBezTo>
                  <a:cubicBezTo>
                    <a:pt x="11412" y="4780"/>
                    <a:pt x="11446" y="4763"/>
                    <a:pt x="11462" y="4763"/>
                  </a:cubicBezTo>
                  <a:cubicBezTo>
                    <a:pt x="11496" y="4646"/>
                    <a:pt x="11496" y="4529"/>
                    <a:pt x="11546" y="4412"/>
                  </a:cubicBezTo>
                  <a:cubicBezTo>
                    <a:pt x="11629" y="4211"/>
                    <a:pt x="11613" y="4011"/>
                    <a:pt x="11596" y="3794"/>
                  </a:cubicBezTo>
                  <a:close/>
                  <a:moveTo>
                    <a:pt x="11212" y="3343"/>
                  </a:moveTo>
                  <a:cubicBezTo>
                    <a:pt x="11195" y="3226"/>
                    <a:pt x="11178" y="3125"/>
                    <a:pt x="11178" y="3042"/>
                  </a:cubicBezTo>
                  <a:cubicBezTo>
                    <a:pt x="11195" y="2858"/>
                    <a:pt x="11078" y="2758"/>
                    <a:pt x="10928" y="2708"/>
                  </a:cubicBezTo>
                  <a:cubicBezTo>
                    <a:pt x="10877" y="2674"/>
                    <a:pt x="10811" y="2658"/>
                    <a:pt x="10744" y="2641"/>
                  </a:cubicBezTo>
                  <a:cubicBezTo>
                    <a:pt x="10393" y="2541"/>
                    <a:pt x="10025" y="2474"/>
                    <a:pt x="9641" y="2474"/>
                  </a:cubicBezTo>
                  <a:cubicBezTo>
                    <a:pt x="9407" y="2474"/>
                    <a:pt x="9173" y="2474"/>
                    <a:pt x="8939" y="2440"/>
                  </a:cubicBezTo>
                  <a:cubicBezTo>
                    <a:pt x="8638" y="2407"/>
                    <a:pt x="8338" y="2357"/>
                    <a:pt x="8037" y="2424"/>
                  </a:cubicBezTo>
                  <a:cubicBezTo>
                    <a:pt x="7987" y="2424"/>
                    <a:pt x="7937" y="2440"/>
                    <a:pt x="7903" y="2373"/>
                  </a:cubicBezTo>
                  <a:cubicBezTo>
                    <a:pt x="7920" y="2307"/>
                    <a:pt x="7987" y="2323"/>
                    <a:pt x="8037" y="2307"/>
                  </a:cubicBezTo>
                  <a:cubicBezTo>
                    <a:pt x="8237" y="2273"/>
                    <a:pt x="8455" y="2257"/>
                    <a:pt x="8655" y="2206"/>
                  </a:cubicBezTo>
                  <a:cubicBezTo>
                    <a:pt x="8806" y="2173"/>
                    <a:pt x="8956" y="2140"/>
                    <a:pt x="9106" y="2140"/>
                  </a:cubicBezTo>
                  <a:cubicBezTo>
                    <a:pt x="9257" y="2140"/>
                    <a:pt x="9407" y="2140"/>
                    <a:pt x="9541" y="2123"/>
                  </a:cubicBezTo>
                  <a:cubicBezTo>
                    <a:pt x="10075" y="2123"/>
                    <a:pt x="10577" y="2206"/>
                    <a:pt x="11078" y="2390"/>
                  </a:cubicBezTo>
                  <a:cubicBezTo>
                    <a:pt x="11095" y="2390"/>
                    <a:pt x="11128" y="2390"/>
                    <a:pt x="11161" y="2390"/>
                  </a:cubicBezTo>
                  <a:cubicBezTo>
                    <a:pt x="11178" y="2290"/>
                    <a:pt x="11178" y="2190"/>
                    <a:pt x="11111" y="2123"/>
                  </a:cubicBezTo>
                  <a:cubicBezTo>
                    <a:pt x="10894" y="1889"/>
                    <a:pt x="10660" y="1655"/>
                    <a:pt x="10359" y="1505"/>
                  </a:cubicBezTo>
                  <a:cubicBezTo>
                    <a:pt x="10343" y="1488"/>
                    <a:pt x="10309" y="1488"/>
                    <a:pt x="10293" y="1488"/>
                  </a:cubicBezTo>
                  <a:cubicBezTo>
                    <a:pt x="10109" y="1438"/>
                    <a:pt x="9925" y="1404"/>
                    <a:pt x="9758" y="1354"/>
                  </a:cubicBezTo>
                  <a:cubicBezTo>
                    <a:pt x="9624" y="1304"/>
                    <a:pt x="9491" y="1287"/>
                    <a:pt x="9357" y="1304"/>
                  </a:cubicBezTo>
                  <a:cubicBezTo>
                    <a:pt x="9123" y="1304"/>
                    <a:pt x="8906" y="1287"/>
                    <a:pt x="8689" y="1371"/>
                  </a:cubicBezTo>
                  <a:cubicBezTo>
                    <a:pt x="8638" y="1388"/>
                    <a:pt x="8588" y="1371"/>
                    <a:pt x="8555" y="1388"/>
                  </a:cubicBezTo>
                  <a:cubicBezTo>
                    <a:pt x="8288" y="1455"/>
                    <a:pt x="8037" y="1505"/>
                    <a:pt x="7836" y="1722"/>
                  </a:cubicBezTo>
                  <a:cubicBezTo>
                    <a:pt x="7753" y="1805"/>
                    <a:pt x="7653" y="1889"/>
                    <a:pt x="7552" y="1972"/>
                  </a:cubicBezTo>
                  <a:cubicBezTo>
                    <a:pt x="7402" y="2073"/>
                    <a:pt x="7335" y="2223"/>
                    <a:pt x="7335" y="2407"/>
                  </a:cubicBezTo>
                  <a:cubicBezTo>
                    <a:pt x="7352" y="2624"/>
                    <a:pt x="7335" y="2858"/>
                    <a:pt x="7335" y="3075"/>
                  </a:cubicBezTo>
                  <a:cubicBezTo>
                    <a:pt x="7335" y="3125"/>
                    <a:pt x="7318" y="3176"/>
                    <a:pt x="7385" y="3226"/>
                  </a:cubicBezTo>
                  <a:cubicBezTo>
                    <a:pt x="7419" y="3209"/>
                    <a:pt x="7452" y="3209"/>
                    <a:pt x="7502" y="3192"/>
                  </a:cubicBezTo>
                  <a:cubicBezTo>
                    <a:pt x="7753" y="3109"/>
                    <a:pt x="8020" y="3075"/>
                    <a:pt x="8288" y="3075"/>
                  </a:cubicBezTo>
                  <a:cubicBezTo>
                    <a:pt x="8538" y="3075"/>
                    <a:pt x="8772" y="3075"/>
                    <a:pt x="9023" y="3059"/>
                  </a:cubicBezTo>
                  <a:cubicBezTo>
                    <a:pt x="9491" y="3042"/>
                    <a:pt x="9958" y="3092"/>
                    <a:pt x="10410" y="3176"/>
                  </a:cubicBezTo>
                  <a:cubicBezTo>
                    <a:pt x="10660" y="3209"/>
                    <a:pt x="10928" y="3276"/>
                    <a:pt x="11212" y="3343"/>
                  </a:cubicBezTo>
                  <a:close/>
                  <a:moveTo>
                    <a:pt x="8087" y="1204"/>
                  </a:moveTo>
                  <a:cubicBezTo>
                    <a:pt x="8338" y="1137"/>
                    <a:pt x="8572" y="1070"/>
                    <a:pt x="8806" y="1020"/>
                  </a:cubicBezTo>
                  <a:cubicBezTo>
                    <a:pt x="8856" y="1003"/>
                    <a:pt x="8923" y="987"/>
                    <a:pt x="8989" y="987"/>
                  </a:cubicBezTo>
                  <a:cubicBezTo>
                    <a:pt x="9173" y="987"/>
                    <a:pt x="9357" y="987"/>
                    <a:pt x="9541" y="987"/>
                  </a:cubicBezTo>
                  <a:cubicBezTo>
                    <a:pt x="9591" y="987"/>
                    <a:pt x="9641" y="1003"/>
                    <a:pt x="9708" y="1003"/>
                  </a:cubicBezTo>
                  <a:cubicBezTo>
                    <a:pt x="9925" y="1070"/>
                    <a:pt x="10142" y="1120"/>
                    <a:pt x="10359" y="1187"/>
                  </a:cubicBezTo>
                  <a:cubicBezTo>
                    <a:pt x="10376" y="1187"/>
                    <a:pt x="10410" y="1187"/>
                    <a:pt x="10443" y="1170"/>
                  </a:cubicBezTo>
                  <a:cubicBezTo>
                    <a:pt x="10410" y="937"/>
                    <a:pt x="10293" y="753"/>
                    <a:pt x="10126" y="586"/>
                  </a:cubicBezTo>
                  <a:cubicBezTo>
                    <a:pt x="10025" y="485"/>
                    <a:pt x="9925" y="435"/>
                    <a:pt x="9791" y="435"/>
                  </a:cubicBezTo>
                  <a:cubicBezTo>
                    <a:pt x="9624" y="419"/>
                    <a:pt x="9457" y="368"/>
                    <a:pt x="9290" y="368"/>
                  </a:cubicBezTo>
                  <a:cubicBezTo>
                    <a:pt x="9140" y="368"/>
                    <a:pt x="8973" y="402"/>
                    <a:pt x="8806" y="435"/>
                  </a:cubicBezTo>
                  <a:cubicBezTo>
                    <a:pt x="8755" y="435"/>
                    <a:pt x="8705" y="435"/>
                    <a:pt x="8655" y="452"/>
                  </a:cubicBezTo>
                  <a:cubicBezTo>
                    <a:pt x="8588" y="452"/>
                    <a:pt x="8538" y="469"/>
                    <a:pt x="8505" y="502"/>
                  </a:cubicBezTo>
                  <a:cubicBezTo>
                    <a:pt x="8271" y="669"/>
                    <a:pt x="8121" y="886"/>
                    <a:pt x="8087" y="120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9"/>
            <p:cNvSpPr/>
            <p:nvPr/>
          </p:nvSpPr>
          <p:spPr>
            <a:xfrm>
              <a:off x="1593600" y="4519350"/>
              <a:ext cx="60175" cy="33875"/>
            </a:xfrm>
            <a:custGeom>
              <a:avLst/>
              <a:gdLst/>
              <a:ahLst/>
              <a:cxnLst/>
              <a:rect l="l" t="t" r="r" b="b"/>
              <a:pathLst>
                <a:path w="2407" h="1355" extrusionOk="0">
                  <a:moveTo>
                    <a:pt x="2139" y="18"/>
                  </a:moveTo>
                  <a:cubicBezTo>
                    <a:pt x="1454" y="135"/>
                    <a:pt x="852" y="669"/>
                    <a:pt x="218" y="953"/>
                  </a:cubicBezTo>
                  <a:cubicBezTo>
                    <a:pt x="0" y="1070"/>
                    <a:pt x="167" y="1354"/>
                    <a:pt x="385" y="1321"/>
                  </a:cubicBezTo>
                  <a:cubicBezTo>
                    <a:pt x="1070" y="1204"/>
                    <a:pt x="1755" y="686"/>
                    <a:pt x="2289" y="268"/>
                  </a:cubicBezTo>
                  <a:cubicBezTo>
                    <a:pt x="2406" y="168"/>
                    <a:pt x="2273" y="1"/>
                    <a:pt x="2139" y="18"/>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9"/>
            <p:cNvSpPr/>
            <p:nvPr/>
          </p:nvSpPr>
          <p:spPr>
            <a:xfrm>
              <a:off x="1713050" y="4615850"/>
              <a:ext cx="28450" cy="50575"/>
            </a:xfrm>
            <a:custGeom>
              <a:avLst/>
              <a:gdLst/>
              <a:ahLst/>
              <a:cxnLst/>
              <a:rect l="l" t="t" r="r" b="b"/>
              <a:pathLst>
                <a:path w="1138" h="2023" extrusionOk="0">
                  <a:moveTo>
                    <a:pt x="836" y="84"/>
                  </a:moveTo>
                  <a:cubicBezTo>
                    <a:pt x="602" y="301"/>
                    <a:pt x="452" y="569"/>
                    <a:pt x="335" y="869"/>
                  </a:cubicBezTo>
                  <a:cubicBezTo>
                    <a:pt x="201" y="1170"/>
                    <a:pt x="1" y="1538"/>
                    <a:pt x="34" y="1872"/>
                  </a:cubicBezTo>
                  <a:cubicBezTo>
                    <a:pt x="51" y="1955"/>
                    <a:pt x="135" y="2022"/>
                    <a:pt x="201" y="1972"/>
                  </a:cubicBezTo>
                  <a:cubicBezTo>
                    <a:pt x="452" y="1822"/>
                    <a:pt x="569" y="1521"/>
                    <a:pt x="669" y="1254"/>
                  </a:cubicBezTo>
                  <a:cubicBezTo>
                    <a:pt x="820" y="919"/>
                    <a:pt x="987" y="585"/>
                    <a:pt x="1087" y="234"/>
                  </a:cubicBezTo>
                  <a:cubicBezTo>
                    <a:pt x="1137" y="84"/>
                    <a:pt x="953" y="1"/>
                    <a:pt x="836" y="8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9"/>
            <p:cNvSpPr/>
            <p:nvPr/>
          </p:nvSpPr>
          <p:spPr>
            <a:xfrm>
              <a:off x="1893100" y="4653025"/>
              <a:ext cx="17150" cy="65200"/>
            </a:xfrm>
            <a:custGeom>
              <a:avLst/>
              <a:gdLst/>
              <a:ahLst/>
              <a:cxnLst/>
              <a:rect l="l" t="t" r="r" b="b"/>
              <a:pathLst>
                <a:path w="686" h="2608" extrusionOk="0">
                  <a:moveTo>
                    <a:pt x="335" y="134"/>
                  </a:moveTo>
                  <a:cubicBezTo>
                    <a:pt x="251" y="1"/>
                    <a:pt x="67" y="67"/>
                    <a:pt x="50" y="218"/>
                  </a:cubicBezTo>
                  <a:cubicBezTo>
                    <a:pt x="17" y="803"/>
                    <a:pt x="0" y="1454"/>
                    <a:pt x="34" y="2056"/>
                  </a:cubicBezTo>
                  <a:cubicBezTo>
                    <a:pt x="17" y="2123"/>
                    <a:pt x="17" y="2189"/>
                    <a:pt x="50" y="2256"/>
                  </a:cubicBezTo>
                  <a:cubicBezTo>
                    <a:pt x="67" y="2473"/>
                    <a:pt x="485" y="2607"/>
                    <a:pt x="535" y="2240"/>
                  </a:cubicBezTo>
                  <a:cubicBezTo>
                    <a:pt x="602" y="1554"/>
                    <a:pt x="685" y="752"/>
                    <a:pt x="335" y="1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9"/>
            <p:cNvSpPr/>
            <p:nvPr/>
          </p:nvSpPr>
          <p:spPr>
            <a:xfrm>
              <a:off x="2032625" y="4615850"/>
              <a:ext cx="48875" cy="39700"/>
            </a:xfrm>
            <a:custGeom>
              <a:avLst/>
              <a:gdLst/>
              <a:ahLst/>
              <a:cxnLst/>
              <a:rect l="l" t="t" r="r" b="b"/>
              <a:pathLst>
                <a:path w="1955" h="1588" extrusionOk="0">
                  <a:moveTo>
                    <a:pt x="1270" y="569"/>
                  </a:moveTo>
                  <a:cubicBezTo>
                    <a:pt x="952" y="351"/>
                    <a:pt x="602" y="134"/>
                    <a:pt x="234" y="51"/>
                  </a:cubicBezTo>
                  <a:cubicBezTo>
                    <a:pt x="67" y="1"/>
                    <a:pt x="0" y="184"/>
                    <a:pt x="84" y="301"/>
                  </a:cubicBezTo>
                  <a:cubicBezTo>
                    <a:pt x="251" y="518"/>
                    <a:pt x="518" y="686"/>
                    <a:pt x="752" y="853"/>
                  </a:cubicBezTo>
                  <a:cubicBezTo>
                    <a:pt x="902" y="953"/>
                    <a:pt x="1053" y="1053"/>
                    <a:pt x="1203" y="1153"/>
                  </a:cubicBezTo>
                  <a:cubicBezTo>
                    <a:pt x="1236" y="1187"/>
                    <a:pt x="1287" y="1220"/>
                    <a:pt x="1337" y="1254"/>
                  </a:cubicBezTo>
                  <a:cubicBezTo>
                    <a:pt x="1454" y="1354"/>
                    <a:pt x="1370" y="1337"/>
                    <a:pt x="1387" y="1187"/>
                  </a:cubicBezTo>
                  <a:cubicBezTo>
                    <a:pt x="1337" y="1488"/>
                    <a:pt x="1721" y="1588"/>
                    <a:pt x="1838" y="1320"/>
                  </a:cubicBezTo>
                  <a:cubicBezTo>
                    <a:pt x="1955" y="1003"/>
                    <a:pt x="1470" y="702"/>
                    <a:pt x="1270" y="569"/>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9"/>
            <p:cNvSpPr/>
            <p:nvPr/>
          </p:nvSpPr>
          <p:spPr>
            <a:xfrm>
              <a:off x="2137875" y="4454200"/>
              <a:ext cx="50150" cy="17150"/>
            </a:xfrm>
            <a:custGeom>
              <a:avLst/>
              <a:gdLst/>
              <a:ahLst/>
              <a:cxnLst/>
              <a:rect l="l" t="t" r="r" b="b"/>
              <a:pathLst>
                <a:path w="2006" h="686" extrusionOk="0">
                  <a:moveTo>
                    <a:pt x="1855" y="334"/>
                  </a:moveTo>
                  <a:cubicBezTo>
                    <a:pt x="1571" y="268"/>
                    <a:pt x="1270" y="234"/>
                    <a:pt x="986" y="151"/>
                  </a:cubicBezTo>
                  <a:cubicBezTo>
                    <a:pt x="702" y="84"/>
                    <a:pt x="435" y="0"/>
                    <a:pt x="151" y="0"/>
                  </a:cubicBezTo>
                  <a:cubicBezTo>
                    <a:pt x="17" y="0"/>
                    <a:pt x="1" y="151"/>
                    <a:pt x="84" y="218"/>
                  </a:cubicBezTo>
                  <a:cubicBezTo>
                    <a:pt x="535" y="535"/>
                    <a:pt x="1321" y="685"/>
                    <a:pt x="1855" y="602"/>
                  </a:cubicBezTo>
                  <a:cubicBezTo>
                    <a:pt x="2006" y="568"/>
                    <a:pt x="1989" y="351"/>
                    <a:pt x="1855" y="3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9"/>
            <p:cNvSpPr/>
            <p:nvPr/>
          </p:nvSpPr>
          <p:spPr>
            <a:xfrm>
              <a:off x="2093175" y="4234050"/>
              <a:ext cx="40975" cy="33875"/>
            </a:xfrm>
            <a:custGeom>
              <a:avLst/>
              <a:gdLst/>
              <a:ahLst/>
              <a:cxnLst/>
              <a:rect l="l" t="t" r="r" b="b"/>
              <a:pathLst>
                <a:path w="1639" h="1355" extrusionOk="0">
                  <a:moveTo>
                    <a:pt x="1505" y="151"/>
                  </a:moveTo>
                  <a:cubicBezTo>
                    <a:pt x="1354" y="1"/>
                    <a:pt x="1104" y="68"/>
                    <a:pt x="1053" y="268"/>
                  </a:cubicBezTo>
                  <a:cubicBezTo>
                    <a:pt x="1053" y="285"/>
                    <a:pt x="886" y="402"/>
                    <a:pt x="853" y="435"/>
                  </a:cubicBezTo>
                  <a:cubicBezTo>
                    <a:pt x="753" y="519"/>
                    <a:pt x="636" y="602"/>
                    <a:pt x="519" y="669"/>
                  </a:cubicBezTo>
                  <a:cubicBezTo>
                    <a:pt x="335" y="786"/>
                    <a:pt x="101" y="870"/>
                    <a:pt x="17" y="1087"/>
                  </a:cubicBezTo>
                  <a:cubicBezTo>
                    <a:pt x="1" y="1137"/>
                    <a:pt x="34" y="1221"/>
                    <a:pt x="84" y="1254"/>
                  </a:cubicBezTo>
                  <a:cubicBezTo>
                    <a:pt x="318" y="1354"/>
                    <a:pt x="552" y="1204"/>
                    <a:pt x="753" y="1070"/>
                  </a:cubicBezTo>
                  <a:cubicBezTo>
                    <a:pt x="886" y="987"/>
                    <a:pt x="1003" y="903"/>
                    <a:pt x="1120" y="803"/>
                  </a:cubicBezTo>
                  <a:cubicBezTo>
                    <a:pt x="1187" y="753"/>
                    <a:pt x="1321" y="602"/>
                    <a:pt x="1388" y="586"/>
                  </a:cubicBezTo>
                  <a:cubicBezTo>
                    <a:pt x="1571" y="536"/>
                    <a:pt x="1638" y="285"/>
                    <a:pt x="1505" y="151"/>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9"/>
            <p:cNvSpPr/>
            <p:nvPr/>
          </p:nvSpPr>
          <p:spPr>
            <a:xfrm>
              <a:off x="1628275" y="4234900"/>
              <a:ext cx="30100" cy="26325"/>
            </a:xfrm>
            <a:custGeom>
              <a:avLst/>
              <a:gdLst/>
              <a:ahLst/>
              <a:cxnLst/>
              <a:rect l="l" t="t" r="r" b="b"/>
              <a:pathLst>
                <a:path w="1204" h="1053" extrusionOk="0">
                  <a:moveTo>
                    <a:pt x="719" y="318"/>
                  </a:moveTo>
                  <a:cubicBezTo>
                    <a:pt x="568" y="184"/>
                    <a:pt x="318" y="0"/>
                    <a:pt x="134" y="167"/>
                  </a:cubicBezTo>
                  <a:cubicBezTo>
                    <a:pt x="0" y="284"/>
                    <a:pt x="117" y="468"/>
                    <a:pt x="267" y="468"/>
                  </a:cubicBezTo>
                  <a:cubicBezTo>
                    <a:pt x="267" y="485"/>
                    <a:pt x="267" y="485"/>
                    <a:pt x="284" y="485"/>
                  </a:cubicBezTo>
                  <a:cubicBezTo>
                    <a:pt x="318" y="502"/>
                    <a:pt x="334" y="535"/>
                    <a:pt x="368" y="552"/>
                  </a:cubicBezTo>
                  <a:cubicBezTo>
                    <a:pt x="435" y="602"/>
                    <a:pt x="501" y="669"/>
                    <a:pt x="568" y="736"/>
                  </a:cubicBezTo>
                  <a:cubicBezTo>
                    <a:pt x="702" y="852"/>
                    <a:pt x="852" y="1020"/>
                    <a:pt x="1019" y="1053"/>
                  </a:cubicBezTo>
                  <a:cubicBezTo>
                    <a:pt x="1136" y="1053"/>
                    <a:pt x="1203" y="986"/>
                    <a:pt x="1186" y="886"/>
                  </a:cubicBezTo>
                  <a:cubicBezTo>
                    <a:pt x="1153" y="652"/>
                    <a:pt x="886" y="451"/>
                    <a:pt x="719" y="318"/>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9"/>
            <p:cNvSpPr/>
            <p:nvPr/>
          </p:nvSpPr>
          <p:spPr>
            <a:xfrm>
              <a:off x="1569775" y="4343075"/>
              <a:ext cx="44325" cy="18000"/>
            </a:xfrm>
            <a:custGeom>
              <a:avLst/>
              <a:gdLst/>
              <a:ahLst/>
              <a:cxnLst/>
              <a:rect l="l" t="t" r="r" b="b"/>
              <a:pathLst>
                <a:path w="1773" h="720" extrusionOk="0">
                  <a:moveTo>
                    <a:pt x="1722" y="218"/>
                  </a:moveTo>
                  <a:cubicBezTo>
                    <a:pt x="1555" y="101"/>
                    <a:pt x="1304" y="118"/>
                    <a:pt x="1120" y="101"/>
                  </a:cubicBezTo>
                  <a:cubicBezTo>
                    <a:pt x="1003" y="101"/>
                    <a:pt x="870" y="101"/>
                    <a:pt x="753" y="101"/>
                  </a:cubicBezTo>
                  <a:cubicBezTo>
                    <a:pt x="686" y="101"/>
                    <a:pt x="636" y="101"/>
                    <a:pt x="569" y="101"/>
                  </a:cubicBezTo>
                  <a:cubicBezTo>
                    <a:pt x="569" y="101"/>
                    <a:pt x="552" y="101"/>
                    <a:pt x="536" y="101"/>
                  </a:cubicBezTo>
                  <a:cubicBezTo>
                    <a:pt x="452" y="1"/>
                    <a:pt x="268" y="1"/>
                    <a:pt x="201" y="168"/>
                  </a:cubicBezTo>
                  <a:cubicBezTo>
                    <a:pt x="1" y="719"/>
                    <a:pt x="1488" y="586"/>
                    <a:pt x="1722" y="402"/>
                  </a:cubicBezTo>
                  <a:cubicBezTo>
                    <a:pt x="1772" y="352"/>
                    <a:pt x="1772" y="268"/>
                    <a:pt x="1722" y="218"/>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9"/>
            <p:cNvSpPr/>
            <p:nvPr/>
          </p:nvSpPr>
          <p:spPr>
            <a:xfrm>
              <a:off x="1759550" y="4143600"/>
              <a:ext cx="232150" cy="313650"/>
            </a:xfrm>
            <a:custGeom>
              <a:avLst/>
              <a:gdLst/>
              <a:ahLst/>
              <a:cxnLst/>
              <a:rect l="l" t="t" r="r" b="b"/>
              <a:pathLst>
                <a:path w="9286" h="12546" extrusionOk="0">
                  <a:moveTo>
                    <a:pt x="3138" y="8366"/>
                  </a:moveTo>
                  <a:cubicBezTo>
                    <a:pt x="3287" y="8366"/>
                    <a:pt x="3470" y="8508"/>
                    <a:pt x="3688" y="8799"/>
                  </a:cubicBezTo>
                  <a:cubicBezTo>
                    <a:pt x="3688" y="8932"/>
                    <a:pt x="3672" y="9083"/>
                    <a:pt x="3655" y="9216"/>
                  </a:cubicBezTo>
                  <a:cubicBezTo>
                    <a:pt x="3605" y="9701"/>
                    <a:pt x="3471" y="10102"/>
                    <a:pt x="3154" y="10469"/>
                  </a:cubicBezTo>
                  <a:cubicBezTo>
                    <a:pt x="3103" y="10536"/>
                    <a:pt x="3037" y="10603"/>
                    <a:pt x="2970" y="10653"/>
                  </a:cubicBezTo>
                  <a:cubicBezTo>
                    <a:pt x="2669" y="10018"/>
                    <a:pt x="2585" y="9266"/>
                    <a:pt x="2836" y="8665"/>
                  </a:cubicBezTo>
                  <a:cubicBezTo>
                    <a:pt x="2912" y="8466"/>
                    <a:pt x="3013" y="8366"/>
                    <a:pt x="3138" y="8366"/>
                  </a:cubicBezTo>
                  <a:close/>
                  <a:moveTo>
                    <a:pt x="5863" y="8853"/>
                  </a:moveTo>
                  <a:cubicBezTo>
                    <a:pt x="5964" y="8853"/>
                    <a:pt x="6039" y="8941"/>
                    <a:pt x="6094" y="9116"/>
                  </a:cubicBezTo>
                  <a:cubicBezTo>
                    <a:pt x="6245" y="9383"/>
                    <a:pt x="6278" y="9634"/>
                    <a:pt x="6295" y="9935"/>
                  </a:cubicBezTo>
                  <a:cubicBezTo>
                    <a:pt x="6295" y="10302"/>
                    <a:pt x="6144" y="10687"/>
                    <a:pt x="5944" y="11038"/>
                  </a:cubicBezTo>
                  <a:cubicBezTo>
                    <a:pt x="5727" y="10687"/>
                    <a:pt x="5576" y="10252"/>
                    <a:pt x="5543" y="9885"/>
                  </a:cubicBezTo>
                  <a:cubicBezTo>
                    <a:pt x="5493" y="9601"/>
                    <a:pt x="5509" y="9317"/>
                    <a:pt x="5560" y="9032"/>
                  </a:cubicBezTo>
                  <a:cubicBezTo>
                    <a:pt x="5680" y="8912"/>
                    <a:pt x="5780" y="8853"/>
                    <a:pt x="5863" y="8853"/>
                  </a:cubicBezTo>
                  <a:close/>
                  <a:moveTo>
                    <a:pt x="6235" y="0"/>
                  </a:moveTo>
                  <a:cubicBezTo>
                    <a:pt x="6130" y="0"/>
                    <a:pt x="6028" y="59"/>
                    <a:pt x="5994" y="194"/>
                  </a:cubicBezTo>
                  <a:cubicBezTo>
                    <a:pt x="5844" y="845"/>
                    <a:pt x="5927" y="1447"/>
                    <a:pt x="6044" y="2098"/>
                  </a:cubicBezTo>
                  <a:cubicBezTo>
                    <a:pt x="6161" y="2884"/>
                    <a:pt x="6211" y="3669"/>
                    <a:pt x="6311" y="4454"/>
                  </a:cubicBezTo>
                  <a:cubicBezTo>
                    <a:pt x="6495" y="5791"/>
                    <a:pt x="6930" y="6994"/>
                    <a:pt x="7782" y="8047"/>
                  </a:cubicBezTo>
                  <a:cubicBezTo>
                    <a:pt x="8350" y="8732"/>
                    <a:pt x="8784" y="9216"/>
                    <a:pt x="8550" y="10169"/>
                  </a:cubicBezTo>
                  <a:cubicBezTo>
                    <a:pt x="8383" y="10870"/>
                    <a:pt x="7865" y="11622"/>
                    <a:pt x="7097" y="11689"/>
                  </a:cubicBezTo>
                  <a:cubicBezTo>
                    <a:pt x="7058" y="11693"/>
                    <a:pt x="7020" y="11696"/>
                    <a:pt x="6983" y="11696"/>
                  </a:cubicBezTo>
                  <a:cubicBezTo>
                    <a:pt x="6728" y="11696"/>
                    <a:pt x="6501" y="11599"/>
                    <a:pt x="6311" y="11439"/>
                  </a:cubicBezTo>
                  <a:cubicBezTo>
                    <a:pt x="6679" y="10837"/>
                    <a:pt x="6913" y="10135"/>
                    <a:pt x="6779" y="9433"/>
                  </a:cubicBezTo>
                  <a:cubicBezTo>
                    <a:pt x="6662" y="8882"/>
                    <a:pt x="6295" y="8247"/>
                    <a:pt x="5693" y="8247"/>
                  </a:cubicBezTo>
                  <a:cubicBezTo>
                    <a:pt x="5689" y="8247"/>
                    <a:pt x="5685" y="8247"/>
                    <a:pt x="5681" y="8247"/>
                  </a:cubicBezTo>
                  <a:cubicBezTo>
                    <a:pt x="4361" y="8247"/>
                    <a:pt x="5143" y="10939"/>
                    <a:pt x="5576" y="11439"/>
                  </a:cubicBezTo>
                  <a:cubicBezTo>
                    <a:pt x="5593" y="11455"/>
                    <a:pt x="5626" y="11472"/>
                    <a:pt x="5643" y="11505"/>
                  </a:cubicBezTo>
                  <a:cubicBezTo>
                    <a:pt x="5372" y="11853"/>
                    <a:pt x="5063" y="12011"/>
                    <a:pt x="4723" y="12011"/>
                  </a:cubicBezTo>
                  <a:cubicBezTo>
                    <a:pt x="4476" y="12011"/>
                    <a:pt x="4213" y="11928"/>
                    <a:pt x="3939" y="11773"/>
                  </a:cubicBezTo>
                  <a:cubicBezTo>
                    <a:pt x="3688" y="11622"/>
                    <a:pt x="3438" y="11388"/>
                    <a:pt x="3237" y="11138"/>
                  </a:cubicBezTo>
                  <a:cubicBezTo>
                    <a:pt x="3571" y="10837"/>
                    <a:pt x="3839" y="10503"/>
                    <a:pt x="3972" y="10152"/>
                  </a:cubicBezTo>
                  <a:cubicBezTo>
                    <a:pt x="4173" y="9617"/>
                    <a:pt x="4440" y="8515"/>
                    <a:pt x="4006" y="8030"/>
                  </a:cubicBezTo>
                  <a:cubicBezTo>
                    <a:pt x="3817" y="7802"/>
                    <a:pt x="3598" y="7703"/>
                    <a:pt x="3374" y="7703"/>
                  </a:cubicBezTo>
                  <a:cubicBezTo>
                    <a:pt x="3123" y="7703"/>
                    <a:pt x="2865" y="7827"/>
                    <a:pt x="2636" y="8030"/>
                  </a:cubicBezTo>
                  <a:cubicBezTo>
                    <a:pt x="1951" y="8615"/>
                    <a:pt x="2134" y="9818"/>
                    <a:pt x="2368" y="10570"/>
                  </a:cubicBezTo>
                  <a:cubicBezTo>
                    <a:pt x="2418" y="10703"/>
                    <a:pt x="2468" y="10837"/>
                    <a:pt x="2535" y="10971"/>
                  </a:cubicBezTo>
                  <a:cubicBezTo>
                    <a:pt x="2255" y="11141"/>
                    <a:pt x="1933" y="11269"/>
                    <a:pt x="1630" y="11269"/>
                  </a:cubicBezTo>
                  <a:cubicBezTo>
                    <a:pt x="1427" y="11269"/>
                    <a:pt x="1232" y="11212"/>
                    <a:pt x="1065" y="11071"/>
                  </a:cubicBezTo>
                  <a:cubicBezTo>
                    <a:pt x="714" y="10770"/>
                    <a:pt x="647" y="10219"/>
                    <a:pt x="614" y="9801"/>
                  </a:cubicBezTo>
                  <a:cubicBezTo>
                    <a:pt x="564" y="8899"/>
                    <a:pt x="697" y="7980"/>
                    <a:pt x="931" y="7111"/>
                  </a:cubicBezTo>
                  <a:cubicBezTo>
                    <a:pt x="1132" y="6326"/>
                    <a:pt x="1650" y="5657"/>
                    <a:pt x="2001" y="4939"/>
                  </a:cubicBezTo>
                  <a:cubicBezTo>
                    <a:pt x="2569" y="3753"/>
                    <a:pt x="2986" y="2082"/>
                    <a:pt x="2736" y="778"/>
                  </a:cubicBezTo>
                  <a:cubicBezTo>
                    <a:pt x="2709" y="644"/>
                    <a:pt x="2608" y="585"/>
                    <a:pt x="2502" y="585"/>
                  </a:cubicBezTo>
                  <a:cubicBezTo>
                    <a:pt x="2346" y="585"/>
                    <a:pt x="2178" y="713"/>
                    <a:pt x="2218" y="912"/>
                  </a:cubicBezTo>
                  <a:cubicBezTo>
                    <a:pt x="2468" y="2182"/>
                    <a:pt x="1967" y="3786"/>
                    <a:pt x="1416" y="4905"/>
                  </a:cubicBezTo>
                  <a:cubicBezTo>
                    <a:pt x="864" y="6058"/>
                    <a:pt x="347" y="6927"/>
                    <a:pt x="179" y="8230"/>
                  </a:cubicBezTo>
                  <a:cubicBezTo>
                    <a:pt x="0" y="9498"/>
                    <a:pt x="61" y="11830"/>
                    <a:pt x="1620" y="11830"/>
                  </a:cubicBezTo>
                  <a:cubicBezTo>
                    <a:pt x="1808" y="11830"/>
                    <a:pt x="2018" y="11796"/>
                    <a:pt x="2251" y="11723"/>
                  </a:cubicBezTo>
                  <a:cubicBezTo>
                    <a:pt x="2452" y="11656"/>
                    <a:pt x="2636" y="11555"/>
                    <a:pt x="2836" y="11439"/>
                  </a:cubicBezTo>
                  <a:cubicBezTo>
                    <a:pt x="3314" y="12070"/>
                    <a:pt x="4041" y="12546"/>
                    <a:pt x="4747" y="12546"/>
                  </a:cubicBezTo>
                  <a:cubicBezTo>
                    <a:pt x="5200" y="12546"/>
                    <a:pt x="5645" y="12350"/>
                    <a:pt x="6011" y="11873"/>
                  </a:cubicBezTo>
                  <a:cubicBezTo>
                    <a:pt x="6027" y="11873"/>
                    <a:pt x="6027" y="11856"/>
                    <a:pt x="6044" y="11856"/>
                  </a:cubicBezTo>
                  <a:cubicBezTo>
                    <a:pt x="6364" y="12080"/>
                    <a:pt x="6701" y="12183"/>
                    <a:pt x="7031" y="12183"/>
                  </a:cubicBezTo>
                  <a:cubicBezTo>
                    <a:pt x="7787" y="12183"/>
                    <a:pt x="8506" y="11642"/>
                    <a:pt x="8901" y="10770"/>
                  </a:cubicBezTo>
                  <a:cubicBezTo>
                    <a:pt x="9119" y="10319"/>
                    <a:pt x="9286" y="9651"/>
                    <a:pt x="9135" y="9149"/>
                  </a:cubicBezTo>
                  <a:cubicBezTo>
                    <a:pt x="8918" y="8347"/>
                    <a:pt x="8233" y="7813"/>
                    <a:pt x="7765" y="7161"/>
                  </a:cubicBezTo>
                  <a:cubicBezTo>
                    <a:pt x="7097" y="6175"/>
                    <a:pt x="6896" y="4939"/>
                    <a:pt x="6746" y="3786"/>
                  </a:cubicBezTo>
                  <a:cubicBezTo>
                    <a:pt x="6629" y="2733"/>
                    <a:pt x="6261" y="1363"/>
                    <a:pt x="6512" y="327"/>
                  </a:cubicBezTo>
                  <a:cubicBezTo>
                    <a:pt x="6552" y="128"/>
                    <a:pt x="6390" y="0"/>
                    <a:pt x="6235" y="0"/>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 name="Google Shape;135;p19"/>
          <p:cNvGrpSpPr/>
          <p:nvPr/>
        </p:nvGrpSpPr>
        <p:grpSpPr>
          <a:xfrm>
            <a:off x="3558804" y="-2274870"/>
            <a:ext cx="1482239" cy="3201120"/>
            <a:chOff x="3679449" y="-40825"/>
            <a:chExt cx="1349787" cy="2915069"/>
          </a:xfrm>
        </p:grpSpPr>
        <p:sp>
          <p:nvSpPr>
            <p:cNvPr id="136" name="Google Shape;136;p19"/>
            <p:cNvSpPr/>
            <p:nvPr/>
          </p:nvSpPr>
          <p:spPr>
            <a:xfrm>
              <a:off x="4267537" y="2698289"/>
              <a:ext cx="28721" cy="175954"/>
            </a:xfrm>
            <a:custGeom>
              <a:avLst/>
              <a:gdLst/>
              <a:ahLst/>
              <a:cxnLst/>
              <a:rect l="l" t="t" r="r" b="b"/>
              <a:pathLst>
                <a:path w="603" h="3694" extrusionOk="0">
                  <a:moveTo>
                    <a:pt x="18" y="2724"/>
                  </a:moveTo>
                  <a:lnTo>
                    <a:pt x="18" y="2290"/>
                  </a:lnTo>
                  <a:cubicBezTo>
                    <a:pt x="1" y="2073"/>
                    <a:pt x="34" y="1872"/>
                    <a:pt x="101" y="1672"/>
                  </a:cubicBezTo>
                  <a:cubicBezTo>
                    <a:pt x="201" y="1304"/>
                    <a:pt x="218" y="936"/>
                    <a:pt x="268" y="569"/>
                  </a:cubicBezTo>
                  <a:cubicBezTo>
                    <a:pt x="285" y="435"/>
                    <a:pt x="302" y="318"/>
                    <a:pt x="318" y="184"/>
                  </a:cubicBezTo>
                  <a:cubicBezTo>
                    <a:pt x="335" y="151"/>
                    <a:pt x="335" y="118"/>
                    <a:pt x="352" y="84"/>
                  </a:cubicBezTo>
                  <a:cubicBezTo>
                    <a:pt x="369" y="34"/>
                    <a:pt x="435" y="1"/>
                    <a:pt x="486" y="17"/>
                  </a:cubicBezTo>
                  <a:cubicBezTo>
                    <a:pt x="519" y="34"/>
                    <a:pt x="569" y="67"/>
                    <a:pt x="569" y="101"/>
                  </a:cubicBezTo>
                  <a:cubicBezTo>
                    <a:pt x="586" y="151"/>
                    <a:pt x="586" y="201"/>
                    <a:pt x="569" y="268"/>
                  </a:cubicBezTo>
                  <a:cubicBezTo>
                    <a:pt x="536" y="552"/>
                    <a:pt x="502" y="836"/>
                    <a:pt x="469" y="1120"/>
                  </a:cubicBezTo>
                  <a:cubicBezTo>
                    <a:pt x="469" y="1220"/>
                    <a:pt x="469" y="1321"/>
                    <a:pt x="486" y="1421"/>
                  </a:cubicBezTo>
                  <a:cubicBezTo>
                    <a:pt x="602" y="2006"/>
                    <a:pt x="602" y="2607"/>
                    <a:pt x="586" y="3192"/>
                  </a:cubicBezTo>
                  <a:cubicBezTo>
                    <a:pt x="586" y="3276"/>
                    <a:pt x="586" y="3359"/>
                    <a:pt x="569" y="3426"/>
                  </a:cubicBezTo>
                  <a:cubicBezTo>
                    <a:pt x="519" y="3593"/>
                    <a:pt x="385" y="3693"/>
                    <a:pt x="252" y="3693"/>
                  </a:cubicBezTo>
                  <a:cubicBezTo>
                    <a:pt x="101" y="3677"/>
                    <a:pt x="1" y="3526"/>
                    <a:pt x="1" y="3376"/>
                  </a:cubicBezTo>
                  <a:cubicBezTo>
                    <a:pt x="1" y="3159"/>
                    <a:pt x="1" y="2941"/>
                    <a:pt x="1" y="272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9"/>
            <p:cNvSpPr/>
            <p:nvPr/>
          </p:nvSpPr>
          <p:spPr>
            <a:xfrm>
              <a:off x="4521453" y="2695098"/>
              <a:ext cx="62872" cy="131370"/>
            </a:xfrm>
            <a:custGeom>
              <a:avLst/>
              <a:gdLst/>
              <a:ahLst/>
              <a:cxnLst/>
              <a:rect l="l" t="t" r="r" b="b"/>
              <a:pathLst>
                <a:path w="1320" h="2758" extrusionOk="0">
                  <a:moveTo>
                    <a:pt x="50" y="1"/>
                  </a:moveTo>
                  <a:cubicBezTo>
                    <a:pt x="117" y="51"/>
                    <a:pt x="150" y="68"/>
                    <a:pt x="184" y="101"/>
                  </a:cubicBezTo>
                  <a:cubicBezTo>
                    <a:pt x="451" y="385"/>
                    <a:pt x="702" y="686"/>
                    <a:pt x="835" y="1070"/>
                  </a:cubicBezTo>
                  <a:cubicBezTo>
                    <a:pt x="902" y="1287"/>
                    <a:pt x="1019" y="1488"/>
                    <a:pt x="1119" y="1688"/>
                  </a:cubicBezTo>
                  <a:cubicBezTo>
                    <a:pt x="1203" y="1872"/>
                    <a:pt x="1253" y="2056"/>
                    <a:pt x="1303" y="2256"/>
                  </a:cubicBezTo>
                  <a:cubicBezTo>
                    <a:pt x="1320" y="2373"/>
                    <a:pt x="1303" y="2490"/>
                    <a:pt x="1253" y="2607"/>
                  </a:cubicBezTo>
                  <a:cubicBezTo>
                    <a:pt x="1203" y="2691"/>
                    <a:pt x="1136" y="2741"/>
                    <a:pt x="1036" y="2758"/>
                  </a:cubicBezTo>
                  <a:cubicBezTo>
                    <a:pt x="936" y="2758"/>
                    <a:pt x="869" y="2708"/>
                    <a:pt x="819" y="2607"/>
                  </a:cubicBezTo>
                  <a:cubicBezTo>
                    <a:pt x="802" y="2557"/>
                    <a:pt x="769" y="2507"/>
                    <a:pt x="752" y="2440"/>
                  </a:cubicBezTo>
                  <a:cubicBezTo>
                    <a:pt x="602" y="1822"/>
                    <a:pt x="368" y="1221"/>
                    <a:pt x="100" y="636"/>
                  </a:cubicBezTo>
                  <a:cubicBezTo>
                    <a:pt x="17" y="419"/>
                    <a:pt x="0" y="335"/>
                    <a:pt x="50" y="1"/>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9"/>
            <p:cNvSpPr/>
            <p:nvPr/>
          </p:nvSpPr>
          <p:spPr>
            <a:xfrm>
              <a:off x="3679449" y="2132415"/>
              <a:ext cx="125791" cy="44632"/>
            </a:xfrm>
            <a:custGeom>
              <a:avLst/>
              <a:gdLst/>
              <a:ahLst/>
              <a:cxnLst/>
              <a:rect l="l" t="t" r="r" b="b"/>
              <a:pathLst>
                <a:path w="2641" h="937" extrusionOk="0">
                  <a:moveTo>
                    <a:pt x="2640" y="753"/>
                  </a:moveTo>
                  <a:cubicBezTo>
                    <a:pt x="2523" y="937"/>
                    <a:pt x="2356" y="937"/>
                    <a:pt x="2172" y="903"/>
                  </a:cubicBezTo>
                  <a:cubicBezTo>
                    <a:pt x="1755" y="836"/>
                    <a:pt x="1354" y="769"/>
                    <a:pt x="953" y="653"/>
                  </a:cubicBezTo>
                  <a:cubicBezTo>
                    <a:pt x="719" y="586"/>
                    <a:pt x="502" y="502"/>
                    <a:pt x="251" y="519"/>
                  </a:cubicBezTo>
                  <a:cubicBezTo>
                    <a:pt x="84" y="536"/>
                    <a:pt x="0" y="352"/>
                    <a:pt x="67" y="201"/>
                  </a:cubicBezTo>
                  <a:cubicBezTo>
                    <a:pt x="117" y="118"/>
                    <a:pt x="184" y="34"/>
                    <a:pt x="301" y="18"/>
                  </a:cubicBezTo>
                  <a:cubicBezTo>
                    <a:pt x="385" y="1"/>
                    <a:pt x="485" y="1"/>
                    <a:pt x="568" y="18"/>
                  </a:cubicBezTo>
                  <a:cubicBezTo>
                    <a:pt x="719" y="34"/>
                    <a:pt x="869" y="68"/>
                    <a:pt x="1020" y="101"/>
                  </a:cubicBezTo>
                  <a:cubicBezTo>
                    <a:pt x="1320" y="168"/>
                    <a:pt x="1621" y="235"/>
                    <a:pt x="1922" y="318"/>
                  </a:cubicBezTo>
                  <a:cubicBezTo>
                    <a:pt x="2039" y="335"/>
                    <a:pt x="2156" y="368"/>
                    <a:pt x="2256" y="419"/>
                  </a:cubicBezTo>
                  <a:cubicBezTo>
                    <a:pt x="2423" y="469"/>
                    <a:pt x="2557" y="569"/>
                    <a:pt x="2640" y="753"/>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9"/>
            <p:cNvSpPr/>
            <p:nvPr/>
          </p:nvSpPr>
          <p:spPr>
            <a:xfrm>
              <a:off x="3942843" y="2640178"/>
              <a:ext cx="124219" cy="98742"/>
            </a:xfrm>
            <a:custGeom>
              <a:avLst/>
              <a:gdLst/>
              <a:ahLst/>
              <a:cxnLst/>
              <a:rect l="l" t="t" r="r" b="b"/>
              <a:pathLst>
                <a:path w="2608" h="2073" extrusionOk="0">
                  <a:moveTo>
                    <a:pt x="235" y="2073"/>
                  </a:moveTo>
                  <a:cubicBezTo>
                    <a:pt x="101" y="2073"/>
                    <a:pt x="1" y="1956"/>
                    <a:pt x="34" y="1839"/>
                  </a:cubicBezTo>
                  <a:cubicBezTo>
                    <a:pt x="68" y="1755"/>
                    <a:pt x="101" y="1688"/>
                    <a:pt x="151" y="1622"/>
                  </a:cubicBezTo>
                  <a:cubicBezTo>
                    <a:pt x="185" y="1588"/>
                    <a:pt x="218" y="1572"/>
                    <a:pt x="252" y="1538"/>
                  </a:cubicBezTo>
                  <a:cubicBezTo>
                    <a:pt x="853" y="1137"/>
                    <a:pt x="1421" y="703"/>
                    <a:pt x="2039" y="318"/>
                  </a:cubicBezTo>
                  <a:cubicBezTo>
                    <a:pt x="2156" y="252"/>
                    <a:pt x="2273" y="151"/>
                    <a:pt x="2390" y="68"/>
                  </a:cubicBezTo>
                  <a:cubicBezTo>
                    <a:pt x="2474" y="1"/>
                    <a:pt x="2541" y="1"/>
                    <a:pt x="2574" y="68"/>
                  </a:cubicBezTo>
                  <a:cubicBezTo>
                    <a:pt x="2607" y="118"/>
                    <a:pt x="2591" y="168"/>
                    <a:pt x="2524" y="218"/>
                  </a:cubicBezTo>
                  <a:cubicBezTo>
                    <a:pt x="2240" y="419"/>
                    <a:pt x="2039" y="686"/>
                    <a:pt x="1822" y="953"/>
                  </a:cubicBezTo>
                  <a:cubicBezTo>
                    <a:pt x="1688" y="1104"/>
                    <a:pt x="1538" y="1237"/>
                    <a:pt x="1388" y="1354"/>
                  </a:cubicBezTo>
                  <a:cubicBezTo>
                    <a:pt x="1104" y="1555"/>
                    <a:pt x="820" y="1755"/>
                    <a:pt x="536" y="1956"/>
                  </a:cubicBezTo>
                  <a:cubicBezTo>
                    <a:pt x="452" y="2023"/>
                    <a:pt x="352" y="2073"/>
                    <a:pt x="235" y="2073"/>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9"/>
            <p:cNvSpPr/>
            <p:nvPr/>
          </p:nvSpPr>
          <p:spPr>
            <a:xfrm>
              <a:off x="4886727" y="2182572"/>
              <a:ext cx="142509" cy="52586"/>
            </a:xfrm>
            <a:custGeom>
              <a:avLst/>
              <a:gdLst/>
              <a:ahLst/>
              <a:cxnLst/>
              <a:rect l="l" t="t" r="r" b="b"/>
              <a:pathLst>
                <a:path w="2992" h="1104" extrusionOk="0">
                  <a:moveTo>
                    <a:pt x="0" y="1103"/>
                  </a:moveTo>
                  <a:cubicBezTo>
                    <a:pt x="17" y="1070"/>
                    <a:pt x="34" y="1036"/>
                    <a:pt x="50" y="1020"/>
                  </a:cubicBezTo>
                  <a:cubicBezTo>
                    <a:pt x="117" y="1003"/>
                    <a:pt x="184" y="986"/>
                    <a:pt x="234" y="986"/>
                  </a:cubicBezTo>
                  <a:cubicBezTo>
                    <a:pt x="351" y="953"/>
                    <a:pt x="451" y="920"/>
                    <a:pt x="535" y="836"/>
                  </a:cubicBezTo>
                  <a:cubicBezTo>
                    <a:pt x="652" y="702"/>
                    <a:pt x="819" y="619"/>
                    <a:pt x="1003" y="569"/>
                  </a:cubicBezTo>
                  <a:cubicBezTo>
                    <a:pt x="1337" y="452"/>
                    <a:pt x="1671" y="335"/>
                    <a:pt x="2005" y="218"/>
                  </a:cubicBezTo>
                  <a:cubicBezTo>
                    <a:pt x="2172" y="151"/>
                    <a:pt x="2356" y="101"/>
                    <a:pt x="2523" y="51"/>
                  </a:cubicBezTo>
                  <a:cubicBezTo>
                    <a:pt x="2640" y="1"/>
                    <a:pt x="2757" y="34"/>
                    <a:pt x="2857" y="101"/>
                  </a:cubicBezTo>
                  <a:cubicBezTo>
                    <a:pt x="2991" y="168"/>
                    <a:pt x="2991" y="335"/>
                    <a:pt x="2874" y="402"/>
                  </a:cubicBezTo>
                  <a:cubicBezTo>
                    <a:pt x="2757" y="468"/>
                    <a:pt x="2640" y="535"/>
                    <a:pt x="2523" y="569"/>
                  </a:cubicBezTo>
                  <a:cubicBezTo>
                    <a:pt x="2222" y="686"/>
                    <a:pt x="1905" y="803"/>
                    <a:pt x="1604" y="903"/>
                  </a:cubicBezTo>
                  <a:cubicBezTo>
                    <a:pt x="1270" y="1020"/>
                    <a:pt x="953" y="1070"/>
                    <a:pt x="602" y="1053"/>
                  </a:cubicBezTo>
                  <a:cubicBezTo>
                    <a:pt x="485" y="1053"/>
                    <a:pt x="351" y="1087"/>
                    <a:pt x="217" y="1087"/>
                  </a:cubicBezTo>
                  <a:cubicBezTo>
                    <a:pt x="167" y="1103"/>
                    <a:pt x="84" y="1103"/>
                    <a:pt x="0" y="1103"/>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9"/>
            <p:cNvSpPr/>
            <p:nvPr/>
          </p:nvSpPr>
          <p:spPr>
            <a:xfrm>
              <a:off x="4875582" y="2446790"/>
              <a:ext cx="144081" cy="47013"/>
            </a:xfrm>
            <a:custGeom>
              <a:avLst/>
              <a:gdLst/>
              <a:ahLst/>
              <a:cxnLst/>
              <a:rect l="l" t="t" r="r" b="b"/>
              <a:pathLst>
                <a:path w="3025" h="987" extrusionOk="0">
                  <a:moveTo>
                    <a:pt x="0" y="34"/>
                  </a:moveTo>
                  <a:cubicBezTo>
                    <a:pt x="101" y="17"/>
                    <a:pt x="134" y="1"/>
                    <a:pt x="151" y="1"/>
                  </a:cubicBezTo>
                  <a:cubicBezTo>
                    <a:pt x="234" y="1"/>
                    <a:pt x="318" y="1"/>
                    <a:pt x="401" y="17"/>
                  </a:cubicBezTo>
                  <a:cubicBezTo>
                    <a:pt x="635" y="51"/>
                    <a:pt x="852" y="68"/>
                    <a:pt x="1086" y="68"/>
                  </a:cubicBezTo>
                  <a:cubicBezTo>
                    <a:pt x="1571" y="51"/>
                    <a:pt x="2039" y="118"/>
                    <a:pt x="2507" y="268"/>
                  </a:cubicBezTo>
                  <a:cubicBezTo>
                    <a:pt x="2624" y="318"/>
                    <a:pt x="2757" y="385"/>
                    <a:pt x="2874" y="452"/>
                  </a:cubicBezTo>
                  <a:cubicBezTo>
                    <a:pt x="2941" y="502"/>
                    <a:pt x="2991" y="569"/>
                    <a:pt x="2991" y="652"/>
                  </a:cubicBezTo>
                  <a:cubicBezTo>
                    <a:pt x="3025" y="836"/>
                    <a:pt x="2874" y="987"/>
                    <a:pt x="2674" y="953"/>
                  </a:cubicBezTo>
                  <a:cubicBezTo>
                    <a:pt x="2657" y="936"/>
                    <a:pt x="2624" y="936"/>
                    <a:pt x="2607" y="920"/>
                  </a:cubicBezTo>
                  <a:cubicBezTo>
                    <a:pt x="2373" y="803"/>
                    <a:pt x="2122" y="736"/>
                    <a:pt x="1872" y="686"/>
                  </a:cubicBezTo>
                  <a:cubicBezTo>
                    <a:pt x="1538" y="602"/>
                    <a:pt x="1220" y="502"/>
                    <a:pt x="919" y="302"/>
                  </a:cubicBezTo>
                  <a:cubicBezTo>
                    <a:pt x="786" y="201"/>
                    <a:pt x="619" y="168"/>
                    <a:pt x="451" y="151"/>
                  </a:cubicBezTo>
                  <a:cubicBezTo>
                    <a:pt x="318" y="151"/>
                    <a:pt x="184" y="151"/>
                    <a:pt x="0" y="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9"/>
            <p:cNvSpPr/>
            <p:nvPr/>
          </p:nvSpPr>
          <p:spPr>
            <a:xfrm>
              <a:off x="4771320" y="1840333"/>
              <a:ext cx="108263" cy="64542"/>
            </a:xfrm>
            <a:custGeom>
              <a:avLst/>
              <a:gdLst/>
              <a:ahLst/>
              <a:cxnLst/>
              <a:rect l="l" t="t" r="r" b="b"/>
              <a:pathLst>
                <a:path w="2273" h="1355" extrusionOk="0">
                  <a:moveTo>
                    <a:pt x="2273" y="252"/>
                  </a:moveTo>
                  <a:cubicBezTo>
                    <a:pt x="2256" y="268"/>
                    <a:pt x="2239" y="335"/>
                    <a:pt x="2189" y="368"/>
                  </a:cubicBezTo>
                  <a:cubicBezTo>
                    <a:pt x="2139" y="419"/>
                    <a:pt x="2089" y="452"/>
                    <a:pt x="2022" y="485"/>
                  </a:cubicBezTo>
                  <a:cubicBezTo>
                    <a:pt x="1437" y="786"/>
                    <a:pt x="853" y="1070"/>
                    <a:pt x="251" y="1321"/>
                  </a:cubicBezTo>
                  <a:cubicBezTo>
                    <a:pt x="234" y="1321"/>
                    <a:pt x="218" y="1338"/>
                    <a:pt x="184" y="1338"/>
                  </a:cubicBezTo>
                  <a:cubicBezTo>
                    <a:pt x="134" y="1354"/>
                    <a:pt x="67" y="1321"/>
                    <a:pt x="34" y="1254"/>
                  </a:cubicBezTo>
                  <a:cubicBezTo>
                    <a:pt x="1" y="1204"/>
                    <a:pt x="17" y="1137"/>
                    <a:pt x="51" y="1104"/>
                  </a:cubicBezTo>
                  <a:cubicBezTo>
                    <a:pt x="251" y="886"/>
                    <a:pt x="452" y="669"/>
                    <a:pt x="736" y="536"/>
                  </a:cubicBezTo>
                  <a:cubicBezTo>
                    <a:pt x="1070" y="385"/>
                    <a:pt x="1404" y="218"/>
                    <a:pt x="1738" y="68"/>
                  </a:cubicBezTo>
                  <a:cubicBezTo>
                    <a:pt x="1872" y="1"/>
                    <a:pt x="1989" y="1"/>
                    <a:pt x="2122" y="51"/>
                  </a:cubicBezTo>
                  <a:cubicBezTo>
                    <a:pt x="2206" y="68"/>
                    <a:pt x="2273" y="151"/>
                    <a:pt x="2273" y="252"/>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9"/>
            <p:cNvSpPr/>
            <p:nvPr/>
          </p:nvSpPr>
          <p:spPr>
            <a:xfrm>
              <a:off x="4760174" y="2602786"/>
              <a:ext cx="105881" cy="82023"/>
            </a:xfrm>
            <a:custGeom>
              <a:avLst/>
              <a:gdLst/>
              <a:ahLst/>
              <a:cxnLst/>
              <a:rect l="l" t="t" r="r" b="b"/>
              <a:pathLst>
                <a:path w="2223" h="1722" extrusionOk="0">
                  <a:moveTo>
                    <a:pt x="1889" y="1705"/>
                  </a:moveTo>
                  <a:cubicBezTo>
                    <a:pt x="1822" y="1671"/>
                    <a:pt x="1705" y="1621"/>
                    <a:pt x="1605" y="1555"/>
                  </a:cubicBezTo>
                  <a:cubicBezTo>
                    <a:pt x="1287" y="1354"/>
                    <a:pt x="1003" y="1103"/>
                    <a:pt x="736" y="836"/>
                  </a:cubicBezTo>
                  <a:cubicBezTo>
                    <a:pt x="535" y="636"/>
                    <a:pt x="301" y="418"/>
                    <a:pt x="101" y="218"/>
                  </a:cubicBezTo>
                  <a:cubicBezTo>
                    <a:pt x="67" y="184"/>
                    <a:pt x="17" y="151"/>
                    <a:pt x="1" y="118"/>
                  </a:cubicBezTo>
                  <a:cubicBezTo>
                    <a:pt x="1" y="84"/>
                    <a:pt x="1" y="51"/>
                    <a:pt x="17" y="17"/>
                  </a:cubicBezTo>
                  <a:cubicBezTo>
                    <a:pt x="34" y="1"/>
                    <a:pt x="67" y="1"/>
                    <a:pt x="84" y="1"/>
                  </a:cubicBezTo>
                  <a:cubicBezTo>
                    <a:pt x="118" y="17"/>
                    <a:pt x="151" y="34"/>
                    <a:pt x="184" y="67"/>
                  </a:cubicBezTo>
                  <a:cubicBezTo>
                    <a:pt x="351" y="251"/>
                    <a:pt x="585" y="335"/>
                    <a:pt x="803" y="435"/>
                  </a:cubicBezTo>
                  <a:cubicBezTo>
                    <a:pt x="1204" y="602"/>
                    <a:pt x="1554" y="803"/>
                    <a:pt x="1905" y="1053"/>
                  </a:cubicBezTo>
                  <a:cubicBezTo>
                    <a:pt x="2039" y="1154"/>
                    <a:pt x="2139" y="1287"/>
                    <a:pt x="2173" y="1438"/>
                  </a:cubicBezTo>
                  <a:cubicBezTo>
                    <a:pt x="2223" y="1605"/>
                    <a:pt x="2106" y="1722"/>
                    <a:pt x="1889" y="1705"/>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9"/>
            <p:cNvSpPr/>
            <p:nvPr/>
          </p:nvSpPr>
          <p:spPr>
            <a:xfrm>
              <a:off x="3747084" y="2440455"/>
              <a:ext cx="96355" cy="53348"/>
            </a:xfrm>
            <a:custGeom>
              <a:avLst/>
              <a:gdLst/>
              <a:ahLst/>
              <a:cxnLst/>
              <a:rect l="l" t="t" r="r" b="b"/>
              <a:pathLst>
                <a:path w="2023" h="1120" extrusionOk="0">
                  <a:moveTo>
                    <a:pt x="301" y="1120"/>
                  </a:moveTo>
                  <a:cubicBezTo>
                    <a:pt x="168" y="1120"/>
                    <a:pt x="84" y="1086"/>
                    <a:pt x="51" y="1003"/>
                  </a:cubicBezTo>
                  <a:cubicBezTo>
                    <a:pt x="1" y="919"/>
                    <a:pt x="17" y="802"/>
                    <a:pt x="118" y="735"/>
                  </a:cubicBezTo>
                  <a:cubicBezTo>
                    <a:pt x="201" y="668"/>
                    <a:pt x="285" y="602"/>
                    <a:pt x="385" y="551"/>
                  </a:cubicBezTo>
                  <a:cubicBezTo>
                    <a:pt x="602" y="468"/>
                    <a:pt x="803" y="368"/>
                    <a:pt x="1020" y="284"/>
                  </a:cubicBezTo>
                  <a:cubicBezTo>
                    <a:pt x="1270" y="201"/>
                    <a:pt x="1538" y="117"/>
                    <a:pt x="1788" y="34"/>
                  </a:cubicBezTo>
                  <a:cubicBezTo>
                    <a:pt x="1872" y="0"/>
                    <a:pt x="1972" y="50"/>
                    <a:pt x="1989" y="117"/>
                  </a:cubicBezTo>
                  <a:cubicBezTo>
                    <a:pt x="2022" y="201"/>
                    <a:pt x="2006" y="301"/>
                    <a:pt x="1922" y="334"/>
                  </a:cubicBezTo>
                  <a:cubicBezTo>
                    <a:pt x="1638" y="451"/>
                    <a:pt x="1438" y="702"/>
                    <a:pt x="1153" y="819"/>
                  </a:cubicBezTo>
                  <a:cubicBezTo>
                    <a:pt x="953" y="902"/>
                    <a:pt x="752" y="1003"/>
                    <a:pt x="535" y="1086"/>
                  </a:cubicBezTo>
                  <a:cubicBezTo>
                    <a:pt x="452" y="1103"/>
                    <a:pt x="351" y="1120"/>
                    <a:pt x="301" y="1120"/>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9"/>
            <p:cNvSpPr/>
            <p:nvPr/>
          </p:nvSpPr>
          <p:spPr>
            <a:xfrm>
              <a:off x="3835438" y="1842762"/>
              <a:ext cx="83591" cy="74831"/>
            </a:xfrm>
            <a:custGeom>
              <a:avLst/>
              <a:gdLst/>
              <a:ahLst/>
              <a:cxnLst/>
              <a:rect l="l" t="t" r="r" b="b"/>
              <a:pathLst>
                <a:path w="1755" h="1571" extrusionOk="0">
                  <a:moveTo>
                    <a:pt x="1755" y="1487"/>
                  </a:moveTo>
                  <a:cubicBezTo>
                    <a:pt x="1705" y="1520"/>
                    <a:pt x="1671" y="1554"/>
                    <a:pt x="1638" y="1554"/>
                  </a:cubicBezTo>
                  <a:cubicBezTo>
                    <a:pt x="1604" y="1571"/>
                    <a:pt x="1571" y="1537"/>
                    <a:pt x="1537" y="1537"/>
                  </a:cubicBezTo>
                  <a:cubicBezTo>
                    <a:pt x="1420" y="1487"/>
                    <a:pt x="1320" y="1437"/>
                    <a:pt x="1203" y="1404"/>
                  </a:cubicBezTo>
                  <a:cubicBezTo>
                    <a:pt x="953" y="1320"/>
                    <a:pt x="769" y="1186"/>
                    <a:pt x="585" y="1003"/>
                  </a:cubicBezTo>
                  <a:cubicBezTo>
                    <a:pt x="435" y="835"/>
                    <a:pt x="284" y="668"/>
                    <a:pt x="134" y="485"/>
                  </a:cubicBezTo>
                  <a:cubicBezTo>
                    <a:pt x="117" y="451"/>
                    <a:pt x="84" y="418"/>
                    <a:pt x="67" y="384"/>
                  </a:cubicBezTo>
                  <a:cubicBezTo>
                    <a:pt x="0" y="284"/>
                    <a:pt x="17" y="167"/>
                    <a:pt x="100" y="100"/>
                  </a:cubicBezTo>
                  <a:cubicBezTo>
                    <a:pt x="167" y="17"/>
                    <a:pt x="284" y="0"/>
                    <a:pt x="401" y="67"/>
                  </a:cubicBezTo>
                  <a:cubicBezTo>
                    <a:pt x="451" y="84"/>
                    <a:pt x="501" y="134"/>
                    <a:pt x="535" y="184"/>
                  </a:cubicBezTo>
                  <a:cubicBezTo>
                    <a:pt x="635" y="284"/>
                    <a:pt x="735" y="401"/>
                    <a:pt x="836" y="501"/>
                  </a:cubicBezTo>
                  <a:cubicBezTo>
                    <a:pt x="1019" y="718"/>
                    <a:pt x="1203" y="952"/>
                    <a:pt x="1404" y="1170"/>
                  </a:cubicBezTo>
                  <a:cubicBezTo>
                    <a:pt x="1471" y="1236"/>
                    <a:pt x="1571" y="1303"/>
                    <a:pt x="1654" y="1370"/>
                  </a:cubicBezTo>
                  <a:cubicBezTo>
                    <a:pt x="1688" y="1404"/>
                    <a:pt x="1705" y="1437"/>
                    <a:pt x="1755" y="1487"/>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9"/>
            <p:cNvSpPr/>
            <p:nvPr/>
          </p:nvSpPr>
          <p:spPr>
            <a:xfrm>
              <a:off x="3933317" y="1636466"/>
              <a:ext cx="843623" cy="967892"/>
            </a:xfrm>
            <a:custGeom>
              <a:avLst/>
              <a:gdLst/>
              <a:ahLst/>
              <a:cxnLst/>
              <a:rect l="l" t="t" r="r" b="b"/>
              <a:pathLst>
                <a:path w="17712" h="20320" extrusionOk="0">
                  <a:moveTo>
                    <a:pt x="7432" y="0"/>
                  </a:moveTo>
                  <a:cubicBezTo>
                    <a:pt x="6997" y="0"/>
                    <a:pt x="6573" y="52"/>
                    <a:pt x="6149" y="154"/>
                  </a:cubicBezTo>
                  <a:cubicBezTo>
                    <a:pt x="5882" y="237"/>
                    <a:pt x="5648" y="388"/>
                    <a:pt x="5431" y="572"/>
                  </a:cubicBezTo>
                  <a:cubicBezTo>
                    <a:pt x="5381" y="605"/>
                    <a:pt x="5347" y="672"/>
                    <a:pt x="5330" y="722"/>
                  </a:cubicBezTo>
                  <a:cubicBezTo>
                    <a:pt x="5230" y="1039"/>
                    <a:pt x="5130" y="1357"/>
                    <a:pt x="5130" y="1691"/>
                  </a:cubicBezTo>
                  <a:cubicBezTo>
                    <a:pt x="5130" y="1741"/>
                    <a:pt x="5130" y="1791"/>
                    <a:pt x="5113" y="1841"/>
                  </a:cubicBezTo>
                  <a:cubicBezTo>
                    <a:pt x="4996" y="2426"/>
                    <a:pt x="4762" y="2961"/>
                    <a:pt x="4495" y="3479"/>
                  </a:cubicBezTo>
                  <a:cubicBezTo>
                    <a:pt x="4395" y="3663"/>
                    <a:pt x="4278" y="3863"/>
                    <a:pt x="4194" y="4047"/>
                  </a:cubicBezTo>
                  <a:cubicBezTo>
                    <a:pt x="4010" y="4431"/>
                    <a:pt x="3793" y="4765"/>
                    <a:pt x="3526" y="5083"/>
                  </a:cubicBezTo>
                  <a:cubicBezTo>
                    <a:pt x="3075" y="5668"/>
                    <a:pt x="2607" y="6252"/>
                    <a:pt x="2139" y="6837"/>
                  </a:cubicBezTo>
                  <a:cubicBezTo>
                    <a:pt x="2039" y="6954"/>
                    <a:pt x="1939" y="7088"/>
                    <a:pt x="1822" y="7188"/>
                  </a:cubicBezTo>
                  <a:cubicBezTo>
                    <a:pt x="1554" y="7372"/>
                    <a:pt x="1370" y="7623"/>
                    <a:pt x="1153" y="7856"/>
                  </a:cubicBezTo>
                  <a:cubicBezTo>
                    <a:pt x="1036" y="7990"/>
                    <a:pt x="936" y="8141"/>
                    <a:pt x="853" y="8291"/>
                  </a:cubicBezTo>
                  <a:cubicBezTo>
                    <a:pt x="652" y="8642"/>
                    <a:pt x="485" y="8993"/>
                    <a:pt x="318" y="9360"/>
                  </a:cubicBezTo>
                  <a:cubicBezTo>
                    <a:pt x="251" y="9511"/>
                    <a:pt x="201" y="9694"/>
                    <a:pt x="167" y="9862"/>
                  </a:cubicBezTo>
                  <a:cubicBezTo>
                    <a:pt x="134" y="10179"/>
                    <a:pt x="34" y="10480"/>
                    <a:pt x="67" y="10814"/>
                  </a:cubicBezTo>
                  <a:cubicBezTo>
                    <a:pt x="67" y="10831"/>
                    <a:pt x="51" y="10864"/>
                    <a:pt x="51" y="10897"/>
                  </a:cubicBezTo>
                  <a:cubicBezTo>
                    <a:pt x="0" y="11065"/>
                    <a:pt x="0" y="11248"/>
                    <a:pt x="0" y="11432"/>
                  </a:cubicBezTo>
                  <a:cubicBezTo>
                    <a:pt x="0" y="11900"/>
                    <a:pt x="17" y="12385"/>
                    <a:pt x="17" y="12852"/>
                  </a:cubicBezTo>
                  <a:cubicBezTo>
                    <a:pt x="17" y="12936"/>
                    <a:pt x="17" y="13003"/>
                    <a:pt x="34" y="13070"/>
                  </a:cubicBezTo>
                  <a:cubicBezTo>
                    <a:pt x="101" y="13337"/>
                    <a:pt x="117" y="13604"/>
                    <a:pt x="134" y="13888"/>
                  </a:cubicBezTo>
                  <a:cubicBezTo>
                    <a:pt x="134" y="14089"/>
                    <a:pt x="167" y="14306"/>
                    <a:pt x="301" y="14490"/>
                  </a:cubicBezTo>
                  <a:cubicBezTo>
                    <a:pt x="435" y="14657"/>
                    <a:pt x="485" y="14857"/>
                    <a:pt x="552" y="15058"/>
                  </a:cubicBezTo>
                  <a:cubicBezTo>
                    <a:pt x="602" y="15242"/>
                    <a:pt x="669" y="15425"/>
                    <a:pt x="719" y="15609"/>
                  </a:cubicBezTo>
                  <a:cubicBezTo>
                    <a:pt x="752" y="15760"/>
                    <a:pt x="836" y="15893"/>
                    <a:pt x="936" y="16010"/>
                  </a:cubicBezTo>
                  <a:cubicBezTo>
                    <a:pt x="1036" y="16111"/>
                    <a:pt x="1103" y="16227"/>
                    <a:pt x="1153" y="16344"/>
                  </a:cubicBezTo>
                  <a:cubicBezTo>
                    <a:pt x="1237" y="16578"/>
                    <a:pt x="1370" y="16796"/>
                    <a:pt x="1504" y="16996"/>
                  </a:cubicBezTo>
                  <a:cubicBezTo>
                    <a:pt x="1738" y="17380"/>
                    <a:pt x="1989" y="17715"/>
                    <a:pt x="2340" y="17999"/>
                  </a:cubicBezTo>
                  <a:cubicBezTo>
                    <a:pt x="2724" y="18299"/>
                    <a:pt x="3158" y="18533"/>
                    <a:pt x="3543" y="18851"/>
                  </a:cubicBezTo>
                  <a:cubicBezTo>
                    <a:pt x="3593" y="18884"/>
                    <a:pt x="3643" y="18901"/>
                    <a:pt x="3693" y="18918"/>
                  </a:cubicBezTo>
                  <a:cubicBezTo>
                    <a:pt x="3994" y="19085"/>
                    <a:pt x="4294" y="19235"/>
                    <a:pt x="4579" y="19402"/>
                  </a:cubicBezTo>
                  <a:cubicBezTo>
                    <a:pt x="5046" y="19669"/>
                    <a:pt x="5548" y="19870"/>
                    <a:pt x="6066" y="20020"/>
                  </a:cubicBezTo>
                  <a:cubicBezTo>
                    <a:pt x="6183" y="20037"/>
                    <a:pt x="6316" y="20054"/>
                    <a:pt x="6450" y="20070"/>
                  </a:cubicBezTo>
                  <a:cubicBezTo>
                    <a:pt x="6751" y="20137"/>
                    <a:pt x="7051" y="20137"/>
                    <a:pt x="7369" y="20137"/>
                  </a:cubicBezTo>
                  <a:cubicBezTo>
                    <a:pt x="7519" y="20137"/>
                    <a:pt x="7686" y="20154"/>
                    <a:pt x="7820" y="20204"/>
                  </a:cubicBezTo>
                  <a:cubicBezTo>
                    <a:pt x="8020" y="20254"/>
                    <a:pt x="8221" y="20254"/>
                    <a:pt x="8422" y="20254"/>
                  </a:cubicBezTo>
                  <a:lnTo>
                    <a:pt x="9056" y="20254"/>
                  </a:lnTo>
                  <a:cubicBezTo>
                    <a:pt x="9157" y="20254"/>
                    <a:pt x="9257" y="20271"/>
                    <a:pt x="9357" y="20271"/>
                  </a:cubicBezTo>
                  <a:cubicBezTo>
                    <a:pt x="9588" y="20308"/>
                    <a:pt x="9824" y="20319"/>
                    <a:pt x="10060" y="20319"/>
                  </a:cubicBezTo>
                  <a:cubicBezTo>
                    <a:pt x="10250" y="20319"/>
                    <a:pt x="10440" y="20312"/>
                    <a:pt x="10627" y="20304"/>
                  </a:cubicBezTo>
                  <a:cubicBezTo>
                    <a:pt x="10811" y="20288"/>
                    <a:pt x="10995" y="20254"/>
                    <a:pt x="11145" y="20137"/>
                  </a:cubicBezTo>
                  <a:cubicBezTo>
                    <a:pt x="11212" y="20087"/>
                    <a:pt x="11279" y="20070"/>
                    <a:pt x="11346" y="20070"/>
                  </a:cubicBezTo>
                  <a:cubicBezTo>
                    <a:pt x="11412" y="20070"/>
                    <a:pt x="11479" y="20054"/>
                    <a:pt x="11529" y="20037"/>
                  </a:cubicBezTo>
                  <a:cubicBezTo>
                    <a:pt x="12081" y="19903"/>
                    <a:pt x="12599" y="19703"/>
                    <a:pt x="13066" y="19402"/>
                  </a:cubicBezTo>
                  <a:cubicBezTo>
                    <a:pt x="13133" y="19369"/>
                    <a:pt x="13200" y="19352"/>
                    <a:pt x="13267" y="19302"/>
                  </a:cubicBezTo>
                  <a:cubicBezTo>
                    <a:pt x="13568" y="19151"/>
                    <a:pt x="13868" y="18984"/>
                    <a:pt x="14186" y="18817"/>
                  </a:cubicBezTo>
                  <a:cubicBezTo>
                    <a:pt x="14236" y="18784"/>
                    <a:pt x="14270" y="18750"/>
                    <a:pt x="14320" y="18717"/>
                  </a:cubicBezTo>
                  <a:cubicBezTo>
                    <a:pt x="14470" y="18600"/>
                    <a:pt x="14620" y="18500"/>
                    <a:pt x="14771" y="18366"/>
                  </a:cubicBezTo>
                  <a:cubicBezTo>
                    <a:pt x="14854" y="18299"/>
                    <a:pt x="14938" y="18232"/>
                    <a:pt x="14988" y="18132"/>
                  </a:cubicBezTo>
                  <a:cubicBezTo>
                    <a:pt x="15055" y="17999"/>
                    <a:pt x="15155" y="17932"/>
                    <a:pt x="15289" y="17848"/>
                  </a:cubicBezTo>
                  <a:cubicBezTo>
                    <a:pt x="15556" y="17698"/>
                    <a:pt x="15757" y="17464"/>
                    <a:pt x="15907" y="17197"/>
                  </a:cubicBezTo>
                  <a:cubicBezTo>
                    <a:pt x="15957" y="17096"/>
                    <a:pt x="16024" y="17013"/>
                    <a:pt x="16091" y="16946"/>
                  </a:cubicBezTo>
                  <a:cubicBezTo>
                    <a:pt x="16224" y="16829"/>
                    <a:pt x="16291" y="16695"/>
                    <a:pt x="16375" y="16545"/>
                  </a:cubicBezTo>
                  <a:cubicBezTo>
                    <a:pt x="16475" y="16378"/>
                    <a:pt x="16575" y="16211"/>
                    <a:pt x="16709" y="16044"/>
                  </a:cubicBezTo>
                  <a:cubicBezTo>
                    <a:pt x="16826" y="15893"/>
                    <a:pt x="16926" y="15743"/>
                    <a:pt x="16976" y="15559"/>
                  </a:cubicBezTo>
                  <a:cubicBezTo>
                    <a:pt x="17077" y="15258"/>
                    <a:pt x="17160" y="14958"/>
                    <a:pt x="17260" y="14674"/>
                  </a:cubicBezTo>
                  <a:cubicBezTo>
                    <a:pt x="17277" y="14590"/>
                    <a:pt x="17294" y="14506"/>
                    <a:pt x="17344" y="14440"/>
                  </a:cubicBezTo>
                  <a:cubicBezTo>
                    <a:pt x="17511" y="14189"/>
                    <a:pt x="17595" y="13905"/>
                    <a:pt x="17611" y="13588"/>
                  </a:cubicBezTo>
                  <a:cubicBezTo>
                    <a:pt x="17611" y="13554"/>
                    <a:pt x="17611" y="13521"/>
                    <a:pt x="17628" y="13487"/>
                  </a:cubicBezTo>
                  <a:cubicBezTo>
                    <a:pt x="17711" y="13270"/>
                    <a:pt x="17711" y="13053"/>
                    <a:pt x="17695" y="12836"/>
                  </a:cubicBezTo>
                  <a:cubicBezTo>
                    <a:pt x="17695" y="12451"/>
                    <a:pt x="17661" y="12084"/>
                    <a:pt x="17678" y="11716"/>
                  </a:cubicBezTo>
                  <a:cubicBezTo>
                    <a:pt x="17711" y="11248"/>
                    <a:pt x="17595" y="10780"/>
                    <a:pt x="17595" y="10329"/>
                  </a:cubicBezTo>
                  <a:cubicBezTo>
                    <a:pt x="17595" y="10279"/>
                    <a:pt x="17561" y="10229"/>
                    <a:pt x="17561" y="10196"/>
                  </a:cubicBezTo>
                  <a:cubicBezTo>
                    <a:pt x="17544" y="10129"/>
                    <a:pt x="17528" y="10062"/>
                    <a:pt x="17528" y="9995"/>
                  </a:cubicBezTo>
                  <a:cubicBezTo>
                    <a:pt x="17511" y="9745"/>
                    <a:pt x="17444" y="9494"/>
                    <a:pt x="17327" y="9277"/>
                  </a:cubicBezTo>
                  <a:cubicBezTo>
                    <a:pt x="17194" y="9009"/>
                    <a:pt x="17060" y="8742"/>
                    <a:pt x="16943" y="8491"/>
                  </a:cubicBezTo>
                  <a:cubicBezTo>
                    <a:pt x="16709" y="8007"/>
                    <a:pt x="16358" y="7639"/>
                    <a:pt x="15974" y="7272"/>
                  </a:cubicBezTo>
                  <a:cubicBezTo>
                    <a:pt x="15823" y="7138"/>
                    <a:pt x="15673" y="7004"/>
                    <a:pt x="15556" y="6854"/>
                  </a:cubicBezTo>
                  <a:cubicBezTo>
                    <a:pt x="15105" y="6286"/>
                    <a:pt x="14654" y="5718"/>
                    <a:pt x="14203" y="5166"/>
                  </a:cubicBezTo>
                  <a:cubicBezTo>
                    <a:pt x="13902" y="4782"/>
                    <a:pt x="13635" y="4398"/>
                    <a:pt x="13451" y="3963"/>
                  </a:cubicBezTo>
                  <a:cubicBezTo>
                    <a:pt x="13401" y="3846"/>
                    <a:pt x="13334" y="3729"/>
                    <a:pt x="13267" y="3629"/>
                  </a:cubicBezTo>
                  <a:cubicBezTo>
                    <a:pt x="13033" y="3212"/>
                    <a:pt x="12833" y="2760"/>
                    <a:pt x="12682" y="2309"/>
                  </a:cubicBezTo>
                  <a:cubicBezTo>
                    <a:pt x="12632" y="2109"/>
                    <a:pt x="12565" y="1908"/>
                    <a:pt x="12549" y="1724"/>
                  </a:cubicBezTo>
                  <a:cubicBezTo>
                    <a:pt x="12549" y="1374"/>
                    <a:pt x="12448" y="1056"/>
                    <a:pt x="12365" y="739"/>
                  </a:cubicBezTo>
                  <a:cubicBezTo>
                    <a:pt x="12348" y="672"/>
                    <a:pt x="12315" y="622"/>
                    <a:pt x="12264" y="572"/>
                  </a:cubicBezTo>
                  <a:cubicBezTo>
                    <a:pt x="12081" y="404"/>
                    <a:pt x="11863" y="254"/>
                    <a:pt x="11613" y="187"/>
                  </a:cubicBezTo>
                  <a:cubicBezTo>
                    <a:pt x="11479" y="154"/>
                    <a:pt x="11346" y="120"/>
                    <a:pt x="11212" y="87"/>
                  </a:cubicBezTo>
                  <a:cubicBezTo>
                    <a:pt x="10928" y="20"/>
                    <a:pt x="10644" y="3"/>
                    <a:pt x="10343" y="3"/>
                  </a:cubicBezTo>
                  <a:lnTo>
                    <a:pt x="7619" y="3"/>
                  </a:lnTo>
                  <a:cubicBezTo>
                    <a:pt x="7557" y="1"/>
                    <a:pt x="7494" y="0"/>
                    <a:pt x="74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9"/>
            <p:cNvSpPr/>
            <p:nvPr/>
          </p:nvSpPr>
          <p:spPr>
            <a:xfrm>
              <a:off x="3958799" y="1653661"/>
              <a:ext cx="812568" cy="934835"/>
            </a:xfrm>
            <a:custGeom>
              <a:avLst/>
              <a:gdLst/>
              <a:ahLst/>
              <a:cxnLst/>
              <a:rect l="l" t="t" r="r" b="b"/>
              <a:pathLst>
                <a:path w="17060" h="19626" extrusionOk="0">
                  <a:moveTo>
                    <a:pt x="6207" y="0"/>
                  </a:moveTo>
                  <a:cubicBezTo>
                    <a:pt x="5842" y="0"/>
                    <a:pt x="5508" y="112"/>
                    <a:pt x="5213" y="495"/>
                  </a:cubicBezTo>
                  <a:cubicBezTo>
                    <a:pt x="4612" y="1280"/>
                    <a:pt x="4461" y="2316"/>
                    <a:pt x="4144" y="3218"/>
                  </a:cubicBezTo>
                  <a:cubicBezTo>
                    <a:pt x="3676" y="4521"/>
                    <a:pt x="2774" y="5557"/>
                    <a:pt x="1905" y="6593"/>
                  </a:cubicBezTo>
                  <a:cubicBezTo>
                    <a:pt x="1170" y="7462"/>
                    <a:pt x="835" y="8197"/>
                    <a:pt x="518" y="9283"/>
                  </a:cubicBezTo>
                  <a:cubicBezTo>
                    <a:pt x="201" y="10436"/>
                    <a:pt x="0" y="11422"/>
                    <a:pt x="0" y="12625"/>
                  </a:cubicBezTo>
                  <a:cubicBezTo>
                    <a:pt x="0" y="13761"/>
                    <a:pt x="334" y="14613"/>
                    <a:pt x="869" y="15616"/>
                  </a:cubicBezTo>
                  <a:cubicBezTo>
                    <a:pt x="1420" y="16635"/>
                    <a:pt x="2139" y="17387"/>
                    <a:pt x="3024" y="18122"/>
                  </a:cubicBezTo>
                  <a:cubicBezTo>
                    <a:pt x="3893" y="18841"/>
                    <a:pt x="4779" y="19492"/>
                    <a:pt x="5932" y="19592"/>
                  </a:cubicBezTo>
                  <a:cubicBezTo>
                    <a:pt x="6205" y="19615"/>
                    <a:pt x="6474" y="19626"/>
                    <a:pt x="6740" y="19626"/>
                  </a:cubicBezTo>
                  <a:cubicBezTo>
                    <a:pt x="7646" y="19626"/>
                    <a:pt x="8520" y="19502"/>
                    <a:pt x="9424" y="19308"/>
                  </a:cubicBezTo>
                  <a:cubicBezTo>
                    <a:pt x="10660" y="19058"/>
                    <a:pt x="11780" y="18907"/>
                    <a:pt x="12832" y="18156"/>
                  </a:cubicBezTo>
                  <a:cubicBezTo>
                    <a:pt x="14620" y="16886"/>
                    <a:pt x="15673" y="14931"/>
                    <a:pt x="16508" y="12942"/>
                  </a:cubicBezTo>
                  <a:cubicBezTo>
                    <a:pt x="16892" y="12040"/>
                    <a:pt x="17060" y="10854"/>
                    <a:pt x="16876" y="9885"/>
                  </a:cubicBezTo>
                  <a:cubicBezTo>
                    <a:pt x="16692" y="8916"/>
                    <a:pt x="16090" y="8314"/>
                    <a:pt x="15405" y="7646"/>
                  </a:cubicBezTo>
                  <a:cubicBezTo>
                    <a:pt x="14520" y="6794"/>
                    <a:pt x="13467" y="5925"/>
                    <a:pt x="13033" y="4739"/>
                  </a:cubicBezTo>
                  <a:cubicBezTo>
                    <a:pt x="12615" y="3586"/>
                    <a:pt x="12465" y="2383"/>
                    <a:pt x="11780" y="1347"/>
                  </a:cubicBezTo>
                  <a:cubicBezTo>
                    <a:pt x="11111" y="328"/>
                    <a:pt x="10092" y="94"/>
                    <a:pt x="8956" y="43"/>
                  </a:cubicBezTo>
                  <a:cubicBezTo>
                    <a:pt x="8890" y="40"/>
                    <a:pt x="8822" y="38"/>
                    <a:pt x="8753" y="38"/>
                  </a:cubicBezTo>
                  <a:cubicBezTo>
                    <a:pt x="8279" y="38"/>
                    <a:pt x="7739" y="116"/>
                    <a:pt x="7235" y="116"/>
                  </a:cubicBezTo>
                  <a:cubicBezTo>
                    <a:pt x="7162" y="116"/>
                    <a:pt x="7089" y="114"/>
                    <a:pt x="7018" y="110"/>
                  </a:cubicBezTo>
                  <a:cubicBezTo>
                    <a:pt x="6735" y="55"/>
                    <a:pt x="6464" y="0"/>
                    <a:pt x="62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9"/>
            <p:cNvSpPr/>
            <p:nvPr/>
          </p:nvSpPr>
          <p:spPr>
            <a:xfrm>
              <a:off x="4339150" y="-40825"/>
              <a:ext cx="21100" cy="1389374"/>
            </a:xfrm>
            <a:custGeom>
              <a:avLst/>
              <a:gdLst/>
              <a:ahLst/>
              <a:cxnLst/>
              <a:rect l="l" t="t" r="r" b="b"/>
              <a:pathLst>
                <a:path w="469" h="18714" extrusionOk="0">
                  <a:moveTo>
                    <a:pt x="468" y="10460"/>
                  </a:moveTo>
                  <a:cubicBezTo>
                    <a:pt x="468" y="12749"/>
                    <a:pt x="468" y="15021"/>
                    <a:pt x="468" y="17310"/>
                  </a:cubicBezTo>
                  <a:cubicBezTo>
                    <a:pt x="468" y="17611"/>
                    <a:pt x="451" y="17912"/>
                    <a:pt x="435" y="18213"/>
                  </a:cubicBezTo>
                  <a:cubicBezTo>
                    <a:pt x="418" y="18346"/>
                    <a:pt x="368" y="18497"/>
                    <a:pt x="334" y="18630"/>
                  </a:cubicBezTo>
                  <a:cubicBezTo>
                    <a:pt x="318" y="18681"/>
                    <a:pt x="268" y="18714"/>
                    <a:pt x="217" y="18714"/>
                  </a:cubicBezTo>
                  <a:cubicBezTo>
                    <a:pt x="201" y="18697"/>
                    <a:pt x="151" y="18664"/>
                    <a:pt x="151" y="18630"/>
                  </a:cubicBezTo>
                  <a:cubicBezTo>
                    <a:pt x="100" y="18497"/>
                    <a:pt x="50" y="18346"/>
                    <a:pt x="34" y="18196"/>
                  </a:cubicBezTo>
                  <a:cubicBezTo>
                    <a:pt x="17" y="17812"/>
                    <a:pt x="0" y="17444"/>
                    <a:pt x="0" y="17060"/>
                  </a:cubicBezTo>
                  <a:cubicBezTo>
                    <a:pt x="0" y="14320"/>
                    <a:pt x="0" y="10009"/>
                    <a:pt x="0" y="7269"/>
                  </a:cubicBezTo>
                  <a:cubicBezTo>
                    <a:pt x="17" y="5447"/>
                    <a:pt x="34" y="2173"/>
                    <a:pt x="50" y="351"/>
                  </a:cubicBezTo>
                  <a:cubicBezTo>
                    <a:pt x="50" y="184"/>
                    <a:pt x="50" y="535"/>
                    <a:pt x="67" y="351"/>
                  </a:cubicBezTo>
                  <a:cubicBezTo>
                    <a:pt x="67" y="285"/>
                    <a:pt x="67" y="435"/>
                    <a:pt x="84" y="351"/>
                  </a:cubicBezTo>
                  <a:cubicBezTo>
                    <a:pt x="100" y="251"/>
                    <a:pt x="151" y="351"/>
                    <a:pt x="234" y="351"/>
                  </a:cubicBezTo>
                  <a:cubicBezTo>
                    <a:pt x="301" y="351"/>
                    <a:pt x="368" y="268"/>
                    <a:pt x="368" y="351"/>
                  </a:cubicBezTo>
                  <a:cubicBezTo>
                    <a:pt x="384" y="418"/>
                    <a:pt x="384" y="301"/>
                    <a:pt x="384" y="351"/>
                  </a:cubicBezTo>
                  <a:cubicBezTo>
                    <a:pt x="401" y="702"/>
                    <a:pt x="418" y="0"/>
                    <a:pt x="418" y="351"/>
                  </a:cubicBezTo>
                  <a:cubicBezTo>
                    <a:pt x="435" y="2557"/>
                    <a:pt x="451" y="8271"/>
                    <a:pt x="468" y="10460"/>
                  </a:cubicBezTo>
                  <a:cubicBezTo>
                    <a:pt x="468" y="10460"/>
                    <a:pt x="468" y="10460"/>
                    <a:pt x="468" y="10460"/>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9"/>
            <p:cNvSpPr/>
            <p:nvPr/>
          </p:nvSpPr>
          <p:spPr>
            <a:xfrm>
              <a:off x="4216621" y="1558301"/>
              <a:ext cx="274635" cy="70401"/>
            </a:xfrm>
            <a:custGeom>
              <a:avLst/>
              <a:gdLst/>
              <a:ahLst/>
              <a:cxnLst/>
              <a:rect l="l" t="t" r="r" b="b"/>
              <a:pathLst>
                <a:path w="5766" h="1478" extrusionOk="0">
                  <a:moveTo>
                    <a:pt x="2739" y="0"/>
                  </a:moveTo>
                  <a:cubicBezTo>
                    <a:pt x="2455" y="0"/>
                    <a:pt x="2172" y="15"/>
                    <a:pt x="1889" y="24"/>
                  </a:cubicBezTo>
                  <a:cubicBezTo>
                    <a:pt x="1797" y="32"/>
                    <a:pt x="1705" y="36"/>
                    <a:pt x="1613" y="36"/>
                  </a:cubicBezTo>
                  <a:cubicBezTo>
                    <a:pt x="1521" y="36"/>
                    <a:pt x="1429" y="32"/>
                    <a:pt x="1337" y="24"/>
                  </a:cubicBezTo>
                  <a:cubicBezTo>
                    <a:pt x="1260" y="13"/>
                    <a:pt x="1183" y="9"/>
                    <a:pt x="1108" y="9"/>
                  </a:cubicBezTo>
                  <a:cubicBezTo>
                    <a:pt x="942" y="9"/>
                    <a:pt x="780" y="29"/>
                    <a:pt x="619" y="40"/>
                  </a:cubicBezTo>
                  <a:cubicBezTo>
                    <a:pt x="468" y="191"/>
                    <a:pt x="335" y="341"/>
                    <a:pt x="184" y="475"/>
                  </a:cubicBezTo>
                  <a:cubicBezTo>
                    <a:pt x="118" y="558"/>
                    <a:pt x="34" y="642"/>
                    <a:pt x="34" y="759"/>
                  </a:cubicBezTo>
                  <a:cubicBezTo>
                    <a:pt x="17" y="943"/>
                    <a:pt x="17" y="1127"/>
                    <a:pt x="1" y="1310"/>
                  </a:cubicBezTo>
                  <a:cubicBezTo>
                    <a:pt x="1" y="1360"/>
                    <a:pt x="34" y="1411"/>
                    <a:pt x="51" y="1477"/>
                  </a:cubicBezTo>
                  <a:cubicBezTo>
                    <a:pt x="134" y="1461"/>
                    <a:pt x="201" y="1461"/>
                    <a:pt x="268" y="1427"/>
                  </a:cubicBezTo>
                  <a:cubicBezTo>
                    <a:pt x="602" y="1327"/>
                    <a:pt x="953" y="1294"/>
                    <a:pt x="1287" y="1294"/>
                  </a:cubicBezTo>
                  <a:cubicBezTo>
                    <a:pt x="1627" y="1299"/>
                    <a:pt x="1967" y="1301"/>
                    <a:pt x="2306" y="1301"/>
                  </a:cubicBezTo>
                  <a:cubicBezTo>
                    <a:pt x="2984" y="1301"/>
                    <a:pt x="3660" y="1294"/>
                    <a:pt x="4328" y="1294"/>
                  </a:cubicBezTo>
                  <a:cubicBezTo>
                    <a:pt x="4746" y="1294"/>
                    <a:pt x="5147" y="1310"/>
                    <a:pt x="5548" y="1444"/>
                  </a:cubicBezTo>
                  <a:cubicBezTo>
                    <a:pt x="5573" y="1461"/>
                    <a:pt x="5602" y="1465"/>
                    <a:pt x="5636" y="1465"/>
                  </a:cubicBezTo>
                  <a:cubicBezTo>
                    <a:pt x="5669" y="1465"/>
                    <a:pt x="5707" y="1461"/>
                    <a:pt x="5748" y="1461"/>
                  </a:cubicBezTo>
                  <a:cubicBezTo>
                    <a:pt x="5748" y="1377"/>
                    <a:pt x="5765" y="1310"/>
                    <a:pt x="5765" y="1243"/>
                  </a:cubicBezTo>
                  <a:cubicBezTo>
                    <a:pt x="5765" y="1093"/>
                    <a:pt x="5748" y="943"/>
                    <a:pt x="5748" y="809"/>
                  </a:cubicBezTo>
                  <a:cubicBezTo>
                    <a:pt x="5732" y="592"/>
                    <a:pt x="5598" y="441"/>
                    <a:pt x="5398" y="375"/>
                  </a:cubicBezTo>
                  <a:cubicBezTo>
                    <a:pt x="5197" y="308"/>
                    <a:pt x="4980" y="241"/>
                    <a:pt x="4779" y="208"/>
                  </a:cubicBezTo>
                  <a:cubicBezTo>
                    <a:pt x="4328" y="141"/>
                    <a:pt x="3894" y="91"/>
                    <a:pt x="3443" y="40"/>
                  </a:cubicBezTo>
                  <a:cubicBezTo>
                    <a:pt x="3208" y="10"/>
                    <a:pt x="2973" y="0"/>
                    <a:pt x="27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9"/>
            <p:cNvSpPr/>
            <p:nvPr/>
          </p:nvSpPr>
          <p:spPr>
            <a:xfrm>
              <a:off x="4241293" y="1485518"/>
              <a:ext cx="226052" cy="71544"/>
            </a:xfrm>
            <a:custGeom>
              <a:avLst/>
              <a:gdLst/>
              <a:ahLst/>
              <a:cxnLst/>
              <a:rect l="l" t="t" r="r" b="b"/>
              <a:pathLst>
                <a:path w="4746" h="1502" extrusionOk="0">
                  <a:moveTo>
                    <a:pt x="1397" y="0"/>
                  </a:moveTo>
                  <a:cubicBezTo>
                    <a:pt x="1132" y="0"/>
                    <a:pt x="867" y="20"/>
                    <a:pt x="602" y="31"/>
                  </a:cubicBezTo>
                  <a:cubicBezTo>
                    <a:pt x="335" y="48"/>
                    <a:pt x="218" y="265"/>
                    <a:pt x="34" y="399"/>
                  </a:cubicBezTo>
                  <a:cubicBezTo>
                    <a:pt x="17" y="416"/>
                    <a:pt x="17" y="432"/>
                    <a:pt x="17" y="449"/>
                  </a:cubicBezTo>
                  <a:cubicBezTo>
                    <a:pt x="17" y="616"/>
                    <a:pt x="1" y="783"/>
                    <a:pt x="34" y="950"/>
                  </a:cubicBezTo>
                  <a:cubicBezTo>
                    <a:pt x="84" y="1117"/>
                    <a:pt x="134" y="1284"/>
                    <a:pt x="134" y="1502"/>
                  </a:cubicBezTo>
                  <a:cubicBezTo>
                    <a:pt x="251" y="1468"/>
                    <a:pt x="351" y="1452"/>
                    <a:pt x="435" y="1435"/>
                  </a:cubicBezTo>
                  <a:cubicBezTo>
                    <a:pt x="719" y="1368"/>
                    <a:pt x="1003" y="1284"/>
                    <a:pt x="1304" y="1234"/>
                  </a:cubicBezTo>
                  <a:cubicBezTo>
                    <a:pt x="1612" y="1199"/>
                    <a:pt x="1926" y="1178"/>
                    <a:pt x="2241" y="1178"/>
                  </a:cubicBezTo>
                  <a:cubicBezTo>
                    <a:pt x="2523" y="1178"/>
                    <a:pt x="2807" y="1195"/>
                    <a:pt x="3092" y="1234"/>
                  </a:cubicBezTo>
                  <a:cubicBezTo>
                    <a:pt x="3560" y="1301"/>
                    <a:pt x="4044" y="1335"/>
                    <a:pt x="4495" y="1452"/>
                  </a:cubicBezTo>
                  <a:lnTo>
                    <a:pt x="4579" y="1452"/>
                  </a:lnTo>
                  <a:cubicBezTo>
                    <a:pt x="4595" y="1318"/>
                    <a:pt x="4612" y="1201"/>
                    <a:pt x="4646" y="1101"/>
                  </a:cubicBezTo>
                  <a:cubicBezTo>
                    <a:pt x="4746" y="900"/>
                    <a:pt x="4729" y="683"/>
                    <a:pt x="4712" y="482"/>
                  </a:cubicBezTo>
                  <a:cubicBezTo>
                    <a:pt x="4679" y="466"/>
                    <a:pt x="4646" y="432"/>
                    <a:pt x="4612" y="416"/>
                  </a:cubicBezTo>
                  <a:cubicBezTo>
                    <a:pt x="4495" y="382"/>
                    <a:pt x="4395" y="332"/>
                    <a:pt x="4278" y="299"/>
                  </a:cubicBezTo>
                  <a:cubicBezTo>
                    <a:pt x="3576" y="115"/>
                    <a:pt x="2858" y="15"/>
                    <a:pt x="2139" y="15"/>
                  </a:cubicBezTo>
                  <a:lnTo>
                    <a:pt x="1755" y="15"/>
                  </a:lnTo>
                  <a:cubicBezTo>
                    <a:pt x="1636" y="4"/>
                    <a:pt x="1517" y="0"/>
                    <a:pt x="13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9"/>
            <p:cNvSpPr/>
            <p:nvPr/>
          </p:nvSpPr>
          <p:spPr>
            <a:xfrm>
              <a:off x="4261202" y="1389063"/>
              <a:ext cx="186281" cy="97170"/>
            </a:xfrm>
            <a:custGeom>
              <a:avLst/>
              <a:gdLst/>
              <a:ahLst/>
              <a:cxnLst/>
              <a:rect l="l" t="t" r="r" b="b"/>
              <a:pathLst>
                <a:path w="3911" h="2040" extrusionOk="0">
                  <a:moveTo>
                    <a:pt x="1880" y="0"/>
                  </a:moveTo>
                  <a:cubicBezTo>
                    <a:pt x="1706" y="0"/>
                    <a:pt x="1533" y="10"/>
                    <a:pt x="1370" y="85"/>
                  </a:cubicBezTo>
                  <a:cubicBezTo>
                    <a:pt x="1354" y="93"/>
                    <a:pt x="1333" y="93"/>
                    <a:pt x="1310" y="93"/>
                  </a:cubicBezTo>
                  <a:cubicBezTo>
                    <a:pt x="1287" y="93"/>
                    <a:pt x="1262" y="93"/>
                    <a:pt x="1237" y="101"/>
                  </a:cubicBezTo>
                  <a:cubicBezTo>
                    <a:pt x="986" y="168"/>
                    <a:pt x="719" y="218"/>
                    <a:pt x="535" y="419"/>
                  </a:cubicBezTo>
                  <a:cubicBezTo>
                    <a:pt x="451" y="519"/>
                    <a:pt x="351" y="603"/>
                    <a:pt x="251" y="669"/>
                  </a:cubicBezTo>
                  <a:cubicBezTo>
                    <a:pt x="84" y="786"/>
                    <a:pt x="34" y="937"/>
                    <a:pt x="34" y="1121"/>
                  </a:cubicBezTo>
                  <a:cubicBezTo>
                    <a:pt x="34" y="1338"/>
                    <a:pt x="34" y="1555"/>
                    <a:pt x="34" y="1772"/>
                  </a:cubicBezTo>
                  <a:cubicBezTo>
                    <a:pt x="34" y="1822"/>
                    <a:pt x="0" y="1889"/>
                    <a:pt x="67" y="1923"/>
                  </a:cubicBezTo>
                  <a:cubicBezTo>
                    <a:pt x="101" y="1923"/>
                    <a:pt x="151" y="1906"/>
                    <a:pt x="184" y="1906"/>
                  </a:cubicBezTo>
                  <a:cubicBezTo>
                    <a:pt x="451" y="1806"/>
                    <a:pt x="702" y="1789"/>
                    <a:pt x="969" y="1789"/>
                  </a:cubicBezTo>
                  <a:cubicBezTo>
                    <a:pt x="1220" y="1789"/>
                    <a:pt x="1471" y="1772"/>
                    <a:pt x="1705" y="1772"/>
                  </a:cubicBezTo>
                  <a:cubicBezTo>
                    <a:pt x="1766" y="1770"/>
                    <a:pt x="1828" y="1769"/>
                    <a:pt x="1889" y="1769"/>
                  </a:cubicBezTo>
                  <a:cubicBezTo>
                    <a:pt x="2295" y="1769"/>
                    <a:pt x="2702" y="1814"/>
                    <a:pt x="3108" y="1872"/>
                  </a:cubicBezTo>
                  <a:cubicBezTo>
                    <a:pt x="3359" y="1923"/>
                    <a:pt x="3626" y="1989"/>
                    <a:pt x="3910" y="2040"/>
                  </a:cubicBezTo>
                  <a:cubicBezTo>
                    <a:pt x="3893" y="1939"/>
                    <a:pt x="3877" y="1839"/>
                    <a:pt x="3877" y="1756"/>
                  </a:cubicBezTo>
                  <a:cubicBezTo>
                    <a:pt x="3893" y="1555"/>
                    <a:pt x="3776" y="1471"/>
                    <a:pt x="3626" y="1405"/>
                  </a:cubicBezTo>
                  <a:cubicBezTo>
                    <a:pt x="3559" y="1388"/>
                    <a:pt x="3509" y="1371"/>
                    <a:pt x="3442" y="1355"/>
                  </a:cubicBezTo>
                  <a:cubicBezTo>
                    <a:pt x="3075" y="1254"/>
                    <a:pt x="2724" y="1171"/>
                    <a:pt x="2340" y="1171"/>
                  </a:cubicBezTo>
                  <a:cubicBezTo>
                    <a:pt x="2223" y="1171"/>
                    <a:pt x="2101" y="1175"/>
                    <a:pt x="1982" y="1175"/>
                  </a:cubicBezTo>
                  <a:cubicBezTo>
                    <a:pt x="1863" y="1175"/>
                    <a:pt x="1746" y="1171"/>
                    <a:pt x="1638" y="1154"/>
                  </a:cubicBezTo>
                  <a:cubicBezTo>
                    <a:pt x="1442" y="1121"/>
                    <a:pt x="1246" y="1096"/>
                    <a:pt x="1050" y="1096"/>
                  </a:cubicBezTo>
                  <a:cubicBezTo>
                    <a:pt x="945" y="1096"/>
                    <a:pt x="840" y="1103"/>
                    <a:pt x="735" y="1121"/>
                  </a:cubicBezTo>
                  <a:cubicBezTo>
                    <a:pt x="713" y="1128"/>
                    <a:pt x="691" y="1136"/>
                    <a:pt x="670" y="1136"/>
                  </a:cubicBezTo>
                  <a:cubicBezTo>
                    <a:pt x="644" y="1136"/>
                    <a:pt x="620" y="1124"/>
                    <a:pt x="602" y="1087"/>
                  </a:cubicBezTo>
                  <a:cubicBezTo>
                    <a:pt x="619" y="1020"/>
                    <a:pt x="669" y="1020"/>
                    <a:pt x="719" y="1020"/>
                  </a:cubicBezTo>
                  <a:cubicBezTo>
                    <a:pt x="936" y="987"/>
                    <a:pt x="1136" y="954"/>
                    <a:pt x="1337" y="903"/>
                  </a:cubicBezTo>
                  <a:cubicBezTo>
                    <a:pt x="1504" y="870"/>
                    <a:pt x="1654" y="853"/>
                    <a:pt x="1805" y="853"/>
                  </a:cubicBezTo>
                  <a:cubicBezTo>
                    <a:pt x="1955" y="853"/>
                    <a:pt x="2089" y="837"/>
                    <a:pt x="2239" y="837"/>
                  </a:cubicBezTo>
                  <a:cubicBezTo>
                    <a:pt x="2284" y="835"/>
                    <a:pt x="2328" y="834"/>
                    <a:pt x="2372" y="834"/>
                  </a:cubicBezTo>
                  <a:cubicBezTo>
                    <a:pt x="2857" y="834"/>
                    <a:pt x="3317" y="919"/>
                    <a:pt x="3776" y="1087"/>
                  </a:cubicBezTo>
                  <a:cubicBezTo>
                    <a:pt x="3793" y="1104"/>
                    <a:pt x="3810" y="1104"/>
                    <a:pt x="3843" y="1104"/>
                  </a:cubicBezTo>
                  <a:cubicBezTo>
                    <a:pt x="3877" y="1004"/>
                    <a:pt x="3877" y="903"/>
                    <a:pt x="3810" y="837"/>
                  </a:cubicBezTo>
                  <a:cubicBezTo>
                    <a:pt x="3576" y="603"/>
                    <a:pt x="3359" y="369"/>
                    <a:pt x="3058" y="218"/>
                  </a:cubicBezTo>
                  <a:cubicBezTo>
                    <a:pt x="3041" y="202"/>
                    <a:pt x="3008" y="202"/>
                    <a:pt x="2974" y="185"/>
                  </a:cubicBezTo>
                  <a:cubicBezTo>
                    <a:pt x="2807" y="152"/>
                    <a:pt x="2624" y="118"/>
                    <a:pt x="2456" y="51"/>
                  </a:cubicBezTo>
                  <a:cubicBezTo>
                    <a:pt x="2323" y="18"/>
                    <a:pt x="2189" y="1"/>
                    <a:pt x="2055" y="1"/>
                  </a:cubicBezTo>
                  <a:cubicBezTo>
                    <a:pt x="1997" y="1"/>
                    <a:pt x="1939" y="0"/>
                    <a:pt x="18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9"/>
            <p:cNvSpPr/>
            <p:nvPr/>
          </p:nvSpPr>
          <p:spPr>
            <a:xfrm>
              <a:off x="4297782" y="1345336"/>
              <a:ext cx="112264" cy="39011"/>
            </a:xfrm>
            <a:custGeom>
              <a:avLst/>
              <a:gdLst/>
              <a:ahLst/>
              <a:cxnLst/>
              <a:rect l="l" t="t" r="r" b="b"/>
              <a:pathLst>
                <a:path w="2357" h="819" extrusionOk="0">
                  <a:moveTo>
                    <a:pt x="1221" y="0"/>
                  </a:moveTo>
                  <a:cubicBezTo>
                    <a:pt x="1054" y="0"/>
                    <a:pt x="903" y="34"/>
                    <a:pt x="736" y="50"/>
                  </a:cubicBezTo>
                  <a:cubicBezTo>
                    <a:pt x="711" y="59"/>
                    <a:pt x="682" y="59"/>
                    <a:pt x="653" y="59"/>
                  </a:cubicBezTo>
                  <a:cubicBezTo>
                    <a:pt x="623" y="59"/>
                    <a:pt x="594" y="59"/>
                    <a:pt x="569" y="67"/>
                  </a:cubicBezTo>
                  <a:cubicBezTo>
                    <a:pt x="519" y="84"/>
                    <a:pt x="469" y="100"/>
                    <a:pt x="419" y="134"/>
                  </a:cubicBezTo>
                  <a:cubicBezTo>
                    <a:pt x="201" y="301"/>
                    <a:pt x="34" y="501"/>
                    <a:pt x="1" y="819"/>
                  </a:cubicBezTo>
                  <a:cubicBezTo>
                    <a:pt x="268" y="752"/>
                    <a:pt x="485" y="702"/>
                    <a:pt x="719" y="635"/>
                  </a:cubicBezTo>
                  <a:cubicBezTo>
                    <a:pt x="786" y="618"/>
                    <a:pt x="853" y="618"/>
                    <a:pt x="920" y="618"/>
                  </a:cubicBezTo>
                  <a:lnTo>
                    <a:pt x="1455" y="618"/>
                  </a:lnTo>
                  <a:cubicBezTo>
                    <a:pt x="1521" y="618"/>
                    <a:pt x="1572" y="618"/>
                    <a:pt x="1622" y="635"/>
                  </a:cubicBezTo>
                  <a:cubicBezTo>
                    <a:pt x="1839" y="685"/>
                    <a:pt x="2056" y="752"/>
                    <a:pt x="2290" y="802"/>
                  </a:cubicBezTo>
                  <a:cubicBezTo>
                    <a:pt x="2296" y="808"/>
                    <a:pt x="2303" y="810"/>
                    <a:pt x="2311" y="810"/>
                  </a:cubicBezTo>
                  <a:cubicBezTo>
                    <a:pt x="2327" y="810"/>
                    <a:pt x="2346" y="802"/>
                    <a:pt x="2357" y="802"/>
                  </a:cubicBezTo>
                  <a:cubicBezTo>
                    <a:pt x="2323" y="568"/>
                    <a:pt x="2223" y="368"/>
                    <a:pt x="2039" y="217"/>
                  </a:cubicBezTo>
                  <a:cubicBezTo>
                    <a:pt x="1956" y="117"/>
                    <a:pt x="1839" y="67"/>
                    <a:pt x="1705" y="50"/>
                  </a:cubicBezTo>
                  <a:cubicBezTo>
                    <a:pt x="1538" y="34"/>
                    <a:pt x="1388" y="0"/>
                    <a:pt x="12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9"/>
            <p:cNvSpPr/>
            <p:nvPr/>
          </p:nvSpPr>
          <p:spPr>
            <a:xfrm>
              <a:off x="4292924" y="1351623"/>
              <a:ext cx="112312" cy="43012"/>
            </a:xfrm>
            <a:custGeom>
              <a:avLst/>
              <a:gdLst/>
              <a:ahLst/>
              <a:cxnLst/>
              <a:rect l="l" t="t" r="r" b="b"/>
              <a:pathLst>
                <a:path w="2358" h="903" extrusionOk="0">
                  <a:moveTo>
                    <a:pt x="1376" y="0"/>
                  </a:moveTo>
                  <a:cubicBezTo>
                    <a:pt x="1283" y="0"/>
                    <a:pt x="1188" y="15"/>
                    <a:pt x="1105" y="35"/>
                  </a:cubicBezTo>
                  <a:cubicBezTo>
                    <a:pt x="788" y="85"/>
                    <a:pt x="487" y="202"/>
                    <a:pt x="237" y="386"/>
                  </a:cubicBezTo>
                  <a:cubicBezTo>
                    <a:pt x="1" y="552"/>
                    <a:pt x="145" y="903"/>
                    <a:pt x="363" y="903"/>
                  </a:cubicBezTo>
                  <a:cubicBezTo>
                    <a:pt x="408" y="903"/>
                    <a:pt x="456" y="888"/>
                    <a:pt x="504" y="854"/>
                  </a:cubicBezTo>
                  <a:cubicBezTo>
                    <a:pt x="738" y="687"/>
                    <a:pt x="988" y="570"/>
                    <a:pt x="1273" y="537"/>
                  </a:cubicBezTo>
                  <a:cubicBezTo>
                    <a:pt x="1293" y="534"/>
                    <a:pt x="1314" y="532"/>
                    <a:pt x="1335" y="532"/>
                  </a:cubicBezTo>
                  <a:cubicBezTo>
                    <a:pt x="1565" y="532"/>
                    <a:pt x="1795" y="688"/>
                    <a:pt x="2024" y="704"/>
                  </a:cubicBezTo>
                  <a:cubicBezTo>
                    <a:pt x="2039" y="706"/>
                    <a:pt x="2054" y="707"/>
                    <a:pt x="2067" y="707"/>
                  </a:cubicBezTo>
                  <a:cubicBezTo>
                    <a:pt x="2358" y="707"/>
                    <a:pt x="2344" y="218"/>
                    <a:pt x="2024" y="186"/>
                  </a:cubicBezTo>
                  <a:cubicBezTo>
                    <a:pt x="1857" y="169"/>
                    <a:pt x="1707" y="69"/>
                    <a:pt x="1540" y="19"/>
                  </a:cubicBezTo>
                  <a:cubicBezTo>
                    <a:pt x="1489" y="6"/>
                    <a:pt x="1433" y="0"/>
                    <a:pt x="1376"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9"/>
            <p:cNvSpPr/>
            <p:nvPr/>
          </p:nvSpPr>
          <p:spPr>
            <a:xfrm>
              <a:off x="4268347" y="1399875"/>
              <a:ext cx="172897" cy="50824"/>
            </a:xfrm>
            <a:custGeom>
              <a:avLst/>
              <a:gdLst/>
              <a:ahLst/>
              <a:cxnLst/>
              <a:rect l="l" t="t" r="r" b="b"/>
              <a:pathLst>
                <a:path w="3630" h="1067" extrusionOk="0">
                  <a:moveTo>
                    <a:pt x="1493" y="1"/>
                  </a:moveTo>
                  <a:cubicBezTo>
                    <a:pt x="1043" y="1"/>
                    <a:pt x="232" y="213"/>
                    <a:pt x="51" y="576"/>
                  </a:cubicBezTo>
                  <a:cubicBezTo>
                    <a:pt x="1" y="676"/>
                    <a:pt x="1" y="827"/>
                    <a:pt x="84" y="910"/>
                  </a:cubicBezTo>
                  <a:cubicBezTo>
                    <a:pt x="101" y="910"/>
                    <a:pt x="101" y="910"/>
                    <a:pt x="101" y="927"/>
                  </a:cubicBezTo>
                  <a:cubicBezTo>
                    <a:pt x="157" y="968"/>
                    <a:pt x="217" y="986"/>
                    <a:pt x="274" y="986"/>
                  </a:cubicBezTo>
                  <a:cubicBezTo>
                    <a:pt x="403" y="986"/>
                    <a:pt x="517" y="897"/>
                    <a:pt x="552" y="793"/>
                  </a:cubicBezTo>
                  <a:cubicBezTo>
                    <a:pt x="738" y="638"/>
                    <a:pt x="1326" y="541"/>
                    <a:pt x="1571" y="541"/>
                  </a:cubicBezTo>
                  <a:cubicBezTo>
                    <a:pt x="1590" y="541"/>
                    <a:pt x="1607" y="542"/>
                    <a:pt x="1621" y="543"/>
                  </a:cubicBezTo>
                  <a:cubicBezTo>
                    <a:pt x="1905" y="576"/>
                    <a:pt x="2941" y="643"/>
                    <a:pt x="3075" y="927"/>
                  </a:cubicBezTo>
                  <a:cubicBezTo>
                    <a:pt x="3117" y="1026"/>
                    <a:pt x="3190" y="1066"/>
                    <a:pt x="3268" y="1066"/>
                  </a:cubicBezTo>
                  <a:cubicBezTo>
                    <a:pt x="3440" y="1066"/>
                    <a:pt x="3630" y="867"/>
                    <a:pt x="3526" y="660"/>
                  </a:cubicBezTo>
                  <a:cubicBezTo>
                    <a:pt x="3292" y="108"/>
                    <a:pt x="2123" y="75"/>
                    <a:pt x="1621" y="8"/>
                  </a:cubicBezTo>
                  <a:cubicBezTo>
                    <a:pt x="1583" y="3"/>
                    <a:pt x="1540" y="1"/>
                    <a:pt x="1493"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9"/>
            <p:cNvSpPr/>
            <p:nvPr/>
          </p:nvSpPr>
          <p:spPr>
            <a:xfrm>
              <a:off x="4254820" y="1445221"/>
              <a:ext cx="181518" cy="38297"/>
            </a:xfrm>
            <a:custGeom>
              <a:avLst/>
              <a:gdLst/>
              <a:ahLst/>
              <a:cxnLst/>
              <a:rect l="l" t="t" r="r" b="b"/>
              <a:pathLst>
                <a:path w="3811" h="804" extrusionOk="0">
                  <a:moveTo>
                    <a:pt x="1705" y="1"/>
                  </a:moveTo>
                  <a:cubicBezTo>
                    <a:pt x="1201" y="1"/>
                    <a:pt x="705" y="71"/>
                    <a:pt x="201" y="242"/>
                  </a:cubicBezTo>
                  <a:cubicBezTo>
                    <a:pt x="101" y="276"/>
                    <a:pt x="1" y="376"/>
                    <a:pt x="17" y="510"/>
                  </a:cubicBezTo>
                  <a:cubicBezTo>
                    <a:pt x="17" y="510"/>
                    <a:pt x="17" y="526"/>
                    <a:pt x="17" y="543"/>
                  </a:cubicBezTo>
                  <a:cubicBezTo>
                    <a:pt x="39" y="712"/>
                    <a:pt x="187" y="801"/>
                    <a:pt x="323" y="801"/>
                  </a:cubicBezTo>
                  <a:cubicBezTo>
                    <a:pt x="401" y="801"/>
                    <a:pt x="476" y="771"/>
                    <a:pt x="519" y="710"/>
                  </a:cubicBezTo>
                  <a:cubicBezTo>
                    <a:pt x="909" y="593"/>
                    <a:pt x="1299" y="527"/>
                    <a:pt x="1705" y="527"/>
                  </a:cubicBezTo>
                  <a:cubicBezTo>
                    <a:pt x="1821" y="527"/>
                    <a:pt x="1937" y="532"/>
                    <a:pt x="2056" y="543"/>
                  </a:cubicBezTo>
                  <a:cubicBezTo>
                    <a:pt x="2306" y="577"/>
                    <a:pt x="3075" y="543"/>
                    <a:pt x="3309" y="693"/>
                  </a:cubicBezTo>
                  <a:cubicBezTo>
                    <a:pt x="3362" y="762"/>
                    <a:pt x="3455" y="803"/>
                    <a:pt x="3543" y="803"/>
                  </a:cubicBezTo>
                  <a:cubicBezTo>
                    <a:pt x="3649" y="803"/>
                    <a:pt x="3750" y="746"/>
                    <a:pt x="3777" y="610"/>
                  </a:cubicBezTo>
                  <a:cubicBezTo>
                    <a:pt x="3777" y="610"/>
                    <a:pt x="3777" y="610"/>
                    <a:pt x="3793" y="593"/>
                  </a:cubicBezTo>
                  <a:cubicBezTo>
                    <a:pt x="3810" y="510"/>
                    <a:pt x="3793" y="409"/>
                    <a:pt x="3727" y="343"/>
                  </a:cubicBezTo>
                  <a:cubicBezTo>
                    <a:pt x="3426" y="59"/>
                    <a:pt x="2774" y="92"/>
                    <a:pt x="2407" y="42"/>
                  </a:cubicBezTo>
                  <a:cubicBezTo>
                    <a:pt x="2170" y="16"/>
                    <a:pt x="1937" y="1"/>
                    <a:pt x="1705"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9"/>
            <p:cNvSpPr/>
            <p:nvPr/>
          </p:nvSpPr>
          <p:spPr>
            <a:xfrm>
              <a:off x="4243674" y="1508334"/>
              <a:ext cx="215097" cy="57159"/>
            </a:xfrm>
            <a:custGeom>
              <a:avLst/>
              <a:gdLst/>
              <a:ahLst/>
              <a:cxnLst/>
              <a:rect l="l" t="t" r="r" b="b"/>
              <a:pathLst>
                <a:path w="4516" h="1200" extrusionOk="0">
                  <a:moveTo>
                    <a:pt x="2393" y="1"/>
                  </a:moveTo>
                  <a:cubicBezTo>
                    <a:pt x="1770" y="1"/>
                    <a:pt x="1152" y="51"/>
                    <a:pt x="535" y="137"/>
                  </a:cubicBezTo>
                  <a:lnTo>
                    <a:pt x="519" y="137"/>
                  </a:lnTo>
                  <a:cubicBezTo>
                    <a:pt x="502" y="137"/>
                    <a:pt x="469" y="137"/>
                    <a:pt x="452" y="154"/>
                  </a:cubicBezTo>
                  <a:cubicBezTo>
                    <a:pt x="301" y="171"/>
                    <a:pt x="251" y="271"/>
                    <a:pt x="251" y="388"/>
                  </a:cubicBezTo>
                  <a:cubicBezTo>
                    <a:pt x="1" y="471"/>
                    <a:pt x="34" y="906"/>
                    <a:pt x="335" y="906"/>
                  </a:cubicBezTo>
                  <a:cubicBezTo>
                    <a:pt x="987" y="889"/>
                    <a:pt x="1638" y="856"/>
                    <a:pt x="2290" y="839"/>
                  </a:cubicBezTo>
                  <a:cubicBezTo>
                    <a:pt x="2908" y="839"/>
                    <a:pt x="3510" y="1023"/>
                    <a:pt x="4111" y="1190"/>
                  </a:cubicBezTo>
                  <a:cubicBezTo>
                    <a:pt x="4135" y="1196"/>
                    <a:pt x="4159" y="1199"/>
                    <a:pt x="4181" y="1199"/>
                  </a:cubicBezTo>
                  <a:cubicBezTo>
                    <a:pt x="4391" y="1199"/>
                    <a:pt x="4516" y="938"/>
                    <a:pt x="4395" y="772"/>
                  </a:cubicBezTo>
                  <a:cubicBezTo>
                    <a:pt x="4445" y="672"/>
                    <a:pt x="4462" y="555"/>
                    <a:pt x="4362" y="455"/>
                  </a:cubicBezTo>
                  <a:cubicBezTo>
                    <a:pt x="4044" y="104"/>
                    <a:pt x="3510" y="37"/>
                    <a:pt x="3058" y="20"/>
                  </a:cubicBezTo>
                  <a:cubicBezTo>
                    <a:pt x="2836" y="7"/>
                    <a:pt x="2614" y="1"/>
                    <a:pt x="2393"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9"/>
            <p:cNvSpPr/>
            <p:nvPr/>
          </p:nvSpPr>
          <p:spPr>
            <a:xfrm>
              <a:off x="4227766" y="1563921"/>
              <a:ext cx="263965" cy="66971"/>
            </a:xfrm>
            <a:custGeom>
              <a:avLst/>
              <a:gdLst/>
              <a:ahLst/>
              <a:cxnLst/>
              <a:rect l="l" t="t" r="r" b="b"/>
              <a:pathLst>
                <a:path w="5542" h="1406" extrusionOk="0">
                  <a:moveTo>
                    <a:pt x="3363" y="0"/>
                  </a:moveTo>
                  <a:cubicBezTo>
                    <a:pt x="2944" y="0"/>
                    <a:pt x="2546" y="33"/>
                    <a:pt x="2273" y="39"/>
                  </a:cubicBezTo>
                  <a:cubicBezTo>
                    <a:pt x="2218" y="39"/>
                    <a:pt x="2123" y="38"/>
                    <a:pt x="2002" y="38"/>
                  </a:cubicBezTo>
                  <a:cubicBezTo>
                    <a:pt x="1384" y="38"/>
                    <a:pt x="106" y="84"/>
                    <a:pt x="301" y="658"/>
                  </a:cubicBezTo>
                  <a:cubicBezTo>
                    <a:pt x="251" y="674"/>
                    <a:pt x="218" y="691"/>
                    <a:pt x="184" y="724"/>
                  </a:cubicBezTo>
                  <a:cubicBezTo>
                    <a:pt x="17" y="825"/>
                    <a:pt x="1" y="1176"/>
                    <a:pt x="251" y="1209"/>
                  </a:cubicBezTo>
                  <a:cubicBezTo>
                    <a:pt x="1220" y="1343"/>
                    <a:pt x="2189" y="1376"/>
                    <a:pt x="3175" y="1393"/>
                  </a:cubicBezTo>
                  <a:cubicBezTo>
                    <a:pt x="3333" y="1399"/>
                    <a:pt x="3496" y="1405"/>
                    <a:pt x="3660" y="1405"/>
                  </a:cubicBezTo>
                  <a:cubicBezTo>
                    <a:pt x="3929" y="1405"/>
                    <a:pt x="4202" y="1388"/>
                    <a:pt x="4462" y="1326"/>
                  </a:cubicBezTo>
                  <a:lnTo>
                    <a:pt x="4796" y="1326"/>
                  </a:lnTo>
                  <a:cubicBezTo>
                    <a:pt x="4863" y="1326"/>
                    <a:pt x="4896" y="1309"/>
                    <a:pt x="4930" y="1293"/>
                  </a:cubicBezTo>
                  <a:cubicBezTo>
                    <a:pt x="4946" y="1293"/>
                    <a:pt x="4963" y="1309"/>
                    <a:pt x="4963" y="1309"/>
                  </a:cubicBezTo>
                  <a:cubicBezTo>
                    <a:pt x="5023" y="1362"/>
                    <a:pt x="5089" y="1384"/>
                    <a:pt x="5151" y="1384"/>
                  </a:cubicBezTo>
                  <a:cubicBezTo>
                    <a:pt x="5365" y="1384"/>
                    <a:pt x="5541" y="1123"/>
                    <a:pt x="5347" y="942"/>
                  </a:cubicBezTo>
                  <a:cubicBezTo>
                    <a:pt x="5314" y="908"/>
                    <a:pt x="5280" y="875"/>
                    <a:pt x="5230" y="858"/>
                  </a:cubicBezTo>
                  <a:cubicBezTo>
                    <a:pt x="5247" y="808"/>
                    <a:pt x="5230" y="741"/>
                    <a:pt x="5214" y="691"/>
                  </a:cubicBezTo>
                  <a:cubicBezTo>
                    <a:pt x="4944" y="110"/>
                    <a:pt x="4120" y="0"/>
                    <a:pt x="3363"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9"/>
            <p:cNvSpPr/>
            <p:nvPr/>
          </p:nvSpPr>
          <p:spPr>
            <a:xfrm>
              <a:off x="3913408" y="1327807"/>
              <a:ext cx="881060" cy="1294127"/>
            </a:xfrm>
            <a:custGeom>
              <a:avLst/>
              <a:gdLst/>
              <a:ahLst/>
              <a:cxnLst/>
              <a:rect l="l" t="t" r="r" b="b"/>
              <a:pathLst>
                <a:path w="18498" h="27169" extrusionOk="0">
                  <a:moveTo>
                    <a:pt x="12415" y="6433"/>
                  </a:moveTo>
                  <a:cubicBezTo>
                    <a:pt x="12582" y="6483"/>
                    <a:pt x="12716" y="6600"/>
                    <a:pt x="12900" y="6617"/>
                  </a:cubicBezTo>
                  <a:cubicBezTo>
                    <a:pt x="12950" y="6617"/>
                    <a:pt x="13033" y="6651"/>
                    <a:pt x="13050" y="6701"/>
                  </a:cubicBezTo>
                  <a:cubicBezTo>
                    <a:pt x="13150" y="6868"/>
                    <a:pt x="13301" y="7018"/>
                    <a:pt x="13301" y="7235"/>
                  </a:cubicBezTo>
                  <a:cubicBezTo>
                    <a:pt x="13301" y="7302"/>
                    <a:pt x="13317" y="7386"/>
                    <a:pt x="13301" y="7453"/>
                  </a:cubicBezTo>
                  <a:cubicBezTo>
                    <a:pt x="13301" y="7586"/>
                    <a:pt x="13317" y="7703"/>
                    <a:pt x="13384" y="7820"/>
                  </a:cubicBezTo>
                  <a:cubicBezTo>
                    <a:pt x="13434" y="7887"/>
                    <a:pt x="13434" y="7971"/>
                    <a:pt x="13451" y="8054"/>
                  </a:cubicBezTo>
                  <a:cubicBezTo>
                    <a:pt x="13451" y="8121"/>
                    <a:pt x="13451" y="8188"/>
                    <a:pt x="13451" y="8255"/>
                  </a:cubicBezTo>
                  <a:cubicBezTo>
                    <a:pt x="13418" y="8555"/>
                    <a:pt x="13535" y="8839"/>
                    <a:pt x="13652" y="9107"/>
                  </a:cubicBezTo>
                  <a:cubicBezTo>
                    <a:pt x="13685" y="9174"/>
                    <a:pt x="13718" y="9240"/>
                    <a:pt x="13735" y="9307"/>
                  </a:cubicBezTo>
                  <a:cubicBezTo>
                    <a:pt x="13802" y="9458"/>
                    <a:pt x="13869" y="9608"/>
                    <a:pt x="13936" y="9758"/>
                  </a:cubicBezTo>
                  <a:cubicBezTo>
                    <a:pt x="13969" y="9842"/>
                    <a:pt x="14002" y="9925"/>
                    <a:pt x="14069" y="9959"/>
                  </a:cubicBezTo>
                  <a:cubicBezTo>
                    <a:pt x="14220" y="10076"/>
                    <a:pt x="14303" y="10243"/>
                    <a:pt x="14370" y="10410"/>
                  </a:cubicBezTo>
                  <a:cubicBezTo>
                    <a:pt x="14403" y="10494"/>
                    <a:pt x="14454" y="10560"/>
                    <a:pt x="14487" y="10627"/>
                  </a:cubicBezTo>
                  <a:cubicBezTo>
                    <a:pt x="14520" y="10677"/>
                    <a:pt x="14571" y="10711"/>
                    <a:pt x="14587" y="10761"/>
                  </a:cubicBezTo>
                  <a:cubicBezTo>
                    <a:pt x="14704" y="11012"/>
                    <a:pt x="14905" y="11195"/>
                    <a:pt x="15105" y="11396"/>
                  </a:cubicBezTo>
                  <a:cubicBezTo>
                    <a:pt x="15155" y="11446"/>
                    <a:pt x="15205" y="11513"/>
                    <a:pt x="15256" y="11580"/>
                  </a:cubicBezTo>
                  <a:cubicBezTo>
                    <a:pt x="15339" y="11713"/>
                    <a:pt x="15406" y="11847"/>
                    <a:pt x="15473" y="11997"/>
                  </a:cubicBezTo>
                  <a:cubicBezTo>
                    <a:pt x="15606" y="12215"/>
                    <a:pt x="15757" y="12398"/>
                    <a:pt x="15941" y="12582"/>
                  </a:cubicBezTo>
                  <a:cubicBezTo>
                    <a:pt x="16342" y="12966"/>
                    <a:pt x="16726" y="13367"/>
                    <a:pt x="17077" y="13785"/>
                  </a:cubicBezTo>
                  <a:cubicBezTo>
                    <a:pt x="17344" y="14103"/>
                    <a:pt x="17578" y="14470"/>
                    <a:pt x="17779" y="14854"/>
                  </a:cubicBezTo>
                  <a:cubicBezTo>
                    <a:pt x="17929" y="15088"/>
                    <a:pt x="17996" y="15372"/>
                    <a:pt x="18096" y="15623"/>
                  </a:cubicBezTo>
                  <a:cubicBezTo>
                    <a:pt x="18180" y="15840"/>
                    <a:pt x="18246" y="16041"/>
                    <a:pt x="18330" y="16241"/>
                  </a:cubicBezTo>
                  <a:cubicBezTo>
                    <a:pt x="18397" y="16425"/>
                    <a:pt x="18430" y="16609"/>
                    <a:pt x="18430" y="16809"/>
                  </a:cubicBezTo>
                  <a:cubicBezTo>
                    <a:pt x="18430" y="17060"/>
                    <a:pt x="18414" y="17327"/>
                    <a:pt x="18414" y="17578"/>
                  </a:cubicBezTo>
                  <a:cubicBezTo>
                    <a:pt x="18414" y="17778"/>
                    <a:pt x="18414" y="17979"/>
                    <a:pt x="18430" y="18179"/>
                  </a:cubicBezTo>
                  <a:cubicBezTo>
                    <a:pt x="18497" y="18681"/>
                    <a:pt x="18497" y="19182"/>
                    <a:pt x="18447" y="19683"/>
                  </a:cubicBezTo>
                  <a:cubicBezTo>
                    <a:pt x="18414" y="20068"/>
                    <a:pt x="18330" y="20452"/>
                    <a:pt x="18213" y="20819"/>
                  </a:cubicBezTo>
                  <a:cubicBezTo>
                    <a:pt x="18113" y="21154"/>
                    <a:pt x="17979" y="21471"/>
                    <a:pt x="17829" y="21788"/>
                  </a:cubicBezTo>
                  <a:cubicBezTo>
                    <a:pt x="17645" y="22173"/>
                    <a:pt x="17411" y="22507"/>
                    <a:pt x="17277" y="22908"/>
                  </a:cubicBezTo>
                  <a:cubicBezTo>
                    <a:pt x="17277" y="22925"/>
                    <a:pt x="17261" y="22941"/>
                    <a:pt x="17261" y="22958"/>
                  </a:cubicBezTo>
                  <a:cubicBezTo>
                    <a:pt x="17094" y="23209"/>
                    <a:pt x="16926" y="23459"/>
                    <a:pt x="16743" y="23710"/>
                  </a:cubicBezTo>
                  <a:cubicBezTo>
                    <a:pt x="16726" y="23760"/>
                    <a:pt x="16676" y="23794"/>
                    <a:pt x="16642" y="23844"/>
                  </a:cubicBezTo>
                  <a:cubicBezTo>
                    <a:pt x="16342" y="24378"/>
                    <a:pt x="15907" y="24779"/>
                    <a:pt x="15439" y="25164"/>
                  </a:cubicBezTo>
                  <a:cubicBezTo>
                    <a:pt x="15289" y="25264"/>
                    <a:pt x="15155" y="25381"/>
                    <a:pt x="15005" y="25498"/>
                  </a:cubicBezTo>
                  <a:cubicBezTo>
                    <a:pt x="14938" y="25548"/>
                    <a:pt x="14871" y="25598"/>
                    <a:pt x="14804" y="25631"/>
                  </a:cubicBezTo>
                  <a:cubicBezTo>
                    <a:pt x="14487" y="25815"/>
                    <a:pt x="14170" y="25982"/>
                    <a:pt x="13852" y="26166"/>
                  </a:cubicBezTo>
                  <a:cubicBezTo>
                    <a:pt x="13652" y="26266"/>
                    <a:pt x="13451" y="26367"/>
                    <a:pt x="13267" y="26467"/>
                  </a:cubicBezTo>
                  <a:cubicBezTo>
                    <a:pt x="12866" y="26684"/>
                    <a:pt x="12415" y="26801"/>
                    <a:pt x="11981" y="26918"/>
                  </a:cubicBezTo>
                  <a:cubicBezTo>
                    <a:pt x="11914" y="26935"/>
                    <a:pt x="11847" y="26935"/>
                    <a:pt x="11797" y="26951"/>
                  </a:cubicBezTo>
                  <a:cubicBezTo>
                    <a:pt x="11747" y="26951"/>
                    <a:pt x="11713" y="26951"/>
                    <a:pt x="11680" y="26968"/>
                  </a:cubicBezTo>
                  <a:cubicBezTo>
                    <a:pt x="11413" y="27135"/>
                    <a:pt x="11095" y="27152"/>
                    <a:pt x="10794" y="27152"/>
                  </a:cubicBezTo>
                  <a:cubicBezTo>
                    <a:pt x="10026" y="27169"/>
                    <a:pt x="9257" y="27152"/>
                    <a:pt x="8489" y="27152"/>
                  </a:cubicBezTo>
                  <a:cubicBezTo>
                    <a:pt x="8322" y="27152"/>
                    <a:pt x="8154" y="27135"/>
                    <a:pt x="8004" y="27085"/>
                  </a:cubicBezTo>
                  <a:cubicBezTo>
                    <a:pt x="7820" y="27035"/>
                    <a:pt x="7636" y="27002"/>
                    <a:pt x="7436" y="26985"/>
                  </a:cubicBezTo>
                  <a:cubicBezTo>
                    <a:pt x="7336" y="26985"/>
                    <a:pt x="7219" y="26968"/>
                    <a:pt x="7119" y="26951"/>
                  </a:cubicBezTo>
                  <a:cubicBezTo>
                    <a:pt x="7035" y="26951"/>
                    <a:pt x="6951" y="26935"/>
                    <a:pt x="6868" y="26951"/>
                  </a:cubicBezTo>
                  <a:cubicBezTo>
                    <a:pt x="6684" y="26968"/>
                    <a:pt x="6517" y="26918"/>
                    <a:pt x="6333" y="26885"/>
                  </a:cubicBezTo>
                  <a:cubicBezTo>
                    <a:pt x="5815" y="26734"/>
                    <a:pt x="5314" y="26534"/>
                    <a:pt x="4846" y="26266"/>
                  </a:cubicBezTo>
                  <a:cubicBezTo>
                    <a:pt x="4529" y="26083"/>
                    <a:pt x="4211" y="25932"/>
                    <a:pt x="3910" y="25765"/>
                  </a:cubicBezTo>
                  <a:cubicBezTo>
                    <a:pt x="3743" y="25682"/>
                    <a:pt x="3593" y="25581"/>
                    <a:pt x="3443" y="25464"/>
                  </a:cubicBezTo>
                  <a:cubicBezTo>
                    <a:pt x="3326" y="25364"/>
                    <a:pt x="3209" y="25264"/>
                    <a:pt x="3075" y="25180"/>
                  </a:cubicBezTo>
                  <a:cubicBezTo>
                    <a:pt x="2691" y="24896"/>
                    <a:pt x="2373" y="24562"/>
                    <a:pt x="2073" y="24178"/>
                  </a:cubicBezTo>
                  <a:cubicBezTo>
                    <a:pt x="1989" y="24094"/>
                    <a:pt x="1939" y="23994"/>
                    <a:pt x="1872" y="23894"/>
                  </a:cubicBezTo>
                  <a:cubicBezTo>
                    <a:pt x="1855" y="23860"/>
                    <a:pt x="1855" y="23844"/>
                    <a:pt x="1839" y="23827"/>
                  </a:cubicBezTo>
                  <a:cubicBezTo>
                    <a:pt x="1621" y="23626"/>
                    <a:pt x="1504" y="23359"/>
                    <a:pt x="1337" y="23125"/>
                  </a:cubicBezTo>
                  <a:cubicBezTo>
                    <a:pt x="1287" y="23042"/>
                    <a:pt x="1237" y="22958"/>
                    <a:pt x="1204" y="22875"/>
                  </a:cubicBezTo>
                  <a:cubicBezTo>
                    <a:pt x="1137" y="22674"/>
                    <a:pt x="1020" y="22507"/>
                    <a:pt x="936" y="22323"/>
                  </a:cubicBezTo>
                  <a:cubicBezTo>
                    <a:pt x="585" y="21672"/>
                    <a:pt x="268" y="21003"/>
                    <a:pt x="134" y="20268"/>
                  </a:cubicBezTo>
                  <a:cubicBezTo>
                    <a:pt x="34" y="19783"/>
                    <a:pt x="1" y="19299"/>
                    <a:pt x="17" y="18798"/>
                  </a:cubicBezTo>
                  <a:cubicBezTo>
                    <a:pt x="17" y="18564"/>
                    <a:pt x="51" y="18313"/>
                    <a:pt x="68" y="18062"/>
                  </a:cubicBezTo>
                  <a:cubicBezTo>
                    <a:pt x="84" y="17929"/>
                    <a:pt x="84" y="17795"/>
                    <a:pt x="84" y="17661"/>
                  </a:cubicBezTo>
                  <a:cubicBezTo>
                    <a:pt x="84" y="17411"/>
                    <a:pt x="68" y="17144"/>
                    <a:pt x="68" y="16893"/>
                  </a:cubicBezTo>
                  <a:cubicBezTo>
                    <a:pt x="68" y="16642"/>
                    <a:pt x="101" y="16408"/>
                    <a:pt x="201" y="16174"/>
                  </a:cubicBezTo>
                  <a:cubicBezTo>
                    <a:pt x="335" y="15824"/>
                    <a:pt x="452" y="15473"/>
                    <a:pt x="585" y="15122"/>
                  </a:cubicBezTo>
                  <a:cubicBezTo>
                    <a:pt x="619" y="15038"/>
                    <a:pt x="652" y="14971"/>
                    <a:pt x="686" y="14905"/>
                  </a:cubicBezTo>
                  <a:cubicBezTo>
                    <a:pt x="920" y="14487"/>
                    <a:pt x="1170" y="14086"/>
                    <a:pt x="1471" y="13718"/>
                  </a:cubicBezTo>
                  <a:cubicBezTo>
                    <a:pt x="1805" y="13351"/>
                    <a:pt x="2139" y="13017"/>
                    <a:pt x="2474" y="12666"/>
                  </a:cubicBezTo>
                  <a:cubicBezTo>
                    <a:pt x="2507" y="12632"/>
                    <a:pt x="2524" y="12582"/>
                    <a:pt x="2574" y="12565"/>
                  </a:cubicBezTo>
                  <a:cubicBezTo>
                    <a:pt x="2758" y="12448"/>
                    <a:pt x="2858" y="12265"/>
                    <a:pt x="2958" y="12081"/>
                  </a:cubicBezTo>
                  <a:cubicBezTo>
                    <a:pt x="3058" y="11930"/>
                    <a:pt x="3142" y="11747"/>
                    <a:pt x="3242" y="11596"/>
                  </a:cubicBezTo>
                  <a:cubicBezTo>
                    <a:pt x="3309" y="11496"/>
                    <a:pt x="3376" y="11413"/>
                    <a:pt x="3459" y="11346"/>
                  </a:cubicBezTo>
                  <a:cubicBezTo>
                    <a:pt x="3777" y="11028"/>
                    <a:pt x="4027" y="10661"/>
                    <a:pt x="4211" y="10243"/>
                  </a:cubicBezTo>
                  <a:cubicBezTo>
                    <a:pt x="4228" y="10193"/>
                    <a:pt x="4261" y="10126"/>
                    <a:pt x="4311" y="10093"/>
                  </a:cubicBezTo>
                  <a:cubicBezTo>
                    <a:pt x="4529" y="9925"/>
                    <a:pt x="4629" y="9675"/>
                    <a:pt x="4729" y="9424"/>
                  </a:cubicBezTo>
                  <a:cubicBezTo>
                    <a:pt x="4813" y="9207"/>
                    <a:pt x="4896" y="8973"/>
                    <a:pt x="4997" y="8739"/>
                  </a:cubicBezTo>
                  <a:cubicBezTo>
                    <a:pt x="5030" y="8639"/>
                    <a:pt x="5047" y="8555"/>
                    <a:pt x="5047" y="8455"/>
                  </a:cubicBezTo>
                  <a:cubicBezTo>
                    <a:pt x="5047" y="8338"/>
                    <a:pt x="5047" y="8204"/>
                    <a:pt x="5047" y="8088"/>
                  </a:cubicBezTo>
                  <a:cubicBezTo>
                    <a:pt x="5063" y="8004"/>
                    <a:pt x="5063" y="7904"/>
                    <a:pt x="5113" y="7837"/>
                  </a:cubicBezTo>
                  <a:cubicBezTo>
                    <a:pt x="5180" y="7720"/>
                    <a:pt x="5197" y="7586"/>
                    <a:pt x="5180" y="7469"/>
                  </a:cubicBezTo>
                  <a:cubicBezTo>
                    <a:pt x="5147" y="7202"/>
                    <a:pt x="5281" y="6985"/>
                    <a:pt x="5398" y="6768"/>
                  </a:cubicBezTo>
                  <a:cubicBezTo>
                    <a:pt x="5431" y="6684"/>
                    <a:pt x="5514" y="6634"/>
                    <a:pt x="5615" y="6634"/>
                  </a:cubicBezTo>
                  <a:cubicBezTo>
                    <a:pt x="5782" y="6617"/>
                    <a:pt x="5916" y="6483"/>
                    <a:pt x="6099" y="6450"/>
                  </a:cubicBezTo>
                  <a:cubicBezTo>
                    <a:pt x="6016" y="6166"/>
                    <a:pt x="6016" y="5882"/>
                    <a:pt x="5999" y="5598"/>
                  </a:cubicBezTo>
                  <a:cubicBezTo>
                    <a:pt x="5966" y="5364"/>
                    <a:pt x="6049" y="5164"/>
                    <a:pt x="6216" y="4996"/>
                  </a:cubicBezTo>
                  <a:cubicBezTo>
                    <a:pt x="6317" y="4896"/>
                    <a:pt x="6433" y="4813"/>
                    <a:pt x="6484" y="4679"/>
                  </a:cubicBezTo>
                  <a:cubicBezTo>
                    <a:pt x="6484" y="4646"/>
                    <a:pt x="6484" y="4629"/>
                    <a:pt x="6484" y="4612"/>
                  </a:cubicBezTo>
                  <a:cubicBezTo>
                    <a:pt x="6317" y="4311"/>
                    <a:pt x="6333" y="3977"/>
                    <a:pt x="6350" y="3660"/>
                  </a:cubicBezTo>
                  <a:cubicBezTo>
                    <a:pt x="6350" y="3509"/>
                    <a:pt x="6433" y="3376"/>
                    <a:pt x="6550" y="3292"/>
                  </a:cubicBezTo>
                  <a:cubicBezTo>
                    <a:pt x="6584" y="3275"/>
                    <a:pt x="6617" y="3242"/>
                    <a:pt x="6651" y="3225"/>
                  </a:cubicBezTo>
                  <a:cubicBezTo>
                    <a:pt x="6734" y="3175"/>
                    <a:pt x="6768" y="3092"/>
                    <a:pt x="6768" y="2991"/>
                  </a:cubicBezTo>
                  <a:cubicBezTo>
                    <a:pt x="6768" y="2858"/>
                    <a:pt x="6768" y="2724"/>
                    <a:pt x="6768" y="2590"/>
                  </a:cubicBezTo>
                  <a:cubicBezTo>
                    <a:pt x="6768" y="2473"/>
                    <a:pt x="6751" y="2340"/>
                    <a:pt x="6768" y="2223"/>
                  </a:cubicBezTo>
                  <a:cubicBezTo>
                    <a:pt x="6801" y="1939"/>
                    <a:pt x="6918" y="1705"/>
                    <a:pt x="7169" y="1554"/>
                  </a:cubicBezTo>
                  <a:cubicBezTo>
                    <a:pt x="7352" y="1454"/>
                    <a:pt x="7536" y="1354"/>
                    <a:pt x="7737" y="1254"/>
                  </a:cubicBezTo>
                  <a:cubicBezTo>
                    <a:pt x="7753" y="1153"/>
                    <a:pt x="7787" y="1037"/>
                    <a:pt x="7804" y="920"/>
                  </a:cubicBezTo>
                  <a:cubicBezTo>
                    <a:pt x="7870" y="552"/>
                    <a:pt x="8104" y="301"/>
                    <a:pt x="8422" y="118"/>
                  </a:cubicBezTo>
                  <a:cubicBezTo>
                    <a:pt x="8539" y="51"/>
                    <a:pt x="8656" y="17"/>
                    <a:pt x="8806" y="17"/>
                  </a:cubicBezTo>
                  <a:cubicBezTo>
                    <a:pt x="8956" y="34"/>
                    <a:pt x="9090" y="34"/>
                    <a:pt x="9241" y="17"/>
                  </a:cubicBezTo>
                  <a:cubicBezTo>
                    <a:pt x="9508" y="1"/>
                    <a:pt x="9742" y="51"/>
                    <a:pt x="9992" y="134"/>
                  </a:cubicBezTo>
                  <a:cubicBezTo>
                    <a:pt x="10360" y="235"/>
                    <a:pt x="10560" y="485"/>
                    <a:pt x="10677" y="819"/>
                  </a:cubicBezTo>
                  <a:cubicBezTo>
                    <a:pt x="10711" y="953"/>
                    <a:pt x="10744" y="1103"/>
                    <a:pt x="10778" y="1254"/>
                  </a:cubicBezTo>
                  <a:cubicBezTo>
                    <a:pt x="10928" y="1337"/>
                    <a:pt x="11095" y="1438"/>
                    <a:pt x="11262" y="1521"/>
                  </a:cubicBezTo>
                  <a:cubicBezTo>
                    <a:pt x="11580" y="1688"/>
                    <a:pt x="11713" y="1989"/>
                    <a:pt x="11730" y="2323"/>
                  </a:cubicBezTo>
                  <a:cubicBezTo>
                    <a:pt x="11747" y="2473"/>
                    <a:pt x="11730" y="2607"/>
                    <a:pt x="11730" y="2741"/>
                  </a:cubicBezTo>
                  <a:cubicBezTo>
                    <a:pt x="11730" y="2808"/>
                    <a:pt x="11730" y="2874"/>
                    <a:pt x="11730" y="2925"/>
                  </a:cubicBezTo>
                  <a:cubicBezTo>
                    <a:pt x="11713" y="3075"/>
                    <a:pt x="11764" y="3192"/>
                    <a:pt x="11914" y="3275"/>
                  </a:cubicBezTo>
                  <a:cubicBezTo>
                    <a:pt x="12081" y="3376"/>
                    <a:pt x="12148" y="3526"/>
                    <a:pt x="12148" y="3727"/>
                  </a:cubicBezTo>
                  <a:cubicBezTo>
                    <a:pt x="12148" y="3844"/>
                    <a:pt x="12148" y="3944"/>
                    <a:pt x="12148" y="4061"/>
                  </a:cubicBezTo>
                  <a:cubicBezTo>
                    <a:pt x="12148" y="4228"/>
                    <a:pt x="12131" y="4395"/>
                    <a:pt x="12048" y="4529"/>
                  </a:cubicBezTo>
                  <a:cubicBezTo>
                    <a:pt x="11997" y="4646"/>
                    <a:pt x="12014" y="4729"/>
                    <a:pt x="12098" y="4813"/>
                  </a:cubicBezTo>
                  <a:cubicBezTo>
                    <a:pt x="12165" y="4879"/>
                    <a:pt x="12248" y="4963"/>
                    <a:pt x="12315" y="5047"/>
                  </a:cubicBezTo>
                  <a:cubicBezTo>
                    <a:pt x="12465" y="5197"/>
                    <a:pt x="12532" y="5381"/>
                    <a:pt x="12499" y="5598"/>
                  </a:cubicBezTo>
                  <a:cubicBezTo>
                    <a:pt x="12482" y="5865"/>
                    <a:pt x="12449" y="6133"/>
                    <a:pt x="12415" y="6433"/>
                  </a:cubicBezTo>
                  <a:close/>
                  <a:moveTo>
                    <a:pt x="9257" y="6483"/>
                  </a:moveTo>
                  <a:cubicBezTo>
                    <a:pt x="9257" y="6483"/>
                    <a:pt x="9257" y="6483"/>
                    <a:pt x="9257" y="6483"/>
                  </a:cubicBezTo>
                  <a:cubicBezTo>
                    <a:pt x="8856" y="6483"/>
                    <a:pt x="8438" y="6483"/>
                    <a:pt x="8021" y="6483"/>
                  </a:cubicBezTo>
                  <a:cubicBezTo>
                    <a:pt x="7536" y="6467"/>
                    <a:pt x="7052" y="6517"/>
                    <a:pt x="6567" y="6634"/>
                  </a:cubicBezTo>
                  <a:cubicBezTo>
                    <a:pt x="6283" y="6717"/>
                    <a:pt x="6049" y="6868"/>
                    <a:pt x="5832" y="7052"/>
                  </a:cubicBezTo>
                  <a:cubicBezTo>
                    <a:pt x="5799" y="7085"/>
                    <a:pt x="5748" y="7152"/>
                    <a:pt x="5732" y="7202"/>
                  </a:cubicBezTo>
                  <a:cubicBezTo>
                    <a:pt x="5648" y="7519"/>
                    <a:pt x="5548" y="7837"/>
                    <a:pt x="5548" y="8171"/>
                  </a:cubicBezTo>
                  <a:cubicBezTo>
                    <a:pt x="5548" y="8221"/>
                    <a:pt x="5531" y="8271"/>
                    <a:pt x="5531" y="8321"/>
                  </a:cubicBezTo>
                  <a:cubicBezTo>
                    <a:pt x="5398" y="8906"/>
                    <a:pt x="5180" y="9441"/>
                    <a:pt x="4913" y="9959"/>
                  </a:cubicBezTo>
                  <a:cubicBezTo>
                    <a:pt x="4813" y="10143"/>
                    <a:pt x="4696" y="10343"/>
                    <a:pt x="4596" y="10527"/>
                  </a:cubicBezTo>
                  <a:cubicBezTo>
                    <a:pt x="4428" y="10911"/>
                    <a:pt x="4195" y="11245"/>
                    <a:pt x="3944" y="11563"/>
                  </a:cubicBezTo>
                  <a:cubicBezTo>
                    <a:pt x="3476" y="12148"/>
                    <a:pt x="3008" y="12732"/>
                    <a:pt x="2540" y="13317"/>
                  </a:cubicBezTo>
                  <a:cubicBezTo>
                    <a:pt x="2440" y="13434"/>
                    <a:pt x="2357" y="13568"/>
                    <a:pt x="2223" y="13668"/>
                  </a:cubicBezTo>
                  <a:cubicBezTo>
                    <a:pt x="1972" y="13852"/>
                    <a:pt x="1772" y="14103"/>
                    <a:pt x="1555" y="14336"/>
                  </a:cubicBezTo>
                  <a:cubicBezTo>
                    <a:pt x="1438" y="14470"/>
                    <a:pt x="1337" y="14604"/>
                    <a:pt x="1254" y="14771"/>
                  </a:cubicBezTo>
                  <a:cubicBezTo>
                    <a:pt x="1070" y="15122"/>
                    <a:pt x="886" y="15473"/>
                    <a:pt x="719" y="15840"/>
                  </a:cubicBezTo>
                  <a:cubicBezTo>
                    <a:pt x="652" y="15991"/>
                    <a:pt x="602" y="16174"/>
                    <a:pt x="585" y="16342"/>
                  </a:cubicBezTo>
                  <a:cubicBezTo>
                    <a:pt x="535" y="16659"/>
                    <a:pt x="452" y="16960"/>
                    <a:pt x="469" y="17294"/>
                  </a:cubicBezTo>
                  <a:cubicBezTo>
                    <a:pt x="469" y="17311"/>
                    <a:pt x="469" y="17344"/>
                    <a:pt x="469" y="17361"/>
                  </a:cubicBezTo>
                  <a:cubicBezTo>
                    <a:pt x="402" y="17545"/>
                    <a:pt x="418" y="17728"/>
                    <a:pt x="418" y="17912"/>
                  </a:cubicBezTo>
                  <a:cubicBezTo>
                    <a:pt x="418" y="18380"/>
                    <a:pt x="418" y="18865"/>
                    <a:pt x="435" y="19332"/>
                  </a:cubicBezTo>
                  <a:cubicBezTo>
                    <a:pt x="435" y="19399"/>
                    <a:pt x="418" y="19483"/>
                    <a:pt x="452" y="19550"/>
                  </a:cubicBezTo>
                  <a:cubicBezTo>
                    <a:pt x="519" y="19817"/>
                    <a:pt x="535" y="20084"/>
                    <a:pt x="535" y="20368"/>
                  </a:cubicBezTo>
                  <a:cubicBezTo>
                    <a:pt x="552" y="20569"/>
                    <a:pt x="585" y="20786"/>
                    <a:pt x="702" y="20970"/>
                  </a:cubicBezTo>
                  <a:cubicBezTo>
                    <a:pt x="836" y="21137"/>
                    <a:pt x="903" y="21337"/>
                    <a:pt x="953" y="21538"/>
                  </a:cubicBezTo>
                  <a:cubicBezTo>
                    <a:pt x="1020" y="21722"/>
                    <a:pt x="1070" y="21905"/>
                    <a:pt x="1120" y="22089"/>
                  </a:cubicBezTo>
                  <a:cubicBezTo>
                    <a:pt x="1170" y="22240"/>
                    <a:pt x="1237" y="22373"/>
                    <a:pt x="1354" y="22490"/>
                  </a:cubicBezTo>
                  <a:cubicBezTo>
                    <a:pt x="1454" y="22591"/>
                    <a:pt x="1521" y="22707"/>
                    <a:pt x="1571" y="22824"/>
                  </a:cubicBezTo>
                  <a:cubicBezTo>
                    <a:pt x="1655" y="23058"/>
                    <a:pt x="1772" y="23276"/>
                    <a:pt x="1905" y="23476"/>
                  </a:cubicBezTo>
                  <a:cubicBezTo>
                    <a:pt x="2139" y="23860"/>
                    <a:pt x="2407" y="24195"/>
                    <a:pt x="2758" y="24479"/>
                  </a:cubicBezTo>
                  <a:cubicBezTo>
                    <a:pt x="3142" y="24779"/>
                    <a:pt x="3576" y="25013"/>
                    <a:pt x="3961" y="25331"/>
                  </a:cubicBezTo>
                  <a:cubicBezTo>
                    <a:pt x="3994" y="25364"/>
                    <a:pt x="4044" y="25381"/>
                    <a:pt x="4094" y="25398"/>
                  </a:cubicBezTo>
                  <a:cubicBezTo>
                    <a:pt x="4395" y="25565"/>
                    <a:pt x="4696" y="25715"/>
                    <a:pt x="4997" y="25882"/>
                  </a:cubicBezTo>
                  <a:cubicBezTo>
                    <a:pt x="5464" y="26149"/>
                    <a:pt x="5949" y="26350"/>
                    <a:pt x="6484" y="26500"/>
                  </a:cubicBezTo>
                  <a:cubicBezTo>
                    <a:pt x="6601" y="26517"/>
                    <a:pt x="6734" y="26534"/>
                    <a:pt x="6851" y="26550"/>
                  </a:cubicBezTo>
                  <a:cubicBezTo>
                    <a:pt x="7152" y="26617"/>
                    <a:pt x="7469" y="26617"/>
                    <a:pt x="7770" y="26617"/>
                  </a:cubicBezTo>
                  <a:cubicBezTo>
                    <a:pt x="7937" y="26617"/>
                    <a:pt x="8088" y="26634"/>
                    <a:pt x="8238" y="26684"/>
                  </a:cubicBezTo>
                  <a:cubicBezTo>
                    <a:pt x="8438" y="26734"/>
                    <a:pt x="8639" y="26734"/>
                    <a:pt x="8840" y="26734"/>
                  </a:cubicBezTo>
                  <a:cubicBezTo>
                    <a:pt x="9040" y="26734"/>
                    <a:pt x="9257" y="26734"/>
                    <a:pt x="9458" y="26734"/>
                  </a:cubicBezTo>
                  <a:cubicBezTo>
                    <a:pt x="9558" y="26734"/>
                    <a:pt x="9658" y="26751"/>
                    <a:pt x="9758" y="26751"/>
                  </a:cubicBezTo>
                  <a:cubicBezTo>
                    <a:pt x="10193" y="26818"/>
                    <a:pt x="10611" y="26801"/>
                    <a:pt x="11045" y="26784"/>
                  </a:cubicBezTo>
                  <a:cubicBezTo>
                    <a:pt x="11229" y="26768"/>
                    <a:pt x="11413" y="26734"/>
                    <a:pt x="11563" y="26617"/>
                  </a:cubicBezTo>
                  <a:cubicBezTo>
                    <a:pt x="11613" y="26567"/>
                    <a:pt x="11680" y="26550"/>
                    <a:pt x="11764" y="26550"/>
                  </a:cubicBezTo>
                  <a:cubicBezTo>
                    <a:pt x="11814" y="26550"/>
                    <a:pt x="11880" y="26534"/>
                    <a:pt x="11947" y="26517"/>
                  </a:cubicBezTo>
                  <a:cubicBezTo>
                    <a:pt x="12482" y="26383"/>
                    <a:pt x="13000" y="26183"/>
                    <a:pt x="13484" y="25882"/>
                  </a:cubicBezTo>
                  <a:cubicBezTo>
                    <a:pt x="13551" y="25849"/>
                    <a:pt x="13618" y="25832"/>
                    <a:pt x="13685" y="25782"/>
                  </a:cubicBezTo>
                  <a:cubicBezTo>
                    <a:pt x="13986" y="25631"/>
                    <a:pt x="14286" y="25464"/>
                    <a:pt x="14587" y="25297"/>
                  </a:cubicBezTo>
                  <a:cubicBezTo>
                    <a:pt x="14637" y="25264"/>
                    <a:pt x="14688" y="25230"/>
                    <a:pt x="14721" y="25197"/>
                  </a:cubicBezTo>
                  <a:cubicBezTo>
                    <a:pt x="14871" y="25080"/>
                    <a:pt x="15038" y="24980"/>
                    <a:pt x="15172" y="24846"/>
                  </a:cubicBezTo>
                  <a:cubicBezTo>
                    <a:pt x="15256" y="24779"/>
                    <a:pt x="15356" y="24712"/>
                    <a:pt x="15406" y="24612"/>
                  </a:cubicBezTo>
                  <a:cubicBezTo>
                    <a:pt x="15473" y="24479"/>
                    <a:pt x="15573" y="24412"/>
                    <a:pt x="15690" y="24328"/>
                  </a:cubicBezTo>
                  <a:cubicBezTo>
                    <a:pt x="15957" y="24178"/>
                    <a:pt x="16175" y="23944"/>
                    <a:pt x="16325" y="23677"/>
                  </a:cubicBezTo>
                  <a:cubicBezTo>
                    <a:pt x="16375" y="23576"/>
                    <a:pt x="16425" y="23493"/>
                    <a:pt x="16509" y="23426"/>
                  </a:cubicBezTo>
                  <a:cubicBezTo>
                    <a:pt x="16626" y="23309"/>
                    <a:pt x="16709" y="23175"/>
                    <a:pt x="16793" y="23025"/>
                  </a:cubicBezTo>
                  <a:cubicBezTo>
                    <a:pt x="16893" y="22858"/>
                    <a:pt x="16993" y="22691"/>
                    <a:pt x="17110" y="22524"/>
                  </a:cubicBezTo>
                  <a:cubicBezTo>
                    <a:pt x="17244" y="22373"/>
                    <a:pt x="17344" y="22223"/>
                    <a:pt x="17394" y="22039"/>
                  </a:cubicBezTo>
                  <a:cubicBezTo>
                    <a:pt x="17478" y="21738"/>
                    <a:pt x="17578" y="21438"/>
                    <a:pt x="17662" y="21154"/>
                  </a:cubicBezTo>
                  <a:cubicBezTo>
                    <a:pt x="17695" y="21070"/>
                    <a:pt x="17712" y="20986"/>
                    <a:pt x="17762" y="20920"/>
                  </a:cubicBezTo>
                  <a:cubicBezTo>
                    <a:pt x="17929" y="20669"/>
                    <a:pt x="18013" y="20385"/>
                    <a:pt x="18029" y="20068"/>
                  </a:cubicBezTo>
                  <a:cubicBezTo>
                    <a:pt x="18029" y="20034"/>
                    <a:pt x="18029" y="20001"/>
                    <a:pt x="18046" y="19967"/>
                  </a:cubicBezTo>
                  <a:cubicBezTo>
                    <a:pt x="18129" y="19750"/>
                    <a:pt x="18113" y="19533"/>
                    <a:pt x="18113" y="19316"/>
                  </a:cubicBezTo>
                  <a:cubicBezTo>
                    <a:pt x="18113" y="18948"/>
                    <a:pt x="18079" y="18564"/>
                    <a:pt x="18096" y="18196"/>
                  </a:cubicBezTo>
                  <a:cubicBezTo>
                    <a:pt x="18113" y="17728"/>
                    <a:pt x="18013" y="17277"/>
                    <a:pt x="17996" y="16809"/>
                  </a:cubicBezTo>
                  <a:cubicBezTo>
                    <a:pt x="17996" y="16759"/>
                    <a:pt x="17979" y="16726"/>
                    <a:pt x="17979" y="16676"/>
                  </a:cubicBezTo>
                  <a:cubicBezTo>
                    <a:pt x="17962" y="16609"/>
                    <a:pt x="17946" y="16559"/>
                    <a:pt x="17946" y="16492"/>
                  </a:cubicBezTo>
                  <a:cubicBezTo>
                    <a:pt x="17929" y="16225"/>
                    <a:pt x="17845" y="15991"/>
                    <a:pt x="17745" y="15757"/>
                  </a:cubicBezTo>
                  <a:cubicBezTo>
                    <a:pt x="17612" y="15489"/>
                    <a:pt x="17478" y="15239"/>
                    <a:pt x="17344" y="14971"/>
                  </a:cubicBezTo>
                  <a:cubicBezTo>
                    <a:pt x="17127" y="14487"/>
                    <a:pt x="16759" y="14119"/>
                    <a:pt x="16375" y="13768"/>
                  </a:cubicBezTo>
                  <a:cubicBezTo>
                    <a:pt x="16241" y="13635"/>
                    <a:pt x="16091" y="13484"/>
                    <a:pt x="15974" y="13334"/>
                  </a:cubicBezTo>
                  <a:cubicBezTo>
                    <a:pt x="15506" y="12783"/>
                    <a:pt x="15072" y="12215"/>
                    <a:pt x="14621" y="11646"/>
                  </a:cubicBezTo>
                  <a:cubicBezTo>
                    <a:pt x="14320" y="11279"/>
                    <a:pt x="14053" y="10895"/>
                    <a:pt x="13852" y="10443"/>
                  </a:cubicBezTo>
                  <a:cubicBezTo>
                    <a:pt x="13802" y="10326"/>
                    <a:pt x="13752" y="10226"/>
                    <a:pt x="13685" y="10109"/>
                  </a:cubicBezTo>
                  <a:cubicBezTo>
                    <a:pt x="13434" y="9692"/>
                    <a:pt x="13234" y="9257"/>
                    <a:pt x="13100" y="8789"/>
                  </a:cubicBezTo>
                  <a:cubicBezTo>
                    <a:pt x="13050" y="8605"/>
                    <a:pt x="12967" y="8405"/>
                    <a:pt x="12967" y="8204"/>
                  </a:cubicBezTo>
                  <a:cubicBezTo>
                    <a:pt x="12950" y="7870"/>
                    <a:pt x="12866" y="7553"/>
                    <a:pt x="12783" y="7219"/>
                  </a:cubicBezTo>
                  <a:cubicBezTo>
                    <a:pt x="12766" y="7169"/>
                    <a:pt x="12716" y="7102"/>
                    <a:pt x="12682" y="7068"/>
                  </a:cubicBezTo>
                  <a:cubicBezTo>
                    <a:pt x="12482" y="6884"/>
                    <a:pt x="12281" y="6751"/>
                    <a:pt x="12031" y="6667"/>
                  </a:cubicBezTo>
                  <a:cubicBezTo>
                    <a:pt x="11897" y="6634"/>
                    <a:pt x="11764" y="6600"/>
                    <a:pt x="11630" y="6584"/>
                  </a:cubicBezTo>
                  <a:cubicBezTo>
                    <a:pt x="11346" y="6500"/>
                    <a:pt x="11045" y="6500"/>
                    <a:pt x="10761" y="6483"/>
                  </a:cubicBezTo>
                  <a:cubicBezTo>
                    <a:pt x="10260" y="6483"/>
                    <a:pt x="9758" y="6483"/>
                    <a:pt x="9257" y="6483"/>
                  </a:cubicBezTo>
                  <a:close/>
                  <a:moveTo>
                    <a:pt x="6985" y="4879"/>
                  </a:moveTo>
                  <a:cubicBezTo>
                    <a:pt x="6834" y="5030"/>
                    <a:pt x="6701" y="5180"/>
                    <a:pt x="6550" y="5314"/>
                  </a:cubicBezTo>
                  <a:cubicBezTo>
                    <a:pt x="6484" y="5397"/>
                    <a:pt x="6400" y="5481"/>
                    <a:pt x="6400" y="5598"/>
                  </a:cubicBezTo>
                  <a:cubicBezTo>
                    <a:pt x="6383" y="5782"/>
                    <a:pt x="6383" y="5966"/>
                    <a:pt x="6367" y="6149"/>
                  </a:cubicBezTo>
                  <a:cubicBezTo>
                    <a:pt x="6367" y="6199"/>
                    <a:pt x="6400" y="6250"/>
                    <a:pt x="6417" y="6316"/>
                  </a:cubicBezTo>
                  <a:cubicBezTo>
                    <a:pt x="6500" y="6300"/>
                    <a:pt x="6567" y="6300"/>
                    <a:pt x="6634" y="6266"/>
                  </a:cubicBezTo>
                  <a:cubicBezTo>
                    <a:pt x="6968" y="6166"/>
                    <a:pt x="7302" y="6133"/>
                    <a:pt x="7653" y="6133"/>
                  </a:cubicBezTo>
                  <a:cubicBezTo>
                    <a:pt x="8672" y="6133"/>
                    <a:pt x="9675" y="6133"/>
                    <a:pt x="10694" y="6133"/>
                  </a:cubicBezTo>
                  <a:cubicBezTo>
                    <a:pt x="11112" y="6133"/>
                    <a:pt x="11513" y="6133"/>
                    <a:pt x="11897" y="6283"/>
                  </a:cubicBezTo>
                  <a:cubicBezTo>
                    <a:pt x="11964" y="6300"/>
                    <a:pt x="12031" y="6300"/>
                    <a:pt x="12098" y="6300"/>
                  </a:cubicBezTo>
                  <a:cubicBezTo>
                    <a:pt x="12114" y="6216"/>
                    <a:pt x="12131" y="6149"/>
                    <a:pt x="12131" y="6082"/>
                  </a:cubicBezTo>
                  <a:cubicBezTo>
                    <a:pt x="12131" y="5932"/>
                    <a:pt x="12114" y="5782"/>
                    <a:pt x="12098" y="5631"/>
                  </a:cubicBezTo>
                  <a:cubicBezTo>
                    <a:pt x="12098" y="5414"/>
                    <a:pt x="11964" y="5280"/>
                    <a:pt x="11764" y="5214"/>
                  </a:cubicBezTo>
                  <a:cubicBezTo>
                    <a:pt x="11563" y="5147"/>
                    <a:pt x="11346" y="5080"/>
                    <a:pt x="11129" y="5047"/>
                  </a:cubicBezTo>
                  <a:cubicBezTo>
                    <a:pt x="10694" y="4980"/>
                    <a:pt x="10260" y="4930"/>
                    <a:pt x="9809" y="4879"/>
                  </a:cubicBezTo>
                  <a:cubicBezTo>
                    <a:pt x="9291" y="4813"/>
                    <a:pt x="8773" y="4846"/>
                    <a:pt x="8255" y="4863"/>
                  </a:cubicBezTo>
                  <a:cubicBezTo>
                    <a:pt x="8071" y="4879"/>
                    <a:pt x="7887" y="4879"/>
                    <a:pt x="7703" y="4863"/>
                  </a:cubicBezTo>
                  <a:cubicBezTo>
                    <a:pt x="7469" y="4829"/>
                    <a:pt x="7219" y="4863"/>
                    <a:pt x="6985" y="4879"/>
                  </a:cubicBezTo>
                  <a:close/>
                  <a:moveTo>
                    <a:pt x="11596" y="3793"/>
                  </a:moveTo>
                  <a:cubicBezTo>
                    <a:pt x="11563" y="3777"/>
                    <a:pt x="11530" y="3743"/>
                    <a:pt x="11496" y="3727"/>
                  </a:cubicBezTo>
                  <a:cubicBezTo>
                    <a:pt x="11379" y="3693"/>
                    <a:pt x="11279" y="3643"/>
                    <a:pt x="11162" y="3610"/>
                  </a:cubicBezTo>
                  <a:cubicBezTo>
                    <a:pt x="10460" y="3426"/>
                    <a:pt x="9742" y="3326"/>
                    <a:pt x="9023" y="3326"/>
                  </a:cubicBezTo>
                  <a:cubicBezTo>
                    <a:pt x="8890" y="3326"/>
                    <a:pt x="8773" y="3326"/>
                    <a:pt x="8639" y="3326"/>
                  </a:cubicBezTo>
                  <a:cubicBezTo>
                    <a:pt x="8255" y="3292"/>
                    <a:pt x="7870" y="3326"/>
                    <a:pt x="7503" y="3342"/>
                  </a:cubicBezTo>
                  <a:cubicBezTo>
                    <a:pt x="7219" y="3359"/>
                    <a:pt x="7102" y="3576"/>
                    <a:pt x="6918" y="3727"/>
                  </a:cubicBezTo>
                  <a:cubicBezTo>
                    <a:pt x="6901" y="3727"/>
                    <a:pt x="6901" y="3760"/>
                    <a:pt x="6901" y="3777"/>
                  </a:cubicBezTo>
                  <a:cubicBezTo>
                    <a:pt x="6901" y="3927"/>
                    <a:pt x="6885" y="4111"/>
                    <a:pt x="6918" y="4261"/>
                  </a:cubicBezTo>
                  <a:cubicBezTo>
                    <a:pt x="6968" y="4428"/>
                    <a:pt x="7018" y="4612"/>
                    <a:pt x="7018" y="4813"/>
                  </a:cubicBezTo>
                  <a:cubicBezTo>
                    <a:pt x="7135" y="4779"/>
                    <a:pt x="7235" y="4763"/>
                    <a:pt x="7319" y="4746"/>
                  </a:cubicBezTo>
                  <a:cubicBezTo>
                    <a:pt x="7603" y="4679"/>
                    <a:pt x="7887" y="4595"/>
                    <a:pt x="8171" y="4562"/>
                  </a:cubicBezTo>
                  <a:cubicBezTo>
                    <a:pt x="8773" y="4478"/>
                    <a:pt x="9374" y="4462"/>
                    <a:pt x="9976" y="4545"/>
                  </a:cubicBezTo>
                  <a:cubicBezTo>
                    <a:pt x="10444" y="4612"/>
                    <a:pt x="10911" y="4646"/>
                    <a:pt x="11379" y="4763"/>
                  </a:cubicBezTo>
                  <a:cubicBezTo>
                    <a:pt x="11413" y="4763"/>
                    <a:pt x="11429" y="4763"/>
                    <a:pt x="11463" y="4763"/>
                  </a:cubicBezTo>
                  <a:cubicBezTo>
                    <a:pt x="11479" y="4629"/>
                    <a:pt x="11496" y="4512"/>
                    <a:pt x="11530" y="4412"/>
                  </a:cubicBezTo>
                  <a:cubicBezTo>
                    <a:pt x="11630" y="4211"/>
                    <a:pt x="11613" y="4011"/>
                    <a:pt x="11596" y="3793"/>
                  </a:cubicBezTo>
                  <a:close/>
                  <a:moveTo>
                    <a:pt x="11212" y="3326"/>
                  </a:moveTo>
                  <a:cubicBezTo>
                    <a:pt x="11195" y="3209"/>
                    <a:pt x="11179" y="3125"/>
                    <a:pt x="11179" y="3042"/>
                  </a:cubicBezTo>
                  <a:cubicBezTo>
                    <a:pt x="11195" y="2841"/>
                    <a:pt x="11078" y="2757"/>
                    <a:pt x="10928" y="2691"/>
                  </a:cubicBezTo>
                  <a:cubicBezTo>
                    <a:pt x="10861" y="2674"/>
                    <a:pt x="10811" y="2641"/>
                    <a:pt x="10744" y="2624"/>
                  </a:cubicBezTo>
                  <a:cubicBezTo>
                    <a:pt x="10377" y="2540"/>
                    <a:pt x="10026" y="2457"/>
                    <a:pt x="9642" y="2457"/>
                  </a:cubicBezTo>
                  <a:cubicBezTo>
                    <a:pt x="9408" y="2457"/>
                    <a:pt x="9157" y="2473"/>
                    <a:pt x="8940" y="2440"/>
                  </a:cubicBezTo>
                  <a:cubicBezTo>
                    <a:pt x="8639" y="2390"/>
                    <a:pt x="8338" y="2356"/>
                    <a:pt x="8037" y="2407"/>
                  </a:cubicBezTo>
                  <a:cubicBezTo>
                    <a:pt x="7987" y="2423"/>
                    <a:pt x="7937" y="2440"/>
                    <a:pt x="7904" y="2373"/>
                  </a:cubicBezTo>
                  <a:cubicBezTo>
                    <a:pt x="7921" y="2290"/>
                    <a:pt x="7971" y="2306"/>
                    <a:pt x="8021" y="2306"/>
                  </a:cubicBezTo>
                  <a:cubicBezTo>
                    <a:pt x="8238" y="2273"/>
                    <a:pt x="8438" y="2240"/>
                    <a:pt x="8639" y="2189"/>
                  </a:cubicBezTo>
                  <a:cubicBezTo>
                    <a:pt x="8806" y="2156"/>
                    <a:pt x="8956" y="2123"/>
                    <a:pt x="9107" y="2123"/>
                  </a:cubicBezTo>
                  <a:cubicBezTo>
                    <a:pt x="9257" y="2123"/>
                    <a:pt x="9391" y="2123"/>
                    <a:pt x="9541" y="2123"/>
                  </a:cubicBezTo>
                  <a:cubicBezTo>
                    <a:pt x="10076" y="2106"/>
                    <a:pt x="10577" y="2189"/>
                    <a:pt x="11078" y="2373"/>
                  </a:cubicBezTo>
                  <a:cubicBezTo>
                    <a:pt x="11095" y="2390"/>
                    <a:pt x="11112" y="2373"/>
                    <a:pt x="11145" y="2390"/>
                  </a:cubicBezTo>
                  <a:cubicBezTo>
                    <a:pt x="11179" y="2290"/>
                    <a:pt x="11179" y="2189"/>
                    <a:pt x="11112" y="2123"/>
                  </a:cubicBezTo>
                  <a:cubicBezTo>
                    <a:pt x="10878" y="1889"/>
                    <a:pt x="10661" y="1655"/>
                    <a:pt x="10360" y="1504"/>
                  </a:cubicBezTo>
                  <a:cubicBezTo>
                    <a:pt x="10343" y="1488"/>
                    <a:pt x="10310" y="1471"/>
                    <a:pt x="10276" y="1471"/>
                  </a:cubicBezTo>
                  <a:cubicBezTo>
                    <a:pt x="10109" y="1421"/>
                    <a:pt x="9926" y="1387"/>
                    <a:pt x="9758" y="1337"/>
                  </a:cubicBezTo>
                  <a:cubicBezTo>
                    <a:pt x="9625" y="1304"/>
                    <a:pt x="9491" y="1287"/>
                    <a:pt x="9357" y="1287"/>
                  </a:cubicBezTo>
                  <a:cubicBezTo>
                    <a:pt x="9124" y="1287"/>
                    <a:pt x="8890" y="1270"/>
                    <a:pt x="8672" y="1371"/>
                  </a:cubicBezTo>
                  <a:cubicBezTo>
                    <a:pt x="8639" y="1387"/>
                    <a:pt x="8589" y="1371"/>
                    <a:pt x="8539" y="1387"/>
                  </a:cubicBezTo>
                  <a:cubicBezTo>
                    <a:pt x="8288" y="1438"/>
                    <a:pt x="8021" y="1504"/>
                    <a:pt x="7837" y="1705"/>
                  </a:cubicBezTo>
                  <a:cubicBezTo>
                    <a:pt x="7753" y="1805"/>
                    <a:pt x="7653" y="1889"/>
                    <a:pt x="7553" y="1955"/>
                  </a:cubicBezTo>
                  <a:cubicBezTo>
                    <a:pt x="7386" y="2072"/>
                    <a:pt x="7336" y="2223"/>
                    <a:pt x="7336" y="2407"/>
                  </a:cubicBezTo>
                  <a:cubicBezTo>
                    <a:pt x="7336" y="2624"/>
                    <a:pt x="7336" y="2841"/>
                    <a:pt x="7336" y="3058"/>
                  </a:cubicBezTo>
                  <a:cubicBezTo>
                    <a:pt x="7336" y="3108"/>
                    <a:pt x="7302" y="3175"/>
                    <a:pt x="7369" y="3209"/>
                  </a:cubicBezTo>
                  <a:cubicBezTo>
                    <a:pt x="7403" y="3209"/>
                    <a:pt x="7453" y="3192"/>
                    <a:pt x="7486" y="3175"/>
                  </a:cubicBezTo>
                  <a:cubicBezTo>
                    <a:pt x="7753" y="3092"/>
                    <a:pt x="8004" y="3075"/>
                    <a:pt x="8271" y="3075"/>
                  </a:cubicBezTo>
                  <a:cubicBezTo>
                    <a:pt x="8522" y="3058"/>
                    <a:pt x="8773" y="3058"/>
                    <a:pt x="9007" y="3058"/>
                  </a:cubicBezTo>
                  <a:cubicBezTo>
                    <a:pt x="9474" y="3042"/>
                    <a:pt x="9942" y="3092"/>
                    <a:pt x="10410" y="3158"/>
                  </a:cubicBezTo>
                  <a:cubicBezTo>
                    <a:pt x="10661" y="3209"/>
                    <a:pt x="10928" y="3275"/>
                    <a:pt x="11212" y="3326"/>
                  </a:cubicBezTo>
                  <a:close/>
                  <a:moveTo>
                    <a:pt x="8071" y="1187"/>
                  </a:moveTo>
                  <a:cubicBezTo>
                    <a:pt x="8338" y="1120"/>
                    <a:pt x="8572" y="1070"/>
                    <a:pt x="8789" y="1003"/>
                  </a:cubicBezTo>
                  <a:cubicBezTo>
                    <a:pt x="8856" y="986"/>
                    <a:pt x="8923" y="986"/>
                    <a:pt x="8990" y="986"/>
                  </a:cubicBezTo>
                  <a:cubicBezTo>
                    <a:pt x="9174" y="986"/>
                    <a:pt x="9357" y="986"/>
                    <a:pt x="9541" y="986"/>
                  </a:cubicBezTo>
                  <a:cubicBezTo>
                    <a:pt x="9591" y="986"/>
                    <a:pt x="9642" y="986"/>
                    <a:pt x="9692" y="1003"/>
                  </a:cubicBezTo>
                  <a:cubicBezTo>
                    <a:pt x="9926" y="1053"/>
                    <a:pt x="10126" y="1120"/>
                    <a:pt x="10360" y="1170"/>
                  </a:cubicBezTo>
                  <a:cubicBezTo>
                    <a:pt x="10377" y="1187"/>
                    <a:pt x="10410" y="1170"/>
                    <a:pt x="10427" y="1170"/>
                  </a:cubicBezTo>
                  <a:cubicBezTo>
                    <a:pt x="10393" y="936"/>
                    <a:pt x="10293" y="736"/>
                    <a:pt x="10126" y="585"/>
                  </a:cubicBezTo>
                  <a:cubicBezTo>
                    <a:pt x="10026" y="485"/>
                    <a:pt x="9909" y="435"/>
                    <a:pt x="9775" y="418"/>
                  </a:cubicBezTo>
                  <a:cubicBezTo>
                    <a:pt x="9625" y="402"/>
                    <a:pt x="9458" y="368"/>
                    <a:pt x="9291" y="368"/>
                  </a:cubicBezTo>
                  <a:cubicBezTo>
                    <a:pt x="9124" y="368"/>
                    <a:pt x="8973" y="402"/>
                    <a:pt x="8806" y="418"/>
                  </a:cubicBezTo>
                  <a:cubicBezTo>
                    <a:pt x="8756" y="435"/>
                    <a:pt x="8689" y="418"/>
                    <a:pt x="8639" y="435"/>
                  </a:cubicBezTo>
                  <a:cubicBezTo>
                    <a:pt x="8589" y="452"/>
                    <a:pt x="8539" y="468"/>
                    <a:pt x="8489" y="502"/>
                  </a:cubicBezTo>
                  <a:cubicBezTo>
                    <a:pt x="8271" y="669"/>
                    <a:pt x="8104" y="869"/>
                    <a:pt x="8071" y="1187"/>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9"/>
            <p:cNvSpPr/>
            <p:nvPr/>
          </p:nvSpPr>
          <p:spPr>
            <a:xfrm>
              <a:off x="4124552" y="1719966"/>
              <a:ext cx="442292" cy="598169"/>
            </a:xfrm>
            <a:custGeom>
              <a:avLst/>
              <a:gdLst/>
              <a:ahLst/>
              <a:cxnLst/>
              <a:rect l="l" t="t" r="r" b="b"/>
              <a:pathLst>
                <a:path w="9286" h="12558" extrusionOk="0">
                  <a:moveTo>
                    <a:pt x="3157" y="8363"/>
                  </a:moveTo>
                  <a:cubicBezTo>
                    <a:pt x="3303" y="8363"/>
                    <a:pt x="3481" y="8506"/>
                    <a:pt x="3688" y="8794"/>
                  </a:cubicBezTo>
                  <a:cubicBezTo>
                    <a:pt x="3688" y="8944"/>
                    <a:pt x="3688" y="9078"/>
                    <a:pt x="3655" y="9211"/>
                  </a:cubicBezTo>
                  <a:cubicBezTo>
                    <a:pt x="3604" y="9713"/>
                    <a:pt x="3488" y="10097"/>
                    <a:pt x="3153" y="10481"/>
                  </a:cubicBezTo>
                  <a:cubicBezTo>
                    <a:pt x="3103" y="10531"/>
                    <a:pt x="3053" y="10598"/>
                    <a:pt x="2986" y="10665"/>
                  </a:cubicBezTo>
                  <a:cubicBezTo>
                    <a:pt x="2669" y="10030"/>
                    <a:pt x="2585" y="9278"/>
                    <a:pt x="2853" y="8677"/>
                  </a:cubicBezTo>
                  <a:cubicBezTo>
                    <a:pt x="2930" y="8468"/>
                    <a:pt x="3032" y="8363"/>
                    <a:pt x="3157" y="8363"/>
                  </a:cubicBezTo>
                  <a:close/>
                  <a:moveTo>
                    <a:pt x="5867" y="8862"/>
                  </a:moveTo>
                  <a:cubicBezTo>
                    <a:pt x="5973" y="8862"/>
                    <a:pt x="6055" y="8950"/>
                    <a:pt x="6111" y="9128"/>
                  </a:cubicBezTo>
                  <a:cubicBezTo>
                    <a:pt x="6261" y="9378"/>
                    <a:pt x="6295" y="9646"/>
                    <a:pt x="6295" y="9930"/>
                  </a:cubicBezTo>
                  <a:cubicBezTo>
                    <a:pt x="6311" y="10297"/>
                    <a:pt x="6144" y="10698"/>
                    <a:pt x="5960" y="11033"/>
                  </a:cubicBezTo>
                  <a:cubicBezTo>
                    <a:pt x="5726" y="10682"/>
                    <a:pt x="5593" y="10247"/>
                    <a:pt x="5543" y="9896"/>
                  </a:cubicBezTo>
                  <a:cubicBezTo>
                    <a:pt x="5509" y="9612"/>
                    <a:pt x="5509" y="9312"/>
                    <a:pt x="5576" y="9027"/>
                  </a:cubicBezTo>
                  <a:cubicBezTo>
                    <a:pt x="5687" y="8917"/>
                    <a:pt x="5784" y="8862"/>
                    <a:pt x="5867" y="8862"/>
                  </a:cubicBezTo>
                  <a:close/>
                  <a:moveTo>
                    <a:pt x="6242" y="1"/>
                  </a:moveTo>
                  <a:cubicBezTo>
                    <a:pt x="6141" y="1"/>
                    <a:pt x="6043" y="57"/>
                    <a:pt x="6011" y="189"/>
                  </a:cubicBezTo>
                  <a:cubicBezTo>
                    <a:pt x="5860" y="840"/>
                    <a:pt x="5944" y="1459"/>
                    <a:pt x="6044" y="2110"/>
                  </a:cubicBezTo>
                  <a:cubicBezTo>
                    <a:pt x="6178" y="2879"/>
                    <a:pt x="6211" y="3681"/>
                    <a:pt x="6328" y="4449"/>
                  </a:cubicBezTo>
                  <a:cubicBezTo>
                    <a:pt x="6512" y="5786"/>
                    <a:pt x="6946" y="7006"/>
                    <a:pt x="7798" y="8042"/>
                  </a:cubicBezTo>
                  <a:cubicBezTo>
                    <a:pt x="8366" y="8743"/>
                    <a:pt x="8801" y="9228"/>
                    <a:pt x="8567" y="10180"/>
                  </a:cubicBezTo>
                  <a:cubicBezTo>
                    <a:pt x="8417" y="10882"/>
                    <a:pt x="7882" y="11634"/>
                    <a:pt x="7113" y="11701"/>
                  </a:cubicBezTo>
                  <a:cubicBezTo>
                    <a:pt x="7091" y="11702"/>
                    <a:pt x="7070" y="11703"/>
                    <a:pt x="7048" y="11703"/>
                  </a:cubicBezTo>
                  <a:cubicBezTo>
                    <a:pt x="6774" y="11703"/>
                    <a:pt x="6529" y="11605"/>
                    <a:pt x="6328" y="11450"/>
                  </a:cubicBezTo>
                  <a:cubicBezTo>
                    <a:pt x="6696" y="10849"/>
                    <a:pt x="6929" y="10130"/>
                    <a:pt x="6796" y="9428"/>
                  </a:cubicBezTo>
                  <a:cubicBezTo>
                    <a:pt x="6679" y="8894"/>
                    <a:pt x="6311" y="8259"/>
                    <a:pt x="5710" y="8242"/>
                  </a:cubicBezTo>
                  <a:cubicBezTo>
                    <a:pt x="5706" y="8242"/>
                    <a:pt x="5702" y="8242"/>
                    <a:pt x="5698" y="8242"/>
                  </a:cubicBezTo>
                  <a:cubicBezTo>
                    <a:pt x="4378" y="8242"/>
                    <a:pt x="5160" y="10950"/>
                    <a:pt x="5593" y="11434"/>
                  </a:cubicBezTo>
                  <a:cubicBezTo>
                    <a:pt x="5610" y="11467"/>
                    <a:pt x="5643" y="11484"/>
                    <a:pt x="5660" y="11500"/>
                  </a:cubicBezTo>
                  <a:cubicBezTo>
                    <a:pt x="5387" y="11860"/>
                    <a:pt x="5076" y="12022"/>
                    <a:pt x="4734" y="12022"/>
                  </a:cubicBezTo>
                  <a:cubicBezTo>
                    <a:pt x="4489" y="12022"/>
                    <a:pt x="4228" y="11938"/>
                    <a:pt x="3955" y="11784"/>
                  </a:cubicBezTo>
                  <a:cubicBezTo>
                    <a:pt x="3688" y="11634"/>
                    <a:pt x="3454" y="11400"/>
                    <a:pt x="3254" y="11133"/>
                  </a:cubicBezTo>
                  <a:cubicBezTo>
                    <a:pt x="3588" y="10849"/>
                    <a:pt x="3855" y="10498"/>
                    <a:pt x="3989" y="10164"/>
                  </a:cubicBezTo>
                  <a:cubicBezTo>
                    <a:pt x="4189" y="9629"/>
                    <a:pt x="4457" y="8526"/>
                    <a:pt x="4022" y="8042"/>
                  </a:cubicBezTo>
                  <a:cubicBezTo>
                    <a:pt x="3831" y="7811"/>
                    <a:pt x="3610" y="7713"/>
                    <a:pt x="3384" y="7713"/>
                  </a:cubicBezTo>
                  <a:cubicBezTo>
                    <a:pt x="3135" y="7713"/>
                    <a:pt x="2880" y="7832"/>
                    <a:pt x="2652" y="8025"/>
                  </a:cubicBezTo>
                  <a:cubicBezTo>
                    <a:pt x="1967" y="8626"/>
                    <a:pt x="2151" y="9829"/>
                    <a:pt x="2385" y="10581"/>
                  </a:cubicBezTo>
                  <a:cubicBezTo>
                    <a:pt x="2435" y="10715"/>
                    <a:pt x="2485" y="10849"/>
                    <a:pt x="2552" y="10982"/>
                  </a:cubicBezTo>
                  <a:cubicBezTo>
                    <a:pt x="2272" y="11153"/>
                    <a:pt x="1949" y="11281"/>
                    <a:pt x="1646" y="11281"/>
                  </a:cubicBezTo>
                  <a:cubicBezTo>
                    <a:pt x="1443" y="11281"/>
                    <a:pt x="1249" y="11223"/>
                    <a:pt x="1081" y="11083"/>
                  </a:cubicBezTo>
                  <a:cubicBezTo>
                    <a:pt x="731" y="10782"/>
                    <a:pt x="664" y="10231"/>
                    <a:pt x="630" y="9813"/>
                  </a:cubicBezTo>
                  <a:cubicBezTo>
                    <a:pt x="564" y="8911"/>
                    <a:pt x="714" y="7992"/>
                    <a:pt x="948" y="7123"/>
                  </a:cubicBezTo>
                  <a:cubicBezTo>
                    <a:pt x="1148" y="6337"/>
                    <a:pt x="1650" y="5669"/>
                    <a:pt x="2017" y="4934"/>
                  </a:cubicBezTo>
                  <a:cubicBezTo>
                    <a:pt x="2585" y="3764"/>
                    <a:pt x="3003" y="2093"/>
                    <a:pt x="2752" y="790"/>
                  </a:cubicBezTo>
                  <a:cubicBezTo>
                    <a:pt x="2725" y="655"/>
                    <a:pt x="2625" y="597"/>
                    <a:pt x="2519" y="597"/>
                  </a:cubicBezTo>
                  <a:cubicBezTo>
                    <a:pt x="2363" y="597"/>
                    <a:pt x="2195" y="725"/>
                    <a:pt x="2234" y="924"/>
                  </a:cubicBezTo>
                  <a:cubicBezTo>
                    <a:pt x="2485" y="2194"/>
                    <a:pt x="1984" y="3798"/>
                    <a:pt x="1432" y="4917"/>
                  </a:cubicBezTo>
                  <a:cubicBezTo>
                    <a:pt x="864" y="6070"/>
                    <a:pt x="363" y="6939"/>
                    <a:pt x="179" y="8242"/>
                  </a:cubicBezTo>
                  <a:cubicBezTo>
                    <a:pt x="0" y="9510"/>
                    <a:pt x="74" y="11842"/>
                    <a:pt x="1636" y="11842"/>
                  </a:cubicBezTo>
                  <a:cubicBezTo>
                    <a:pt x="1824" y="11842"/>
                    <a:pt x="2034" y="11808"/>
                    <a:pt x="2268" y="11734"/>
                  </a:cubicBezTo>
                  <a:cubicBezTo>
                    <a:pt x="2452" y="11667"/>
                    <a:pt x="2652" y="11567"/>
                    <a:pt x="2853" y="11450"/>
                  </a:cubicBezTo>
                  <a:cubicBezTo>
                    <a:pt x="3331" y="12081"/>
                    <a:pt x="4057" y="12557"/>
                    <a:pt x="4764" y="12557"/>
                  </a:cubicBezTo>
                  <a:cubicBezTo>
                    <a:pt x="5217" y="12557"/>
                    <a:pt x="5662" y="12361"/>
                    <a:pt x="6027" y="11885"/>
                  </a:cubicBezTo>
                  <a:cubicBezTo>
                    <a:pt x="6044" y="11885"/>
                    <a:pt x="6044" y="11868"/>
                    <a:pt x="6044" y="11851"/>
                  </a:cubicBezTo>
                  <a:cubicBezTo>
                    <a:pt x="6372" y="12077"/>
                    <a:pt x="6715" y="12181"/>
                    <a:pt x="7049" y="12181"/>
                  </a:cubicBezTo>
                  <a:cubicBezTo>
                    <a:pt x="7803" y="12181"/>
                    <a:pt x="8513" y="11650"/>
                    <a:pt x="8918" y="10782"/>
                  </a:cubicBezTo>
                  <a:cubicBezTo>
                    <a:pt x="9135" y="10331"/>
                    <a:pt x="9285" y="9662"/>
                    <a:pt x="9152" y="9161"/>
                  </a:cubicBezTo>
                  <a:cubicBezTo>
                    <a:pt x="8935" y="8359"/>
                    <a:pt x="8249" y="7824"/>
                    <a:pt x="7782" y="7156"/>
                  </a:cubicBezTo>
                  <a:cubicBezTo>
                    <a:pt x="7113" y="6187"/>
                    <a:pt x="6913" y="4934"/>
                    <a:pt x="6762" y="3798"/>
                  </a:cubicBezTo>
                  <a:cubicBezTo>
                    <a:pt x="6629" y="2745"/>
                    <a:pt x="6278" y="1358"/>
                    <a:pt x="6528" y="339"/>
                  </a:cubicBezTo>
                  <a:cubicBezTo>
                    <a:pt x="6569" y="136"/>
                    <a:pt x="6400" y="1"/>
                    <a:pt x="6242" y="1"/>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0" name="Google Shape;1217;p29">
            <a:extLst>
              <a:ext uri="{FF2B5EF4-FFF2-40B4-BE49-F238E27FC236}">
                <a16:creationId xmlns:a16="http://schemas.microsoft.com/office/drawing/2014/main" id="{16860808-97AA-601D-D4E6-81E87C11B5E2}"/>
              </a:ext>
            </a:extLst>
          </p:cNvPr>
          <p:cNvSpPr txBox="1">
            <a:spLocks/>
          </p:cNvSpPr>
          <p:nvPr/>
        </p:nvSpPr>
        <p:spPr>
          <a:xfrm>
            <a:off x="5043056" y="-756811"/>
            <a:ext cx="3429000" cy="481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5200"/>
              <a:buFont typeface="Fira Sans Extra Condensed Medium"/>
              <a:buNone/>
              <a:defRPr sz="5000" b="0" i="0" u="none" strike="noStrike" cap="none">
                <a:solidFill>
                  <a:schemeClr val="dk1"/>
                </a:solidFill>
                <a:latin typeface="Fira Sans Extra Condensed Medium"/>
                <a:ea typeface="Fira Sans Extra Condensed Medium"/>
                <a:cs typeface="Fira Sans Extra Condensed Medium"/>
                <a:sym typeface="Fira Sans Extra Condensed Medium"/>
              </a:defRPr>
            </a:lvl1pPr>
            <a:lvl2pPr marR="0" lvl="1" algn="ctr" rtl="0">
              <a:lnSpc>
                <a:spcPct val="100000"/>
              </a:lnSpc>
              <a:spcBef>
                <a:spcPts val="0"/>
              </a:spcBef>
              <a:spcAft>
                <a:spcPts val="0"/>
              </a:spcAft>
              <a:buClr>
                <a:srgbClr val="434343"/>
              </a:buClr>
              <a:buSzPts val="5200"/>
              <a:buFont typeface="Fira Sans Extra Condensed Medium"/>
              <a:buNone/>
              <a:defRPr sz="5200" b="0" i="0" u="none" strike="noStrike" cap="none">
                <a:solidFill>
                  <a:srgbClr val="434343"/>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rgbClr val="434343"/>
              </a:buClr>
              <a:buSzPts val="5200"/>
              <a:buFont typeface="Fira Sans Extra Condensed Medium"/>
              <a:buNone/>
              <a:defRPr sz="5200" b="0" i="0" u="none" strike="noStrike" cap="none">
                <a:solidFill>
                  <a:srgbClr val="434343"/>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rgbClr val="434343"/>
              </a:buClr>
              <a:buSzPts val="5200"/>
              <a:buFont typeface="Fira Sans Extra Condensed Medium"/>
              <a:buNone/>
              <a:defRPr sz="5200" b="0" i="0" u="none" strike="noStrike" cap="none">
                <a:solidFill>
                  <a:srgbClr val="434343"/>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rgbClr val="434343"/>
              </a:buClr>
              <a:buSzPts val="5200"/>
              <a:buFont typeface="Fira Sans Extra Condensed Medium"/>
              <a:buNone/>
              <a:defRPr sz="5200" b="0" i="0" u="none" strike="noStrike" cap="none">
                <a:solidFill>
                  <a:srgbClr val="434343"/>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rgbClr val="434343"/>
              </a:buClr>
              <a:buSzPts val="5200"/>
              <a:buFont typeface="Fira Sans Extra Condensed Medium"/>
              <a:buNone/>
              <a:defRPr sz="5200" b="0" i="0" u="none" strike="noStrike" cap="none">
                <a:solidFill>
                  <a:srgbClr val="434343"/>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rgbClr val="434343"/>
              </a:buClr>
              <a:buSzPts val="5200"/>
              <a:buFont typeface="Fira Sans Extra Condensed Medium"/>
              <a:buNone/>
              <a:defRPr sz="5200" b="0" i="0" u="none" strike="noStrike" cap="none">
                <a:solidFill>
                  <a:srgbClr val="434343"/>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rgbClr val="434343"/>
              </a:buClr>
              <a:buSzPts val="5200"/>
              <a:buFont typeface="Fira Sans Extra Condensed Medium"/>
              <a:buNone/>
              <a:defRPr sz="5200" b="0" i="0" u="none" strike="noStrike" cap="none">
                <a:solidFill>
                  <a:srgbClr val="434343"/>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rgbClr val="434343"/>
              </a:buClr>
              <a:buSzPts val="5200"/>
              <a:buFont typeface="Fira Sans Extra Condensed Medium"/>
              <a:buNone/>
              <a:defRPr sz="5200" b="0" i="0" u="none" strike="noStrike" cap="none">
                <a:solidFill>
                  <a:srgbClr val="434343"/>
                </a:solidFill>
                <a:latin typeface="Fira Sans Extra Condensed Medium"/>
                <a:ea typeface="Fira Sans Extra Condensed Medium"/>
                <a:cs typeface="Fira Sans Extra Condensed Medium"/>
                <a:sym typeface="Fira Sans Extra Condensed Medium"/>
              </a:defRPr>
            </a:lvl9pPr>
          </a:lstStyle>
          <a:p>
            <a:r>
              <a:rPr lang="en-US" sz="3600">
                <a:latin typeface="#9Slide07 IcielBaliho Script" pitchFamily="2" charset="0"/>
              </a:rPr>
              <a:t>TỐC ĐỘ</a:t>
            </a:r>
            <a:endParaRPr lang="en-US" sz="3600" dirty="0">
              <a:latin typeface="#9Slide07 IcielBaliho Script" pitchFamily="2"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12"/>
        <p:cNvGrpSpPr/>
        <p:nvPr/>
      </p:nvGrpSpPr>
      <p:grpSpPr>
        <a:xfrm>
          <a:off x="0" y="0"/>
          <a:ext cx="0" cy="0"/>
          <a:chOff x="0" y="0"/>
          <a:chExt cx="0" cy="0"/>
        </a:xfrm>
      </p:grpSpPr>
      <p:grpSp>
        <p:nvGrpSpPr>
          <p:cNvPr id="5" name="Group 4">
            <a:extLst>
              <a:ext uri="{FF2B5EF4-FFF2-40B4-BE49-F238E27FC236}">
                <a16:creationId xmlns:a16="http://schemas.microsoft.com/office/drawing/2014/main" id="{93087E5F-8AF9-21CA-FF62-5839F2388F00}"/>
              </a:ext>
            </a:extLst>
          </p:cNvPr>
          <p:cNvGrpSpPr/>
          <p:nvPr/>
        </p:nvGrpSpPr>
        <p:grpSpPr>
          <a:xfrm>
            <a:off x="2692623" y="1870702"/>
            <a:ext cx="1820392" cy="1453867"/>
            <a:chOff x="474385" y="2145928"/>
            <a:chExt cx="1820392" cy="1474528"/>
          </a:xfrm>
        </p:grpSpPr>
        <p:sp>
          <p:nvSpPr>
            <p:cNvPr id="1236" name="Google Shape;1236;p29"/>
            <p:cNvSpPr/>
            <p:nvPr/>
          </p:nvSpPr>
          <p:spPr>
            <a:xfrm>
              <a:off x="527023" y="2145928"/>
              <a:ext cx="1767754" cy="1474528"/>
            </a:xfrm>
            <a:custGeom>
              <a:avLst/>
              <a:gdLst/>
              <a:ahLst/>
              <a:cxnLst/>
              <a:rect l="l" t="t" r="r" b="b"/>
              <a:pathLst>
                <a:path w="10948" h="9132" extrusionOk="0">
                  <a:moveTo>
                    <a:pt x="8019" y="0"/>
                  </a:moveTo>
                  <a:lnTo>
                    <a:pt x="7993" y="8"/>
                  </a:lnTo>
                  <a:cubicBezTo>
                    <a:pt x="6247" y="344"/>
                    <a:pt x="4881" y="1714"/>
                    <a:pt x="4544" y="3464"/>
                  </a:cubicBezTo>
                  <a:lnTo>
                    <a:pt x="4398" y="4236"/>
                  </a:lnTo>
                  <a:lnTo>
                    <a:pt x="4094" y="3508"/>
                  </a:lnTo>
                  <a:cubicBezTo>
                    <a:pt x="3772" y="2733"/>
                    <a:pt x="3028" y="2289"/>
                    <a:pt x="2261" y="2289"/>
                  </a:cubicBezTo>
                  <a:cubicBezTo>
                    <a:pt x="1861" y="2289"/>
                    <a:pt x="1455" y="2410"/>
                    <a:pt x="1099" y="2669"/>
                  </a:cubicBezTo>
                  <a:cubicBezTo>
                    <a:pt x="1" y="5825"/>
                    <a:pt x="2344" y="9128"/>
                    <a:pt x="5690" y="9131"/>
                  </a:cubicBezTo>
                  <a:lnTo>
                    <a:pt x="5690" y="9128"/>
                  </a:lnTo>
                  <a:cubicBezTo>
                    <a:pt x="7912" y="9128"/>
                    <a:pt x="9849" y="7623"/>
                    <a:pt x="10398" y="5470"/>
                  </a:cubicBezTo>
                  <a:cubicBezTo>
                    <a:pt x="10948" y="3317"/>
                    <a:pt x="9966" y="1066"/>
                    <a:pt x="8019" y="0"/>
                  </a:cubicBezTo>
                  <a:close/>
                </a:path>
              </a:pathLst>
            </a:custGeom>
            <a:solidFill>
              <a:schemeClr val="accen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41" name="Google Shape;1241;p29"/>
            <p:cNvSpPr/>
            <p:nvPr/>
          </p:nvSpPr>
          <p:spPr>
            <a:xfrm>
              <a:off x="474385" y="2449810"/>
              <a:ext cx="840765" cy="772141"/>
            </a:xfrm>
            <a:custGeom>
              <a:avLst/>
              <a:gdLst/>
              <a:ahLst/>
              <a:cxnLst/>
              <a:rect l="l" t="t" r="r" b="b"/>
              <a:pathLst>
                <a:path w="5207" h="4782" extrusionOk="0">
                  <a:moveTo>
                    <a:pt x="2593" y="0"/>
                  </a:moveTo>
                  <a:cubicBezTo>
                    <a:pt x="2132" y="0"/>
                    <a:pt x="1670" y="133"/>
                    <a:pt x="1268" y="403"/>
                  </a:cubicBezTo>
                  <a:cubicBezTo>
                    <a:pt x="393" y="985"/>
                    <a:pt x="1" y="2072"/>
                    <a:pt x="305" y="3083"/>
                  </a:cubicBezTo>
                  <a:cubicBezTo>
                    <a:pt x="612" y="4090"/>
                    <a:pt x="1538" y="4778"/>
                    <a:pt x="2593" y="4782"/>
                  </a:cubicBezTo>
                  <a:cubicBezTo>
                    <a:pt x="2599" y="4782"/>
                    <a:pt x="2605" y="4782"/>
                    <a:pt x="2611" y="4782"/>
                  </a:cubicBezTo>
                  <a:cubicBezTo>
                    <a:pt x="3570" y="4782"/>
                    <a:pt x="4437" y="4198"/>
                    <a:pt x="4801" y="3306"/>
                  </a:cubicBezTo>
                  <a:cubicBezTo>
                    <a:pt x="5207" y="2336"/>
                    <a:pt x="4925" y="1212"/>
                    <a:pt x="4112" y="546"/>
                  </a:cubicBezTo>
                  <a:cubicBezTo>
                    <a:pt x="3673" y="184"/>
                    <a:pt x="3134" y="0"/>
                    <a:pt x="2593" y="0"/>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grpSp>
        <p:nvGrpSpPr>
          <p:cNvPr id="6" name="Group 5">
            <a:extLst>
              <a:ext uri="{FF2B5EF4-FFF2-40B4-BE49-F238E27FC236}">
                <a16:creationId xmlns:a16="http://schemas.microsoft.com/office/drawing/2014/main" id="{4F56E8B0-DB93-97C8-0525-CC85BD36E478}"/>
              </a:ext>
            </a:extLst>
          </p:cNvPr>
          <p:cNvGrpSpPr/>
          <p:nvPr/>
        </p:nvGrpSpPr>
        <p:grpSpPr>
          <a:xfrm>
            <a:off x="3478322" y="2281267"/>
            <a:ext cx="1511181" cy="1700631"/>
            <a:chOff x="1260084" y="2552987"/>
            <a:chExt cx="1511181" cy="1724798"/>
          </a:xfrm>
        </p:grpSpPr>
        <p:sp>
          <p:nvSpPr>
            <p:cNvPr id="1237" name="Google Shape;1237;p29"/>
            <p:cNvSpPr/>
            <p:nvPr/>
          </p:nvSpPr>
          <p:spPr>
            <a:xfrm>
              <a:off x="1260084" y="2552987"/>
              <a:ext cx="1511181" cy="1569956"/>
            </a:xfrm>
            <a:custGeom>
              <a:avLst/>
              <a:gdLst/>
              <a:ahLst/>
              <a:cxnLst/>
              <a:rect l="l" t="t" r="r" b="b"/>
              <a:pathLst>
                <a:path w="9359" h="9723" extrusionOk="0">
                  <a:moveTo>
                    <a:pt x="4270" y="1"/>
                  </a:moveTo>
                  <a:cubicBezTo>
                    <a:pt x="4239" y="1"/>
                    <a:pt x="4209" y="1"/>
                    <a:pt x="4178" y="2"/>
                  </a:cubicBezTo>
                  <a:cubicBezTo>
                    <a:pt x="2432" y="31"/>
                    <a:pt x="835" y="1001"/>
                    <a:pt x="1" y="2535"/>
                  </a:cubicBezTo>
                  <a:cubicBezTo>
                    <a:pt x="1" y="2543"/>
                    <a:pt x="4" y="2550"/>
                    <a:pt x="4" y="2557"/>
                  </a:cubicBezTo>
                  <a:cubicBezTo>
                    <a:pt x="341" y="4307"/>
                    <a:pt x="1710" y="5673"/>
                    <a:pt x="3457" y="6010"/>
                  </a:cubicBezTo>
                  <a:lnTo>
                    <a:pt x="4233" y="6156"/>
                  </a:lnTo>
                  <a:lnTo>
                    <a:pt x="3504" y="6456"/>
                  </a:lnTo>
                  <a:cubicBezTo>
                    <a:pt x="2322" y="6951"/>
                    <a:pt x="1908" y="8415"/>
                    <a:pt x="2662" y="9451"/>
                  </a:cubicBezTo>
                  <a:cubicBezTo>
                    <a:pt x="3178" y="9631"/>
                    <a:pt x="3720" y="9722"/>
                    <a:pt x="4266" y="9722"/>
                  </a:cubicBezTo>
                  <a:cubicBezTo>
                    <a:pt x="6012" y="9722"/>
                    <a:pt x="7627" y="8785"/>
                    <a:pt x="8491" y="7269"/>
                  </a:cubicBezTo>
                  <a:cubicBezTo>
                    <a:pt x="9359" y="5750"/>
                    <a:pt x="9340" y="3883"/>
                    <a:pt x="8451" y="2382"/>
                  </a:cubicBezTo>
                  <a:cubicBezTo>
                    <a:pt x="7573" y="903"/>
                    <a:pt x="5985" y="1"/>
                    <a:pt x="4270" y="1"/>
                  </a:cubicBezTo>
                  <a:close/>
                </a:path>
              </a:pathLst>
            </a:custGeom>
            <a:solidFill>
              <a:schemeClr val="accent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44" name="Google Shape;1244;p29"/>
            <p:cNvSpPr/>
            <p:nvPr/>
          </p:nvSpPr>
          <p:spPr>
            <a:xfrm>
              <a:off x="1531995" y="3504837"/>
              <a:ext cx="831884" cy="772948"/>
            </a:xfrm>
            <a:custGeom>
              <a:avLst/>
              <a:gdLst/>
              <a:ahLst/>
              <a:cxnLst/>
              <a:rect l="l" t="t" r="r" b="b"/>
              <a:pathLst>
                <a:path w="5152" h="4787" extrusionOk="0">
                  <a:moveTo>
                    <a:pt x="2580" y="1"/>
                  </a:moveTo>
                  <a:cubicBezTo>
                    <a:pt x="2225" y="1"/>
                    <a:pt x="1866" y="80"/>
                    <a:pt x="1531" y="243"/>
                  </a:cubicBezTo>
                  <a:cubicBezTo>
                    <a:pt x="532" y="733"/>
                    <a:pt x="1" y="1846"/>
                    <a:pt x="250" y="2930"/>
                  </a:cubicBezTo>
                  <a:cubicBezTo>
                    <a:pt x="502" y="4018"/>
                    <a:pt x="1465" y="4783"/>
                    <a:pt x="2582" y="4786"/>
                  </a:cubicBezTo>
                  <a:cubicBezTo>
                    <a:pt x="3318" y="4786"/>
                    <a:pt x="4013" y="4446"/>
                    <a:pt x="4467" y="3864"/>
                  </a:cubicBezTo>
                  <a:cubicBezTo>
                    <a:pt x="5152" y="2985"/>
                    <a:pt x="5141" y="1751"/>
                    <a:pt x="4438" y="887"/>
                  </a:cubicBezTo>
                  <a:cubicBezTo>
                    <a:pt x="3973" y="311"/>
                    <a:pt x="3284" y="1"/>
                    <a:pt x="2580" y="1"/>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grpSp>
        <p:nvGrpSpPr>
          <p:cNvPr id="2" name="Group 1">
            <a:extLst>
              <a:ext uri="{FF2B5EF4-FFF2-40B4-BE49-F238E27FC236}">
                <a16:creationId xmlns:a16="http://schemas.microsoft.com/office/drawing/2014/main" id="{62C2D450-1E9F-765C-D51B-E5098A49DA73}"/>
              </a:ext>
            </a:extLst>
          </p:cNvPr>
          <p:cNvGrpSpPr/>
          <p:nvPr/>
        </p:nvGrpSpPr>
        <p:grpSpPr>
          <a:xfrm>
            <a:off x="3867296" y="1776535"/>
            <a:ext cx="1784864" cy="1451639"/>
            <a:chOff x="1649058" y="2051793"/>
            <a:chExt cx="1784864" cy="1472268"/>
          </a:xfrm>
        </p:grpSpPr>
        <p:sp>
          <p:nvSpPr>
            <p:cNvPr id="1238" name="Google Shape;1238;p29"/>
            <p:cNvSpPr/>
            <p:nvPr/>
          </p:nvSpPr>
          <p:spPr>
            <a:xfrm>
              <a:off x="1649058" y="2051793"/>
              <a:ext cx="1644231" cy="1472268"/>
            </a:xfrm>
            <a:custGeom>
              <a:avLst/>
              <a:gdLst/>
              <a:ahLst/>
              <a:cxnLst/>
              <a:rect l="l" t="t" r="r" b="b"/>
              <a:pathLst>
                <a:path w="10183" h="9118" extrusionOk="0">
                  <a:moveTo>
                    <a:pt x="4969" y="0"/>
                  </a:moveTo>
                  <a:cubicBezTo>
                    <a:pt x="4383" y="0"/>
                    <a:pt x="3792" y="106"/>
                    <a:pt x="3226" y="323"/>
                  </a:cubicBezTo>
                  <a:cubicBezTo>
                    <a:pt x="1461" y="1004"/>
                    <a:pt x="250" y="2648"/>
                    <a:pt x="125" y="4534"/>
                  </a:cubicBezTo>
                  <a:cubicBezTo>
                    <a:pt x="1" y="6423"/>
                    <a:pt x="982" y="8209"/>
                    <a:pt x="2640" y="9117"/>
                  </a:cubicBezTo>
                  <a:lnTo>
                    <a:pt x="2662" y="9114"/>
                  </a:lnTo>
                  <a:cubicBezTo>
                    <a:pt x="4412" y="8777"/>
                    <a:pt x="5778" y="7411"/>
                    <a:pt x="6115" y="5661"/>
                  </a:cubicBezTo>
                  <a:lnTo>
                    <a:pt x="6261" y="4889"/>
                  </a:lnTo>
                  <a:lnTo>
                    <a:pt x="6565" y="5614"/>
                  </a:lnTo>
                  <a:cubicBezTo>
                    <a:pt x="6868" y="6350"/>
                    <a:pt x="7588" y="6833"/>
                    <a:pt x="8387" y="6833"/>
                  </a:cubicBezTo>
                  <a:cubicBezTo>
                    <a:pt x="8390" y="6833"/>
                    <a:pt x="8393" y="6833"/>
                    <a:pt x="8396" y="6833"/>
                  </a:cubicBezTo>
                  <a:cubicBezTo>
                    <a:pt x="8401" y="6833"/>
                    <a:pt x="8407" y="6833"/>
                    <a:pt x="8412" y="6833"/>
                  </a:cubicBezTo>
                  <a:cubicBezTo>
                    <a:pt x="8824" y="6833"/>
                    <a:pt x="9224" y="6698"/>
                    <a:pt x="9560" y="6456"/>
                  </a:cubicBezTo>
                  <a:cubicBezTo>
                    <a:pt x="10182" y="4669"/>
                    <a:pt x="9710" y="2685"/>
                    <a:pt x="8352" y="1367"/>
                  </a:cubicBezTo>
                  <a:cubicBezTo>
                    <a:pt x="7429" y="474"/>
                    <a:pt x="6210" y="0"/>
                    <a:pt x="4969" y="0"/>
                  </a:cubicBezTo>
                  <a:close/>
                </a:path>
              </a:pathLst>
            </a:custGeom>
            <a:solidFill>
              <a:schemeClr val="accent3"/>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47" name="Google Shape;1247;p29"/>
            <p:cNvSpPr/>
            <p:nvPr/>
          </p:nvSpPr>
          <p:spPr>
            <a:xfrm>
              <a:off x="2592027" y="2448840"/>
              <a:ext cx="841895" cy="773110"/>
            </a:xfrm>
            <a:custGeom>
              <a:avLst/>
              <a:gdLst/>
              <a:ahLst/>
              <a:cxnLst/>
              <a:rect l="l" t="t" r="r" b="b"/>
              <a:pathLst>
                <a:path w="5214" h="4788" extrusionOk="0">
                  <a:moveTo>
                    <a:pt x="2554" y="0"/>
                  </a:moveTo>
                  <a:cubicBezTo>
                    <a:pt x="2295" y="0"/>
                    <a:pt x="2032" y="42"/>
                    <a:pt x="1776" y="131"/>
                  </a:cubicBezTo>
                  <a:cubicBezTo>
                    <a:pt x="670" y="511"/>
                    <a:pt x="0" y="1635"/>
                    <a:pt x="194" y="2789"/>
                  </a:cubicBezTo>
                  <a:cubicBezTo>
                    <a:pt x="385" y="3942"/>
                    <a:pt x="1384" y="4788"/>
                    <a:pt x="2556" y="4788"/>
                  </a:cubicBezTo>
                  <a:cubicBezTo>
                    <a:pt x="3087" y="4788"/>
                    <a:pt x="3607" y="4608"/>
                    <a:pt x="4024" y="4279"/>
                  </a:cubicBezTo>
                  <a:cubicBezTo>
                    <a:pt x="4947" y="3561"/>
                    <a:pt x="5214" y="2280"/>
                    <a:pt x="4657" y="1251"/>
                  </a:cubicBezTo>
                  <a:cubicBezTo>
                    <a:pt x="4230" y="463"/>
                    <a:pt x="3411" y="0"/>
                    <a:pt x="2554" y="0"/>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grpSp>
        <p:nvGrpSpPr>
          <p:cNvPr id="3" name="Group 2">
            <a:extLst>
              <a:ext uri="{FF2B5EF4-FFF2-40B4-BE49-F238E27FC236}">
                <a16:creationId xmlns:a16="http://schemas.microsoft.com/office/drawing/2014/main" id="{756FED53-A505-BBF2-5F74-235EDC19A547}"/>
              </a:ext>
            </a:extLst>
          </p:cNvPr>
          <p:cNvGrpSpPr/>
          <p:nvPr/>
        </p:nvGrpSpPr>
        <p:grpSpPr>
          <a:xfrm>
            <a:off x="3312172" y="1122555"/>
            <a:ext cx="1543798" cy="1698884"/>
            <a:chOff x="1093934" y="1394298"/>
            <a:chExt cx="1543798" cy="1723027"/>
          </a:xfrm>
        </p:grpSpPr>
        <p:sp>
          <p:nvSpPr>
            <p:cNvPr id="1235" name="Google Shape;1235;p29"/>
            <p:cNvSpPr/>
            <p:nvPr/>
          </p:nvSpPr>
          <p:spPr>
            <a:xfrm>
              <a:off x="1093934" y="1547369"/>
              <a:ext cx="1543798" cy="1569956"/>
            </a:xfrm>
            <a:custGeom>
              <a:avLst/>
              <a:gdLst/>
              <a:ahLst/>
              <a:cxnLst/>
              <a:rect l="l" t="t" r="r" b="b"/>
              <a:pathLst>
                <a:path w="9561" h="9723" extrusionOk="0">
                  <a:moveTo>
                    <a:pt x="5294" y="1"/>
                  </a:moveTo>
                  <a:cubicBezTo>
                    <a:pt x="3001" y="1"/>
                    <a:pt x="914" y="1642"/>
                    <a:pt x="506" y="4051"/>
                  </a:cubicBezTo>
                  <a:cubicBezTo>
                    <a:pt x="1" y="7017"/>
                    <a:pt x="2285" y="9719"/>
                    <a:pt x="5295" y="9723"/>
                  </a:cubicBezTo>
                  <a:cubicBezTo>
                    <a:pt x="7071" y="9723"/>
                    <a:pt x="8707" y="8752"/>
                    <a:pt x="9560" y="7193"/>
                  </a:cubicBezTo>
                  <a:cubicBezTo>
                    <a:pt x="9234" y="5432"/>
                    <a:pt x="7861" y="4051"/>
                    <a:pt x="6100" y="3715"/>
                  </a:cubicBezTo>
                  <a:lnTo>
                    <a:pt x="5331" y="3572"/>
                  </a:lnTo>
                  <a:lnTo>
                    <a:pt x="6056" y="3268"/>
                  </a:lnTo>
                  <a:cubicBezTo>
                    <a:pt x="6792" y="2960"/>
                    <a:pt x="7276" y="2239"/>
                    <a:pt x="7272" y="1437"/>
                  </a:cubicBezTo>
                  <a:cubicBezTo>
                    <a:pt x="7276" y="1020"/>
                    <a:pt x="7144" y="610"/>
                    <a:pt x="6895" y="273"/>
                  </a:cubicBezTo>
                  <a:cubicBezTo>
                    <a:pt x="6362" y="88"/>
                    <a:pt x="5823" y="1"/>
                    <a:pt x="5294" y="1"/>
                  </a:cubicBezTo>
                  <a:close/>
                </a:path>
              </a:pathLst>
            </a:custGeom>
            <a:solidFill>
              <a:schemeClr val="accent4"/>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54" name="Google Shape;1254;p29"/>
            <p:cNvSpPr/>
            <p:nvPr/>
          </p:nvSpPr>
          <p:spPr>
            <a:xfrm>
              <a:off x="1546204" y="1394298"/>
              <a:ext cx="830109" cy="771818"/>
            </a:xfrm>
            <a:custGeom>
              <a:avLst/>
              <a:gdLst/>
              <a:ahLst/>
              <a:cxnLst/>
              <a:rect l="l" t="t" r="r" b="b"/>
              <a:pathLst>
                <a:path w="5141" h="4780" extrusionOk="0">
                  <a:moveTo>
                    <a:pt x="2499" y="0"/>
                  </a:moveTo>
                  <a:cubicBezTo>
                    <a:pt x="2345" y="0"/>
                    <a:pt x="2189" y="15"/>
                    <a:pt x="2033" y="46"/>
                  </a:cubicBezTo>
                  <a:cubicBezTo>
                    <a:pt x="824" y="288"/>
                    <a:pt x="1" y="1401"/>
                    <a:pt x="118" y="2620"/>
                  </a:cubicBezTo>
                  <a:cubicBezTo>
                    <a:pt x="239" y="3843"/>
                    <a:pt x="1264" y="4776"/>
                    <a:pt x="2494" y="4780"/>
                  </a:cubicBezTo>
                  <a:cubicBezTo>
                    <a:pt x="2809" y="4780"/>
                    <a:pt x="3124" y="4718"/>
                    <a:pt x="3413" y="4597"/>
                  </a:cubicBezTo>
                  <a:cubicBezTo>
                    <a:pt x="4548" y="4124"/>
                    <a:pt x="5141" y="2869"/>
                    <a:pt x="4782" y="1693"/>
                  </a:cubicBezTo>
                  <a:cubicBezTo>
                    <a:pt x="4473" y="671"/>
                    <a:pt x="3532" y="0"/>
                    <a:pt x="2499" y="0"/>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sp>
        <p:nvSpPr>
          <p:cNvPr id="1213" name="Google Shape;1213;p29"/>
          <p:cNvSpPr/>
          <p:nvPr/>
        </p:nvSpPr>
        <p:spPr>
          <a:xfrm>
            <a:off x="629541" y="1641258"/>
            <a:ext cx="577800" cy="577800"/>
          </a:xfrm>
          <a:prstGeom prst="ellipse">
            <a:avLst/>
          </a:prstGeom>
          <a:solidFill>
            <a:srgbClr val="AAC6FC"/>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15" name="Google Shape;1215;p29"/>
          <p:cNvSpPr/>
          <p:nvPr/>
        </p:nvSpPr>
        <p:spPr>
          <a:xfrm>
            <a:off x="607469" y="2841822"/>
            <a:ext cx="577800" cy="577800"/>
          </a:xfrm>
          <a:prstGeom prst="ellipse">
            <a:avLst/>
          </a:prstGeom>
          <a:solidFill>
            <a:schemeClr val="accen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17" name="Google Shape;1217;p29"/>
          <p:cNvSpPr txBox="1">
            <a:spLocks noGrp="1"/>
          </p:cNvSpPr>
          <p:nvPr>
            <p:ph type="title"/>
          </p:nvPr>
        </p:nvSpPr>
        <p:spPr>
          <a:xfrm>
            <a:off x="2785285" y="275153"/>
            <a:ext cx="3429000" cy="4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latin typeface="#9Slide07 IcielBaliho Script" pitchFamily="2" charset="0"/>
              </a:rPr>
              <a:t>TỐC ĐỘ</a:t>
            </a:r>
            <a:endParaRPr sz="3600" dirty="0">
              <a:latin typeface="#9Slide07 IcielBaliho Script" pitchFamily="2" charset="0"/>
            </a:endParaRPr>
          </a:p>
        </p:txBody>
      </p:sp>
      <p:grpSp>
        <p:nvGrpSpPr>
          <p:cNvPr id="1225" name="Google Shape;1225;p29"/>
          <p:cNvGrpSpPr/>
          <p:nvPr/>
        </p:nvGrpSpPr>
        <p:grpSpPr>
          <a:xfrm>
            <a:off x="793479" y="1776536"/>
            <a:ext cx="249924" cy="307244"/>
            <a:chOff x="2602411" y="5156170"/>
            <a:chExt cx="499847" cy="614488"/>
          </a:xfrm>
        </p:grpSpPr>
        <p:sp>
          <p:nvSpPr>
            <p:cNvPr id="1226" name="Google Shape;1226;p29"/>
            <p:cNvSpPr/>
            <p:nvPr/>
          </p:nvSpPr>
          <p:spPr>
            <a:xfrm>
              <a:off x="2638578" y="5480304"/>
              <a:ext cx="426149" cy="290355"/>
            </a:xfrm>
            <a:custGeom>
              <a:avLst/>
              <a:gdLst/>
              <a:ahLst/>
              <a:cxnLst/>
              <a:rect l="l" t="t" r="r" b="b"/>
              <a:pathLst>
                <a:path w="1249" h="851" extrusionOk="0">
                  <a:moveTo>
                    <a:pt x="0" y="1"/>
                  </a:moveTo>
                  <a:lnTo>
                    <a:pt x="0" y="704"/>
                  </a:lnTo>
                  <a:cubicBezTo>
                    <a:pt x="0" y="784"/>
                    <a:pt x="66" y="850"/>
                    <a:pt x="147" y="850"/>
                  </a:cubicBezTo>
                  <a:lnTo>
                    <a:pt x="447" y="850"/>
                  </a:lnTo>
                  <a:lnTo>
                    <a:pt x="447" y="393"/>
                  </a:lnTo>
                  <a:cubicBezTo>
                    <a:pt x="447" y="356"/>
                    <a:pt x="476" y="327"/>
                    <a:pt x="513" y="327"/>
                  </a:cubicBezTo>
                  <a:lnTo>
                    <a:pt x="740" y="327"/>
                  </a:lnTo>
                  <a:cubicBezTo>
                    <a:pt x="777" y="327"/>
                    <a:pt x="806" y="356"/>
                    <a:pt x="806" y="393"/>
                  </a:cubicBezTo>
                  <a:lnTo>
                    <a:pt x="806" y="850"/>
                  </a:lnTo>
                  <a:lnTo>
                    <a:pt x="1103" y="850"/>
                  </a:lnTo>
                  <a:cubicBezTo>
                    <a:pt x="1183" y="850"/>
                    <a:pt x="1249" y="784"/>
                    <a:pt x="1249" y="704"/>
                  </a:cubicBezTo>
                  <a:lnTo>
                    <a:pt x="1249" y="1"/>
                  </a:lnTo>
                  <a:close/>
                </a:path>
              </a:pathLst>
            </a:custGeom>
            <a:solidFill>
              <a:srgbClr val="6491E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27" name="Google Shape;1227;p29"/>
            <p:cNvSpPr/>
            <p:nvPr/>
          </p:nvSpPr>
          <p:spPr>
            <a:xfrm>
              <a:off x="2602411" y="5156170"/>
              <a:ext cx="499847" cy="295814"/>
            </a:xfrm>
            <a:custGeom>
              <a:avLst/>
              <a:gdLst/>
              <a:ahLst/>
              <a:cxnLst/>
              <a:rect l="l" t="t" r="r" b="b"/>
              <a:pathLst>
                <a:path w="1465" h="867" extrusionOk="0">
                  <a:moveTo>
                    <a:pt x="731" y="1"/>
                  </a:moveTo>
                  <a:cubicBezTo>
                    <a:pt x="710" y="1"/>
                    <a:pt x="689" y="10"/>
                    <a:pt x="674" y="28"/>
                  </a:cubicBezTo>
                  <a:lnTo>
                    <a:pt x="48" y="735"/>
                  </a:lnTo>
                  <a:cubicBezTo>
                    <a:pt x="0" y="786"/>
                    <a:pt x="37" y="867"/>
                    <a:pt x="106" y="867"/>
                  </a:cubicBezTo>
                  <a:lnTo>
                    <a:pt x="1359" y="867"/>
                  </a:lnTo>
                  <a:cubicBezTo>
                    <a:pt x="1428" y="867"/>
                    <a:pt x="1465" y="786"/>
                    <a:pt x="1421" y="735"/>
                  </a:cubicBezTo>
                  <a:lnTo>
                    <a:pt x="791" y="28"/>
                  </a:lnTo>
                  <a:cubicBezTo>
                    <a:pt x="775" y="10"/>
                    <a:pt x="753" y="1"/>
                    <a:pt x="731" y="1"/>
                  </a:cubicBezTo>
                  <a:close/>
                </a:path>
              </a:pathLst>
            </a:custGeom>
            <a:solidFill>
              <a:srgbClr val="6491E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grpSp>
        <p:nvGrpSpPr>
          <p:cNvPr id="1228" name="Google Shape;1228;p29"/>
          <p:cNvGrpSpPr/>
          <p:nvPr/>
        </p:nvGrpSpPr>
        <p:grpSpPr>
          <a:xfrm>
            <a:off x="666992" y="2962934"/>
            <a:ext cx="391860" cy="335563"/>
            <a:chOff x="4618520" y="7402925"/>
            <a:chExt cx="783719" cy="671126"/>
          </a:xfrm>
        </p:grpSpPr>
        <p:sp>
          <p:nvSpPr>
            <p:cNvPr id="1229" name="Google Shape;1229;p29"/>
            <p:cNvSpPr/>
            <p:nvPr/>
          </p:nvSpPr>
          <p:spPr>
            <a:xfrm>
              <a:off x="4618520" y="7402925"/>
              <a:ext cx="783719" cy="671126"/>
            </a:xfrm>
            <a:custGeom>
              <a:avLst/>
              <a:gdLst/>
              <a:ahLst/>
              <a:cxnLst/>
              <a:rect l="l" t="t" r="r" b="b"/>
              <a:pathLst>
                <a:path w="2297" h="1967" extrusionOk="0">
                  <a:moveTo>
                    <a:pt x="1308" y="145"/>
                  </a:moveTo>
                  <a:cubicBezTo>
                    <a:pt x="1739" y="145"/>
                    <a:pt x="2153" y="479"/>
                    <a:pt x="2153" y="982"/>
                  </a:cubicBezTo>
                  <a:cubicBezTo>
                    <a:pt x="2153" y="1443"/>
                    <a:pt x="1776" y="1820"/>
                    <a:pt x="1315" y="1820"/>
                  </a:cubicBezTo>
                  <a:cubicBezTo>
                    <a:pt x="568" y="1820"/>
                    <a:pt x="195" y="919"/>
                    <a:pt x="722" y="392"/>
                  </a:cubicBezTo>
                  <a:cubicBezTo>
                    <a:pt x="892" y="222"/>
                    <a:pt x="1102" y="145"/>
                    <a:pt x="1308" y="145"/>
                  </a:cubicBezTo>
                  <a:close/>
                  <a:moveTo>
                    <a:pt x="1315" y="0"/>
                  </a:moveTo>
                  <a:cubicBezTo>
                    <a:pt x="440" y="0"/>
                    <a:pt x="0" y="1059"/>
                    <a:pt x="619" y="1677"/>
                  </a:cubicBezTo>
                  <a:cubicBezTo>
                    <a:pt x="819" y="1877"/>
                    <a:pt x="1065" y="1967"/>
                    <a:pt x="1306" y="1967"/>
                  </a:cubicBezTo>
                  <a:cubicBezTo>
                    <a:pt x="1811" y="1967"/>
                    <a:pt x="2296" y="1574"/>
                    <a:pt x="2296" y="982"/>
                  </a:cubicBezTo>
                  <a:cubicBezTo>
                    <a:pt x="2296" y="440"/>
                    <a:pt x="1857" y="0"/>
                    <a:pt x="1315" y="0"/>
                  </a:cubicBezTo>
                  <a:close/>
                </a:path>
              </a:pathLst>
            </a:custGeom>
            <a:solidFill>
              <a:srgbClr val="E0719E"/>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30" name="Google Shape;1230;p29"/>
            <p:cNvSpPr/>
            <p:nvPr/>
          </p:nvSpPr>
          <p:spPr>
            <a:xfrm>
              <a:off x="4725995" y="7482765"/>
              <a:ext cx="596063" cy="511789"/>
            </a:xfrm>
            <a:custGeom>
              <a:avLst/>
              <a:gdLst/>
              <a:ahLst/>
              <a:cxnLst/>
              <a:rect l="l" t="t" r="r" b="b"/>
              <a:pathLst>
                <a:path w="1747" h="1500" extrusionOk="0">
                  <a:moveTo>
                    <a:pt x="996" y="59"/>
                  </a:moveTo>
                  <a:cubicBezTo>
                    <a:pt x="1007" y="59"/>
                    <a:pt x="1018" y="67"/>
                    <a:pt x="1018" y="81"/>
                  </a:cubicBezTo>
                  <a:lnTo>
                    <a:pt x="1018" y="151"/>
                  </a:lnTo>
                  <a:cubicBezTo>
                    <a:pt x="1018" y="162"/>
                    <a:pt x="1007" y="169"/>
                    <a:pt x="996" y="169"/>
                  </a:cubicBezTo>
                  <a:cubicBezTo>
                    <a:pt x="985" y="169"/>
                    <a:pt x="978" y="162"/>
                    <a:pt x="978" y="151"/>
                  </a:cubicBezTo>
                  <a:lnTo>
                    <a:pt x="978" y="81"/>
                  </a:lnTo>
                  <a:cubicBezTo>
                    <a:pt x="978" y="67"/>
                    <a:pt x="985" y="59"/>
                    <a:pt x="996" y="59"/>
                  </a:cubicBezTo>
                  <a:close/>
                  <a:moveTo>
                    <a:pt x="663" y="151"/>
                  </a:moveTo>
                  <a:cubicBezTo>
                    <a:pt x="670" y="151"/>
                    <a:pt x="678" y="155"/>
                    <a:pt x="681" y="162"/>
                  </a:cubicBezTo>
                  <a:lnTo>
                    <a:pt x="714" y="224"/>
                  </a:lnTo>
                  <a:cubicBezTo>
                    <a:pt x="718" y="231"/>
                    <a:pt x="714" y="239"/>
                    <a:pt x="711" y="246"/>
                  </a:cubicBezTo>
                  <a:lnTo>
                    <a:pt x="707" y="246"/>
                  </a:lnTo>
                  <a:cubicBezTo>
                    <a:pt x="703" y="249"/>
                    <a:pt x="699" y="250"/>
                    <a:pt x="696" y="250"/>
                  </a:cubicBezTo>
                  <a:cubicBezTo>
                    <a:pt x="689" y="250"/>
                    <a:pt x="684" y="246"/>
                    <a:pt x="681" y="239"/>
                  </a:cubicBezTo>
                  <a:lnTo>
                    <a:pt x="645" y="180"/>
                  </a:lnTo>
                  <a:cubicBezTo>
                    <a:pt x="637" y="169"/>
                    <a:pt x="641" y="158"/>
                    <a:pt x="652" y="151"/>
                  </a:cubicBezTo>
                  <a:close/>
                  <a:moveTo>
                    <a:pt x="1336" y="150"/>
                  </a:moveTo>
                  <a:cubicBezTo>
                    <a:pt x="1339" y="150"/>
                    <a:pt x="1341" y="150"/>
                    <a:pt x="1344" y="151"/>
                  </a:cubicBezTo>
                  <a:cubicBezTo>
                    <a:pt x="1355" y="158"/>
                    <a:pt x="1355" y="169"/>
                    <a:pt x="1351" y="180"/>
                  </a:cubicBezTo>
                  <a:lnTo>
                    <a:pt x="1318" y="242"/>
                  </a:lnTo>
                  <a:cubicBezTo>
                    <a:pt x="1314" y="248"/>
                    <a:pt x="1308" y="250"/>
                    <a:pt x="1303" y="250"/>
                  </a:cubicBezTo>
                  <a:cubicBezTo>
                    <a:pt x="1288" y="250"/>
                    <a:pt x="1274" y="236"/>
                    <a:pt x="1282" y="220"/>
                  </a:cubicBezTo>
                  <a:lnTo>
                    <a:pt x="1318" y="162"/>
                  </a:lnTo>
                  <a:cubicBezTo>
                    <a:pt x="1321" y="154"/>
                    <a:pt x="1328" y="150"/>
                    <a:pt x="1336" y="150"/>
                  </a:cubicBezTo>
                  <a:close/>
                  <a:moveTo>
                    <a:pt x="425" y="396"/>
                  </a:moveTo>
                  <a:lnTo>
                    <a:pt x="487" y="429"/>
                  </a:lnTo>
                  <a:cubicBezTo>
                    <a:pt x="495" y="436"/>
                    <a:pt x="498" y="447"/>
                    <a:pt x="495" y="458"/>
                  </a:cubicBezTo>
                  <a:lnTo>
                    <a:pt x="495" y="462"/>
                  </a:lnTo>
                  <a:cubicBezTo>
                    <a:pt x="489" y="467"/>
                    <a:pt x="482" y="471"/>
                    <a:pt x="474" y="471"/>
                  </a:cubicBezTo>
                  <a:cubicBezTo>
                    <a:pt x="471" y="471"/>
                    <a:pt x="468" y="470"/>
                    <a:pt x="465" y="469"/>
                  </a:cubicBezTo>
                  <a:lnTo>
                    <a:pt x="407" y="433"/>
                  </a:lnTo>
                  <a:cubicBezTo>
                    <a:pt x="396" y="429"/>
                    <a:pt x="392" y="415"/>
                    <a:pt x="399" y="407"/>
                  </a:cubicBezTo>
                  <a:cubicBezTo>
                    <a:pt x="403" y="400"/>
                    <a:pt x="410" y="396"/>
                    <a:pt x="418" y="396"/>
                  </a:cubicBezTo>
                  <a:close/>
                  <a:moveTo>
                    <a:pt x="1583" y="396"/>
                  </a:moveTo>
                  <a:cubicBezTo>
                    <a:pt x="1589" y="396"/>
                    <a:pt x="1596" y="400"/>
                    <a:pt x="1600" y="407"/>
                  </a:cubicBezTo>
                  <a:cubicBezTo>
                    <a:pt x="1600" y="411"/>
                    <a:pt x="1600" y="415"/>
                    <a:pt x="1600" y="418"/>
                  </a:cubicBezTo>
                  <a:cubicBezTo>
                    <a:pt x="1600" y="422"/>
                    <a:pt x="1597" y="429"/>
                    <a:pt x="1593" y="433"/>
                  </a:cubicBezTo>
                  <a:lnTo>
                    <a:pt x="1531" y="469"/>
                  </a:lnTo>
                  <a:cubicBezTo>
                    <a:pt x="1528" y="470"/>
                    <a:pt x="1525" y="471"/>
                    <a:pt x="1522" y="471"/>
                  </a:cubicBezTo>
                  <a:cubicBezTo>
                    <a:pt x="1514" y="471"/>
                    <a:pt x="1508" y="467"/>
                    <a:pt x="1505" y="462"/>
                  </a:cubicBezTo>
                  <a:cubicBezTo>
                    <a:pt x="1498" y="451"/>
                    <a:pt x="1501" y="440"/>
                    <a:pt x="1512" y="433"/>
                  </a:cubicBezTo>
                  <a:lnTo>
                    <a:pt x="1571" y="400"/>
                  </a:lnTo>
                  <a:cubicBezTo>
                    <a:pt x="1575" y="397"/>
                    <a:pt x="1579" y="396"/>
                    <a:pt x="1583" y="396"/>
                  </a:cubicBezTo>
                  <a:close/>
                  <a:moveTo>
                    <a:pt x="396" y="729"/>
                  </a:moveTo>
                  <a:cubicBezTo>
                    <a:pt x="418" y="733"/>
                    <a:pt x="418" y="770"/>
                    <a:pt x="396" y="773"/>
                  </a:cubicBezTo>
                  <a:lnTo>
                    <a:pt x="326" y="773"/>
                  </a:lnTo>
                  <a:cubicBezTo>
                    <a:pt x="315" y="770"/>
                    <a:pt x="304" y="762"/>
                    <a:pt x="308" y="751"/>
                  </a:cubicBezTo>
                  <a:lnTo>
                    <a:pt x="304" y="751"/>
                  </a:lnTo>
                  <a:cubicBezTo>
                    <a:pt x="304" y="740"/>
                    <a:pt x="315" y="729"/>
                    <a:pt x="326" y="729"/>
                  </a:cubicBezTo>
                  <a:close/>
                  <a:moveTo>
                    <a:pt x="1674" y="733"/>
                  </a:moveTo>
                  <a:cubicBezTo>
                    <a:pt x="1685" y="733"/>
                    <a:pt x="1692" y="740"/>
                    <a:pt x="1692" y="755"/>
                  </a:cubicBezTo>
                  <a:cubicBezTo>
                    <a:pt x="1692" y="766"/>
                    <a:pt x="1681" y="773"/>
                    <a:pt x="1670" y="773"/>
                  </a:cubicBezTo>
                  <a:lnTo>
                    <a:pt x="1604" y="773"/>
                  </a:lnTo>
                  <a:cubicBezTo>
                    <a:pt x="1578" y="770"/>
                    <a:pt x="1578" y="737"/>
                    <a:pt x="1604" y="733"/>
                  </a:cubicBezTo>
                  <a:close/>
                  <a:moveTo>
                    <a:pt x="1036" y="360"/>
                  </a:moveTo>
                  <a:cubicBezTo>
                    <a:pt x="1055" y="360"/>
                    <a:pt x="1069" y="371"/>
                    <a:pt x="1073" y="389"/>
                  </a:cubicBezTo>
                  <a:lnTo>
                    <a:pt x="1073" y="671"/>
                  </a:lnTo>
                  <a:cubicBezTo>
                    <a:pt x="1084" y="682"/>
                    <a:pt x="1095" y="700"/>
                    <a:pt x="1102" y="718"/>
                  </a:cubicBezTo>
                  <a:lnTo>
                    <a:pt x="1490" y="718"/>
                  </a:lnTo>
                  <a:cubicBezTo>
                    <a:pt x="1505" y="718"/>
                    <a:pt x="1520" y="733"/>
                    <a:pt x="1516" y="751"/>
                  </a:cubicBezTo>
                  <a:cubicBezTo>
                    <a:pt x="1520" y="766"/>
                    <a:pt x="1505" y="781"/>
                    <a:pt x="1490" y="784"/>
                  </a:cubicBezTo>
                  <a:lnTo>
                    <a:pt x="1102" y="784"/>
                  </a:lnTo>
                  <a:cubicBezTo>
                    <a:pt x="1086" y="838"/>
                    <a:pt x="1043" y="862"/>
                    <a:pt x="999" y="862"/>
                  </a:cubicBezTo>
                  <a:cubicBezTo>
                    <a:pt x="944" y="862"/>
                    <a:pt x="888" y="823"/>
                    <a:pt x="886" y="751"/>
                  </a:cubicBezTo>
                  <a:cubicBezTo>
                    <a:pt x="886" y="722"/>
                    <a:pt x="901" y="693"/>
                    <a:pt x="923" y="671"/>
                  </a:cubicBezTo>
                  <a:lnTo>
                    <a:pt x="923" y="389"/>
                  </a:lnTo>
                  <a:cubicBezTo>
                    <a:pt x="927" y="371"/>
                    <a:pt x="941" y="360"/>
                    <a:pt x="960" y="360"/>
                  </a:cubicBezTo>
                  <a:close/>
                  <a:moveTo>
                    <a:pt x="479" y="1033"/>
                  </a:moveTo>
                  <a:cubicBezTo>
                    <a:pt x="485" y="1033"/>
                    <a:pt x="492" y="1037"/>
                    <a:pt x="495" y="1044"/>
                  </a:cubicBezTo>
                  <a:cubicBezTo>
                    <a:pt x="498" y="1052"/>
                    <a:pt x="495" y="1063"/>
                    <a:pt x="487" y="1070"/>
                  </a:cubicBezTo>
                  <a:lnTo>
                    <a:pt x="484" y="1070"/>
                  </a:lnTo>
                  <a:lnTo>
                    <a:pt x="425" y="1106"/>
                  </a:lnTo>
                  <a:cubicBezTo>
                    <a:pt x="421" y="1108"/>
                    <a:pt x="417" y="1109"/>
                    <a:pt x="413" y="1109"/>
                  </a:cubicBezTo>
                  <a:cubicBezTo>
                    <a:pt x="407" y="1109"/>
                    <a:pt x="400" y="1106"/>
                    <a:pt x="396" y="1099"/>
                  </a:cubicBezTo>
                  <a:cubicBezTo>
                    <a:pt x="396" y="1095"/>
                    <a:pt x="396" y="1092"/>
                    <a:pt x="396" y="1088"/>
                  </a:cubicBezTo>
                  <a:cubicBezTo>
                    <a:pt x="396" y="1081"/>
                    <a:pt x="399" y="1074"/>
                    <a:pt x="407" y="1070"/>
                  </a:cubicBezTo>
                  <a:lnTo>
                    <a:pt x="469" y="1037"/>
                  </a:lnTo>
                  <a:cubicBezTo>
                    <a:pt x="472" y="1034"/>
                    <a:pt x="475" y="1033"/>
                    <a:pt x="479" y="1033"/>
                  </a:cubicBezTo>
                  <a:close/>
                  <a:moveTo>
                    <a:pt x="1522" y="1035"/>
                  </a:moveTo>
                  <a:cubicBezTo>
                    <a:pt x="1525" y="1035"/>
                    <a:pt x="1528" y="1036"/>
                    <a:pt x="1531" y="1037"/>
                  </a:cubicBezTo>
                  <a:lnTo>
                    <a:pt x="1589" y="1074"/>
                  </a:lnTo>
                  <a:cubicBezTo>
                    <a:pt x="1600" y="1077"/>
                    <a:pt x="1604" y="1088"/>
                    <a:pt x="1600" y="1099"/>
                  </a:cubicBezTo>
                  <a:lnTo>
                    <a:pt x="1597" y="1099"/>
                  </a:lnTo>
                  <a:cubicBezTo>
                    <a:pt x="1593" y="1106"/>
                    <a:pt x="1586" y="1110"/>
                    <a:pt x="1578" y="1110"/>
                  </a:cubicBezTo>
                  <a:cubicBezTo>
                    <a:pt x="1575" y="1110"/>
                    <a:pt x="1571" y="1110"/>
                    <a:pt x="1571" y="1106"/>
                  </a:cubicBezTo>
                  <a:lnTo>
                    <a:pt x="1509" y="1074"/>
                  </a:lnTo>
                  <a:cubicBezTo>
                    <a:pt x="1501" y="1066"/>
                    <a:pt x="1498" y="1055"/>
                    <a:pt x="1501" y="1044"/>
                  </a:cubicBezTo>
                  <a:cubicBezTo>
                    <a:pt x="1507" y="1039"/>
                    <a:pt x="1514" y="1035"/>
                    <a:pt x="1522" y="1035"/>
                  </a:cubicBezTo>
                  <a:close/>
                  <a:moveTo>
                    <a:pt x="1298" y="1255"/>
                  </a:moveTo>
                  <a:cubicBezTo>
                    <a:pt x="1306" y="1255"/>
                    <a:pt x="1313" y="1259"/>
                    <a:pt x="1318" y="1264"/>
                  </a:cubicBezTo>
                  <a:lnTo>
                    <a:pt x="1351" y="1326"/>
                  </a:lnTo>
                  <a:cubicBezTo>
                    <a:pt x="1355" y="1333"/>
                    <a:pt x="1351" y="1344"/>
                    <a:pt x="1344" y="1352"/>
                  </a:cubicBezTo>
                  <a:cubicBezTo>
                    <a:pt x="1340" y="1355"/>
                    <a:pt x="1337" y="1355"/>
                    <a:pt x="1333" y="1355"/>
                  </a:cubicBezTo>
                  <a:cubicBezTo>
                    <a:pt x="1326" y="1355"/>
                    <a:pt x="1318" y="1352"/>
                    <a:pt x="1315" y="1344"/>
                  </a:cubicBezTo>
                  <a:lnTo>
                    <a:pt x="1282" y="1286"/>
                  </a:lnTo>
                  <a:cubicBezTo>
                    <a:pt x="1274" y="1275"/>
                    <a:pt x="1278" y="1264"/>
                    <a:pt x="1289" y="1257"/>
                  </a:cubicBezTo>
                  <a:cubicBezTo>
                    <a:pt x="1292" y="1256"/>
                    <a:pt x="1295" y="1255"/>
                    <a:pt x="1298" y="1255"/>
                  </a:cubicBezTo>
                  <a:close/>
                  <a:moveTo>
                    <a:pt x="695" y="1254"/>
                  </a:moveTo>
                  <a:cubicBezTo>
                    <a:pt x="709" y="1254"/>
                    <a:pt x="722" y="1268"/>
                    <a:pt x="714" y="1286"/>
                  </a:cubicBezTo>
                  <a:lnTo>
                    <a:pt x="678" y="1344"/>
                  </a:lnTo>
                  <a:cubicBezTo>
                    <a:pt x="673" y="1352"/>
                    <a:pt x="667" y="1356"/>
                    <a:pt x="661" y="1356"/>
                  </a:cubicBezTo>
                  <a:cubicBezTo>
                    <a:pt x="658" y="1356"/>
                    <a:pt x="655" y="1354"/>
                    <a:pt x="652" y="1352"/>
                  </a:cubicBezTo>
                  <a:cubicBezTo>
                    <a:pt x="645" y="1348"/>
                    <a:pt x="641" y="1341"/>
                    <a:pt x="641" y="1333"/>
                  </a:cubicBezTo>
                  <a:cubicBezTo>
                    <a:pt x="641" y="1330"/>
                    <a:pt x="641" y="1326"/>
                    <a:pt x="645" y="1326"/>
                  </a:cubicBezTo>
                  <a:lnTo>
                    <a:pt x="678" y="1264"/>
                  </a:lnTo>
                  <a:cubicBezTo>
                    <a:pt x="682" y="1257"/>
                    <a:pt x="689" y="1254"/>
                    <a:pt x="695" y="1254"/>
                  </a:cubicBezTo>
                  <a:close/>
                  <a:moveTo>
                    <a:pt x="998" y="1336"/>
                  </a:moveTo>
                  <a:cubicBezTo>
                    <a:pt x="1008" y="1336"/>
                    <a:pt x="1018" y="1343"/>
                    <a:pt x="1018" y="1355"/>
                  </a:cubicBezTo>
                  <a:lnTo>
                    <a:pt x="1018" y="1425"/>
                  </a:lnTo>
                  <a:cubicBezTo>
                    <a:pt x="1018" y="1436"/>
                    <a:pt x="1007" y="1447"/>
                    <a:pt x="996" y="1447"/>
                  </a:cubicBezTo>
                  <a:cubicBezTo>
                    <a:pt x="985" y="1447"/>
                    <a:pt x="978" y="1436"/>
                    <a:pt x="978" y="1425"/>
                  </a:cubicBezTo>
                  <a:lnTo>
                    <a:pt x="978" y="1355"/>
                  </a:lnTo>
                  <a:cubicBezTo>
                    <a:pt x="978" y="1343"/>
                    <a:pt x="988" y="1336"/>
                    <a:pt x="998" y="1336"/>
                  </a:cubicBezTo>
                  <a:close/>
                  <a:moveTo>
                    <a:pt x="1000" y="1"/>
                  </a:moveTo>
                  <a:cubicBezTo>
                    <a:pt x="334" y="1"/>
                    <a:pt x="0" y="806"/>
                    <a:pt x="473" y="1279"/>
                  </a:cubicBezTo>
                  <a:cubicBezTo>
                    <a:pt x="624" y="1431"/>
                    <a:pt x="810" y="1499"/>
                    <a:pt x="993" y="1499"/>
                  </a:cubicBezTo>
                  <a:cubicBezTo>
                    <a:pt x="1377" y="1499"/>
                    <a:pt x="1747" y="1199"/>
                    <a:pt x="1747" y="748"/>
                  </a:cubicBezTo>
                  <a:cubicBezTo>
                    <a:pt x="1747" y="338"/>
                    <a:pt x="1414" y="1"/>
                    <a:pt x="1000" y="1"/>
                  </a:cubicBezTo>
                  <a:close/>
                </a:path>
              </a:pathLst>
            </a:custGeom>
            <a:solidFill>
              <a:srgbClr val="E0719E"/>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sp>
        <p:nvSpPr>
          <p:cNvPr id="1239" name="Google Shape;1239;p29"/>
          <p:cNvSpPr/>
          <p:nvPr/>
        </p:nvSpPr>
        <p:spPr>
          <a:xfrm>
            <a:off x="3425199" y="1821967"/>
            <a:ext cx="1479695" cy="1455778"/>
          </a:xfrm>
          <a:custGeom>
            <a:avLst/>
            <a:gdLst/>
            <a:ahLst/>
            <a:cxnLst/>
            <a:rect l="l" t="t" r="r" b="b"/>
            <a:pathLst>
              <a:path w="9164" h="9144" extrusionOk="0">
                <a:moveTo>
                  <a:pt x="4593" y="0"/>
                </a:moveTo>
                <a:cubicBezTo>
                  <a:pt x="4344" y="0"/>
                  <a:pt x="4095" y="20"/>
                  <a:pt x="3848" y="61"/>
                </a:cubicBezTo>
                <a:cubicBezTo>
                  <a:pt x="3811" y="68"/>
                  <a:pt x="3775" y="72"/>
                  <a:pt x="3742" y="79"/>
                </a:cubicBezTo>
                <a:cubicBezTo>
                  <a:pt x="1897" y="430"/>
                  <a:pt x="450" y="1877"/>
                  <a:pt x="103" y="3722"/>
                </a:cubicBezTo>
                <a:cubicBezTo>
                  <a:pt x="95" y="3755"/>
                  <a:pt x="88" y="3791"/>
                  <a:pt x="84" y="3828"/>
                </a:cubicBezTo>
                <a:cubicBezTo>
                  <a:pt x="0" y="4319"/>
                  <a:pt x="0" y="4824"/>
                  <a:pt x="84" y="5318"/>
                </a:cubicBezTo>
                <a:cubicBezTo>
                  <a:pt x="88" y="5355"/>
                  <a:pt x="95" y="5388"/>
                  <a:pt x="103" y="5424"/>
                </a:cubicBezTo>
                <a:cubicBezTo>
                  <a:pt x="450" y="7269"/>
                  <a:pt x="1897" y="8712"/>
                  <a:pt x="3742" y="9063"/>
                </a:cubicBezTo>
                <a:cubicBezTo>
                  <a:pt x="3778" y="9071"/>
                  <a:pt x="3811" y="9078"/>
                  <a:pt x="3848" y="9082"/>
                </a:cubicBezTo>
                <a:cubicBezTo>
                  <a:pt x="4093" y="9122"/>
                  <a:pt x="4342" y="9144"/>
                  <a:pt x="4595" y="9144"/>
                </a:cubicBezTo>
                <a:cubicBezTo>
                  <a:pt x="4844" y="9144"/>
                  <a:pt x="5093" y="9122"/>
                  <a:pt x="5338" y="9082"/>
                </a:cubicBezTo>
                <a:cubicBezTo>
                  <a:pt x="5375" y="9078"/>
                  <a:pt x="5411" y="9071"/>
                  <a:pt x="5444" y="9063"/>
                </a:cubicBezTo>
                <a:cubicBezTo>
                  <a:pt x="7289" y="8712"/>
                  <a:pt x="8736" y="7269"/>
                  <a:pt x="9087" y="5424"/>
                </a:cubicBezTo>
                <a:cubicBezTo>
                  <a:pt x="9091" y="5391"/>
                  <a:pt x="9098" y="5355"/>
                  <a:pt x="9105" y="5318"/>
                </a:cubicBezTo>
                <a:cubicBezTo>
                  <a:pt x="9146" y="5073"/>
                  <a:pt x="9164" y="4824"/>
                  <a:pt x="9164" y="4571"/>
                </a:cubicBezTo>
                <a:cubicBezTo>
                  <a:pt x="9164" y="4322"/>
                  <a:pt x="9146" y="4073"/>
                  <a:pt x="9105" y="3824"/>
                </a:cubicBezTo>
                <a:cubicBezTo>
                  <a:pt x="9098" y="3791"/>
                  <a:pt x="9091" y="3755"/>
                  <a:pt x="9087" y="3718"/>
                </a:cubicBezTo>
                <a:cubicBezTo>
                  <a:pt x="8736" y="1873"/>
                  <a:pt x="7293" y="430"/>
                  <a:pt x="5448" y="79"/>
                </a:cubicBezTo>
                <a:cubicBezTo>
                  <a:pt x="5411" y="72"/>
                  <a:pt x="5375" y="68"/>
                  <a:pt x="5338" y="61"/>
                </a:cubicBezTo>
                <a:cubicBezTo>
                  <a:pt x="5091" y="20"/>
                  <a:pt x="4842" y="0"/>
                  <a:pt x="4593" y="0"/>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40" name="Google Shape;1240;p29"/>
          <p:cNvSpPr/>
          <p:nvPr/>
        </p:nvSpPr>
        <p:spPr>
          <a:xfrm>
            <a:off x="3534997" y="1927742"/>
            <a:ext cx="1260583" cy="1240850"/>
          </a:xfrm>
          <a:custGeom>
            <a:avLst/>
            <a:gdLst/>
            <a:ahLst/>
            <a:cxnLst/>
            <a:rect l="l" t="t" r="r" b="b"/>
            <a:pathLst>
              <a:path w="7807" h="7794" extrusionOk="0">
                <a:moveTo>
                  <a:pt x="3913" y="1"/>
                </a:moveTo>
                <a:cubicBezTo>
                  <a:pt x="3701" y="1"/>
                  <a:pt x="3488" y="18"/>
                  <a:pt x="3278" y="53"/>
                </a:cubicBezTo>
                <a:cubicBezTo>
                  <a:pt x="3248" y="57"/>
                  <a:pt x="3216" y="64"/>
                  <a:pt x="3186" y="68"/>
                </a:cubicBezTo>
                <a:cubicBezTo>
                  <a:pt x="1616" y="368"/>
                  <a:pt x="385" y="1598"/>
                  <a:pt x="89" y="3169"/>
                </a:cubicBezTo>
                <a:cubicBezTo>
                  <a:pt x="82" y="3202"/>
                  <a:pt x="74" y="3231"/>
                  <a:pt x="71" y="3260"/>
                </a:cubicBezTo>
                <a:cubicBezTo>
                  <a:pt x="1" y="3681"/>
                  <a:pt x="1" y="4110"/>
                  <a:pt x="71" y="4531"/>
                </a:cubicBezTo>
                <a:cubicBezTo>
                  <a:pt x="78" y="4564"/>
                  <a:pt x="82" y="4593"/>
                  <a:pt x="89" y="4622"/>
                </a:cubicBezTo>
                <a:cubicBezTo>
                  <a:pt x="385" y="6196"/>
                  <a:pt x="1612" y="7427"/>
                  <a:pt x="3186" y="7727"/>
                </a:cubicBezTo>
                <a:cubicBezTo>
                  <a:pt x="3216" y="7730"/>
                  <a:pt x="3248" y="7738"/>
                  <a:pt x="3278" y="7741"/>
                </a:cubicBezTo>
                <a:cubicBezTo>
                  <a:pt x="3488" y="7776"/>
                  <a:pt x="3701" y="7794"/>
                  <a:pt x="3913" y="7794"/>
                </a:cubicBezTo>
                <a:cubicBezTo>
                  <a:pt x="4125" y="7794"/>
                  <a:pt x="4338" y="7776"/>
                  <a:pt x="4548" y="7741"/>
                </a:cubicBezTo>
                <a:lnTo>
                  <a:pt x="4640" y="7727"/>
                </a:lnTo>
                <a:cubicBezTo>
                  <a:pt x="6210" y="7427"/>
                  <a:pt x="7441" y="6196"/>
                  <a:pt x="7741" y="4626"/>
                </a:cubicBezTo>
                <a:cubicBezTo>
                  <a:pt x="7744" y="4596"/>
                  <a:pt x="7752" y="4564"/>
                  <a:pt x="7755" y="4534"/>
                </a:cubicBezTo>
                <a:cubicBezTo>
                  <a:pt x="7792" y="4326"/>
                  <a:pt x="7807" y="4110"/>
                  <a:pt x="7807" y="3897"/>
                </a:cubicBezTo>
                <a:cubicBezTo>
                  <a:pt x="7807" y="3685"/>
                  <a:pt x="7792" y="3472"/>
                  <a:pt x="7755" y="3260"/>
                </a:cubicBezTo>
                <a:cubicBezTo>
                  <a:pt x="7752" y="3227"/>
                  <a:pt x="7744" y="3198"/>
                  <a:pt x="7741" y="3169"/>
                </a:cubicBezTo>
                <a:cubicBezTo>
                  <a:pt x="7441" y="1598"/>
                  <a:pt x="6210" y="368"/>
                  <a:pt x="4640" y="68"/>
                </a:cubicBezTo>
                <a:cubicBezTo>
                  <a:pt x="4610" y="64"/>
                  <a:pt x="4581" y="57"/>
                  <a:pt x="4548" y="53"/>
                </a:cubicBezTo>
                <a:cubicBezTo>
                  <a:pt x="4338" y="18"/>
                  <a:pt x="4125" y="1"/>
                  <a:pt x="3913" y="1"/>
                </a:cubicBezTo>
                <a:close/>
              </a:path>
            </a:pathLst>
          </a:custGeom>
          <a:solidFill>
            <a:srgbClr val="EEEEEE"/>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sz="700" dirty="0"/>
          </a:p>
        </p:txBody>
      </p:sp>
      <p:sp>
        <p:nvSpPr>
          <p:cNvPr id="1250" name="Google Shape;1250;p29"/>
          <p:cNvSpPr/>
          <p:nvPr/>
        </p:nvSpPr>
        <p:spPr>
          <a:xfrm>
            <a:off x="4262245" y="2727270"/>
            <a:ext cx="3068" cy="45719"/>
          </a:xfrm>
          <a:custGeom>
            <a:avLst/>
            <a:gdLst/>
            <a:ahLst/>
            <a:cxnLst/>
            <a:rect l="l" t="t" r="r" b="b"/>
            <a:pathLst>
              <a:path w="19" h="1" extrusionOk="0">
                <a:moveTo>
                  <a:pt x="0" y="0"/>
                </a:moveTo>
                <a:cubicBezTo>
                  <a:pt x="8" y="0"/>
                  <a:pt x="11" y="0"/>
                  <a:pt x="19" y="0"/>
                </a:cubicBezTo>
                <a:lnTo>
                  <a:pt x="19" y="0"/>
                </a:lnTo>
                <a:close/>
              </a:path>
            </a:pathLst>
          </a:custGeom>
          <a:solidFill>
            <a:srgbClr val="FFC6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53" name="TextBox 52">
            <a:extLst>
              <a:ext uri="{FF2B5EF4-FFF2-40B4-BE49-F238E27FC236}">
                <a16:creationId xmlns:a16="http://schemas.microsoft.com/office/drawing/2014/main" id="{A3C2A912-7463-5074-5A14-EAF56A5717B7}"/>
              </a:ext>
            </a:extLst>
          </p:cNvPr>
          <p:cNvSpPr txBox="1"/>
          <p:nvPr/>
        </p:nvSpPr>
        <p:spPr>
          <a:xfrm>
            <a:off x="0" y="847146"/>
            <a:ext cx="8913924" cy="424732"/>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chemeClr val="bg2">
                    <a:lumMod val="50000"/>
                  </a:schemeClr>
                </a:solidFill>
                <a:effectLst/>
                <a:uLnTx/>
                <a:uFillTx/>
                <a:latin typeface="#9Slide03 Arima Madurai Black" panose="00000A00000000000000" pitchFamily="2" charset="-93"/>
                <a:cs typeface="#9Slide03 Arima Madurai Black" panose="00000A00000000000000" pitchFamily="2" charset="-93"/>
                <a:sym typeface="Arial"/>
              </a:rPr>
              <a:t>     </a:t>
            </a:r>
            <a:r>
              <a:rPr kumimoji="0" lang="en-US" sz="1800" b="0" i="0" u="none" strike="noStrike" kern="0" cap="none" spc="0" normalizeH="0" baseline="0" noProof="0" dirty="0" err="1">
                <a:ln>
                  <a:noFill/>
                </a:ln>
                <a:solidFill>
                  <a:schemeClr val="bg2">
                    <a:lumMod val="50000"/>
                  </a:schemeClr>
                </a:solidFill>
                <a:effectLst/>
                <a:uLnTx/>
                <a:uFillTx/>
                <a:latin typeface="#9Slide03 Arima Madurai Black" panose="00000A00000000000000" pitchFamily="2" charset="-93"/>
                <a:cs typeface="#9Slide03 Arima Madurai Black" panose="00000A00000000000000" pitchFamily="2" charset="-93"/>
                <a:sym typeface="Arial"/>
              </a:rPr>
              <a:t>Tốc</a:t>
            </a:r>
            <a:r>
              <a:rPr kumimoji="0" lang="en-US" sz="1800" b="0" i="0" u="none" strike="noStrike" kern="0" cap="none" spc="0" normalizeH="0" baseline="0" noProof="0" dirty="0">
                <a:ln>
                  <a:noFill/>
                </a:ln>
                <a:solidFill>
                  <a:schemeClr val="bg2">
                    <a:lumMod val="50000"/>
                  </a:schemeClr>
                </a:solidFill>
                <a:effectLst/>
                <a:uLnTx/>
                <a:uFillTx/>
                <a:latin typeface="#9Slide03 Arima Madurai Black" panose="00000A00000000000000" pitchFamily="2" charset="-93"/>
                <a:cs typeface="#9Slide03 Arima Madurai Black" panose="00000A00000000000000" pitchFamily="2" charset="-93"/>
                <a:sym typeface="Arial"/>
              </a:rPr>
              <a:t> </a:t>
            </a:r>
            <a:r>
              <a:rPr kumimoji="0" lang="en-US" sz="1800" b="0" i="0" u="none" strike="noStrike" kern="0" cap="none" spc="0" normalizeH="0" baseline="0" noProof="0" dirty="0" err="1">
                <a:ln>
                  <a:noFill/>
                </a:ln>
                <a:solidFill>
                  <a:schemeClr val="bg2">
                    <a:lumMod val="50000"/>
                  </a:schemeClr>
                </a:solidFill>
                <a:effectLst/>
                <a:uLnTx/>
                <a:uFillTx/>
                <a:latin typeface="#9Slide03 Arima Madurai Black" panose="00000A00000000000000" pitchFamily="2" charset="-93"/>
                <a:cs typeface="#9Slide03 Arima Madurai Black" panose="00000A00000000000000" pitchFamily="2" charset="-93"/>
                <a:sym typeface="Arial"/>
              </a:rPr>
              <a:t>độ</a:t>
            </a:r>
            <a:r>
              <a:rPr kumimoji="0" lang="en-US" sz="1800" b="0" i="0" u="none" strike="noStrike" kern="0" cap="none" spc="0" normalizeH="0" baseline="0" noProof="0" dirty="0">
                <a:ln>
                  <a:noFill/>
                </a:ln>
                <a:solidFill>
                  <a:schemeClr val="bg2">
                    <a:lumMod val="50000"/>
                  </a:schemeClr>
                </a:solidFill>
                <a:effectLst/>
                <a:uLnTx/>
                <a:uFillTx/>
                <a:latin typeface="#9Slide03 Arima Madurai Black" panose="00000A00000000000000" pitchFamily="2" charset="-93"/>
                <a:cs typeface="#9Slide03 Arima Madurai Black" panose="00000A00000000000000" pitchFamily="2" charset="-93"/>
                <a:sym typeface="Arial"/>
              </a:rPr>
              <a:t> </a:t>
            </a:r>
            <a:r>
              <a:rPr kumimoji="0" lang="vi-VN" sz="1800" b="0" i="0" u="none" strike="noStrike" kern="0" cap="none" spc="0" normalizeH="0" baseline="0" noProof="0" dirty="0">
                <a:ln>
                  <a:noFill/>
                </a:ln>
                <a:solidFill>
                  <a:schemeClr val="bg2">
                    <a:lumMod val="50000"/>
                  </a:schemeClr>
                </a:solidFill>
                <a:effectLst/>
                <a:uLnTx/>
                <a:uFillTx/>
                <a:latin typeface="#9Slide03 Arima Madurai Black" panose="00000A00000000000000" pitchFamily="2" charset="-93"/>
                <a:cs typeface="#9Slide03 Arima Madurai Black" panose="00000A00000000000000" pitchFamily="2" charset="-93"/>
                <a:sym typeface="Arial"/>
              </a:rPr>
              <a:t>là đại lượng vật lí đặc trưng cho mức độ nhanh hay chậm của chuyển động.</a:t>
            </a:r>
            <a:endParaRPr kumimoji="0" lang="en-US" sz="1800" b="0" i="0" u="none" strike="noStrike" kern="0" cap="none" spc="0" normalizeH="0" baseline="0" noProof="0" dirty="0">
              <a:ln>
                <a:noFill/>
              </a:ln>
              <a:solidFill>
                <a:schemeClr val="bg2">
                  <a:lumMod val="50000"/>
                </a:schemeClr>
              </a:solidFill>
              <a:effectLst/>
              <a:uLnTx/>
              <a:uFillTx/>
              <a:latin typeface="#9Slide03 Arima Madurai Black" panose="00000A00000000000000" pitchFamily="2" charset="-93"/>
              <a:cs typeface="#9Slide03 Arima Madurai Black" panose="00000A00000000000000" pitchFamily="2" charset="-93"/>
              <a:sym typeface="Arial"/>
            </a:endParaRPr>
          </a:p>
        </p:txBody>
      </p:sp>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EA1C9344-6099-5B90-339A-A6BEA449AAB1}"/>
                  </a:ext>
                </a:extLst>
              </p:cNvPr>
              <p:cNvSpPr txBox="1"/>
              <p:nvPr/>
            </p:nvSpPr>
            <p:spPr>
              <a:xfrm>
                <a:off x="3680965" y="1953647"/>
                <a:ext cx="1028191" cy="96936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16433D"/>
                    </a:solidFill>
                    <a:effectLst/>
                    <a:uLnTx/>
                    <a:uFillTx/>
                    <a:latin typeface="#9Slide03 Arima Madurai Black" panose="00000A00000000000000" pitchFamily="2" charset="-93"/>
                    <a:cs typeface="#9Slide03 Arima Madurai Black" panose="00000A00000000000000" pitchFamily="2" charset="-93"/>
                    <a:sym typeface="Arial"/>
                  </a:rPr>
                  <a:t>v = </a:t>
                </a:r>
                <a14:m>
                  <m:oMath xmlns:m="http://schemas.openxmlformats.org/officeDocument/2006/math">
                    <m:f>
                      <m:fPr>
                        <m:ctrlPr>
                          <a:rPr kumimoji="0" lang="en-US" sz="2800" b="0" i="1" u="none" strike="noStrike" kern="0" cap="none" spc="0" normalizeH="0" baseline="0" noProof="0" smtClean="0">
                            <a:ln>
                              <a:noFill/>
                            </a:ln>
                            <a:solidFill>
                              <a:srgbClr val="16433D"/>
                            </a:solidFill>
                            <a:effectLst/>
                            <a:uLnTx/>
                            <a:uFillTx/>
                            <a:latin typeface="Cambria Math" panose="02040503050406030204" pitchFamily="18" charset="0"/>
                            <a:cs typeface="#9Slide03 Arima Madurai Black" panose="00000A00000000000000" pitchFamily="2" charset="-93"/>
                            <a:sym typeface="Arial"/>
                          </a:rPr>
                        </m:ctrlPr>
                      </m:fPr>
                      <m:num>
                        <m:r>
                          <m:rPr>
                            <m:nor/>
                          </m:rPr>
                          <a:rPr kumimoji="0" lang="en-US" sz="2800" b="0" i="0" u="none" strike="noStrike" kern="0" cap="none" spc="0" normalizeH="0" baseline="0" noProof="0" dirty="0">
                            <a:ln>
                              <a:noFill/>
                            </a:ln>
                            <a:solidFill>
                              <a:srgbClr val="16433D"/>
                            </a:solidFill>
                            <a:effectLst/>
                            <a:uLnTx/>
                            <a:uFillTx/>
                            <a:latin typeface="#9Slide03 Arima Madurai Black" panose="00000A00000000000000" pitchFamily="2" charset="-93"/>
                            <a:cs typeface="#9Slide03 Arima Madurai Black" panose="00000A00000000000000" pitchFamily="2" charset="-93"/>
                            <a:sym typeface="Arial"/>
                          </a:rPr>
                          <m:t>s</m:t>
                        </m:r>
                      </m:num>
                      <m:den>
                        <m:r>
                          <m:rPr>
                            <m:nor/>
                          </m:rPr>
                          <a:rPr kumimoji="0" lang="en-US" sz="2800" b="0" i="0" u="none" strike="noStrike" kern="0" cap="none" spc="0" normalizeH="0" baseline="0" noProof="0" dirty="0">
                            <a:ln>
                              <a:noFill/>
                            </a:ln>
                            <a:solidFill>
                              <a:srgbClr val="16433D"/>
                            </a:solidFill>
                            <a:effectLst/>
                            <a:uLnTx/>
                            <a:uFillTx/>
                            <a:latin typeface="#9Slide03 Arima Madurai Black" panose="00000A00000000000000" pitchFamily="2" charset="-93"/>
                            <a:cs typeface="#9Slide03 Arima Madurai Black" panose="00000A00000000000000" pitchFamily="2" charset="-93"/>
                            <a:sym typeface="Arial"/>
                          </a:rPr>
                          <m:t>t</m:t>
                        </m:r>
                      </m:den>
                    </m:f>
                  </m:oMath>
                </a14:m>
                <a:endParaRPr kumimoji="0" lang="en-US" sz="2800" b="0" i="0" u="none" strike="noStrike" kern="0" cap="none" spc="0" normalizeH="0" baseline="0" noProof="0" dirty="0">
                  <a:ln>
                    <a:noFill/>
                  </a:ln>
                  <a:solidFill>
                    <a:srgbClr val="16433D"/>
                  </a:solidFill>
                  <a:effectLst/>
                  <a:uLnTx/>
                  <a:uFillTx/>
                  <a:latin typeface="#9Slide03 Arima Madurai Black" panose="00000A00000000000000" pitchFamily="2" charset="-93"/>
                  <a:cs typeface="#9Slide03 Arima Madurai Black" panose="00000A00000000000000" pitchFamily="2" charset="-93"/>
                  <a:sym typeface="Arial"/>
                </a:endParaRPr>
              </a:p>
            </p:txBody>
          </p:sp>
        </mc:Choice>
        <mc:Fallback xmlns="">
          <p:sp>
            <p:nvSpPr>
              <p:cNvPr id="54" name="TextBox 53">
                <a:extLst>
                  <a:ext uri="{FF2B5EF4-FFF2-40B4-BE49-F238E27FC236}">
                    <a16:creationId xmlns:a16="http://schemas.microsoft.com/office/drawing/2014/main" id="{EA1C9344-6099-5B90-339A-A6BEA449AAB1}"/>
                  </a:ext>
                </a:extLst>
              </p:cNvPr>
              <p:cNvSpPr txBox="1">
                <a:spLocks noRot="1" noChangeAspect="1" noMove="1" noResize="1" noEditPoints="1" noAdjustHandles="1" noChangeArrowheads="1" noChangeShapeType="1" noTextEdit="1"/>
              </p:cNvSpPr>
              <p:nvPr/>
            </p:nvSpPr>
            <p:spPr>
              <a:xfrm>
                <a:off x="3680965" y="1953647"/>
                <a:ext cx="1028191" cy="969368"/>
              </a:xfrm>
              <a:prstGeom prst="rect">
                <a:avLst/>
              </a:prstGeom>
              <a:blipFill>
                <a:blip r:embed="rId3"/>
                <a:stretch>
                  <a:fillRect l="-12500" b="-13208"/>
                </a:stretch>
              </a:blipFill>
            </p:spPr>
            <p:txBody>
              <a:bodyPr/>
              <a:lstStyle/>
              <a:p>
                <a:r>
                  <a:rPr lang="en-US">
                    <a:noFill/>
                  </a:rPr>
                  <a:t> </a:t>
                </a:r>
              </a:p>
            </p:txBody>
          </p:sp>
        </mc:Fallback>
      </mc:AlternateContent>
      <p:grpSp>
        <p:nvGrpSpPr>
          <p:cNvPr id="41" name="Group 40">
            <a:extLst>
              <a:ext uri="{FF2B5EF4-FFF2-40B4-BE49-F238E27FC236}">
                <a16:creationId xmlns:a16="http://schemas.microsoft.com/office/drawing/2014/main" id="{C4788E1D-0E92-4E85-BA67-3778F46FBBFD}"/>
              </a:ext>
            </a:extLst>
          </p:cNvPr>
          <p:cNvGrpSpPr/>
          <p:nvPr/>
        </p:nvGrpSpPr>
        <p:grpSpPr>
          <a:xfrm>
            <a:off x="1482360" y="2651801"/>
            <a:ext cx="982974" cy="888132"/>
            <a:chOff x="3242925" y="1844610"/>
            <a:chExt cx="982974" cy="888132"/>
          </a:xfrm>
        </p:grpSpPr>
        <p:sp>
          <p:nvSpPr>
            <p:cNvPr id="42" name="Rectangle: Rounded Corners 41">
              <a:extLst>
                <a:ext uri="{FF2B5EF4-FFF2-40B4-BE49-F238E27FC236}">
                  <a16:creationId xmlns:a16="http://schemas.microsoft.com/office/drawing/2014/main" id="{9CAFBC77-FEB7-4146-81F7-5E23D4F4321A}"/>
                </a:ext>
              </a:extLst>
            </p:cNvPr>
            <p:cNvSpPr/>
            <p:nvPr/>
          </p:nvSpPr>
          <p:spPr>
            <a:xfrm>
              <a:off x="3242925" y="1951015"/>
              <a:ext cx="982974" cy="781727"/>
            </a:xfrm>
            <a:prstGeom prst="roundRect">
              <a:avLst/>
            </a:prstGeom>
            <a:solidFill>
              <a:srgbClr val="EEBED3"/>
            </a:solidFill>
            <a:ln w="6350">
              <a:solidFill>
                <a:srgbClr val="E071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200" b="0" i="0" u="none" strike="noStrike" kern="0" cap="none" spc="0" normalizeH="0" baseline="0" noProof="0">
                <a:ln>
                  <a:noFill/>
                </a:ln>
                <a:solidFill>
                  <a:srgbClr val="FDF2E9"/>
                </a:solidFill>
                <a:effectLst/>
                <a:uLnTx/>
                <a:uFillTx/>
                <a:latin typeface="Arial"/>
                <a:ea typeface="+mn-ea"/>
                <a:cs typeface="+mn-cs"/>
                <a:sym typeface="Arial"/>
              </a:endParaRPr>
            </a:p>
          </p:txBody>
        </p:sp>
        <mc:AlternateContent xmlns:mc="http://schemas.openxmlformats.org/markup-compatibility/2006" xmlns:a14="http://schemas.microsoft.com/office/drawing/2010/main">
          <mc:Choice Requires="a14">
            <p:sp>
              <p:nvSpPr>
                <p:cNvPr id="43" name="TextBox 89">
                  <a:extLst>
                    <a:ext uri="{FF2B5EF4-FFF2-40B4-BE49-F238E27FC236}">
                      <a16:creationId xmlns:a16="http://schemas.microsoft.com/office/drawing/2014/main" id="{0B327311-A1E1-4571-9340-FE9BCFC321EC}"/>
                    </a:ext>
                  </a:extLst>
                </p:cNvPr>
                <p:cNvSpPr txBox="1"/>
                <p:nvPr/>
              </p:nvSpPr>
              <p:spPr>
                <a:xfrm>
                  <a:off x="3336631" y="1844610"/>
                  <a:ext cx="880344" cy="781432"/>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a:ln>
                        <a:noFill/>
                      </a:ln>
                      <a:solidFill>
                        <a:srgbClr val="16433D"/>
                      </a:solidFill>
                      <a:effectLst/>
                      <a:uLnTx/>
                      <a:uFillTx/>
                      <a:latin typeface="#9Slide03 Arima Madurai Black" panose="00000A00000000000000" pitchFamily="2" charset="-93"/>
                      <a:cs typeface="#9Slide03 Arima Madurai Black" panose="00000A00000000000000" pitchFamily="2" charset="-93"/>
                      <a:sym typeface="Arial"/>
                    </a:rPr>
                    <a:t>t = </a:t>
                  </a:r>
                  <a14:m>
                    <m:oMath xmlns:m="http://schemas.openxmlformats.org/officeDocument/2006/math">
                      <m:f>
                        <m:fPr>
                          <m:ctrlPr>
                            <a:rPr kumimoji="0" lang="en-US" sz="2200" b="0" i="1" u="none" strike="noStrike" kern="0" cap="none" spc="0" normalizeH="0" baseline="0" noProof="0" smtClean="0">
                              <a:ln>
                                <a:noFill/>
                              </a:ln>
                              <a:solidFill>
                                <a:srgbClr val="16433D"/>
                              </a:solidFill>
                              <a:effectLst/>
                              <a:uLnTx/>
                              <a:uFillTx/>
                              <a:latin typeface="Cambria Math" panose="02040503050406030204" pitchFamily="18" charset="0"/>
                              <a:cs typeface="#9Slide03 Arima Madurai Black" panose="00000A00000000000000" pitchFamily="2" charset="-93"/>
                              <a:sym typeface="Arial"/>
                            </a:rPr>
                          </m:ctrlPr>
                        </m:fPr>
                        <m:num>
                          <m:r>
                            <m:rPr>
                              <m:nor/>
                            </m:rPr>
                            <a:rPr kumimoji="0" lang="en-US" sz="2200" b="0" i="0" u="none" strike="noStrike" kern="0" cap="none" spc="0" normalizeH="0" baseline="0" noProof="0" dirty="0">
                              <a:ln>
                                <a:noFill/>
                              </a:ln>
                              <a:solidFill>
                                <a:srgbClr val="16433D"/>
                              </a:solidFill>
                              <a:effectLst/>
                              <a:uLnTx/>
                              <a:uFillTx/>
                              <a:latin typeface="#9Slide03 Arima Madurai Black" panose="00000A00000000000000" pitchFamily="2" charset="-93"/>
                              <a:cs typeface="#9Slide03 Arima Madurai Black" panose="00000A00000000000000" pitchFamily="2" charset="-93"/>
                              <a:sym typeface="Arial"/>
                            </a:rPr>
                            <m:t>s</m:t>
                          </m:r>
                        </m:num>
                        <m:den>
                          <m:r>
                            <m:rPr>
                              <m:nor/>
                            </m:rPr>
                            <a:rPr kumimoji="0" lang="en-US" sz="2200" b="0" i="0" u="none" strike="noStrike" kern="0" cap="none" spc="0" normalizeH="0" baseline="0" noProof="0" dirty="0" smtClean="0">
                              <a:ln>
                                <a:noFill/>
                              </a:ln>
                              <a:solidFill>
                                <a:srgbClr val="16433D"/>
                              </a:solidFill>
                              <a:effectLst/>
                              <a:uLnTx/>
                              <a:uFillTx/>
                              <a:latin typeface="#9Slide03 Arima Madurai Black" panose="00000A00000000000000" pitchFamily="2" charset="-93"/>
                              <a:cs typeface="#9Slide03 Arima Madurai Black" panose="00000A00000000000000" pitchFamily="2" charset="-93"/>
                              <a:sym typeface="Arial"/>
                            </a:rPr>
                            <m:t>v</m:t>
                          </m:r>
                        </m:den>
                      </m:f>
                    </m:oMath>
                  </a14:m>
                  <a:endParaRPr kumimoji="0" lang="en-US" sz="2200" b="0" i="0" u="none" strike="noStrike" kern="0" cap="none" spc="0" normalizeH="0" baseline="0" noProof="0" dirty="0">
                    <a:ln>
                      <a:noFill/>
                    </a:ln>
                    <a:solidFill>
                      <a:srgbClr val="16433D"/>
                    </a:solidFill>
                    <a:effectLst/>
                    <a:uLnTx/>
                    <a:uFillTx/>
                    <a:latin typeface="#9Slide03 Arima Madurai Black" panose="00000A00000000000000" pitchFamily="2" charset="-93"/>
                    <a:cs typeface="#9Slide03 Arima Madurai Black" panose="00000A00000000000000" pitchFamily="2" charset="-93"/>
                    <a:sym typeface="Arial"/>
                  </a:endParaRPr>
                </a:p>
              </p:txBody>
            </p:sp>
          </mc:Choice>
          <mc:Fallback xmlns="">
            <p:sp>
              <p:nvSpPr>
                <p:cNvPr id="43" name="TextBox 89">
                  <a:extLst>
                    <a:ext uri="{FF2B5EF4-FFF2-40B4-BE49-F238E27FC236}">
                      <a16:creationId xmlns:a16="http://schemas.microsoft.com/office/drawing/2014/main" id="{0B327311-A1E1-4571-9340-FE9BCFC321EC}"/>
                    </a:ext>
                  </a:extLst>
                </p:cNvPr>
                <p:cNvSpPr txBox="1">
                  <a:spLocks noRot="1" noChangeAspect="1" noMove="1" noResize="1" noEditPoints="1" noAdjustHandles="1" noChangeArrowheads="1" noChangeShapeType="1" noTextEdit="1"/>
                </p:cNvSpPr>
                <p:nvPr/>
              </p:nvSpPr>
              <p:spPr>
                <a:xfrm>
                  <a:off x="3336631" y="1844610"/>
                  <a:ext cx="880344" cy="781432"/>
                </a:xfrm>
                <a:prstGeom prst="rect">
                  <a:avLst/>
                </a:prstGeom>
                <a:blipFill>
                  <a:blip r:embed="rId4"/>
                  <a:stretch>
                    <a:fillRect l="-9028" b="-12500"/>
                  </a:stretch>
                </a:blipFill>
              </p:spPr>
              <p:txBody>
                <a:bodyPr/>
                <a:lstStyle/>
                <a:p>
                  <a:r>
                    <a:rPr lang="en-US">
                      <a:noFill/>
                    </a:rPr>
                    <a:t> </a:t>
                  </a:r>
                </a:p>
              </p:txBody>
            </p:sp>
          </mc:Fallback>
        </mc:AlternateContent>
      </p:grpSp>
      <p:grpSp>
        <p:nvGrpSpPr>
          <p:cNvPr id="45" name="Group 44">
            <a:extLst>
              <a:ext uri="{FF2B5EF4-FFF2-40B4-BE49-F238E27FC236}">
                <a16:creationId xmlns:a16="http://schemas.microsoft.com/office/drawing/2014/main" id="{50589500-11BC-3F62-13E0-4A338F45908D}"/>
              </a:ext>
            </a:extLst>
          </p:cNvPr>
          <p:cNvGrpSpPr/>
          <p:nvPr/>
        </p:nvGrpSpPr>
        <p:grpSpPr>
          <a:xfrm>
            <a:off x="1476908" y="1533350"/>
            <a:ext cx="1089765" cy="781727"/>
            <a:chOff x="3242925" y="1951015"/>
            <a:chExt cx="1089765" cy="781727"/>
          </a:xfrm>
        </p:grpSpPr>
        <p:sp>
          <p:nvSpPr>
            <p:cNvPr id="46" name="Rectangle: Rounded Corners 45">
              <a:extLst>
                <a:ext uri="{FF2B5EF4-FFF2-40B4-BE49-F238E27FC236}">
                  <a16:creationId xmlns:a16="http://schemas.microsoft.com/office/drawing/2014/main" id="{044E5567-E8F7-2F4D-5C2C-4BF6807B5963}"/>
                </a:ext>
              </a:extLst>
            </p:cNvPr>
            <p:cNvSpPr/>
            <p:nvPr/>
          </p:nvSpPr>
          <p:spPr>
            <a:xfrm>
              <a:off x="3242925" y="1951015"/>
              <a:ext cx="982974" cy="781727"/>
            </a:xfrm>
            <a:prstGeom prst="roundRect">
              <a:avLst/>
            </a:prstGeom>
            <a:solidFill>
              <a:schemeClr val="accent4">
                <a:lumMod val="20000"/>
                <a:lumOff val="80000"/>
              </a:schemeClr>
            </a:solidFill>
            <a:ln w="6350">
              <a:solidFill>
                <a:srgbClr val="1643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200" b="0" i="0" u="none" strike="noStrike" kern="0" cap="none" spc="0" normalizeH="0" baseline="0" noProof="0">
                <a:ln>
                  <a:noFill/>
                </a:ln>
                <a:solidFill>
                  <a:srgbClr val="FDF2E9"/>
                </a:solidFill>
                <a:effectLst/>
                <a:uLnTx/>
                <a:uFillTx/>
                <a:latin typeface="Arial"/>
                <a:ea typeface="+mn-ea"/>
                <a:cs typeface="+mn-cs"/>
                <a:sym typeface="Arial"/>
              </a:endParaRPr>
            </a:p>
          </p:txBody>
        </p:sp>
        <p:sp>
          <p:nvSpPr>
            <p:cNvPr id="47" name="TextBox 46">
              <a:extLst>
                <a:ext uri="{FF2B5EF4-FFF2-40B4-BE49-F238E27FC236}">
                  <a16:creationId xmlns:a16="http://schemas.microsoft.com/office/drawing/2014/main" id="{6707ED0F-0FAA-9160-C1F9-AED156FF82AB}"/>
                </a:ext>
              </a:extLst>
            </p:cNvPr>
            <p:cNvSpPr txBox="1"/>
            <p:nvPr/>
          </p:nvSpPr>
          <p:spPr>
            <a:xfrm>
              <a:off x="3288295" y="2017358"/>
              <a:ext cx="1044395" cy="55784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a:ln>
                    <a:noFill/>
                  </a:ln>
                  <a:solidFill>
                    <a:srgbClr val="16433D"/>
                  </a:solidFill>
                  <a:effectLst/>
                  <a:uLnTx/>
                  <a:uFillTx/>
                  <a:latin typeface="#9Slide03 Arima Madurai Black" panose="00000A00000000000000" pitchFamily="2" charset="-93"/>
                  <a:cs typeface="#9Slide03 Arima Madurai Black" panose="00000A00000000000000" pitchFamily="2" charset="-93"/>
                  <a:sym typeface="Arial"/>
                </a:rPr>
                <a:t>s = v.t</a:t>
              </a:r>
            </a:p>
          </p:txBody>
        </p:sp>
      </p:grpSp>
      <p:sp>
        <p:nvSpPr>
          <p:cNvPr id="49" name="TextBox 48">
            <a:extLst>
              <a:ext uri="{FF2B5EF4-FFF2-40B4-BE49-F238E27FC236}">
                <a16:creationId xmlns:a16="http://schemas.microsoft.com/office/drawing/2014/main" id="{AEECF875-11CD-05E5-483B-EF9D4EB9893C}"/>
              </a:ext>
            </a:extLst>
          </p:cNvPr>
          <p:cNvSpPr txBox="1"/>
          <p:nvPr/>
        </p:nvSpPr>
        <p:spPr>
          <a:xfrm>
            <a:off x="5455558" y="1764939"/>
            <a:ext cx="1924305" cy="424732"/>
          </a:xfrm>
          <a:prstGeom prst="rect">
            <a:avLst/>
          </a:prstGeom>
          <a:noFill/>
        </p:spPr>
        <p:txBody>
          <a:bodyPr wrap="square" rtlCol="0">
            <a:spAutoFit/>
          </a:bodyPr>
          <a:lstStyle>
            <a:defPPr marR="0" lvl="0" algn="l" rtl="0">
              <a:lnSpc>
                <a:spcPct val="100000"/>
              </a:lnSpc>
              <a:spcBef>
                <a:spcPts val="0"/>
              </a:spcBef>
              <a:spcAft>
                <a:spcPts val="0"/>
              </a:spcAft>
            </a:defPPr>
            <a:lvl1pPr marL="0" indent="0" defTabSz="914400" eaLnBrk="1" fontAlgn="auto" latinLnBrk="0" hangingPunct="1">
              <a:lnSpc>
                <a:spcPct val="120000"/>
              </a:lnSpc>
              <a:buSzTx/>
              <a:buNone/>
              <a:tabLst/>
              <a:defRPr kumimoji="0" sz="1800" kern="0" spc="0" normalizeH="0" baseline="0">
                <a:ln>
                  <a:noFill/>
                </a:ln>
                <a:solidFill>
                  <a:schemeClr val="bg2">
                    <a:lumMod val="50000"/>
                  </a:schemeClr>
                </a:solidFill>
                <a:effectLst/>
                <a:uLnTx/>
                <a:uFillTx/>
                <a:latin typeface="#9Slide03 Arima Madurai Black" panose="00000A00000000000000" pitchFamily="2" charset="-93"/>
                <a:cs typeface="#9Slide03 Arima Madurai Black" panose="00000A00000000000000" pitchFamily="2" charset="-93"/>
              </a:defRPr>
            </a:lvl1pPr>
          </a:lstStyle>
          <a:p>
            <a:r>
              <a:rPr lang="en-US" dirty="0"/>
              <a:t>v: </a:t>
            </a:r>
            <a:r>
              <a:rPr lang="en-US" dirty="0" err="1"/>
              <a:t>tốc</a:t>
            </a:r>
            <a:r>
              <a:rPr lang="en-US" dirty="0"/>
              <a:t> </a:t>
            </a:r>
            <a:r>
              <a:rPr lang="en-US" dirty="0" err="1"/>
              <a:t>độ</a:t>
            </a:r>
            <a:endParaRPr lang="en-US" dirty="0"/>
          </a:p>
        </p:txBody>
      </p:sp>
      <p:sp>
        <p:nvSpPr>
          <p:cNvPr id="50" name="TextBox 49">
            <a:extLst>
              <a:ext uri="{FF2B5EF4-FFF2-40B4-BE49-F238E27FC236}">
                <a16:creationId xmlns:a16="http://schemas.microsoft.com/office/drawing/2014/main" id="{D735AD7E-1546-46CC-6E36-8805193B559B}"/>
              </a:ext>
            </a:extLst>
          </p:cNvPr>
          <p:cNvSpPr txBox="1"/>
          <p:nvPr/>
        </p:nvSpPr>
        <p:spPr>
          <a:xfrm>
            <a:off x="5439745" y="2343977"/>
            <a:ext cx="3533125" cy="424732"/>
          </a:xfrm>
          <a:prstGeom prst="rect">
            <a:avLst/>
          </a:prstGeom>
          <a:noFill/>
        </p:spPr>
        <p:txBody>
          <a:bodyPr wrap="square" rtlCol="0">
            <a:spAutoFit/>
          </a:bodyPr>
          <a:lstStyle>
            <a:defPPr marR="0" lvl="0" algn="l" rtl="0">
              <a:lnSpc>
                <a:spcPct val="100000"/>
              </a:lnSpc>
              <a:spcBef>
                <a:spcPts val="0"/>
              </a:spcBef>
              <a:spcAft>
                <a:spcPts val="0"/>
              </a:spcAft>
            </a:defPPr>
            <a:lvl1pPr marL="0" indent="0" defTabSz="914400" eaLnBrk="1" fontAlgn="auto" latinLnBrk="0" hangingPunct="1">
              <a:lnSpc>
                <a:spcPct val="120000"/>
              </a:lnSpc>
              <a:buSzTx/>
              <a:buNone/>
              <a:tabLst/>
              <a:defRPr kumimoji="0" sz="1800" kern="0" spc="0" normalizeH="0" baseline="0">
                <a:ln>
                  <a:noFill/>
                </a:ln>
                <a:solidFill>
                  <a:schemeClr val="bg2">
                    <a:lumMod val="50000"/>
                  </a:schemeClr>
                </a:solidFill>
                <a:effectLst/>
                <a:uLnTx/>
                <a:uFillTx/>
                <a:latin typeface="#9Slide03 Arima Madurai Black" panose="00000A00000000000000" pitchFamily="2" charset="-93"/>
                <a:cs typeface="#9Slide03 Arima Madurai Black" panose="00000A00000000000000" pitchFamily="2" charset="-93"/>
              </a:defRPr>
            </a:lvl1pPr>
          </a:lstStyle>
          <a:p>
            <a:r>
              <a:rPr lang="en-US" dirty="0"/>
              <a:t>s: </a:t>
            </a:r>
            <a:r>
              <a:rPr lang="en-US" dirty="0" err="1"/>
              <a:t>quãng</a:t>
            </a:r>
            <a:r>
              <a:rPr lang="en-US" dirty="0"/>
              <a:t> </a:t>
            </a:r>
            <a:r>
              <a:rPr lang="en-US" dirty="0" err="1"/>
              <a:t>đường</a:t>
            </a:r>
            <a:r>
              <a:rPr lang="en-US" dirty="0"/>
              <a:t> </a:t>
            </a:r>
            <a:r>
              <a:rPr lang="en-US" dirty="0" err="1"/>
              <a:t>đi</a:t>
            </a:r>
            <a:r>
              <a:rPr lang="en-US" dirty="0"/>
              <a:t> </a:t>
            </a:r>
            <a:r>
              <a:rPr lang="en-US" dirty="0" err="1"/>
              <a:t>được</a:t>
            </a:r>
            <a:endParaRPr lang="en-US" dirty="0"/>
          </a:p>
        </p:txBody>
      </p:sp>
      <p:sp>
        <p:nvSpPr>
          <p:cNvPr id="51" name="TextBox 50">
            <a:extLst>
              <a:ext uri="{FF2B5EF4-FFF2-40B4-BE49-F238E27FC236}">
                <a16:creationId xmlns:a16="http://schemas.microsoft.com/office/drawing/2014/main" id="{827B8812-FE30-BFA1-629F-9570B6E482E6}"/>
              </a:ext>
            </a:extLst>
          </p:cNvPr>
          <p:cNvSpPr txBox="1"/>
          <p:nvPr/>
        </p:nvSpPr>
        <p:spPr>
          <a:xfrm>
            <a:off x="5422881" y="2923015"/>
            <a:ext cx="5175535" cy="424732"/>
          </a:xfrm>
          <a:prstGeom prst="rect">
            <a:avLst/>
          </a:prstGeom>
          <a:noFill/>
        </p:spPr>
        <p:txBody>
          <a:bodyPr wrap="square" rtlCol="0">
            <a:spAutoFit/>
          </a:bodyPr>
          <a:lstStyle>
            <a:defPPr marR="0" lvl="0" algn="l" rtl="0">
              <a:lnSpc>
                <a:spcPct val="100000"/>
              </a:lnSpc>
              <a:spcBef>
                <a:spcPts val="0"/>
              </a:spcBef>
              <a:spcAft>
                <a:spcPts val="0"/>
              </a:spcAft>
            </a:defPPr>
            <a:lvl1pPr marL="0" indent="0" defTabSz="914400" eaLnBrk="1" fontAlgn="auto" latinLnBrk="0" hangingPunct="1">
              <a:lnSpc>
                <a:spcPct val="120000"/>
              </a:lnSpc>
              <a:buSzTx/>
              <a:buNone/>
              <a:tabLst/>
              <a:defRPr kumimoji="0" sz="1800" kern="0" spc="0" normalizeH="0" baseline="0">
                <a:ln>
                  <a:noFill/>
                </a:ln>
                <a:solidFill>
                  <a:schemeClr val="bg2">
                    <a:lumMod val="50000"/>
                  </a:schemeClr>
                </a:solidFill>
                <a:effectLst/>
                <a:uLnTx/>
                <a:uFillTx/>
                <a:latin typeface="#9Slide03 Arima Madurai Black" panose="00000A00000000000000" pitchFamily="2" charset="-93"/>
                <a:cs typeface="#9Slide03 Arima Madurai Black" panose="00000A00000000000000" pitchFamily="2" charset="-93"/>
              </a:defRPr>
            </a:lvl1pPr>
          </a:lstStyle>
          <a:p>
            <a:r>
              <a:rPr lang="en-US" dirty="0"/>
              <a:t>t: </a:t>
            </a:r>
            <a:r>
              <a:rPr lang="en-US" dirty="0" err="1"/>
              <a:t>thời</a:t>
            </a:r>
            <a:r>
              <a:rPr lang="en-US" dirty="0"/>
              <a:t> </a:t>
            </a:r>
            <a:r>
              <a:rPr lang="en-US" dirty="0" err="1"/>
              <a:t>gian</a:t>
            </a:r>
            <a:r>
              <a:rPr lang="en-US" dirty="0"/>
              <a:t> </a:t>
            </a:r>
            <a:r>
              <a:rPr lang="en-US" dirty="0" err="1"/>
              <a:t>đi</a:t>
            </a:r>
            <a:r>
              <a:rPr lang="en-US" dirty="0"/>
              <a:t> </a:t>
            </a:r>
            <a:r>
              <a:rPr lang="en-US" dirty="0" err="1"/>
              <a:t>hết</a:t>
            </a:r>
            <a:r>
              <a:rPr lang="en-US" dirty="0"/>
              <a:t> </a:t>
            </a:r>
            <a:r>
              <a:rPr lang="en-US" dirty="0" err="1"/>
              <a:t>quãng</a:t>
            </a:r>
            <a:r>
              <a:rPr lang="en-US" dirty="0"/>
              <a:t> </a:t>
            </a:r>
            <a:r>
              <a:rPr lang="en-US" dirty="0" err="1"/>
              <a:t>đường</a:t>
            </a:r>
            <a:r>
              <a:rPr lang="en-US" dirty="0"/>
              <a:t> </a:t>
            </a:r>
            <a:r>
              <a:rPr lang="en-US" dirty="0" err="1"/>
              <a:t>đó</a:t>
            </a:r>
            <a:endParaRPr lang="en-US" dirty="0"/>
          </a:p>
        </p:txBody>
      </p:sp>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3DEA1CD8-6117-7135-5820-86576ACA490A}"/>
                  </a:ext>
                </a:extLst>
              </p:cNvPr>
              <p:cNvSpPr txBox="1"/>
              <p:nvPr/>
            </p:nvSpPr>
            <p:spPr>
              <a:xfrm>
                <a:off x="1153412" y="4073020"/>
                <a:ext cx="3671597" cy="569771"/>
              </a:xfrm>
              <a:prstGeom prst="rect">
                <a:avLst/>
              </a:prstGeom>
              <a:noFill/>
            </p:spPr>
            <p:txBody>
              <a:bodyPr wrap="square" rtlCol="0">
                <a:spAutoFit/>
              </a:bodyPr>
              <a:lstStyle/>
              <a:p>
                <a:r>
                  <a:rPr lang="en-US" sz="1800" dirty="0">
                    <a:solidFill>
                      <a:schemeClr val="tx2">
                        <a:lumMod val="25000"/>
                      </a:schemeClr>
                    </a:solidFill>
                    <a:latin typeface="#9Slide03 Arima Madurai Black" panose="00000A00000000000000" pitchFamily="2" charset="0"/>
                    <a:ea typeface="+mn-ea"/>
                    <a:cs typeface="#9Slide03 Arima Madurai Black" panose="00000A00000000000000" pitchFamily="2" charset="0"/>
                  </a:rPr>
                  <a:t>1 km/h = </a:t>
                </a:r>
                <a14:m>
                  <m:oMath xmlns:m="http://schemas.openxmlformats.org/officeDocument/2006/math">
                    <m:f>
                      <m:fPr>
                        <m:ctrlPr>
                          <a:rPr lang="en-US" sz="1800" i="1" smtClean="0">
                            <a:solidFill>
                              <a:schemeClr val="tx2">
                                <a:lumMod val="25000"/>
                              </a:schemeClr>
                            </a:solidFill>
                            <a:latin typeface="Cambria Math" panose="02040503050406030204" pitchFamily="18" charset="0"/>
                            <a:ea typeface="+mn-ea"/>
                            <a:cs typeface="+mn-cs"/>
                          </a:rPr>
                        </m:ctrlPr>
                      </m:fPr>
                      <m:num>
                        <m:r>
                          <m:rPr>
                            <m:nor/>
                          </m:rPr>
                          <a:rPr lang="en-US" sz="1800" dirty="0">
                            <a:solidFill>
                              <a:schemeClr val="tx2">
                                <a:lumMod val="25000"/>
                              </a:schemeClr>
                            </a:solidFill>
                            <a:latin typeface="#9Slide03 Arima Madurai Black" panose="00000A00000000000000" pitchFamily="2" charset="0"/>
                            <a:ea typeface="+mn-ea"/>
                            <a:cs typeface="#9Slide03 Arima Madurai Black" panose="00000A00000000000000" pitchFamily="2" charset="0"/>
                          </a:rPr>
                          <m:t>1000</m:t>
                        </m:r>
                      </m:num>
                      <m:den>
                        <m:r>
                          <m:rPr>
                            <m:nor/>
                          </m:rPr>
                          <a:rPr lang="en-US" sz="1800" dirty="0">
                            <a:solidFill>
                              <a:schemeClr val="tx2">
                                <a:lumMod val="25000"/>
                              </a:schemeClr>
                            </a:solidFill>
                            <a:latin typeface="#9Slide03 Arima Madurai Black" panose="00000A00000000000000" pitchFamily="2" charset="0"/>
                            <a:ea typeface="+mn-ea"/>
                            <a:cs typeface="#9Slide03 Arima Madurai Black" panose="00000A00000000000000" pitchFamily="2" charset="0"/>
                          </a:rPr>
                          <m:t>3600</m:t>
                        </m:r>
                      </m:den>
                    </m:f>
                  </m:oMath>
                </a14:m>
                <a:r>
                  <a:rPr lang="en-US" sz="1800" dirty="0">
                    <a:solidFill>
                      <a:schemeClr val="tx2">
                        <a:lumMod val="25000"/>
                      </a:schemeClr>
                    </a:solidFill>
                    <a:latin typeface="#9Slide03 Arima Madurai Black" panose="00000A00000000000000" pitchFamily="2" charset="0"/>
                    <a:ea typeface="+mn-ea"/>
                    <a:cs typeface="#9Slide03 Arima Madurai Black" panose="00000A00000000000000" pitchFamily="2" charset="0"/>
                  </a:rPr>
                  <a:t> = </a:t>
                </a:r>
                <a14:m>
                  <m:oMath xmlns:m="http://schemas.openxmlformats.org/officeDocument/2006/math">
                    <m:f>
                      <m:fPr>
                        <m:ctrlPr>
                          <a:rPr lang="en-US" sz="1800" i="1">
                            <a:solidFill>
                              <a:schemeClr val="tx2">
                                <a:lumMod val="25000"/>
                              </a:schemeClr>
                            </a:solidFill>
                            <a:latin typeface="Cambria Math" panose="02040503050406030204" pitchFamily="18" charset="0"/>
                          </a:rPr>
                        </m:ctrlPr>
                      </m:fPr>
                      <m:num>
                        <m:r>
                          <m:rPr>
                            <m:nor/>
                          </m:rPr>
                          <a:rPr lang="en-US" sz="1800" dirty="0">
                            <a:solidFill>
                              <a:schemeClr val="tx2">
                                <a:lumMod val="25000"/>
                              </a:schemeClr>
                            </a:solidFill>
                            <a:latin typeface="#9Slide03 Arima Madurai Black" panose="00000A00000000000000" pitchFamily="2" charset="0"/>
                            <a:cs typeface="#9Slide03 Arima Madurai Black" panose="00000A00000000000000" pitchFamily="2" charset="0"/>
                          </a:rPr>
                          <m:t>1</m:t>
                        </m:r>
                      </m:num>
                      <m:den>
                        <m:r>
                          <m:rPr>
                            <m:nor/>
                          </m:rPr>
                          <a:rPr lang="en-US" sz="1800" dirty="0">
                            <a:solidFill>
                              <a:schemeClr val="tx2">
                                <a:lumMod val="25000"/>
                              </a:schemeClr>
                            </a:solidFill>
                            <a:latin typeface="#9Slide03 Arima Madurai Black" panose="00000A00000000000000" pitchFamily="2" charset="0"/>
                            <a:cs typeface="#9Slide03 Arima Madurai Black" panose="00000A00000000000000" pitchFamily="2" charset="0"/>
                          </a:rPr>
                          <m:t>3</m:t>
                        </m:r>
                        <m:r>
                          <m:rPr>
                            <m:nor/>
                          </m:rPr>
                          <a:rPr lang="en-US" sz="1800" b="0" i="0" dirty="0" smtClean="0">
                            <a:solidFill>
                              <a:schemeClr val="tx2">
                                <a:lumMod val="25000"/>
                              </a:schemeClr>
                            </a:solidFill>
                            <a:latin typeface="#9Slide03 Arima Madurai Black" panose="00000A00000000000000" pitchFamily="2" charset="0"/>
                            <a:cs typeface="#9Slide03 Arima Madurai Black" panose="00000A00000000000000" pitchFamily="2" charset="0"/>
                          </a:rPr>
                          <m:t>,</m:t>
                        </m:r>
                        <m:r>
                          <m:rPr>
                            <m:nor/>
                          </m:rPr>
                          <a:rPr lang="en-US" sz="1800" dirty="0">
                            <a:solidFill>
                              <a:schemeClr val="tx2">
                                <a:lumMod val="25000"/>
                              </a:schemeClr>
                            </a:solidFill>
                            <a:latin typeface="#9Slide03 Arima Madurai Black" panose="00000A00000000000000" pitchFamily="2" charset="0"/>
                            <a:cs typeface="#9Slide03 Arima Madurai Black" panose="00000A00000000000000" pitchFamily="2" charset="0"/>
                          </a:rPr>
                          <m:t>6</m:t>
                        </m:r>
                      </m:den>
                    </m:f>
                    <m:r>
                      <a:rPr lang="en-US" sz="1800" i="1" dirty="0">
                        <a:solidFill>
                          <a:schemeClr val="tx2">
                            <a:lumMod val="25000"/>
                          </a:schemeClr>
                        </a:solidFill>
                        <a:latin typeface="Cambria Math" panose="02040503050406030204" pitchFamily="18" charset="0"/>
                      </a:rPr>
                      <m:t> </m:t>
                    </m:r>
                  </m:oMath>
                </a14:m>
                <a:r>
                  <a:rPr lang="en-US" sz="1800" dirty="0">
                    <a:solidFill>
                      <a:schemeClr val="tx2">
                        <a:lumMod val="25000"/>
                      </a:schemeClr>
                    </a:solidFill>
                    <a:latin typeface="#9Slide03 Arima Madurai Black" panose="00000A00000000000000" pitchFamily="2" charset="0"/>
                    <a:ea typeface="+mn-ea"/>
                    <a:cs typeface="#9Slide03 Arima Madurai Black" panose="00000A00000000000000" pitchFamily="2" charset="0"/>
                  </a:rPr>
                  <a:t>m/s</a:t>
                </a:r>
              </a:p>
            </p:txBody>
          </p:sp>
        </mc:Choice>
        <mc:Fallback xmlns="">
          <p:sp>
            <p:nvSpPr>
              <p:cNvPr id="57" name="TextBox 56">
                <a:extLst>
                  <a:ext uri="{FF2B5EF4-FFF2-40B4-BE49-F238E27FC236}">
                    <a16:creationId xmlns:a16="http://schemas.microsoft.com/office/drawing/2014/main" id="{3DEA1CD8-6117-7135-5820-86576ACA490A}"/>
                  </a:ext>
                </a:extLst>
              </p:cNvPr>
              <p:cNvSpPr txBox="1">
                <a:spLocks noRot="1" noChangeAspect="1" noMove="1" noResize="1" noEditPoints="1" noAdjustHandles="1" noChangeArrowheads="1" noChangeShapeType="1" noTextEdit="1"/>
              </p:cNvSpPr>
              <p:nvPr/>
            </p:nvSpPr>
            <p:spPr>
              <a:xfrm>
                <a:off x="1153412" y="4073020"/>
                <a:ext cx="3671597" cy="569771"/>
              </a:xfrm>
              <a:prstGeom prst="rect">
                <a:avLst/>
              </a:prstGeom>
              <a:blipFill>
                <a:blip r:embed="rId5"/>
                <a:stretch>
                  <a:fillRect l="-1327" b="-74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8" name="TextBox 57">
                <a:extLst>
                  <a:ext uri="{FF2B5EF4-FFF2-40B4-BE49-F238E27FC236}">
                    <a16:creationId xmlns:a16="http://schemas.microsoft.com/office/drawing/2014/main" id="{7E611758-95A4-2528-90C0-435027EF49CF}"/>
                  </a:ext>
                </a:extLst>
              </p:cNvPr>
              <p:cNvSpPr txBox="1"/>
              <p:nvPr/>
            </p:nvSpPr>
            <p:spPr>
              <a:xfrm>
                <a:off x="5273169" y="4073020"/>
                <a:ext cx="3671597" cy="778996"/>
              </a:xfrm>
              <a:prstGeom prst="rect">
                <a:avLst/>
              </a:prstGeom>
              <a:noFill/>
            </p:spPr>
            <p:txBody>
              <a:bodyPr wrap="square" rtlCol="0">
                <a:spAutoFit/>
              </a:bodyPr>
              <a:lstStyle/>
              <a:p>
                <a:r>
                  <a:rPr lang="en-US" sz="1800" dirty="0">
                    <a:solidFill>
                      <a:schemeClr val="tx2">
                        <a:lumMod val="25000"/>
                      </a:schemeClr>
                    </a:solidFill>
                    <a:latin typeface="#9Slide03 Arima Madurai Black" panose="00000A00000000000000" pitchFamily="2" charset="0"/>
                    <a:ea typeface="+mn-ea"/>
                    <a:cs typeface="#9Slide03 Arima Madurai Black" panose="00000A00000000000000" pitchFamily="2" charset="0"/>
                  </a:rPr>
                  <a:t>1 m/s = </a:t>
                </a:r>
                <a14:m>
                  <m:oMath xmlns:m="http://schemas.openxmlformats.org/officeDocument/2006/math">
                    <m:f>
                      <m:fPr>
                        <m:ctrlPr>
                          <a:rPr lang="en-US" sz="1800" i="1" smtClean="0">
                            <a:solidFill>
                              <a:schemeClr val="tx2">
                                <a:lumMod val="25000"/>
                              </a:schemeClr>
                            </a:solidFill>
                            <a:latin typeface="Cambria Math" panose="02040503050406030204" pitchFamily="18" charset="0"/>
                            <a:ea typeface="+mn-ea"/>
                            <a:cs typeface="+mn-cs"/>
                          </a:rPr>
                        </m:ctrlPr>
                      </m:fPr>
                      <m:num>
                        <m:r>
                          <m:rPr>
                            <m:nor/>
                          </m:rPr>
                          <a:rPr lang="en-US" sz="1800" dirty="0">
                            <a:solidFill>
                              <a:schemeClr val="tx2">
                                <a:lumMod val="25000"/>
                              </a:schemeClr>
                            </a:solidFill>
                            <a:latin typeface="#9Slide03 Arima Madurai Black" panose="00000A00000000000000" pitchFamily="2" charset="0"/>
                            <a:ea typeface="+mn-ea"/>
                            <a:cs typeface="#9Slide03 Arima Madurai Black" panose="00000A00000000000000" pitchFamily="2" charset="0"/>
                          </a:rPr>
                          <m:t>0</m:t>
                        </m:r>
                        <m:r>
                          <m:rPr>
                            <m:nor/>
                          </m:rPr>
                          <a:rPr lang="en-US" sz="1800" b="0" i="0" dirty="0" smtClean="0">
                            <a:solidFill>
                              <a:schemeClr val="tx2">
                                <a:lumMod val="25000"/>
                              </a:schemeClr>
                            </a:solidFill>
                            <a:latin typeface="#9Slide03 Arima Madurai Black" panose="00000A00000000000000" pitchFamily="2" charset="0"/>
                            <a:ea typeface="+mn-ea"/>
                            <a:cs typeface="#9Slide03 Arima Madurai Black" panose="00000A00000000000000" pitchFamily="2" charset="0"/>
                          </a:rPr>
                          <m:t>,</m:t>
                        </m:r>
                        <m:r>
                          <m:rPr>
                            <m:nor/>
                          </m:rPr>
                          <a:rPr lang="en-US" sz="1800" dirty="0" smtClean="0">
                            <a:solidFill>
                              <a:schemeClr val="tx2">
                                <a:lumMod val="25000"/>
                              </a:schemeClr>
                            </a:solidFill>
                            <a:latin typeface="#9Slide03 Arima Madurai Black" panose="00000A00000000000000" pitchFamily="2" charset="0"/>
                            <a:ea typeface="+mn-ea"/>
                            <a:cs typeface="#9Slide03 Arima Madurai Black" panose="00000A00000000000000" pitchFamily="2" charset="0"/>
                          </a:rPr>
                          <m:t>0</m:t>
                        </m:r>
                        <m:r>
                          <m:rPr>
                            <m:nor/>
                          </m:rPr>
                          <a:rPr lang="vi-VN" sz="1800" dirty="0">
                            <a:solidFill>
                              <a:schemeClr val="tx2">
                                <a:lumMod val="25000"/>
                              </a:schemeClr>
                            </a:solidFill>
                            <a:latin typeface="#9Slide03 Arima Madurai Black" panose="00000A00000000000000" pitchFamily="2" charset="0"/>
                            <a:ea typeface="+mn-ea"/>
                            <a:cs typeface="#9Slide03 Arima Madurai Black" panose="00000A00000000000000" pitchFamily="2" charset="0"/>
                          </a:rPr>
                          <m:t>1</m:t>
                        </m:r>
                      </m:num>
                      <m:den>
                        <m:f>
                          <m:fPr>
                            <m:ctrlPr>
                              <a:rPr lang="en-US" sz="1800" i="1" smtClean="0">
                                <a:solidFill>
                                  <a:schemeClr val="tx2">
                                    <a:lumMod val="25000"/>
                                  </a:schemeClr>
                                </a:solidFill>
                                <a:latin typeface="Cambria Math" panose="02040503050406030204" pitchFamily="18" charset="0"/>
                                <a:ea typeface="+mn-ea"/>
                                <a:cs typeface="+mn-cs"/>
                              </a:rPr>
                            </m:ctrlPr>
                          </m:fPr>
                          <m:num>
                            <m:r>
                              <m:rPr>
                                <m:nor/>
                              </m:rPr>
                              <a:rPr lang="en-US" sz="1800" dirty="0">
                                <a:solidFill>
                                  <a:schemeClr val="tx2">
                                    <a:lumMod val="25000"/>
                                  </a:schemeClr>
                                </a:solidFill>
                                <a:latin typeface="#9Slide03 Arima Madurai Black" panose="00000A00000000000000" pitchFamily="2" charset="0"/>
                                <a:ea typeface="+mn-ea"/>
                                <a:cs typeface="#9Slide03 Arima Madurai Black" panose="00000A00000000000000" pitchFamily="2" charset="0"/>
                              </a:rPr>
                              <m:t>1</m:t>
                            </m:r>
                          </m:num>
                          <m:den>
                            <m:r>
                              <m:rPr>
                                <m:nor/>
                              </m:rPr>
                              <a:rPr lang="en-US" sz="1800" dirty="0">
                                <a:solidFill>
                                  <a:schemeClr val="tx2">
                                    <a:lumMod val="25000"/>
                                  </a:schemeClr>
                                </a:solidFill>
                                <a:latin typeface="#9Slide03 Arima Madurai Black" panose="00000A00000000000000" pitchFamily="2" charset="0"/>
                                <a:ea typeface="+mn-ea"/>
                                <a:cs typeface="#9Slide03 Arima Madurai Black" panose="00000A00000000000000" pitchFamily="2" charset="0"/>
                              </a:rPr>
                              <m:t>3600</m:t>
                            </m:r>
                          </m:den>
                        </m:f>
                      </m:den>
                    </m:f>
                  </m:oMath>
                </a14:m>
                <a:r>
                  <a:rPr lang="en-US" sz="1800" dirty="0">
                    <a:solidFill>
                      <a:schemeClr val="tx2">
                        <a:lumMod val="25000"/>
                      </a:schemeClr>
                    </a:solidFill>
                    <a:latin typeface="#9Slide03 Arima Madurai Black" panose="00000A00000000000000" pitchFamily="2" charset="0"/>
                    <a:ea typeface="+mn-ea"/>
                    <a:cs typeface="#9Slide03 Arima Madurai Black" panose="00000A00000000000000" pitchFamily="2" charset="0"/>
                  </a:rPr>
                  <a:t>  = 3,6 km/</a:t>
                </a:r>
                <a:r>
                  <a:rPr lang="vi-VN" sz="1800" dirty="0">
                    <a:solidFill>
                      <a:schemeClr val="tx2">
                        <a:lumMod val="25000"/>
                      </a:schemeClr>
                    </a:solidFill>
                    <a:latin typeface="#9Slide03 Arima Madurai Black" panose="00000A00000000000000" pitchFamily="2" charset="0"/>
                    <a:ea typeface="+mn-ea"/>
                    <a:cs typeface="#9Slide03 Arima Madurai Black" panose="00000A00000000000000" pitchFamily="2" charset="0"/>
                  </a:rPr>
                  <a:t>h</a:t>
                </a:r>
                <a:endParaRPr lang="en-US" sz="1800" dirty="0">
                  <a:solidFill>
                    <a:schemeClr val="tx2">
                      <a:lumMod val="25000"/>
                    </a:schemeClr>
                  </a:solidFill>
                  <a:latin typeface="#9Slide03 Arima Madurai Black" panose="00000A00000000000000" pitchFamily="2" charset="0"/>
                  <a:ea typeface="+mn-ea"/>
                  <a:cs typeface="#9Slide03 Arima Madurai Black" panose="00000A00000000000000" pitchFamily="2" charset="0"/>
                </a:endParaRPr>
              </a:p>
            </p:txBody>
          </p:sp>
        </mc:Choice>
        <mc:Fallback xmlns="">
          <p:sp>
            <p:nvSpPr>
              <p:cNvPr id="58" name="TextBox 57">
                <a:extLst>
                  <a:ext uri="{FF2B5EF4-FFF2-40B4-BE49-F238E27FC236}">
                    <a16:creationId xmlns:a16="http://schemas.microsoft.com/office/drawing/2014/main" id="{7E611758-95A4-2528-90C0-435027EF49CF}"/>
                  </a:ext>
                </a:extLst>
              </p:cNvPr>
              <p:cNvSpPr txBox="1">
                <a:spLocks noRot="1" noChangeAspect="1" noMove="1" noResize="1" noEditPoints="1" noAdjustHandles="1" noChangeArrowheads="1" noChangeShapeType="1" noTextEdit="1"/>
              </p:cNvSpPr>
              <p:nvPr/>
            </p:nvSpPr>
            <p:spPr>
              <a:xfrm>
                <a:off x="5273169" y="4073020"/>
                <a:ext cx="3671597" cy="778996"/>
              </a:xfrm>
              <a:prstGeom prst="rect">
                <a:avLst/>
              </a:prstGeom>
              <a:blipFill>
                <a:blip r:embed="rId6"/>
                <a:stretch>
                  <a:fillRect l="-1329"/>
                </a:stretch>
              </a:blipFill>
            </p:spPr>
            <p:txBody>
              <a:bodyPr/>
              <a:lstStyle/>
              <a:p>
                <a:r>
                  <a:rPr lang="en-US">
                    <a:noFill/>
                  </a:rPr>
                  <a:t> </a:t>
                </a:r>
              </a:p>
            </p:txBody>
          </p:sp>
        </mc:Fallback>
      </mc:AlternateContent>
      <p:sp>
        <p:nvSpPr>
          <p:cNvPr id="59" name="Google Shape;1213;p29">
            <a:extLst>
              <a:ext uri="{FF2B5EF4-FFF2-40B4-BE49-F238E27FC236}">
                <a16:creationId xmlns:a16="http://schemas.microsoft.com/office/drawing/2014/main" id="{D83CFA99-5098-6110-E4F2-AF99DF65C95E}"/>
              </a:ext>
            </a:extLst>
          </p:cNvPr>
          <p:cNvSpPr/>
          <p:nvPr/>
        </p:nvSpPr>
        <p:spPr>
          <a:xfrm>
            <a:off x="775192" y="4210068"/>
            <a:ext cx="350932" cy="350932"/>
          </a:xfrm>
          <a:prstGeom prst="ellipse">
            <a:avLst/>
          </a:prstGeom>
          <a:solidFill>
            <a:srgbClr val="6491E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60" name="Google Shape;1213;p29">
            <a:extLst>
              <a:ext uri="{FF2B5EF4-FFF2-40B4-BE49-F238E27FC236}">
                <a16:creationId xmlns:a16="http://schemas.microsoft.com/office/drawing/2014/main" id="{B7AAF7D4-044A-154A-0FD8-8679F4A66FE8}"/>
              </a:ext>
            </a:extLst>
          </p:cNvPr>
          <p:cNvSpPr/>
          <p:nvPr/>
        </p:nvSpPr>
        <p:spPr>
          <a:xfrm>
            <a:off x="4836415" y="4210068"/>
            <a:ext cx="350932" cy="350932"/>
          </a:xfrm>
          <a:prstGeom prst="ellipse">
            <a:avLst/>
          </a:prstGeom>
          <a:solidFill>
            <a:srgbClr val="E0719E"/>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pic>
        <p:nvPicPr>
          <p:cNvPr id="44" name="Picture 43">
            <a:extLst>
              <a:ext uri="{FF2B5EF4-FFF2-40B4-BE49-F238E27FC236}">
                <a16:creationId xmlns:a16="http://schemas.microsoft.com/office/drawing/2014/main" id="{4F616B72-EB5E-AF96-78BB-767546307841}"/>
              </a:ext>
            </a:extLst>
          </p:cNvPr>
          <p:cNvPicPr>
            <a:picLocks noChangeAspect="1"/>
          </p:cNvPicPr>
          <p:nvPr/>
        </p:nvPicPr>
        <p:blipFill>
          <a:blip r:embed="rId7"/>
          <a:stretch>
            <a:fillRect/>
          </a:stretch>
        </p:blipFill>
        <p:spPr>
          <a:xfrm>
            <a:off x="9911174" y="2855182"/>
            <a:ext cx="3300900" cy="3300900"/>
          </a:xfrm>
          <a:prstGeom prst="rect">
            <a:avLst/>
          </a:prstGeom>
        </p:spPr>
      </p:pic>
      <p:sp>
        <p:nvSpPr>
          <p:cNvPr id="48" name="Google Shape;64;p19">
            <a:extLst>
              <a:ext uri="{FF2B5EF4-FFF2-40B4-BE49-F238E27FC236}">
                <a16:creationId xmlns:a16="http://schemas.microsoft.com/office/drawing/2014/main" id="{1F7B53E5-EB5F-4B9F-EA33-182816ED4509}"/>
              </a:ext>
            </a:extLst>
          </p:cNvPr>
          <p:cNvSpPr txBox="1">
            <a:spLocks/>
          </p:cNvSpPr>
          <p:nvPr/>
        </p:nvSpPr>
        <p:spPr>
          <a:xfrm>
            <a:off x="-3762030" y="1830767"/>
            <a:ext cx="3300900" cy="1024415"/>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dirty="0">
                <a:latin typeface="#9Slide07 Cadena" panose="02000503000000020004" pitchFamily="2" charset="0"/>
              </a:rPr>
              <a:t>LÝ THUYẾT</a:t>
            </a:r>
          </a:p>
        </p:txBody>
      </p:sp>
      <p:grpSp>
        <p:nvGrpSpPr>
          <p:cNvPr id="52" name="Google Shape;66;p19">
            <a:extLst>
              <a:ext uri="{FF2B5EF4-FFF2-40B4-BE49-F238E27FC236}">
                <a16:creationId xmlns:a16="http://schemas.microsoft.com/office/drawing/2014/main" id="{B5C5F4D5-C802-D468-0660-A645BDC00F66}"/>
              </a:ext>
            </a:extLst>
          </p:cNvPr>
          <p:cNvGrpSpPr/>
          <p:nvPr/>
        </p:nvGrpSpPr>
        <p:grpSpPr>
          <a:xfrm rot="20675744">
            <a:off x="-1516424" y="-2703957"/>
            <a:ext cx="1482239" cy="2682161"/>
            <a:chOff x="912725" y="2818850"/>
            <a:chExt cx="708475" cy="1268625"/>
          </a:xfrm>
        </p:grpSpPr>
        <p:sp>
          <p:nvSpPr>
            <p:cNvPr id="55" name="Google Shape;67;p19">
              <a:extLst>
                <a:ext uri="{FF2B5EF4-FFF2-40B4-BE49-F238E27FC236}">
                  <a16:creationId xmlns:a16="http://schemas.microsoft.com/office/drawing/2014/main" id="{9319664C-3D82-E7BE-072C-3378D01691F0}"/>
                </a:ext>
              </a:extLst>
            </p:cNvPr>
            <p:cNvSpPr/>
            <p:nvPr/>
          </p:nvSpPr>
          <p:spPr>
            <a:xfrm>
              <a:off x="1221400" y="3995125"/>
              <a:ext cx="15075" cy="92350"/>
            </a:xfrm>
            <a:custGeom>
              <a:avLst/>
              <a:gdLst/>
              <a:ahLst/>
              <a:cxnLst/>
              <a:rect l="l" t="t" r="r" b="b"/>
              <a:pathLst>
                <a:path w="603" h="3694" extrusionOk="0">
                  <a:moveTo>
                    <a:pt x="18" y="2724"/>
                  </a:moveTo>
                  <a:lnTo>
                    <a:pt x="18" y="2290"/>
                  </a:lnTo>
                  <a:cubicBezTo>
                    <a:pt x="1" y="2073"/>
                    <a:pt x="34" y="1872"/>
                    <a:pt x="101" y="1672"/>
                  </a:cubicBezTo>
                  <a:cubicBezTo>
                    <a:pt x="201" y="1304"/>
                    <a:pt x="218" y="936"/>
                    <a:pt x="268" y="569"/>
                  </a:cubicBezTo>
                  <a:cubicBezTo>
                    <a:pt x="285" y="435"/>
                    <a:pt x="302" y="318"/>
                    <a:pt x="318" y="184"/>
                  </a:cubicBezTo>
                  <a:cubicBezTo>
                    <a:pt x="335" y="151"/>
                    <a:pt x="335" y="118"/>
                    <a:pt x="352" y="84"/>
                  </a:cubicBezTo>
                  <a:cubicBezTo>
                    <a:pt x="369" y="34"/>
                    <a:pt x="435" y="1"/>
                    <a:pt x="486" y="17"/>
                  </a:cubicBezTo>
                  <a:cubicBezTo>
                    <a:pt x="519" y="34"/>
                    <a:pt x="569" y="67"/>
                    <a:pt x="569" y="101"/>
                  </a:cubicBezTo>
                  <a:cubicBezTo>
                    <a:pt x="586" y="151"/>
                    <a:pt x="586" y="201"/>
                    <a:pt x="569" y="268"/>
                  </a:cubicBezTo>
                  <a:cubicBezTo>
                    <a:pt x="536" y="552"/>
                    <a:pt x="502" y="836"/>
                    <a:pt x="469" y="1120"/>
                  </a:cubicBezTo>
                  <a:cubicBezTo>
                    <a:pt x="469" y="1220"/>
                    <a:pt x="469" y="1321"/>
                    <a:pt x="486" y="1421"/>
                  </a:cubicBezTo>
                  <a:cubicBezTo>
                    <a:pt x="602" y="2006"/>
                    <a:pt x="602" y="2607"/>
                    <a:pt x="586" y="3192"/>
                  </a:cubicBezTo>
                  <a:cubicBezTo>
                    <a:pt x="586" y="3276"/>
                    <a:pt x="586" y="3359"/>
                    <a:pt x="569" y="3426"/>
                  </a:cubicBezTo>
                  <a:cubicBezTo>
                    <a:pt x="519" y="3593"/>
                    <a:pt x="385" y="3693"/>
                    <a:pt x="252" y="3693"/>
                  </a:cubicBezTo>
                  <a:cubicBezTo>
                    <a:pt x="101" y="3677"/>
                    <a:pt x="1" y="3526"/>
                    <a:pt x="1" y="3376"/>
                  </a:cubicBezTo>
                  <a:cubicBezTo>
                    <a:pt x="1" y="3159"/>
                    <a:pt x="1" y="2941"/>
                    <a:pt x="1" y="272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8;p19">
              <a:extLst>
                <a:ext uri="{FF2B5EF4-FFF2-40B4-BE49-F238E27FC236}">
                  <a16:creationId xmlns:a16="http://schemas.microsoft.com/office/drawing/2014/main" id="{3394C887-55B7-8F88-2DA0-40B43426B56A}"/>
                </a:ext>
              </a:extLst>
            </p:cNvPr>
            <p:cNvSpPr/>
            <p:nvPr/>
          </p:nvSpPr>
          <p:spPr>
            <a:xfrm>
              <a:off x="1354675" y="3993450"/>
              <a:ext cx="33000" cy="68950"/>
            </a:xfrm>
            <a:custGeom>
              <a:avLst/>
              <a:gdLst/>
              <a:ahLst/>
              <a:cxnLst/>
              <a:rect l="l" t="t" r="r" b="b"/>
              <a:pathLst>
                <a:path w="1320" h="2758" extrusionOk="0">
                  <a:moveTo>
                    <a:pt x="50" y="1"/>
                  </a:moveTo>
                  <a:cubicBezTo>
                    <a:pt x="117" y="51"/>
                    <a:pt x="150" y="68"/>
                    <a:pt x="184" y="101"/>
                  </a:cubicBezTo>
                  <a:cubicBezTo>
                    <a:pt x="451" y="385"/>
                    <a:pt x="702" y="686"/>
                    <a:pt x="835" y="1070"/>
                  </a:cubicBezTo>
                  <a:cubicBezTo>
                    <a:pt x="902" y="1287"/>
                    <a:pt x="1019" y="1488"/>
                    <a:pt x="1119" y="1688"/>
                  </a:cubicBezTo>
                  <a:cubicBezTo>
                    <a:pt x="1203" y="1872"/>
                    <a:pt x="1253" y="2056"/>
                    <a:pt x="1303" y="2256"/>
                  </a:cubicBezTo>
                  <a:cubicBezTo>
                    <a:pt x="1320" y="2373"/>
                    <a:pt x="1303" y="2490"/>
                    <a:pt x="1253" y="2607"/>
                  </a:cubicBezTo>
                  <a:cubicBezTo>
                    <a:pt x="1203" y="2691"/>
                    <a:pt x="1136" y="2741"/>
                    <a:pt x="1036" y="2758"/>
                  </a:cubicBezTo>
                  <a:cubicBezTo>
                    <a:pt x="936" y="2758"/>
                    <a:pt x="869" y="2708"/>
                    <a:pt x="819" y="2607"/>
                  </a:cubicBezTo>
                  <a:cubicBezTo>
                    <a:pt x="802" y="2557"/>
                    <a:pt x="769" y="2507"/>
                    <a:pt x="752" y="2440"/>
                  </a:cubicBezTo>
                  <a:cubicBezTo>
                    <a:pt x="602" y="1822"/>
                    <a:pt x="368" y="1221"/>
                    <a:pt x="100" y="636"/>
                  </a:cubicBezTo>
                  <a:cubicBezTo>
                    <a:pt x="17" y="419"/>
                    <a:pt x="0" y="335"/>
                    <a:pt x="50" y="1"/>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9;p19">
              <a:extLst>
                <a:ext uri="{FF2B5EF4-FFF2-40B4-BE49-F238E27FC236}">
                  <a16:creationId xmlns:a16="http://schemas.microsoft.com/office/drawing/2014/main" id="{93037E71-1B70-CC97-2945-AA9490AFF284}"/>
                </a:ext>
              </a:extLst>
            </p:cNvPr>
            <p:cNvSpPr/>
            <p:nvPr/>
          </p:nvSpPr>
          <p:spPr>
            <a:xfrm>
              <a:off x="912725" y="3698125"/>
              <a:ext cx="66025" cy="23425"/>
            </a:xfrm>
            <a:custGeom>
              <a:avLst/>
              <a:gdLst/>
              <a:ahLst/>
              <a:cxnLst/>
              <a:rect l="l" t="t" r="r" b="b"/>
              <a:pathLst>
                <a:path w="2641" h="937" extrusionOk="0">
                  <a:moveTo>
                    <a:pt x="2640" y="753"/>
                  </a:moveTo>
                  <a:cubicBezTo>
                    <a:pt x="2523" y="937"/>
                    <a:pt x="2356" y="937"/>
                    <a:pt x="2172" y="903"/>
                  </a:cubicBezTo>
                  <a:cubicBezTo>
                    <a:pt x="1755" y="836"/>
                    <a:pt x="1354" y="769"/>
                    <a:pt x="953" y="653"/>
                  </a:cubicBezTo>
                  <a:cubicBezTo>
                    <a:pt x="719" y="586"/>
                    <a:pt x="502" y="502"/>
                    <a:pt x="251" y="519"/>
                  </a:cubicBezTo>
                  <a:cubicBezTo>
                    <a:pt x="84" y="536"/>
                    <a:pt x="0" y="352"/>
                    <a:pt x="67" y="201"/>
                  </a:cubicBezTo>
                  <a:cubicBezTo>
                    <a:pt x="117" y="118"/>
                    <a:pt x="184" y="34"/>
                    <a:pt x="301" y="18"/>
                  </a:cubicBezTo>
                  <a:cubicBezTo>
                    <a:pt x="385" y="1"/>
                    <a:pt x="485" y="1"/>
                    <a:pt x="568" y="18"/>
                  </a:cubicBezTo>
                  <a:cubicBezTo>
                    <a:pt x="719" y="34"/>
                    <a:pt x="869" y="68"/>
                    <a:pt x="1020" y="101"/>
                  </a:cubicBezTo>
                  <a:cubicBezTo>
                    <a:pt x="1320" y="168"/>
                    <a:pt x="1621" y="235"/>
                    <a:pt x="1922" y="318"/>
                  </a:cubicBezTo>
                  <a:cubicBezTo>
                    <a:pt x="2039" y="335"/>
                    <a:pt x="2156" y="368"/>
                    <a:pt x="2256" y="419"/>
                  </a:cubicBezTo>
                  <a:cubicBezTo>
                    <a:pt x="2423" y="469"/>
                    <a:pt x="2557" y="569"/>
                    <a:pt x="2640" y="753"/>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0;p19">
              <a:extLst>
                <a:ext uri="{FF2B5EF4-FFF2-40B4-BE49-F238E27FC236}">
                  <a16:creationId xmlns:a16="http://schemas.microsoft.com/office/drawing/2014/main" id="{BD037AD6-77DB-ADC8-FD86-1DAE8974276B}"/>
                </a:ext>
              </a:extLst>
            </p:cNvPr>
            <p:cNvSpPr/>
            <p:nvPr/>
          </p:nvSpPr>
          <p:spPr>
            <a:xfrm>
              <a:off x="1050975" y="3964625"/>
              <a:ext cx="65200" cy="51825"/>
            </a:xfrm>
            <a:custGeom>
              <a:avLst/>
              <a:gdLst/>
              <a:ahLst/>
              <a:cxnLst/>
              <a:rect l="l" t="t" r="r" b="b"/>
              <a:pathLst>
                <a:path w="2608" h="2073" extrusionOk="0">
                  <a:moveTo>
                    <a:pt x="235" y="2073"/>
                  </a:moveTo>
                  <a:cubicBezTo>
                    <a:pt x="101" y="2073"/>
                    <a:pt x="1" y="1956"/>
                    <a:pt x="34" y="1839"/>
                  </a:cubicBezTo>
                  <a:cubicBezTo>
                    <a:pt x="68" y="1755"/>
                    <a:pt x="101" y="1688"/>
                    <a:pt x="151" y="1622"/>
                  </a:cubicBezTo>
                  <a:cubicBezTo>
                    <a:pt x="185" y="1588"/>
                    <a:pt x="218" y="1572"/>
                    <a:pt x="252" y="1538"/>
                  </a:cubicBezTo>
                  <a:cubicBezTo>
                    <a:pt x="853" y="1137"/>
                    <a:pt x="1421" y="703"/>
                    <a:pt x="2039" y="318"/>
                  </a:cubicBezTo>
                  <a:cubicBezTo>
                    <a:pt x="2156" y="252"/>
                    <a:pt x="2273" y="151"/>
                    <a:pt x="2390" y="68"/>
                  </a:cubicBezTo>
                  <a:cubicBezTo>
                    <a:pt x="2474" y="1"/>
                    <a:pt x="2541" y="1"/>
                    <a:pt x="2574" y="68"/>
                  </a:cubicBezTo>
                  <a:cubicBezTo>
                    <a:pt x="2607" y="118"/>
                    <a:pt x="2591" y="168"/>
                    <a:pt x="2524" y="218"/>
                  </a:cubicBezTo>
                  <a:cubicBezTo>
                    <a:pt x="2240" y="419"/>
                    <a:pt x="2039" y="686"/>
                    <a:pt x="1822" y="953"/>
                  </a:cubicBezTo>
                  <a:cubicBezTo>
                    <a:pt x="1688" y="1104"/>
                    <a:pt x="1538" y="1237"/>
                    <a:pt x="1388" y="1354"/>
                  </a:cubicBezTo>
                  <a:cubicBezTo>
                    <a:pt x="1104" y="1555"/>
                    <a:pt x="820" y="1755"/>
                    <a:pt x="536" y="1956"/>
                  </a:cubicBezTo>
                  <a:cubicBezTo>
                    <a:pt x="452" y="2023"/>
                    <a:pt x="352" y="2073"/>
                    <a:pt x="235" y="2073"/>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1;p19">
              <a:extLst>
                <a:ext uri="{FF2B5EF4-FFF2-40B4-BE49-F238E27FC236}">
                  <a16:creationId xmlns:a16="http://schemas.microsoft.com/office/drawing/2014/main" id="{3C3365A1-8E24-AC3F-A76D-A77F15FBCDE8}"/>
                </a:ext>
              </a:extLst>
            </p:cNvPr>
            <p:cNvSpPr/>
            <p:nvPr/>
          </p:nvSpPr>
          <p:spPr>
            <a:xfrm>
              <a:off x="1546400" y="3724450"/>
              <a:ext cx="74800" cy="27600"/>
            </a:xfrm>
            <a:custGeom>
              <a:avLst/>
              <a:gdLst/>
              <a:ahLst/>
              <a:cxnLst/>
              <a:rect l="l" t="t" r="r" b="b"/>
              <a:pathLst>
                <a:path w="2992" h="1104" extrusionOk="0">
                  <a:moveTo>
                    <a:pt x="0" y="1103"/>
                  </a:moveTo>
                  <a:cubicBezTo>
                    <a:pt x="17" y="1070"/>
                    <a:pt x="34" y="1036"/>
                    <a:pt x="50" y="1020"/>
                  </a:cubicBezTo>
                  <a:cubicBezTo>
                    <a:pt x="117" y="1003"/>
                    <a:pt x="184" y="986"/>
                    <a:pt x="234" y="986"/>
                  </a:cubicBezTo>
                  <a:cubicBezTo>
                    <a:pt x="351" y="953"/>
                    <a:pt x="451" y="920"/>
                    <a:pt x="535" y="836"/>
                  </a:cubicBezTo>
                  <a:cubicBezTo>
                    <a:pt x="652" y="702"/>
                    <a:pt x="819" y="619"/>
                    <a:pt x="1003" y="569"/>
                  </a:cubicBezTo>
                  <a:cubicBezTo>
                    <a:pt x="1337" y="452"/>
                    <a:pt x="1671" y="335"/>
                    <a:pt x="2005" y="218"/>
                  </a:cubicBezTo>
                  <a:cubicBezTo>
                    <a:pt x="2172" y="151"/>
                    <a:pt x="2356" y="101"/>
                    <a:pt x="2523" y="51"/>
                  </a:cubicBezTo>
                  <a:cubicBezTo>
                    <a:pt x="2640" y="1"/>
                    <a:pt x="2757" y="34"/>
                    <a:pt x="2857" y="101"/>
                  </a:cubicBezTo>
                  <a:cubicBezTo>
                    <a:pt x="2991" y="168"/>
                    <a:pt x="2991" y="335"/>
                    <a:pt x="2874" y="402"/>
                  </a:cubicBezTo>
                  <a:cubicBezTo>
                    <a:pt x="2757" y="468"/>
                    <a:pt x="2640" y="535"/>
                    <a:pt x="2523" y="569"/>
                  </a:cubicBezTo>
                  <a:cubicBezTo>
                    <a:pt x="2222" y="686"/>
                    <a:pt x="1905" y="803"/>
                    <a:pt x="1604" y="903"/>
                  </a:cubicBezTo>
                  <a:cubicBezTo>
                    <a:pt x="1270" y="1020"/>
                    <a:pt x="953" y="1070"/>
                    <a:pt x="602" y="1053"/>
                  </a:cubicBezTo>
                  <a:cubicBezTo>
                    <a:pt x="485" y="1053"/>
                    <a:pt x="351" y="1087"/>
                    <a:pt x="217" y="1087"/>
                  </a:cubicBezTo>
                  <a:cubicBezTo>
                    <a:pt x="167" y="1103"/>
                    <a:pt x="84" y="1103"/>
                    <a:pt x="0" y="1103"/>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72;p19">
              <a:extLst>
                <a:ext uri="{FF2B5EF4-FFF2-40B4-BE49-F238E27FC236}">
                  <a16:creationId xmlns:a16="http://schemas.microsoft.com/office/drawing/2014/main" id="{522EC103-61B0-0F0C-CDC4-16B261AFBA27}"/>
                </a:ext>
              </a:extLst>
            </p:cNvPr>
            <p:cNvSpPr/>
            <p:nvPr/>
          </p:nvSpPr>
          <p:spPr>
            <a:xfrm>
              <a:off x="1540550" y="3863125"/>
              <a:ext cx="75625" cy="24675"/>
            </a:xfrm>
            <a:custGeom>
              <a:avLst/>
              <a:gdLst/>
              <a:ahLst/>
              <a:cxnLst/>
              <a:rect l="l" t="t" r="r" b="b"/>
              <a:pathLst>
                <a:path w="3025" h="987" extrusionOk="0">
                  <a:moveTo>
                    <a:pt x="0" y="34"/>
                  </a:moveTo>
                  <a:cubicBezTo>
                    <a:pt x="101" y="17"/>
                    <a:pt x="134" y="1"/>
                    <a:pt x="151" y="1"/>
                  </a:cubicBezTo>
                  <a:cubicBezTo>
                    <a:pt x="234" y="1"/>
                    <a:pt x="318" y="1"/>
                    <a:pt x="401" y="17"/>
                  </a:cubicBezTo>
                  <a:cubicBezTo>
                    <a:pt x="635" y="51"/>
                    <a:pt x="852" y="68"/>
                    <a:pt x="1086" y="68"/>
                  </a:cubicBezTo>
                  <a:cubicBezTo>
                    <a:pt x="1571" y="51"/>
                    <a:pt x="2039" y="118"/>
                    <a:pt x="2507" y="268"/>
                  </a:cubicBezTo>
                  <a:cubicBezTo>
                    <a:pt x="2624" y="318"/>
                    <a:pt x="2757" y="385"/>
                    <a:pt x="2874" y="452"/>
                  </a:cubicBezTo>
                  <a:cubicBezTo>
                    <a:pt x="2941" y="502"/>
                    <a:pt x="2991" y="569"/>
                    <a:pt x="2991" y="652"/>
                  </a:cubicBezTo>
                  <a:cubicBezTo>
                    <a:pt x="3025" y="836"/>
                    <a:pt x="2874" y="987"/>
                    <a:pt x="2674" y="953"/>
                  </a:cubicBezTo>
                  <a:cubicBezTo>
                    <a:pt x="2657" y="936"/>
                    <a:pt x="2624" y="936"/>
                    <a:pt x="2607" y="920"/>
                  </a:cubicBezTo>
                  <a:cubicBezTo>
                    <a:pt x="2373" y="803"/>
                    <a:pt x="2122" y="736"/>
                    <a:pt x="1872" y="686"/>
                  </a:cubicBezTo>
                  <a:cubicBezTo>
                    <a:pt x="1538" y="602"/>
                    <a:pt x="1220" y="502"/>
                    <a:pt x="919" y="302"/>
                  </a:cubicBezTo>
                  <a:cubicBezTo>
                    <a:pt x="786" y="201"/>
                    <a:pt x="619" y="168"/>
                    <a:pt x="451" y="151"/>
                  </a:cubicBezTo>
                  <a:cubicBezTo>
                    <a:pt x="318" y="151"/>
                    <a:pt x="184" y="151"/>
                    <a:pt x="0" y="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3;p19">
              <a:extLst>
                <a:ext uri="{FF2B5EF4-FFF2-40B4-BE49-F238E27FC236}">
                  <a16:creationId xmlns:a16="http://schemas.microsoft.com/office/drawing/2014/main" id="{07DA9424-5E5A-D158-6AAB-ABA8E9D90D71}"/>
                </a:ext>
              </a:extLst>
            </p:cNvPr>
            <p:cNvSpPr/>
            <p:nvPr/>
          </p:nvSpPr>
          <p:spPr>
            <a:xfrm>
              <a:off x="1485825" y="3544825"/>
              <a:ext cx="56825" cy="33875"/>
            </a:xfrm>
            <a:custGeom>
              <a:avLst/>
              <a:gdLst/>
              <a:ahLst/>
              <a:cxnLst/>
              <a:rect l="l" t="t" r="r" b="b"/>
              <a:pathLst>
                <a:path w="2273" h="1355" extrusionOk="0">
                  <a:moveTo>
                    <a:pt x="2273" y="252"/>
                  </a:moveTo>
                  <a:cubicBezTo>
                    <a:pt x="2256" y="268"/>
                    <a:pt x="2239" y="335"/>
                    <a:pt x="2189" y="368"/>
                  </a:cubicBezTo>
                  <a:cubicBezTo>
                    <a:pt x="2139" y="419"/>
                    <a:pt x="2089" y="452"/>
                    <a:pt x="2022" y="485"/>
                  </a:cubicBezTo>
                  <a:cubicBezTo>
                    <a:pt x="1437" y="786"/>
                    <a:pt x="853" y="1070"/>
                    <a:pt x="251" y="1321"/>
                  </a:cubicBezTo>
                  <a:cubicBezTo>
                    <a:pt x="234" y="1321"/>
                    <a:pt x="218" y="1338"/>
                    <a:pt x="184" y="1338"/>
                  </a:cubicBezTo>
                  <a:cubicBezTo>
                    <a:pt x="134" y="1354"/>
                    <a:pt x="67" y="1321"/>
                    <a:pt x="34" y="1254"/>
                  </a:cubicBezTo>
                  <a:cubicBezTo>
                    <a:pt x="1" y="1204"/>
                    <a:pt x="17" y="1137"/>
                    <a:pt x="51" y="1104"/>
                  </a:cubicBezTo>
                  <a:cubicBezTo>
                    <a:pt x="251" y="886"/>
                    <a:pt x="452" y="669"/>
                    <a:pt x="736" y="536"/>
                  </a:cubicBezTo>
                  <a:cubicBezTo>
                    <a:pt x="1070" y="385"/>
                    <a:pt x="1404" y="218"/>
                    <a:pt x="1738" y="68"/>
                  </a:cubicBezTo>
                  <a:cubicBezTo>
                    <a:pt x="1872" y="1"/>
                    <a:pt x="1989" y="1"/>
                    <a:pt x="2122" y="51"/>
                  </a:cubicBezTo>
                  <a:cubicBezTo>
                    <a:pt x="2206" y="68"/>
                    <a:pt x="2273" y="151"/>
                    <a:pt x="2273" y="252"/>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4;p19">
              <a:extLst>
                <a:ext uri="{FF2B5EF4-FFF2-40B4-BE49-F238E27FC236}">
                  <a16:creationId xmlns:a16="http://schemas.microsoft.com/office/drawing/2014/main" id="{EF550CA4-2A5F-4A18-A1C3-7262E406D9B9}"/>
                </a:ext>
              </a:extLst>
            </p:cNvPr>
            <p:cNvSpPr/>
            <p:nvPr/>
          </p:nvSpPr>
          <p:spPr>
            <a:xfrm>
              <a:off x="1479975" y="3945000"/>
              <a:ext cx="55575" cy="43050"/>
            </a:xfrm>
            <a:custGeom>
              <a:avLst/>
              <a:gdLst/>
              <a:ahLst/>
              <a:cxnLst/>
              <a:rect l="l" t="t" r="r" b="b"/>
              <a:pathLst>
                <a:path w="2223" h="1722" extrusionOk="0">
                  <a:moveTo>
                    <a:pt x="1889" y="1705"/>
                  </a:moveTo>
                  <a:cubicBezTo>
                    <a:pt x="1822" y="1671"/>
                    <a:pt x="1705" y="1621"/>
                    <a:pt x="1605" y="1555"/>
                  </a:cubicBezTo>
                  <a:cubicBezTo>
                    <a:pt x="1287" y="1354"/>
                    <a:pt x="1003" y="1103"/>
                    <a:pt x="736" y="836"/>
                  </a:cubicBezTo>
                  <a:cubicBezTo>
                    <a:pt x="535" y="636"/>
                    <a:pt x="301" y="418"/>
                    <a:pt x="101" y="218"/>
                  </a:cubicBezTo>
                  <a:cubicBezTo>
                    <a:pt x="67" y="184"/>
                    <a:pt x="17" y="151"/>
                    <a:pt x="1" y="118"/>
                  </a:cubicBezTo>
                  <a:cubicBezTo>
                    <a:pt x="1" y="84"/>
                    <a:pt x="1" y="51"/>
                    <a:pt x="17" y="17"/>
                  </a:cubicBezTo>
                  <a:cubicBezTo>
                    <a:pt x="34" y="1"/>
                    <a:pt x="67" y="1"/>
                    <a:pt x="84" y="1"/>
                  </a:cubicBezTo>
                  <a:cubicBezTo>
                    <a:pt x="118" y="17"/>
                    <a:pt x="151" y="34"/>
                    <a:pt x="184" y="67"/>
                  </a:cubicBezTo>
                  <a:cubicBezTo>
                    <a:pt x="351" y="251"/>
                    <a:pt x="585" y="335"/>
                    <a:pt x="803" y="435"/>
                  </a:cubicBezTo>
                  <a:cubicBezTo>
                    <a:pt x="1204" y="602"/>
                    <a:pt x="1554" y="803"/>
                    <a:pt x="1905" y="1053"/>
                  </a:cubicBezTo>
                  <a:cubicBezTo>
                    <a:pt x="2039" y="1154"/>
                    <a:pt x="2139" y="1287"/>
                    <a:pt x="2173" y="1438"/>
                  </a:cubicBezTo>
                  <a:cubicBezTo>
                    <a:pt x="2223" y="1605"/>
                    <a:pt x="2106" y="1722"/>
                    <a:pt x="1889" y="1705"/>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5;p19">
              <a:extLst>
                <a:ext uri="{FF2B5EF4-FFF2-40B4-BE49-F238E27FC236}">
                  <a16:creationId xmlns:a16="http://schemas.microsoft.com/office/drawing/2014/main" id="{B574E603-C2F8-13BC-A406-EFB1B8C6AA3D}"/>
                </a:ext>
              </a:extLst>
            </p:cNvPr>
            <p:cNvSpPr/>
            <p:nvPr/>
          </p:nvSpPr>
          <p:spPr>
            <a:xfrm>
              <a:off x="948225" y="3859800"/>
              <a:ext cx="50575" cy="28000"/>
            </a:xfrm>
            <a:custGeom>
              <a:avLst/>
              <a:gdLst/>
              <a:ahLst/>
              <a:cxnLst/>
              <a:rect l="l" t="t" r="r" b="b"/>
              <a:pathLst>
                <a:path w="2023" h="1120" extrusionOk="0">
                  <a:moveTo>
                    <a:pt x="301" y="1120"/>
                  </a:moveTo>
                  <a:cubicBezTo>
                    <a:pt x="168" y="1120"/>
                    <a:pt x="84" y="1086"/>
                    <a:pt x="51" y="1003"/>
                  </a:cubicBezTo>
                  <a:cubicBezTo>
                    <a:pt x="1" y="919"/>
                    <a:pt x="17" y="802"/>
                    <a:pt x="118" y="735"/>
                  </a:cubicBezTo>
                  <a:cubicBezTo>
                    <a:pt x="201" y="668"/>
                    <a:pt x="285" y="602"/>
                    <a:pt x="385" y="551"/>
                  </a:cubicBezTo>
                  <a:cubicBezTo>
                    <a:pt x="602" y="468"/>
                    <a:pt x="803" y="368"/>
                    <a:pt x="1020" y="284"/>
                  </a:cubicBezTo>
                  <a:cubicBezTo>
                    <a:pt x="1270" y="201"/>
                    <a:pt x="1538" y="117"/>
                    <a:pt x="1788" y="34"/>
                  </a:cubicBezTo>
                  <a:cubicBezTo>
                    <a:pt x="1872" y="0"/>
                    <a:pt x="1972" y="50"/>
                    <a:pt x="1989" y="117"/>
                  </a:cubicBezTo>
                  <a:cubicBezTo>
                    <a:pt x="2022" y="201"/>
                    <a:pt x="2006" y="301"/>
                    <a:pt x="1922" y="334"/>
                  </a:cubicBezTo>
                  <a:cubicBezTo>
                    <a:pt x="1638" y="451"/>
                    <a:pt x="1438" y="702"/>
                    <a:pt x="1153" y="819"/>
                  </a:cubicBezTo>
                  <a:cubicBezTo>
                    <a:pt x="953" y="902"/>
                    <a:pt x="752" y="1003"/>
                    <a:pt x="535" y="1086"/>
                  </a:cubicBezTo>
                  <a:cubicBezTo>
                    <a:pt x="452" y="1103"/>
                    <a:pt x="351" y="1120"/>
                    <a:pt x="301" y="1120"/>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6;p19">
              <a:extLst>
                <a:ext uri="{FF2B5EF4-FFF2-40B4-BE49-F238E27FC236}">
                  <a16:creationId xmlns:a16="http://schemas.microsoft.com/office/drawing/2014/main" id="{60BFAD76-37F6-4A2F-8687-88AE639F7F98}"/>
                </a:ext>
              </a:extLst>
            </p:cNvPr>
            <p:cNvSpPr/>
            <p:nvPr/>
          </p:nvSpPr>
          <p:spPr>
            <a:xfrm>
              <a:off x="994600" y="3546100"/>
              <a:ext cx="43875" cy="39275"/>
            </a:xfrm>
            <a:custGeom>
              <a:avLst/>
              <a:gdLst/>
              <a:ahLst/>
              <a:cxnLst/>
              <a:rect l="l" t="t" r="r" b="b"/>
              <a:pathLst>
                <a:path w="1755" h="1571" extrusionOk="0">
                  <a:moveTo>
                    <a:pt x="1755" y="1487"/>
                  </a:moveTo>
                  <a:cubicBezTo>
                    <a:pt x="1705" y="1520"/>
                    <a:pt x="1671" y="1554"/>
                    <a:pt x="1638" y="1554"/>
                  </a:cubicBezTo>
                  <a:cubicBezTo>
                    <a:pt x="1604" y="1571"/>
                    <a:pt x="1571" y="1537"/>
                    <a:pt x="1537" y="1537"/>
                  </a:cubicBezTo>
                  <a:cubicBezTo>
                    <a:pt x="1420" y="1487"/>
                    <a:pt x="1320" y="1437"/>
                    <a:pt x="1203" y="1404"/>
                  </a:cubicBezTo>
                  <a:cubicBezTo>
                    <a:pt x="953" y="1320"/>
                    <a:pt x="769" y="1186"/>
                    <a:pt x="585" y="1003"/>
                  </a:cubicBezTo>
                  <a:cubicBezTo>
                    <a:pt x="435" y="835"/>
                    <a:pt x="284" y="668"/>
                    <a:pt x="134" y="485"/>
                  </a:cubicBezTo>
                  <a:cubicBezTo>
                    <a:pt x="117" y="451"/>
                    <a:pt x="84" y="418"/>
                    <a:pt x="67" y="384"/>
                  </a:cubicBezTo>
                  <a:cubicBezTo>
                    <a:pt x="0" y="284"/>
                    <a:pt x="17" y="167"/>
                    <a:pt x="100" y="100"/>
                  </a:cubicBezTo>
                  <a:cubicBezTo>
                    <a:pt x="167" y="17"/>
                    <a:pt x="284" y="0"/>
                    <a:pt x="401" y="67"/>
                  </a:cubicBezTo>
                  <a:cubicBezTo>
                    <a:pt x="451" y="84"/>
                    <a:pt x="501" y="134"/>
                    <a:pt x="535" y="184"/>
                  </a:cubicBezTo>
                  <a:cubicBezTo>
                    <a:pt x="635" y="284"/>
                    <a:pt x="735" y="401"/>
                    <a:pt x="836" y="501"/>
                  </a:cubicBezTo>
                  <a:cubicBezTo>
                    <a:pt x="1019" y="718"/>
                    <a:pt x="1203" y="952"/>
                    <a:pt x="1404" y="1170"/>
                  </a:cubicBezTo>
                  <a:cubicBezTo>
                    <a:pt x="1471" y="1236"/>
                    <a:pt x="1571" y="1303"/>
                    <a:pt x="1654" y="1370"/>
                  </a:cubicBezTo>
                  <a:cubicBezTo>
                    <a:pt x="1688" y="1404"/>
                    <a:pt x="1705" y="1437"/>
                    <a:pt x="1755" y="1487"/>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7;p19">
              <a:extLst>
                <a:ext uri="{FF2B5EF4-FFF2-40B4-BE49-F238E27FC236}">
                  <a16:creationId xmlns:a16="http://schemas.microsoft.com/office/drawing/2014/main" id="{F71BDE41-AE69-BD19-86B4-C1C5ADDBEEEF}"/>
                </a:ext>
              </a:extLst>
            </p:cNvPr>
            <p:cNvSpPr/>
            <p:nvPr/>
          </p:nvSpPr>
          <p:spPr>
            <a:xfrm>
              <a:off x="1045975" y="3437825"/>
              <a:ext cx="442800" cy="508000"/>
            </a:xfrm>
            <a:custGeom>
              <a:avLst/>
              <a:gdLst/>
              <a:ahLst/>
              <a:cxnLst/>
              <a:rect l="l" t="t" r="r" b="b"/>
              <a:pathLst>
                <a:path w="17712" h="20320" extrusionOk="0">
                  <a:moveTo>
                    <a:pt x="7432" y="0"/>
                  </a:moveTo>
                  <a:cubicBezTo>
                    <a:pt x="6997" y="0"/>
                    <a:pt x="6573" y="52"/>
                    <a:pt x="6149" y="154"/>
                  </a:cubicBezTo>
                  <a:cubicBezTo>
                    <a:pt x="5882" y="237"/>
                    <a:pt x="5648" y="388"/>
                    <a:pt x="5431" y="572"/>
                  </a:cubicBezTo>
                  <a:cubicBezTo>
                    <a:pt x="5381" y="605"/>
                    <a:pt x="5347" y="672"/>
                    <a:pt x="5330" y="722"/>
                  </a:cubicBezTo>
                  <a:cubicBezTo>
                    <a:pt x="5230" y="1039"/>
                    <a:pt x="5130" y="1357"/>
                    <a:pt x="5130" y="1691"/>
                  </a:cubicBezTo>
                  <a:cubicBezTo>
                    <a:pt x="5130" y="1741"/>
                    <a:pt x="5130" y="1791"/>
                    <a:pt x="5113" y="1841"/>
                  </a:cubicBezTo>
                  <a:cubicBezTo>
                    <a:pt x="4996" y="2426"/>
                    <a:pt x="4762" y="2961"/>
                    <a:pt x="4495" y="3479"/>
                  </a:cubicBezTo>
                  <a:cubicBezTo>
                    <a:pt x="4395" y="3663"/>
                    <a:pt x="4278" y="3863"/>
                    <a:pt x="4194" y="4047"/>
                  </a:cubicBezTo>
                  <a:cubicBezTo>
                    <a:pt x="4010" y="4431"/>
                    <a:pt x="3793" y="4765"/>
                    <a:pt x="3526" y="5083"/>
                  </a:cubicBezTo>
                  <a:cubicBezTo>
                    <a:pt x="3075" y="5668"/>
                    <a:pt x="2607" y="6252"/>
                    <a:pt x="2139" y="6837"/>
                  </a:cubicBezTo>
                  <a:cubicBezTo>
                    <a:pt x="2039" y="6954"/>
                    <a:pt x="1939" y="7088"/>
                    <a:pt x="1822" y="7188"/>
                  </a:cubicBezTo>
                  <a:cubicBezTo>
                    <a:pt x="1554" y="7372"/>
                    <a:pt x="1370" y="7623"/>
                    <a:pt x="1153" y="7856"/>
                  </a:cubicBezTo>
                  <a:cubicBezTo>
                    <a:pt x="1036" y="7990"/>
                    <a:pt x="936" y="8141"/>
                    <a:pt x="853" y="8291"/>
                  </a:cubicBezTo>
                  <a:cubicBezTo>
                    <a:pt x="652" y="8642"/>
                    <a:pt x="485" y="8993"/>
                    <a:pt x="318" y="9360"/>
                  </a:cubicBezTo>
                  <a:cubicBezTo>
                    <a:pt x="251" y="9511"/>
                    <a:pt x="201" y="9694"/>
                    <a:pt x="167" y="9862"/>
                  </a:cubicBezTo>
                  <a:cubicBezTo>
                    <a:pt x="134" y="10179"/>
                    <a:pt x="34" y="10480"/>
                    <a:pt x="67" y="10814"/>
                  </a:cubicBezTo>
                  <a:cubicBezTo>
                    <a:pt x="67" y="10831"/>
                    <a:pt x="51" y="10864"/>
                    <a:pt x="51" y="10897"/>
                  </a:cubicBezTo>
                  <a:cubicBezTo>
                    <a:pt x="0" y="11065"/>
                    <a:pt x="0" y="11248"/>
                    <a:pt x="0" y="11432"/>
                  </a:cubicBezTo>
                  <a:cubicBezTo>
                    <a:pt x="0" y="11900"/>
                    <a:pt x="17" y="12385"/>
                    <a:pt x="17" y="12852"/>
                  </a:cubicBezTo>
                  <a:cubicBezTo>
                    <a:pt x="17" y="12936"/>
                    <a:pt x="17" y="13003"/>
                    <a:pt x="34" y="13070"/>
                  </a:cubicBezTo>
                  <a:cubicBezTo>
                    <a:pt x="101" y="13337"/>
                    <a:pt x="117" y="13604"/>
                    <a:pt x="134" y="13888"/>
                  </a:cubicBezTo>
                  <a:cubicBezTo>
                    <a:pt x="134" y="14089"/>
                    <a:pt x="167" y="14306"/>
                    <a:pt x="301" y="14490"/>
                  </a:cubicBezTo>
                  <a:cubicBezTo>
                    <a:pt x="435" y="14657"/>
                    <a:pt x="485" y="14857"/>
                    <a:pt x="552" y="15058"/>
                  </a:cubicBezTo>
                  <a:cubicBezTo>
                    <a:pt x="602" y="15242"/>
                    <a:pt x="669" y="15425"/>
                    <a:pt x="719" y="15609"/>
                  </a:cubicBezTo>
                  <a:cubicBezTo>
                    <a:pt x="752" y="15760"/>
                    <a:pt x="836" y="15893"/>
                    <a:pt x="936" y="16010"/>
                  </a:cubicBezTo>
                  <a:cubicBezTo>
                    <a:pt x="1036" y="16111"/>
                    <a:pt x="1103" y="16227"/>
                    <a:pt x="1153" y="16344"/>
                  </a:cubicBezTo>
                  <a:cubicBezTo>
                    <a:pt x="1237" y="16578"/>
                    <a:pt x="1370" y="16796"/>
                    <a:pt x="1504" y="16996"/>
                  </a:cubicBezTo>
                  <a:cubicBezTo>
                    <a:pt x="1738" y="17380"/>
                    <a:pt x="1989" y="17715"/>
                    <a:pt x="2340" y="17999"/>
                  </a:cubicBezTo>
                  <a:cubicBezTo>
                    <a:pt x="2724" y="18299"/>
                    <a:pt x="3158" y="18533"/>
                    <a:pt x="3543" y="18851"/>
                  </a:cubicBezTo>
                  <a:cubicBezTo>
                    <a:pt x="3593" y="18884"/>
                    <a:pt x="3643" y="18901"/>
                    <a:pt x="3693" y="18918"/>
                  </a:cubicBezTo>
                  <a:cubicBezTo>
                    <a:pt x="3994" y="19085"/>
                    <a:pt x="4294" y="19235"/>
                    <a:pt x="4579" y="19402"/>
                  </a:cubicBezTo>
                  <a:cubicBezTo>
                    <a:pt x="5046" y="19669"/>
                    <a:pt x="5548" y="19870"/>
                    <a:pt x="6066" y="20020"/>
                  </a:cubicBezTo>
                  <a:cubicBezTo>
                    <a:pt x="6183" y="20037"/>
                    <a:pt x="6316" y="20054"/>
                    <a:pt x="6450" y="20070"/>
                  </a:cubicBezTo>
                  <a:cubicBezTo>
                    <a:pt x="6751" y="20137"/>
                    <a:pt x="7051" y="20137"/>
                    <a:pt x="7369" y="20137"/>
                  </a:cubicBezTo>
                  <a:cubicBezTo>
                    <a:pt x="7519" y="20137"/>
                    <a:pt x="7686" y="20154"/>
                    <a:pt x="7820" y="20204"/>
                  </a:cubicBezTo>
                  <a:cubicBezTo>
                    <a:pt x="8020" y="20254"/>
                    <a:pt x="8221" y="20254"/>
                    <a:pt x="8422" y="20254"/>
                  </a:cubicBezTo>
                  <a:lnTo>
                    <a:pt x="9056" y="20254"/>
                  </a:lnTo>
                  <a:cubicBezTo>
                    <a:pt x="9157" y="20254"/>
                    <a:pt x="9257" y="20271"/>
                    <a:pt x="9357" y="20271"/>
                  </a:cubicBezTo>
                  <a:cubicBezTo>
                    <a:pt x="9588" y="20308"/>
                    <a:pt x="9824" y="20319"/>
                    <a:pt x="10060" y="20319"/>
                  </a:cubicBezTo>
                  <a:cubicBezTo>
                    <a:pt x="10250" y="20319"/>
                    <a:pt x="10440" y="20312"/>
                    <a:pt x="10627" y="20304"/>
                  </a:cubicBezTo>
                  <a:cubicBezTo>
                    <a:pt x="10811" y="20288"/>
                    <a:pt x="10995" y="20254"/>
                    <a:pt x="11145" y="20137"/>
                  </a:cubicBezTo>
                  <a:cubicBezTo>
                    <a:pt x="11212" y="20087"/>
                    <a:pt x="11279" y="20070"/>
                    <a:pt x="11346" y="20070"/>
                  </a:cubicBezTo>
                  <a:cubicBezTo>
                    <a:pt x="11412" y="20070"/>
                    <a:pt x="11479" y="20054"/>
                    <a:pt x="11529" y="20037"/>
                  </a:cubicBezTo>
                  <a:cubicBezTo>
                    <a:pt x="12081" y="19903"/>
                    <a:pt x="12599" y="19703"/>
                    <a:pt x="13066" y="19402"/>
                  </a:cubicBezTo>
                  <a:cubicBezTo>
                    <a:pt x="13133" y="19369"/>
                    <a:pt x="13200" y="19352"/>
                    <a:pt x="13267" y="19302"/>
                  </a:cubicBezTo>
                  <a:cubicBezTo>
                    <a:pt x="13568" y="19151"/>
                    <a:pt x="13868" y="18984"/>
                    <a:pt x="14186" y="18817"/>
                  </a:cubicBezTo>
                  <a:cubicBezTo>
                    <a:pt x="14236" y="18784"/>
                    <a:pt x="14270" y="18750"/>
                    <a:pt x="14320" y="18717"/>
                  </a:cubicBezTo>
                  <a:cubicBezTo>
                    <a:pt x="14470" y="18600"/>
                    <a:pt x="14620" y="18500"/>
                    <a:pt x="14771" y="18366"/>
                  </a:cubicBezTo>
                  <a:cubicBezTo>
                    <a:pt x="14854" y="18299"/>
                    <a:pt x="14938" y="18232"/>
                    <a:pt x="14988" y="18132"/>
                  </a:cubicBezTo>
                  <a:cubicBezTo>
                    <a:pt x="15055" y="17999"/>
                    <a:pt x="15155" y="17932"/>
                    <a:pt x="15289" y="17848"/>
                  </a:cubicBezTo>
                  <a:cubicBezTo>
                    <a:pt x="15556" y="17698"/>
                    <a:pt x="15757" y="17464"/>
                    <a:pt x="15907" y="17197"/>
                  </a:cubicBezTo>
                  <a:cubicBezTo>
                    <a:pt x="15957" y="17096"/>
                    <a:pt x="16024" y="17013"/>
                    <a:pt x="16091" y="16946"/>
                  </a:cubicBezTo>
                  <a:cubicBezTo>
                    <a:pt x="16224" y="16829"/>
                    <a:pt x="16291" y="16695"/>
                    <a:pt x="16375" y="16545"/>
                  </a:cubicBezTo>
                  <a:cubicBezTo>
                    <a:pt x="16475" y="16378"/>
                    <a:pt x="16575" y="16211"/>
                    <a:pt x="16709" y="16044"/>
                  </a:cubicBezTo>
                  <a:cubicBezTo>
                    <a:pt x="16826" y="15893"/>
                    <a:pt x="16926" y="15743"/>
                    <a:pt x="16976" y="15559"/>
                  </a:cubicBezTo>
                  <a:cubicBezTo>
                    <a:pt x="17077" y="15258"/>
                    <a:pt x="17160" y="14958"/>
                    <a:pt x="17260" y="14674"/>
                  </a:cubicBezTo>
                  <a:cubicBezTo>
                    <a:pt x="17277" y="14590"/>
                    <a:pt x="17294" y="14506"/>
                    <a:pt x="17344" y="14440"/>
                  </a:cubicBezTo>
                  <a:cubicBezTo>
                    <a:pt x="17511" y="14189"/>
                    <a:pt x="17595" y="13905"/>
                    <a:pt x="17611" y="13588"/>
                  </a:cubicBezTo>
                  <a:cubicBezTo>
                    <a:pt x="17611" y="13554"/>
                    <a:pt x="17611" y="13521"/>
                    <a:pt x="17628" y="13487"/>
                  </a:cubicBezTo>
                  <a:cubicBezTo>
                    <a:pt x="17711" y="13270"/>
                    <a:pt x="17711" y="13053"/>
                    <a:pt x="17695" y="12836"/>
                  </a:cubicBezTo>
                  <a:cubicBezTo>
                    <a:pt x="17695" y="12451"/>
                    <a:pt x="17661" y="12084"/>
                    <a:pt x="17678" y="11716"/>
                  </a:cubicBezTo>
                  <a:cubicBezTo>
                    <a:pt x="17711" y="11248"/>
                    <a:pt x="17595" y="10780"/>
                    <a:pt x="17595" y="10329"/>
                  </a:cubicBezTo>
                  <a:cubicBezTo>
                    <a:pt x="17595" y="10279"/>
                    <a:pt x="17561" y="10229"/>
                    <a:pt x="17561" y="10196"/>
                  </a:cubicBezTo>
                  <a:cubicBezTo>
                    <a:pt x="17544" y="10129"/>
                    <a:pt x="17528" y="10062"/>
                    <a:pt x="17528" y="9995"/>
                  </a:cubicBezTo>
                  <a:cubicBezTo>
                    <a:pt x="17511" y="9745"/>
                    <a:pt x="17444" y="9494"/>
                    <a:pt x="17327" y="9277"/>
                  </a:cubicBezTo>
                  <a:cubicBezTo>
                    <a:pt x="17194" y="9009"/>
                    <a:pt x="17060" y="8742"/>
                    <a:pt x="16943" y="8491"/>
                  </a:cubicBezTo>
                  <a:cubicBezTo>
                    <a:pt x="16709" y="8007"/>
                    <a:pt x="16358" y="7639"/>
                    <a:pt x="15974" y="7272"/>
                  </a:cubicBezTo>
                  <a:cubicBezTo>
                    <a:pt x="15823" y="7138"/>
                    <a:pt x="15673" y="7004"/>
                    <a:pt x="15556" y="6854"/>
                  </a:cubicBezTo>
                  <a:cubicBezTo>
                    <a:pt x="15105" y="6286"/>
                    <a:pt x="14654" y="5718"/>
                    <a:pt x="14203" y="5166"/>
                  </a:cubicBezTo>
                  <a:cubicBezTo>
                    <a:pt x="13902" y="4782"/>
                    <a:pt x="13635" y="4398"/>
                    <a:pt x="13451" y="3963"/>
                  </a:cubicBezTo>
                  <a:cubicBezTo>
                    <a:pt x="13401" y="3846"/>
                    <a:pt x="13334" y="3729"/>
                    <a:pt x="13267" y="3629"/>
                  </a:cubicBezTo>
                  <a:cubicBezTo>
                    <a:pt x="13033" y="3212"/>
                    <a:pt x="12833" y="2760"/>
                    <a:pt x="12682" y="2309"/>
                  </a:cubicBezTo>
                  <a:cubicBezTo>
                    <a:pt x="12632" y="2109"/>
                    <a:pt x="12565" y="1908"/>
                    <a:pt x="12549" y="1724"/>
                  </a:cubicBezTo>
                  <a:cubicBezTo>
                    <a:pt x="12549" y="1374"/>
                    <a:pt x="12448" y="1056"/>
                    <a:pt x="12365" y="739"/>
                  </a:cubicBezTo>
                  <a:cubicBezTo>
                    <a:pt x="12348" y="672"/>
                    <a:pt x="12315" y="622"/>
                    <a:pt x="12264" y="572"/>
                  </a:cubicBezTo>
                  <a:cubicBezTo>
                    <a:pt x="12081" y="404"/>
                    <a:pt x="11863" y="254"/>
                    <a:pt x="11613" y="187"/>
                  </a:cubicBezTo>
                  <a:cubicBezTo>
                    <a:pt x="11479" y="154"/>
                    <a:pt x="11346" y="120"/>
                    <a:pt x="11212" y="87"/>
                  </a:cubicBezTo>
                  <a:cubicBezTo>
                    <a:pt x="10928" y="20"/>
                    <a:pt x="10644" y="3"/>
                    <a:pt x="10343" y="3"/>
                  </a:cubicBezTo>
                  <a:lnTo>
                    <a:pt x="7619" y="3"/>
                  </a:lnTo>
                  <a:cubicBezTo>
                    <a:pt x="7557" y="1"/>
                    <a:pt x="7494" y="0"/>
                    <a:pt x="74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8;p19">
              <a:extLst>
                <a:ext uri="{FF2B5EF4-FFF2-40B4-BE49-F238E27FC236}">
                  <a16:creationId xmlns:a16="http://schemas.microsoft.com/office/drawing/2014/main" id="{4C0AE1C1-18FB-45F5-B308-E4E80B05ED80}"/>
                </a:ext>
              </a:extLst>
            </p:cNvPr>
            <p:cNvSpPr/>
            <p:nvPr/>
          </p:nvSpPr>
          <p:spPr>
            <a:xfrm>
              <a:off x="1059350" y="3446850"/>
              <a:ext cx="426500" cy="490650"/>
            </a:xfrm>
            <a:custGeom>
              <a:avLst/>
              <a:gdLst/>
              <a:ahLst/>
              <a:cxnLst/>
              <a:rect l="l" t="t" r="r" b="b"/>
              <a:pathLst>
                <a:path w="17060" h="19626" extrusionOk="0">
                  <a:moveTo>
                    <a:pt x="6207" y="0"/>
                  </a:moveTo>
                  <a:cubicBezTo>
                    <a:pt x="5842" y="0"/>
                    <a:pt x="5508" y="112"/>
                    <a:pt x="5213" y="495"/>
                  </a:cubicBezTo>
                  <a:cubicBezTo>
                    <a:pt x="4612" y="1280"/>
                    <a:pt x="4461" y="2316"/>
                    <a:pt x="4144" y="3218"/>
                  </a:cubicBezTo>
                  <a:cubicBezTo>
                    <a:pt x="3676" y="4521"/>
                    <a:pt x="2774" y="5557"/>
                    <a:pt x="1905" y="6593"/>
                  </a:cubicBezTo>
                  <a:cubicBezTo>
                    <a:pt x="1170" y="7462"/>
                    <a:pt x="835" y="8197"/>
                    <a:pt x="518" y="9283"/>
                  </a:cubicBezTo>
                  <a:cubicBezTo>
                    <a:pt x="201" y="10436"/>
                    <a:pt x="0" y="11422"/>
                    <a:pt x="0" y="12625"/>
                  </a:cubicBezTo>
                  <a:cubicBezTo>
                    <a:pt x="0" y="13761"/>
                    <a:pt x="334" y="14613"/>
                    <a:pt x="869" y="15616"/>
                  </a:cubicBezTo>
                  <a:cubicBezTo>
                    <a:pt x="1420" y="16635"/>
                    <a:pt x="2139" y="17387"/>
                    <a:pt x="3024" y="18122"/>
                  </a:cubicBezTo>
                  <a:cubicBezTo>
                    <a:pt x="3893" y="18841"/>
                    <a:pt x="4779" y="19492"/>
                    <a:pt x="5932" y="19592"/>
                  </a:cubicBezTo>
                  <a:cubicBezTo>
                    <a:pt x="6205" y="19615"/>
                    <a:pt x="6474" y="19626"/>
                    <a:pt x="6740" y="19626"/>
                  </a:cubicBezTo>
                  <a:cubicBezTo>
                    <a:pt x="7646" y="19626"/>
                    <a:pt x="8520" y="19502"/>
                    <a:pt x="9424" y="19308"/>
                  </a:cubicBezTo>
                  <a:cubicBezTo>
                    <a:pt x="10660" y="19058"/>
                    <a:pt x="11780" y="18907"/>
                    <a:pt x="12832" y="18156"/>
                  </a:cubicBezTo>
                  <a:cubicBezTo>
                    <a:pt x="14620" y="16886"/>
                    <a:pt x="15673" y="14931"/>
                    <a:pt x="16508" y="12942"/>
                  </a:cubicBezTo>
                  <a:cubicBezTo>
                    <a:pt x="16892" y="12040"/>
                    <a:pt x="17060" y="10854"/>
                    <a:pt x="16876" y="9885"/>
                  </a:cubicBezTo>
                  <a:cubicBezTo>
                    <a:pt x="16692" y="8916"/>
                    <a:pt x="16090" y="8314"/>
                    <a:pt x="15405" y="7646"/>
                  </a:cubicBezTo>
                  <a:cubicBezTo>
                    <a:pt x="14520" y="6794"/>
                    <a:pt x="13467" y="5925"/>
                    <a:pt x="13033" y="4739"/>
                  </a:cubicBezTo>
                  <a:cubicBezTo>
                    <a:pt x="12615" y="3586"/>
                    <a:pt x="12465" y="2383"/>
                    <a:pt x="11780" y="1347"/>
                  </a:cubicBezTo>
                  <a:cubicBezTo>
                    <a:pt x="11111" y="328"/>
                    <a:pt x="10092" y="94"/>
                    <a:pt x="8956" y="43"/>
                  </a:cubicBezTo>
                  <a:cubicBezTo>
                    <a:pt x="8890" y="40"/>
                    <a:pt x="8822" y="38"/>
                    <a:pt x="8753" y="38"/>
                  </a:cubicBezTo>
                  <a:cubicBezTo>
                    <a:pt x="8279" y="38"/>
                    <a:pt x="7739" y="116"/>
                    <a:pt x="7235" y="116"/>
                  </a:cubicBezTo>
                  <a:cubicBezTo>
                    <a:pt x="7162" y="116"/>
                    <a:pt x="7089" y="114"/>
                    <a:pt x="7018" y="110"/>
                  </a:cubicBezTo>
                  <a:cubicBezTo>
                    <a:pt x="6735" y="55"/>
                    <a:pt x="6464" y="0"/>
                    <a:pt x="6207" y="0"/>
                  </a:cubicBezTo>
                  <a:close/>
                </a:path>
              </a:pathLst>
            </a:custGeom>
            <a:solidFill>
              <a:srgbClr val="EEB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9;p19">
              <a:extLst>
                <a:ext uri="{FF2B5EF4-FFF2-40B4-BE49-F238E27FC236}">
                  <a16:creationId xmlns:a16="http://schemas.microsoft.com/office/drawing/2014/main" id="{1C101382-4772-EC25-B09E-18BC9182AAE6}"/>
                </a:ext>
              </a:extLst>
            </p:cNvPr>
            <p:cNvSpPr/>
            <p:nvPr/>
          </p:nvSpPr>
          <p:spPr>
            <a:xfrm>
              <a:off x="1259850" y="2818850"/>
              <a:ext cx="11725" cy="467850"/>
            </a:xfrm>
            <a:custGeom>
              <a:avLst/>
              <a:gdLst/>
              <a:ahLst/>
              <a:cxnLst/>
              <a:rect l="l" t="t" r="r" b="b"/>
              <a:pathLst>
                <a:path w="469" h="18714" extrusionOk="0">
                  <a:moveTo>
                    <a:pt x="468" y="10460"/>
                  </a:moveTo>
                  <a:cubicBezTo>
                    <a:pt x="468" y="12749"/>
                    <a:pt x="468" y="15021"/>
                    <a:pt x="468" y="17310"/>
                  </a:cubicBezTo>
                  <a:cubicBezTo>
                    <a:pt x="468" y="17611"/>
                    <a:pt x="451" y="17912"/>
                    <a:pt x="435" y="18213"/>
                  </a:cubicBezTo>
                  <a:cubicBezTo>
                    <a:pt x="418" y="18346"/>
                    <a:pt x="368" y="18497"/>
                    <a:pt x="334" y="18630"/>
                  </a:cubicBezTo>
                  <a:cubicBezTo>
                    <a:pt x="318" y="18681"/>
                    <a:pt x="268" y="18714"/>
                    <a:pt x="217" y="18714"/>
                  </a:cubicBezTo>
                  <a:cubicBezTo>
                    <a:pt x="201" y="18697"/>
                    <a:pt x="151" y="18664"/>
                    <a:pt x="151" y="18630"/>
                  </a:cubicBezTo>
                  <a:cubicBezTo>
                    <a:pt x="100" y="18497"/>
                    <a:pt x="50" y="18346"/>
                    <a:pt x="34" y="18196"/>
                  </a:cubicBezTo>
                  <a:cubicBezTo>
                    <a:pt x="17" y="17812"/>
                    <a:pt x="0" y="17444"/>
                    <a:pt x="0" y="17060"/>
                  </a:cubicBezTo>
                  <a:cubicBezTo>
                    <a:pt x="0" y="14320"/>
                    <a:pt x="0" y="10009"/>
                    <a:pt x="0" y="7269"/>
                  </a:cubicBezTo>
                  <a:cubicBezTo>
                    <a:pt x="17" y="5447"/>
                    <a:pt x="34" y="2173"/>
                    <a:pt x="50" y="351"/>
                  </a:cubicBezTo>
                  <a:cubicBezTo>
                    <a:pt x="50" y="184"/>
                    <a:pt x="50" y="535"/>
                    <a:pt x="67" y="351"/>
                  </a:cubicBezTo>
                  <a:cubicBezTo>
                    <a:pt x="67" y="285"/>
                    <a:pt x="67" y="435"/>
                    <a:pt x="84" y="351"/>
                  </a:cubicBezTo>
                  <a:cubicBezTo>
                    <a:pt x="100" y="251"/>
                    <a:pt x="151" y="351"/>
                    <a:pt x="234" y="351"/>
                  </a:cubicBezTo>
                  <a:cubicBezTo>
                    <a:pt x="301" y="351"/>
                    <a:pt x="368" y="268"/>
                    <a:pt x="368" y="351"/>
                  </a:cubicBezTo>
                  <a:cubicBezTo>
                    <a:pt x="384" y="418"/>
                    <a:pt x="384" y="301"/>
                    <a:pt x="384" y="351"/>
                  </a:cubicBezTo>
                  <a:cubicBezTo>
                    <a:pt x="401" y="702"/>
                    <a:pt x="418" y="0"/>
                    <a:pt x="418" y="351"/>
                  </a:cubicBezTo>
                  <a:cubicBezTo>
                    <a:pt x="435" y="2557"/>
                    <a:pt x="451" y="8271"/>
                    <a:pt x="468" y="10460"/>
                  </a:cubicBezTo>
                  <a:cubicBezTo>
                    <a:pt x="468" y="10460"/>
                    <a:pt x="468" y="10460"/>
                    <a:pt x="468" y="10460"/>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0;p19">
              <a:extLst>
                <a:ext uri="{FF2B5EF4-FFF2-40B4-BE49-F238E27FC236}">
                  <a16:creationId xmlns:a16="http://schemas.microsoft.com/office/drawing/2014/main" id="{5ACB0A3A-3A90-9541-C9CD-19558841FEA5}"/>
                </a:ext>
              </a:extLst>
            </p:cNvPr>
            <p:cNvSpPr/>
            <p:nvPr/>
          </p:nvSpPr>
          <p:spPr>
            <a:xfrm>
              <a:off x="1194675" y="3396800"/>
              <a:ext cx="144150" cy="36950"/>
            </a:xfrm>
            <a:custGeom>
              <a:avLst/>
              <a:gdLst/>
              <a:ahLst/>
              <a:cxnLst/>
              <a:rect l="l" t="t" r="r" b="b"/>
              <a:pathLst>
                <a:path w="5766" h="1478" extrusionOk="0">
                  <a:moveTo>
                    <a:pt x="2739" y="0"/>
                  </a:moveTo>
                  <a:cubicBezTo>
                    <a:pt x="2455" y="0"/>
                    <a:pt x="2172" y="15"/>
                    <a:pt x="1889" y="24"/>
                  </a:cubicBezTo>
                  <a:cubicBezTo>
                    <a:pt x="1797" y="32"/>
                    <a:pt x="1705" y="36"/>
                    <a:pt x="1613" y="36"/>
                  </a:cubicBezTo>
                  <a:cubicBezTo>
                    <a:pt x="1521" y="36"/>
                    <a:pt x="1429" y="32"/>
                    <a:pt x="1337" y="24"/>
                  </a:cubicBezTo>
                  <a:cubicBezTo>
                    <a:pt x="1260" y="13"/>
                    <a:pt x="1183" y="9"/>
                    <a:pt x="1108" y="9"/>
                  </a:cubicBezTo>
                  <a:cubicBezTo>
                    <a:pt x="942" y="9"/>
                    <a:pt x="780" y="29"/>
                    <a:pt x="619" y="40"/>
                  </a:cubicBezTo>
                  <a:cubicBezTo>
                    <a:pt x="468" y="191"/>
                    <a:pt x="335" y="341"/>
                    <a:pt x="184" y="475"/>
                  </a:cubicBezTo>
                  <a:cubicBezTo>
                    <a:pt x="118" y="558"/>
                    <a:pt x="34" y="642"/>
                    <a:pt x="34" y="759"/>
                  </a:cubicBezTo>
                  <a:cubicBezTo>
                    <a:pt x="17" y="943"/>
                    <a:pt x="17" y="1127"/>
                    <a:pt x="1" y="1310"/>
                  </a:cubicBezTo>
                  <a:cubicBezTo>
                    <a:pt x="1" y="1360"/>
                    <a:pt x="34" y="1411"/>
                    <a:pt x="51" y="1477"/>
                  </a:cubicBezTo>
                  <a:cubicBezTo>
                    <a:pt x="134" y="1461"/>
                    <a:pt x="201" y="1461"/>
                    <a:pt x="268" y="1427"/>
                  </a:cubicBezTo>
                  <a:cubicBezTo>
                    <a:pt x="602" y="1327"/>
                    <a:pt x="953" y="1294"/>
                    <a:pt x="1287" y="1294"/>
                  </a:cubicBezTo>
                  <a:cubicBezTo>
                    <a:pt x="1627" y="1299"/>
                    <a:pt x="1967" y="1301"/>
                    <a:pt x="2306" y="1301"/>
                  </a:cubicBezTo>
                  <a:cubicBezTo>
                    <a:pt x="2984" y="1301"/>
                    <a:pt x="3660" y="1294"/>
                    <a:pt x="4328" y="1294"/>
                  </a:cubicBezTo>
                  <a:cubicBezTo>
                    <a:pt x="4746" y="1294"/>
                    <a:pt x="5147" y="1310"/>
                    <a:pt x="5548" y="1444"/>
                  </a:cubicBezTo>
                  <a:cubicBezTo>
                    <a:pt x="5573" y="1461"/>
                    <a:pt x="5602" y="1465"/>
                    <a:pt x="5636" y="1465"/>
                  </a:cubicBezTo>
                  <a:cubicBezTo>
                    <a:pt x="5669" y="1465"/>
                    <a:pt x="5707" y="1461"/>
                    <a:pt x="5748" y="1461"/>
                  </a:cubicBezTo>
                  <a:cubicBezTo>
                    <a:pt x="5748" y="1377"/>
                    <a:pt x="5765" y="1310"/>
                    <a:pt x="5765" y="1243"/>
                  </a:cubicBezTo>
                  <a:cubicBezTo>
                    <a:pt x="5765" y="1093"/>
                    <a:pt x="5748" y="943"/>
                    <a:pt x="5748" y="809"/>
                  </a:cubicBezTo>
                  <a:cubicBezTo>
                    <a:pt x="5732" y="592"/>
                    <a:pt x="5598" y="441"/>
                    <a:pt x="5398" y="375"/>
                  </a:cubicBezTo>
                  <a:cubicBezTo>
                    <a:pt x="5197" y="308"/>
                    <a:pt x="4980" y="241"/>
                    <a:pt x="4779" y="208"/>
                  </a:cubicBezTo>
                  <a:cubicBezTo>
                    <a:pt x="4328" y="141"/>
                    <a:pt x="3894" y="91"/>
                    <a:pt x="3443" y="40"/>
                  </a:cubicBezTo>
                  <a:cubicBezTo>
                    <a:pt x="3208" y="10"/>
                    <a:pt x="2973" y="0"/>
                    <a:pt x="27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1;p19">
              <a:extLst>
                <a:ext uri="{FF2B5EF4-FFF2-40B4-BE49-F238E27FC236}">
                  <a16:creationId xmlns:a16="http://schemas.microsoft.com/office/drawing/2014/main" id="{5F5CEE44-5CCC-7023-720A-36C4384592B5}"/>
                </a:ext>
              </a:extLst>
            </p:cNvPr>
            <p:cNvSpPr/>
            <p:nvPr/>
          </p:nvSpPr>
          <p:spPr>
            <a:xfrm>
              <a:off x="1207625" y="3358600"/>
              <a:ext cx="118650" cy="37550"/>
            </a:xfrm>
            <a:custGeom>
              <a:avLst/>
              <a:gdLst/>
              <a:ahLst/>
              <a:cxnLst/>
              <a:rect l="l" t="t" r="r" b="b"/>
              <a:pathLst>
                <a:path w="4746" h="1502" extrusionOk="0">
                  <a:moveTo>
                    <a:pt x="1397" y="0"/>
                  </a:moveTo>
                  <a:cubicBezTo>
                    <a:pt x="1132" y="0"/>
                    <a:pt x="867" y="20"/>
                    <a:pt x="602" y="31"/>
                  </a:cubicBezTo>
                  <a:cubicBezTo>
                    <a:pt x="335" y="48"/>
                    <a:pt x="218" y="265"/>
                    <a:pt x="34" y="399"/>
                  </a:cubicBezTo>
                  <a:cubicBezTo>
                    <a:pt x="17" y="416"/>
                    <a:pt x="17" y="432"/>
                    <a:pt x="17" y="449"/>
                  </a:cubicBezTo>
                  <a:cubicBezTo>
                    <a:pt x="17" y="616"/>
                    <a:pt x="1" y="783"/>
                    <a:pt x="34" y="950"/>
                  </a:cubicBezTo>
                  <a:cubicBezTo>
                    <a:pt x="84" y="1117"/>
                    <a:pt x="134" y="1284"/>
                    <a:pt x="134" y="1502"/>
                  </a:cubicBezTo>
                  <a:cubicBezTo>
                    <a:pt x="251" y="1468"/>
                    <a:pt x="351" y="1452"/>
                    <a:pt x="435" y="1435"/>
                  </a:cubicBezTo>
                  <a:cubicBezTo>
                    <a:pt x="719" y="1368"/>
                    <a:pt x="1003" y="1284"/>
                    <a:pt x="1304" y="1234"/>
                  </a:cubicBezTo>
                  <a:cubicBezTo>
                    <a:pt x="1612" y="1199"/>
                    <a:pt x="1926" y="1178"/>
                    <a:pt x="2241" y="1178"/>
                  </a:cubicBezTo>
                  <a:cubicBezTo>
                    <a:pt x="2523" y="1178"/>
                    <a:pt x="2807" y="1195"/>
                    <a:pt x="3092" y="1234"/>
                  </a:cubicBezTo>
                  <a:cubicBezTo>
                    <a:pt x="3560" y="1301"/>
                    <a:pt x="4044" y="1335"/>
                    <a:pt x="4495" y="1452"/>
                  </a:cubicBezTo>
                  <a:lnTo>
                    <a:pt x="4579" y="1452"/>
                  </a:lnTo>
                  <a:cubicBezTo>
                    <a:pt x="4595" y="1318"/>
                    <a:pt x="4612" y="1201"/>
                    <a:pt x="4646" y="1101"/>
                  </a:cubicBezTo>
                  <a:cubicBezTo>
                    <a:pt x="4746" y="900"/>
                    <a:pt x="4729" y="683"/>
                    <a:pt x="4712" y="482"/>
                  </a:cubicBezTo>
                  <a:cubicBezTo>
                    <a:pt x="4679" y="466"/>
                    <a:pt x="4646" y="432"/>
                    <a:pt x="4612" y="416"/>
                  </a:cubicBezTo>
                  <a:cubicBezTo>
                    <a:pt x="4495" y="382"/>
                    <a:pt x="4395" y="332"/>
                    <a:pt x="4278" y="299"/>
                  </a:cubicBezTo>
                  <a:cubicBezTo>
                    <a:pt x="3576" y="115"/>
                    <a:pt x="2858" y="15"/>
                    <a:pt x="2139" y="15"/>
                  </a:cubicBezTo>
                  <a:lnTo>
                    <a:pt x="1755" y="15"/>
                  </a:lnTo>
                  <a:cubicBezTo>
                    <a:pt x="1636" y="4"/>
                    <a:pt x="1517" y="0"/>
                    <a:pt x="13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2;p19">
              <a:extLst>
                <a:ext uri="{FF2B5EF4-FFF2-40B4-BE49-F238E27FC236}">
                  <a16:creationId xmlns:a16="http://schemas.microsoft.com/office/drawing/2014/main" id="{8EA6450F-CB53-C92E-9533-D9B29CC569B8}"/>
                </a:ext>
              </a:extLst>
            </p:cNvPr>
            <p:cNvSpPr/>
            <p:nvPr/>
          </p:nvSpPr>
          <p:spPr>
            <a:xfrm>
              <a:off x="1218075" y="3307975"/>
              <a:ext cx="97775" cy="51000"/>
            </a:xfrm>
            <a:custGeom>
              <a:avLst/>
              <a:gdLst/>
              <a:ahLst/>
              <a:cxnLst/>
              <a:rect l="l" t="t" r="r" b="b"/>
              <a:pathLst>
                <a:path w="3911" h="2040" extrusionOk="0">
                  <a:moveTo>
                    <a:pt x="1880" y="0"/>
                  </a:moveTo>
                  <a:cubicBezTo>
                    <a:pt x="1706" y="0"/>
                    <a:pt x="1533" y="10"/>
                    <a:pt x="1370" y="85"/>
                  </a:cubicBezTo>
                  <a:cubicBezTo>
                    <a:pt x="1354" y="93"/>
                    <a:pt x="1333" y="93"/>
                    <a:pt x="1310" y="93"/>
                  </a:cubicBezTo>
                  <a:cubicBezTo>
                    <a:pt x="1287" y="93"/>
                    <a:pt x="1262" y="93"/>
                    <a:pt x="1237" y="101"/>
                  </a:cubicBezTo>
                  <a:cubicBezTo>
                    <a:pt x="986" y="168"/>
                    <a:pt x="719" y="218"/>
                    <a:pt x="535" y="419"/>
                  </a:cubicBezTo>
                  <a:cubicBezTo>
                    <a:pt x="451" y="519"/>
                    <a:pt x="351" y="603"/>
                    <a:pt x="251" y="669"/>
                  </a:cubicBezTo>
                  <a:cubicBezTo>
                    <a:pt x="84" y="786"/>
                    <a:pt x="34" y="937"/>
                    <a:pt x="34" y="1121"/>
                  </a:cubicBezTo>
                  <a:cubicBezTo>
                    <a:pt x="34" y="1338"/>
                    <a:pt x="34" y="1555"/>
                    <a:pt x="34" y="1772"/>
                  </a:cubicBezTo>
                  <a:cubicBezTo>
                    <a:pt x="34" y="1822"/>
                    <a:pt x="0" y="1889"/>
                    <a:pt x="67" y="1923"/>
                  </a:cubicBezTo>
                  <a:cubicBezTo>
                    <a:pt x="101" y="1923"/>
                    <a:pt x="151" y="1906"/>
                    <a:pt x="184" y="1906"/>
                  </a:cubicBezTo>
                  <a:cubicBezTo>
                    <a:pt x="451" y="1806"/>
                    <a:pt x="702" y="1789"/>
                    <a:pt x="969" y="1789"/>
                  </a:cubicBezTo>
                  <a:cubicBezTo>
                    <a:pt x="1220" y="1789"/>
                    <a:pt x="1471" y="1772"/>
                    <a:pt x="1705" y="1772"/>
                  </a:cubicBezTo>
                  <a:cubicBezTo>
                    <a:pt x="1766" y="1770"/>
                    <a:pt x="1828" y="1769"/>
                    <a:pt x="1889" y="1769"/>
                  </a:cubicBezTo>
                  <a:cubicBezTo>
                    <a:pt x="2295" y="1769"/>
                    <a:pt x="2702" y="1814"/>
                    <a:pt x="3108" y="1872"/>
                  </a:cubicBezTo>
                  <a:cubicBezTo>
                    <a:pt x="3359" y="1923"/>
                    <a:pt x="3626" y="1989"/>
                    <a:pt x="3910" y="2040"/>
                  </a:cubicBezTo>
                  <a:cubicBezTo>
                    <a:pt x="3893" y="1939"/>
                    <a:pt x="3877" y="1839"/>
                    <a:pt x="3877" y="1756"/>
                  </a:cubicBezTo>
                  <a:cubicBezTo>
                    <a:pt x="3893" y="1555"/>
                    <a:pt x="3776" y="1471"/>
                    <a:pt x="3626" y="1405"/>
                  </a:cubicBezTo>
                  <a:cubicBezTo>
                    <a:pt x="3559" y="1388"/>
                    <a:pt x="3509" y="1371"/>
                    <a:pt x="3442" y="1355"/>
                  </a:cubicBezTo>
                  <a:cubicBezTo>
                    <a:pt x="3075" y="1254"/>
                    <a:pt x="2724" y="1171"/>
                    <a:pt x="2340" y="1171"/>
                  </a:cubicBezTo>
                  <a:cubicBezTo>
                    <a:pt x="2223" y="1171"/>
                    <a:pt x="2101" y="1175"/>
                    <a:pt x="1982" y="1175"/>
                  </a:cubicBezTo>
                  <a:cubicBezTo>
                    <a:pt x="1863" y="1175"/>
                    <a:pt x="1746" y="1171"/>
                    <a:pt x="1638" y="1154"/>
                  </a:cubicBezTo>
                  <a:cubicBezTo>
                    <a:pt x="1442" y="1121"/>
                    <a:pt x="1246" y="1096"/>
                    <a:pt x="1050" y="1096"/>
                  </a:cubicBezTo>
                  <a:cubicBezTo>
                    <a:pt x="945" y="1096"/>
                    <a:pt x="840" y="1103"/>
                    <a:pt x="735" y="1121"/>
                  </a:cubicBezTo>
                  <a:cubicBezTo>
                    <a:pt x="713" y="1128"/>
                    <a:pt x="691" y="1136"/>
                    <a:pt x="670" y="1136"/>
                  </a:cubicBezTo>
                  <a:cubicBezTo>
                    <a:pt x="644" y="1136"/>
                    <a:pt x="620" y="1124"/>
                    <a:pt x="602" y="1087"/>
                  </a:cubicBezTo>
                  <a:cubicBezTo>
                    <a:pt x="619" y="1020"/>
                    <a:pt x="669" y="1020"/>
                    <a:pt x="719" y="1020"/>
                  </a:cubicBezTo>
                  <a:cubicBezTo>
                    <a:pt x="936" y="987"/>
                    <a:pt x="1136" y="954"/>
                    <a:pt x="1337" y="903"/>
                  </a:cubicBezTo>
                  <a:cubicBezTo>
                    <a:pt x="1504" y="870"/>
                    <a:pt x="1654" y="853"/>
                    <a:pt x="1805" y="853"/>
                  </a:cubicBezTo>
                  <a:cubicBezTo>
                    <a:pt x="1955" y="853"/>
                    <a:pt x="2089" y="837"/>
                    <a:pt x="2239" y="837"/>
                  </a:cubicBezTo>
                  <a:cubicBezTo>
                    <a:pt x="2284" y="835"/>
                    <a:pt x="2328" y="834"/>
                    <a:pt x="2372" y="834"/>
                  </a:cubicBezTo>
                  <a:cubicBezTo>
                    <a:pt x="2857" y="834"/>
                    <a:pt x="3317" y="919"/>
                    <a:pt x="3776" y="1087"/>
                  </a:cubicBezTo>
                  <a:cubicBezTo>
                    <a:pt x="3793" y="1104"/>
                    <a:pt x="3810" y="1104"/>
                    <a:pt x="3843" y="1104"/>
                  </a:cubicBezTo>
                  <a:cubicBezTo>
                    <a:pt x="3877" y="1004"/>
                    <a:pt x="3877" y="903"/>
                    <a:pt x="3810" y="837"/>
                  </a:cubicBezTo>
                  <a:cubicBezTo>
                    <a:pt x="3576" y="603"/>
                    <a:pt x="3359" y="369"/>
                    <a:pt x="3058" y="218"/>
                  </a:cubicBezTo>
                  <a:cubicBezTo>
                    <a:pt x="3041" y="202"/>
                    <a:pt x="3008" y="202"/>
                    <a:pt x="2974" y="185"/>
                  </a:cubicBezTo>
                  <a:cubicBezTo>
                    <a:pt x="2807" y="152"/>
                    <a:pt x="2624" y="118"/>
                    <a:pt x="2456" y="51"/>
                  </a:cubicBezTo>
                  <a:cubicBezTo>
                    <a:pt x="2323" y="18"/>
                    <a:pt x="2189" y="1"/>
                    <a:pt x="2055" y="1"/>
                  </a:cubicBezTo>
                  <a:cubicBezTo>
                    <a:pt x="1997" y="1"/>
                    <a:pt x="1939" y="0"/>
                    <a:pt x="18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3;p19">
              <a:extLst>
                <a:ext uri="{FF2B5EF4-FFF2-40B4-BE49-F238E27FC236}">
                  <a16:creationId xmlns:a16="http://schemas.microsoft.com/office/drawing/2014/main" id="{6074EC0E-8880-C3E2-7368-F999A6E99041}"/>
                </a:ext>
              </a:extLst>
            </p:cNvPr>
            <p:cNvSpPr/>
            <p:nvPr/>
          </p:nvSpPr>
          <p:spPr>
            <a:xfrm>
              <a:off x="1237275" y="3285025"/>
              <a:ext cx="58925" cy="20475"/>
            </a:xfrm>
            <a:custGeom>
              <a:avLst/>
              <a:gdLst/>
              <a:ahLst/>
              <a:cxnLst/>
              <a:rect l="l" t="t" r="r" b="b"/>
              <a:pathLst>
                <a:path w="2357" h="819" extrusionOk="0">
                  <a:moveTo>
                    <a:pt x="1221" y="0"/>
                  </a:moveTo>
                  <a:cubicBezTo>
                    <a:pt x="1054" y="0"/>
                    <a:pt x="903" y="34"/>
                    <a:pt x="736" y="50"/>
                  </a:cubicBezTo>
                  <a:cubicBezTo>
                    <a:pt x="711" y="59"/>
                    <a:pt x="682" y="59"/>
                    <a:pt x="653" y="59"/>
                  </a:cubicBezTo>
                  <a:cubicBezTo>
                    <a:pt x="623" y="59"/>
                    <a:pt x="594" y="59"/>
                    <a:pt x="569" y="67"/>
                  </a:cubicBezTo>
                  <a:cubicBezTo>
                    <a:pt x="519" y="84"/>
                    <a:pt x="469" y="100"/>
                    <a:pt x="419" y="134"/>
                  </a:cubicBezTo>
                  <a:cubicBezTo>
                    <a:pt x="201" y="301"/>
                    <a:pt x="34" y="501"/>
                    <a:pt x="1" y="819"/>
                  </a:cubicBezTo>
                  <a:cubicBezTo>
                    <a:pt x="268" y="752"/>
                    <a:pt x="485" y="702"/>
                    <a:pt x="719" y="635"/>
                  </a:cubicBezTo>
                  <a:cubicBezTo>
                    <a:pt x="786" y="618"/>
                    <a:pt x="853" y="618"/>
                    <a:pt x="920" y="618"/>
                  </a:cubicBezTo>
                  <a:lnTo>
                    <a:pt x="1455" y="618"/>
                  </a:lnTo>
                  <a:cubicBezTo>
                    <a:pt x="1521" y="618"/>
                    <a:pt x="1572" y="618"/>
                    <a:pt x="1622" y="635"/>
                  </a:cubicBezTo>
                  <a:cubicBezTo>
                    <a:pt x="1839" y="685"/>
                    <a:pt x="2056" y="752"/>
                    <a:pt x="2290" y="802"/>
                  </a:cubicBezTo>
                  <a:cubicBezTo>
                    <a:pt x="2296" y="808"/>
                    <a:pt x="2303" y="810"/>
                    <a:pt x="2311" y="810"/>
                  </a:cubicBezTo>
                  <a:cubicBezTo>
                    <a:pt x="2327" y="810"/>
                    <a:pt x="2346" y="802"/>
                    <a:pt x="2357" y="802"/>
                  </a:cubicBezTo>
                  <a:cubicBezTo>
                    <a:pt x="2323" y="568"/>
                    <a:pt x="2223" y="368"/>
                    <a:pt x="2039" y="217"/>
                  </a:cubicBezTo>
                  <a:cubicBezTo>
                    <a:pt x="1956" y="117"/>
                    <a:pt x="1839" y="67"/>
                    <a:pt x="1705" y="50"/>
                  </a:cubicBezTo>
                  <a:cubicBezTo>
                    <a:pt x="1538" y="34"/>
                    <a:pt x="1388" y="0"/>
                    <a:pt x="12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4;p19">
              <a:extLst>
                <a:ext uri="{FF2B5EF4-FFF2-40B4-BE49-F238E27FC236}">
                  <a16:creationId xmlns:a16="http://schemas.microsoft.com/office/drawing/2014/main" id="{A5CDFDBC-DE81-F8F7-454B-F34A6D5A79D2}"/>
                </a:ext>
              </a:extLst>
            </p:cNvPr>
            <p:cNvSpPr/>
            <p:nvPr/>
          </p:nvSpPr>
          <p:spPr>
            <a:xfrm>
              <a:off x="1234725" y="3288325"/>
              <a:ext cx="58950" cy="22575"/>
            </a:xfrm>
            <a:custGeom>
              <a:avLst/>
              <a:gdLst/>
              <a:ahLst/>
              <a:cxnLst/>
              <a:rect l="l" t="t" r="r" b="b"/>
              <a:pathLst>
                <a:path w="2358" h="903" extrusionOk="0">
                  <a:moveTo>
                    <a:pt x="1376" y="0"/>
                  </a:moveTo>
                  <a:cubicBezTo>
                    <a:pt x="1283" y="0"/>
                    <a:pt x="1188" y="15"/>
                    <a:pt x="1105" y="35"/>
                  </a:cubicBezTo>
                  <a:cubicBezTo>
                    <a:pt x="788" y="85"/>
                    <a:pt x="487" y="202"/>
                    <a:pt x="237" y="386"/>
                  </a:cubicBezTo>
                  <a:cubicBezTo>
                    <a:pt x="1" y="552"/>
                    <a:pt x="145" y="903"/>
                    <a:pt x="363" y="903"/>
                  </a:cubicBezTo>
                  <a:cubicBezTo>
                    <a:pt x="408" y="903"/>
                    <a:pt x="456" y="888"/>
                    <a:pt x="504" y="854"/>
                  </a:cubicBezTo>
                  <a:cubicBezTo>
                    <a:pt x="738" y="687"/>
                    <a:pt x="988" y="570"/>
                    <a:pt x="1273" y="537"/>
                  </a:cubicBezTo>
                  <a:cubicBezTo>
                    <a:pt x="1293" y="534"/>
                    <a:pt x="1314" y="532"/>
                    <a:pt x="1335" y="532"/>
                  </a:cubicBezTo>
                  <a:cubicBezTo>
                    <a:pt x="1565" y="532"/>
                    <a:pt x="1795" y="688"/>
                    <a:pt x="2024" y="704"/>
                  </a:cubicBezTo>
                  <a:cubicBezTo>
                    <a:pt x="2039" y="706"/>
                    <a:pt x="2054" y="707"/>
                    <a:pt x="2067" y="707"/>
                  </a:cubicBezTo>
                  <a:cubicBezTo>
                    <a:pt x="2358" y="707"/>
                    <a:pt x="2344" y="218"/>
                    <a:pt x="2024" y="186"/>
                  </a:cubicBezTo>
                  <a:cubicBezTo>
                    <a:pt x="1857" y="169"/>
                    <a:pt x="1707" y="69"/>
                    <a:pt x="1540" y="19"/>
                  </a:cubicBezTo>
                  <a:cubicBezTo>
                    <a:pt x="1489" y="6"/>
                    <a:pt x="1433" y="0"/>
                    <a:pt x="1376"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85;p19">
              <a:extLst>
                <a:ext uri="{FF2B5EF4-FFF2-40B4-BE49-F238E27FC236}">
                  <a16:creationId xmlns:a16="http://schemas.microsoft.com/office/drawing/2014/main" id="{878159F3-7CBF-C656-C360-5E0EC83F0B43}"/>
                </a:ext>
              </a:extLst>
            </p:cNvPr>
            <p:cNvSpPr/>
            <p:nvPr/>
          </p:nvSpPr>
          <p:spPr>
            <a:xfrm>
              <a:off x="1221825" y="3313650"/>
              <a:ext cx="90750" cy="26675"/>
            </a:xfrm>
            <a:custGeom>
              <a:avLst/>
              <a:gdLst/>
              <a:ahLst/>
              <a:cxnLst/>
              <a:rect l="l" t="t" r="r" b="b"/>
              <a:pathLst>
                <a:path w="3630" h="1067" extrusionOk="0">
                  <a:moveTo>
                    <a:pt x="1493" y="1"/>
                  </a:moveTo>
                  <a:cubicBezTo>
                    <a:pt x="1043" y="1"/>
                    <a:pt x="232" y="213"/>
                    <a:pt x="51" y="576"/>
                  </a:cubicBezTo>
                  <a:cubicBezTo>
                    <a:pt x="1" y="676"/>
                    <a:pt x="1" y="827"/>
                    <a:pt x="84" y="910"/>
                  </a:cubicBezTo>
                  <a:cubicBezTo>
                    <a:pt x="101" y="910"/>
                    <a:pt x="101" y="910"/>
                    <a:pt x="101" y="927"/>
                  </a:cubicBezTo>
                  <a:cubicBezTo>
                    <a:pt x="157" y="968"/>
                    <a:pt x="217" y="986"/>
                    <a:pt x="274" y="986"/>
                  </a:cubicBezTo>
                  <a:cubicBezTo>
                    <a:pt x="403" y="986"/>
                    <a:pt x="517" y="897"/>
                    <a:pt x="552" y="793"/>
                  </a:cubicBezTo>
                  <a:cubicBezTo>
                    <a:pt x="738" y="638"/>
                    <a:pt x="1326" y="541"/>
                    <a:pt x="1571" y="541"/>
                  </a:cubicBezTo>
                  <a:cubicBezTo>
                    <a:pt x="1590" y="541"/>
                    <a:pt x="1607" y="542"/>
                    <a:pt x="1621" y="543"/>
                  </a:cubicBezTo>
                  <a:cubicBezTo>
                    <a:pt x="1905" y="576"/>
                    <a:pt x="2941" y="643"/>
                    <a:pt x="3075" y="927"/>
                  </a:cubicBezTo>
                  <a:cubicBezTo>
                    <a:pt x="3117" y="1026"/>
                    <a:pt x="3190" y="1066"/>
                    <a:pt x="3268" y="1066"/>
                  </a:cubicBezTo>
                  <a:cubicBezTo>
                    <a:pt x="3440" y="1066"/>
                    <a:pt x="3630" y="867"/>
                    <a:pt x="3526" y="660"/>
                  </a:cubicBezTo>
                  <a:cubicBezTo>
                    <a:pt x="3292" y="108"/>
                    <a:pt x="2123" y="75"/>
                    <a:pt x="1621" y="8"/>
                  </a:cubicBezTo>
                  <a:cubicBezTo>
                    <a:pt x="1583" y="3"/>
                    <a:pt x="1540" y="1"/>
                    <a:pt x="1493"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86;p19">
              <a:extLst>
                <a:ext uri="{FF2B5EF4-FFF2-40B4-BE49-F238E27FC236}">
                  <a16:creationId xmlns:a16="http://schemas.microsoft.com/office/drawing/2014/main" id="{FA9FF917-7F77-5FFD-D429-3EB3AACC233B}"/>
                </a:ext>
              </a:extLst>
            </p:cNvPr>
            <p:cNvSpPr/>
            <p:nvPr/>
          </p:nvSpPr>
          <p:spPr>
            <a:xfrm>
              <a:off x="1214725" y="3337450"/>
              <a:ext cx="95275" cy="20100"/>
            </a:xfrm>
            <a:custGeom>
              <a:avLst/>
              <a:gdLst/>
              <a:ahLst/>
              <a:cxnLst/>
              <a:rect l="l" t="t" r="r" b="b"/>
              <a:pathLst>
                <a:path w="3811" h="804" extrusionOk="0">
                  <a:moveTo>
                    <a:pt x="1705" y="1"/>
                  </a:moveTo>
                  <a:cubicBezTo>
                    <a:pt x="1201" y="1"/>
                    <a:pt x="705" y="71"/>
                    <a:pt x="201" y="242"/>
                  </a:cubicBezTo>
                  <a:cubicBezTo>
                    <a:pt x="101" y="276"/>
                    <a:pt x="1" y="376"/>
                    <a:pt x="17" y="510"/>
                  </a:cubicBezTo>
                  <a:cubicBezTo>
                    <a:pt x="17" y="510"/>
                    <a:pt x="17" y="526"/>
                    <a:pt x="17" y="543"/>
                  </a:cubicBezTo>
                  <a:cubicBezTo>
                    <a:pt x="39" y="712"/>
                    <a:pt x="187" y="801"/>
                    <a:pt x="323" y="801"/>
                  </a:cubicBezTo>
                  <a:cubicBezTo>
                    <a:pt x="401" y="801"/>
                    <a:pt x="476" y="771"/>
                    <a:pt x="519" y="710"/>
                  </a:cubicBezTo>
                  <a:cubicBezTo>
                    <a:pt x="909" y="593"/>
                    <a:pt x="1299" y="527"/>
                    <a:pt x="1705" y="527"/>
                  </a:cubicBezTo>
                  <a:cubicBezTo>
                    <a:pt x="1821" y="527"/>
                    <a:pt x="1937" y="532"/>
                    <a:pt x="2056" y="543"/>
                  </a:cubicBezTo>
                  <a:cubicBezTo>
                    <a:pt x="2306" y="577"/>
                    <a:pt x="3075" y="543"/>
                    <a:pt x="3309" y="693"/>
                  </a:cubicBezTo>
                  <a:cubicBezTo>
                    <a:pt x="3362" y="762"/>
                    <a:pt x="3455" y="803"/>
                    <a:pt x="3543" y="803"/>
                  </a:cubicBezTo>
                  <a:cubicBezTo>
                    <a:pt x="3649" y="803"/>
                    <a:pt x="3750" y="746"/>
                    <a:pt x="3777" y="610"/>
                  </a:cubicBezTo>
                  <a:cubicBezTo>
                    <a:pt x="3777" y="610"/>
                    <a:pt x="3777" y="610"/>
                    <a:pt x="3793" y="593"/>
                  </a:cubicBezTo>
                  <a:cubicBezTo>
                    <a:pt x="3810" y="510"/>
                    <a:pt x="3793" y="409"/>
                    <a:pt x="3727" y="343"/>
                  </a:cubicBezTo>
                  <a:cubicBezTo>
                    <a:pt x="3426" y="59"/>
                    <a:pt x="2774" y="92"/>
                    <a:pt x="2407" y="42"/>
                  </a:cubicBezTo>
                  <a:cubicBezTo>
                    <a:pt x="2170" y="16"/>
                    <a:pt x="1937" y="1"/>
                    <a:pt x="1705"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87;p19">
              <a:extLst>
                <a:ext uri="{FF2B5EF4-FFF2-40B4-BE49-F238E27FC236}">
                  <a16:creationId xmlns:a16="http://schemas.microsoft.com/office/drawing/2014/main" id="{B912A18C-D27E-77D6-7A04-0D4800748DAF}"/>
                </a:ext>
              </a:extLst>
            </p:cNvPr>
            <p:cNvSpPr/>
            <p:nvPr/>
          </p:nvSpPr>
          <p:spPr>
            <a:xfrm>
              <a:off x="1208875" y="3370575"/>
              <a:ext cx="112900" cy="30000"/>
            </a:xfrm>
            <a:custGeom>
              <a:avLst/>
              <a:gdLst/>
              <a:ahLst/>
              <a:cxnLst/>
              <a:rect l="l" t="t" r="r" b="b"/>
              <a:pathLst>
                <a:path w="4516" h="1200" extrusionOk="0">
                  <a:moveTo>
                    <a:pt x="2393" y="1"/>
                  </a:moveTo>
                  <a:cubicBezTo>
                    <a:pt x="1770" y="1"/>
                    <a:pt x="1152" y="51"/>
                    <a:pt x="535" y="137"/>
                  </a:cubicBezTo>
                  <a:lnTo>
                    <a:pt x="519" y="137"/>
                  </a:lnTo>
                  <a:cubicBezTo>
                    <a:pt x="502" y="137"/>
                    <a:pt x="469" y="137"/>
                    <a:pt x="452" y="154"/>
                  </a:cubicBezTo>
                  <a:cubicBezTo>
                    <a:pt x="301" y="171"/>
                    <a:pt x="251" y="271"/>
                    <a:pt x="251" y="388"/>
                  </a:cubicBezTo>
                  <a:cubicBezTo>
                    <a:pt x="1" y="471"/>
                    <a:pt x="34" y="906"/>
                    <a:pt x="335" y="906"/>
                  </a:cubicBezTo>
                  <a:cubicBezTo>
                    <a:pt x="987" y="889"/>
                    <a:pt x="1638" y="856"/>
                    <a:pt x="2290" y="839"/>
                  </a:cubicBezTo>
                  <a:cubicBezTo>
                    <a:pt x="2908" y="839"/>
                    <a:pt x="3510" y="1023"/>
                    <a:pt x="4111" y="1190"/>
                  </a:cubicBezTo>
                  <a:cubicBezTo>
                    <a:pt x="4135" y="1196"/>
                    <a:pt x="4159" y="1199"/>
                    <a:pt x="4181" y="1199"/>
                  </a:cubicBezTo>
                  <a:cubicBezTo>
                    <a:pt x="4391" y="1199"/>
                    <a:pt x="4516" y="938"/>
                    <a:pt x="4395" y="772"/>
                  </a:cubicBezTo>
                  <a:cubicBezTo>
                    <a:pt x="4445" y="672"/>
                    <a:pt x="4462" y="555"/>
                    <a:pt x="4362" y="455"/>
                  </a:cubicBezTo>
                  <a:cubicBezTo>
                    <a:pt x="4044" y="104"/>
                    <a:pt x="3510" y="37"/>
                    <a:pt x="3058" y="20"/>
                  </a:cubicBezTo>
                  <a:cubicBezTo>
                    <a:pt x="2836" y="7"/>
                    <a:pt x="2614" y="1"/>
                    <a:pt x="2393"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8;p19">
              <a:extLst>
                <a:ext uri="{FF2B5EF4-FFF2-40B4-BE49-F238E27FC236}">
                  <a16:creationId xmlns:a16="http://schemas.microsoft.com/office/drawing/2014/main" id="{B8D2C65F-D504-9A36-A1EF-0BB36556C4E1}"/>
                </a:ext>
              </a:extLst>
            </p:cNvPr>
            <p:cNvSpPr/>
            <p:nvPr/>
          </p:nvSpPr>
          <p:spPr>
            <a:xfrm>
              <a:off x="1200525" y="3399750"/>
              <a:ext cx="138550" cy="35150"/>
            </a:xfrm>
            <a:custGeom>
              <a:avLst/>
              <a:gdLst/>
              <a:ahLst/>
              <a:cxnLst/>
              <a:rect l="l" t="t" r="r" b="b"/>
              <a:pathLst>
                <a:path w="5542" h="1406" extrusionOk="0">
                  <a:moveTo>
                    <a:pt x="3363" y="0"/>
                  </a:moveTo>
                  <a:cubicBezTo>
                    <a:pt x="2944" y="0"/>
                    <a:pt x="2546" y="33"/>
                    <a:pt x="2273" y="39"/>
                  </a:cubicBezTo>
                  <a:cubicBezTo>
                    <a:pt x="2218" y="39"/>
                    <a:pt x="2123" y="38"/>
                    <a:pt x="2002" y="38"/>
                  </a:cubicBezTo>
                  <a:cubicBezTo>
                    <a:pt x="1384" y="38"/>
                    <a:pt x="106" y="84"/>
                    <a:pt x="301" y="658"/>
                  </a:cubicBezTo>
                  <a:cubicBezTo>
                    <a:pt x="251" y="674"/>
                    <a:pt x="218" y="691"/>
                    <a:pt x="184" y="724"/>
                  </a:cubicBezTo>
                  <a:cubicBezTo>
                    <a:pt x="17" y="825"/>
                    <a:pt x="1" y="1176"/>
                    <a:pt x="251" y="1209"/>
                  </a:cubicBezTo>
                  <a:cubicBezTo>
                    <a:pt x="1220" y="1343"/>
                    <a:pt x="2189" y="1376"/>
                    <a:pt x="3175" y="1393"/>
                  </a:cubicBezTo>
                  <a:cubicBezTo>
                    <a:pt x="3333" y="1399"/>
                    <a:pt x="3496" y="1405"/>
                    <a:pt x="3660" y="1405"/>
                  </a:cubicBezTo>
                  <a:cubicBezTo>
                    <a:pt x="3929" y="1405"/>
                    <a:pt x="4202" y="1388"/>
                    <a:pt x="4462" y="1326"/>
                  </a:cubicBezTo>
                  <a:lnTo>
                    <a:pt x="4796" y="1326"/>
                  </a:lnTo>
                  <a:cubicBezTo>
                    <a:pt x="4863" y="1326"/>
                    <a:pt x="4896" y="1309"/>
                    <a:pt x="4930" y="1293"/>
                  </a:cubicBezTo>
                  <a:cubicBezTo>
                    <a:pt x="4946" y="1293"/>
                    <a:pt x="4963" y="1309"/>
                    <a:pt x="4963" y="1309"/>
                  </a:cubicBezTo>
                  <a:cubicBezTo>
                    <a:pt x="5023" y="1362"/>
                    <a:pt x="5089" y="1384"/>
                    <a:pt x="5151" y="1384"/>
                  </a:cubicBezTo>
                  <a:cubicBezTo>
                    <a:pt x="5365" y="1384"/>
                    <a:pt x="5541" y="1123"/>
                    <a:pt x="5347" y="942"/>
                  </a:cubicBezTo>
                  <a:cubicBezTo>
                    <a:pt x="5314" y="908"/>
                    <a:pt x="5280" y="875"/>
                    <a:pt x="5230" y="858"/>
                  </a:cubicBezTo>
                  <a:cubicBezTo>
                    <a:pt x="5247" y="808"/>
                    <a:pt x="5230" y="741"/>
                    <a:pt x="5214" y="691"/>
                  </a:cubicBezTo>
                  <a:cubicBezTo>
                    <a:pt x="4944" y="110"/>
                    <a:pt x="4120" y="0"/>
                    <a:pt x="3363"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9;p19">
              <a:extLst>
                <a:ext uri="{FF2B5EF4-FFF2-40B4-BE49-F238E27FC236}">
                  <a16:creationId xmlns:a16="http://schemas.microsoft.com/office/drawing/2014/main" id="{A12AE6E2-9477-64E9-4344-36457CECF9BE}"/>
                </a:ext>
              </a:extLst>
            </p:cNvPr>
            <p:cNvSpPr/>
            <p:nvPr/>
          </p:nvSpPr>
          <p:spPr>
            <a:xfrm>
              <a:off x="1035525" y="3275825"/>
              <a:ext cx="462450" cy="679225"/>
            </a:xfrm>
            <a:custGeom>
              <a:avLst/>
              <a:gdLst/>
              <a:ahLst/>
              <a:cxnLst/>
              <a:rect l="l" t="t" r="r" b="b"/>
              <a:pathLst>
                <a:path w="18498" h="27169" extrusionOk="0">
                  <a:moveTo>
                    <a:pt x="12415" y="6433"/>
                  </a:moveTo>
                  <a:cubicBezTo>
                    <a:pt x="12582" y="6483"/>
                    <a:pt x="12716" y="6600"/>
                    <a:pt x="12900" y="6617"/>
                  </a:cubicBezTo>
                  <a:cubicBezTo>
                    <a:pt x="12950" y="6617"/>
                    <a:pt x="13033" y="6651"/>
                    <a:pt x="13050" y="6701"/>
                  </a:cubicBezTo>
                  <a:cubicBezTo>
                    <a:pt x="13150" y="6868"/>
                    <a:pt x="13301" y="7018"/>
                    <a:pt x="13301" y="7235"/>
                  </a:cubicBezTo>
                  <a:cubicBezTo>
                    <a:pt x="13301" y="7302"/>
                    <a:pt x="13317" y="7386"/>
                    <a:pt x="13301" y="7453"/>
                  </a:cubicBezTo>
                  <a:cubicBezTo>
                    <a:pt x="13301" y="7586"/>
                    <a:pt x="13317" y="7703"/>
                    <a:pt x="13384" y="7820"/>
                  </a:cubicBezTo>
                  <a:cubicBezTo>
                    <a:pt x="13434" y="7887"/>
                    <a:pt x="13434" y="7971"/>
                    <a:pt x="13451" y="8054"/>
                  </a:cubicBezTo>
                  <a:cubicBezTo>
                    <a:pt x="13451" y="8121"/>
                    <a:pt x="13451" y="8188"/>
                    <a:pt x="13451" y="8255"/>
                  </a:cubicBezTo>
                  <a:cubicBezTo>
                    <a:pt x="13418" y="8555"/>
                    <a:pt x="13535" y="8839"/>
                    <a:pt x="13652" y="9107"/>
                  </a:cubicBezTo>
                  <a:cubicBezTo>
                    <a:pt x="13685" y="9174"/>
                    <a:pt x="13718" y="9240"/>
                    <a:pt x="13735" y="9307"/>
                  </a:cubicBezTo>
                  <a:cubicBezTo>
                    <a:pt x="13802" y="9458"/>
                    <a:pt x="13869" y="9608"/>
                    <a:pt x="13936" y="9758"/>
                  </a:cubicBezTo>
                  <a:cubicBezTo>
                    <a:pt x="13969" y="9842"/>
                    <a:pt x="14002" y="9925"/>
                    <a:pt x="14069" y="9959"/>
                  </a:cubicBezTo>
                  <a:cubicBezTo>
                    <a:pt x="14220" y="10076"/>
                    <a:pt x="14303" y="10243"/>
                    <a:pt x="14370" y="10410"/>
                  </a:cubicBezTo>
                  <a:cubicBezTo>
                    <a:pt x="14403" y="10494"/>
                    <a:pt x="14454" y="10560"/>
                    <a:pt x="14487" y="10627"/>
                  </a:cubicBezTo>
                  <a:cubicBezTo>
                    <a:pt x="14520" y="10677"/>
                    <a:pt x="14571" y="10711"/>
                    <a:pt x="14587" y="10761"/>
                  </a:cubicBezTo>
                  <a:cubicBezTo>
                    <a:pt x="14704" y="11012"/>
                    <a:pt x="14905" y="11195"/>
                    <a:pt x="15105" y="11396"/>
                  </a:cubicBezTo>
                  <a:cubicBezTo>
                    <a:pt x="15155" y="11446"/>
                    <a:pt x="15205" y="11513"/>
                    <a:pt x="15256" y="11580"/>
                  </a:cubicBezTo>
                  <a:cubicBezTo>
                    <a:pt x="15339" y="11713"/>
                    <a:pt x="15406" y="11847"/>
                    <a:pt x="15473" y="11997"/>
                  </a:cubicBezTo>
                  <a:cubicBezTo>
                    <a:pt x="15606" y="12215"/>
                    <a:pt x="15757" y="12398"/>
                    <a:pt x="15941" y="12582"/>
                  </a:cubicBezTo>
                  <a:cubicBezTo>
                    <a:pt x="16342" y="12966"/>
                    <a:pt x="16726" y="13367"/>
                    <a:pt x="17077" y="13785"/>
                  </a:cubicBezTo>
                  <a:cubicBezTo>
                    <a:pt x="17344" y="14103"/>
                    <a:pt x="17578" y="14470"/>
                    <a:pt x="17779" y="14854"/>
                  </a:cubicBezTo>
                  <a:cubicBezTo>
                    <a:pt x="17929" y="15088"/>
                    <a:pt x="17996" y="15372"/>
                    <a:pt x="18096" y="15623"/>
                  </a:cubicBezTo>
                  <a:cubicBezTo>
                    <a:pt x="18180" y="15840"/>
                    <a:pt x="18246" y="16041"/>
                    <a:pt x="18330" y="16241"/>
                  </a:cubicBezTo>
                  <a:cubicBezTo>
                    <a:pt x="18397" y="16425"/>
                    <a:pt x="18430" y="16609"/>
                    <a:pt x="18430" y="16809"/>
                  </a:cubicBezTo>
                  <a:cubicBezTo>
                    <a:pt x="18430" y="17060"/>
                    <a:pt x="18414" y="17327"/>
                    <a:pt x="18414" y="17578"/>
                  </a:cubicBezTo>
                  <a:cubicBezTo>
                    <a:pt x="18414" y="17778"/>
                    <a:pt x="18414" y="17979"/>
                    <a:pt x="18430" y="18179"/>
                  </a:cubicBezTo>
                  <a:cubicBezTo>
                    <a:pt x="18497" y="18681"/>
                    <a:pt x="18497" y="19182"/>
                    <a:pt x="18447" y="19683"/>
                  </a:cubicBezTo>
                  <a:cubicBezTo>
                    <a:pt x="18414" y="20068"/>
                    <a:pt x="18330" y="20452"/>
                    <a:pt x="18213" y="20819"/>
                  </a:cubicBezTo>
                  <a:cubicBezTo>
                    <a:pt x="18113" y="21154"/>
                    <a:pt x="17979" y="21471"/>
                    <a:pt x="17829" y="21788"/>
                  </a:cubicBezTo>
                  <a:cubicBezTo>
                    <a:pt x="17645" y="22173"/>
                    <a:pt x="17411" y="22507"/>
                    <a:pt x="17277" y="22908"/>
                  </a:cubicBezTo>
                  <a:cubicBezTo>
                    <a:pt x="17277" y="22925"/>
                    <a:pt x="17261" y="22941"/>
                    <a:pt x="17261" y="22958"/>
                  </a:cubicBezTo>
                  <a:cubicBezTo>
                    <a:pt x="17094" y="23209"/>
                    <a:pt x="16926" y="23459"/>
                    <a:pt x="16743" y="23710"/>
                  </a:cubicBezTo>
                  <a:cubicBezTo>
                    <a:pt x="16726" y="23760"/>
                    <a:pt x="16676" y="23794"/>
                    <a:pt x="16642" y="23844"/>
                  </a:cubicBezTo>
                  <a:cubicBezTo>
                    <a:pt x="16342" y="24378"/>
                    <a:pt x="15907" y="24779"/>
                    <a:pt x="15439" y="25164"/>
                  </a:cubicBezTo>
                  <a:cubicBezTo>
                    <a:pt x="15289" y="25264"/>
                    <a:pt x="15155" y="25381"/>
                    <a:pt x="15005" y="25498"/>
                  </a:cubicBezTo>
                  <a:cubicBezTo>
                    <a:pt x="14938" y="25548"/>
                    <a:pt x="14871" y="25598"/>
                    <a:pt x="14804" y="25631"/>
                  </a:cubicBezTo>
                  <a:cubicBezTo>
                    <a:pt x="14487" y="25815"/>
                    <a:pt x="14170" y="25982"/>
                    <a:pt x="13852" y="26166"/>
                  </a:cubicBezTo>
                  <a:cubicBezTo>
                    <a:pt x="13652" y="26266"/>
                    <a:pt x="13451" y="26367"/>
                    <a:pt x="13267" y="26467"/>
                  </a:cubicBezTo>
                  <a:cubicBezTo>
                    <a:pt x="12866" y="26684"/>
                    <a:pt x="12415" y="26801"/>
                    <a:pt x="11981" y="26918"/>
                  </a:cubicBezTo>
                  <a:cubicBezTo>
                    <a:pt x="11914" y="26935"/>
                    <a:pt x="11847" y="26935"/>
                    <a:pt x="11797" y="26951"/>
                  </a:cubicBezTo>
                  <a:cubicBezTo>
                    <a:pt x="11747" y="26951"/>
                    <a:pt x="11713" y="26951"/>
                    <a:pt x="11680" y="26968"/>
                  </a:cubicBezTo>
                  <a:cubicBezTo>
                    <a:pt x="11413" y="27135"/>
                    <a:pt x="11095" y="27152"/>
                    <a:pt x="10794" y="27152"/>
                  </a:cubicBezTo>
                  <a:cubicBezTo>
                    <a:pt x="10026" y="27169"/>
                    <a:pt x="9257" y="27152"/>
                    <a:pt x="8489" y="27152"/>
                  </a:cubicBezTo>
                  <a:cubicBezTo>
                    <a:pt x="8322" y="27152"/>
                    <a:pt x="8154" y="27135"/>
                    <a:pt x="8004" y="27085"/>
                  </a:cubicBezTo>
                  <a:cubicBezTo>
                    <a:pt x="7820" y="27035"/>
                    <a:pt x="7636" y="27002"/>
                    <a:pt x="7436" y="26985"/>
                  </a:cubicBezTo>
                  <a:cubicBezTo>
                    <a:pt x="7336" y="26985"/>
                    <a:pt x="7219" y="26968"/>
                    <a:pt x="7119" y="26951"/>
                  </a:cubicBezTo>
                  <a:cubicBezTo>
                    <a:pt x="7035" y="26951"/>
                    <a:pt x="6951" y="26935"/>
                    <a:pt x="6868" y="26951"/>
                  </a:cubicBezTo>
                  <a:cubicBezTo>
                    <a:pt x="6684" y="26968"/>
                    <a:pt x="6517" y="26918"/>
                    <a:pt x="6333" y="26885"/>
                  </a:cubicBezTo>
                  <a:cubicBezTo>
                    <a:pt x="5815" y="26734"/>
                    <a:pt x="5314" y="26534"/>
                    <a:pt x="4846" y="26266"/>
                  </a:cubicBezTo>
                  <a:cubicBezTo>
                    <a:pt x="4529" y="26083"/>
                    <a:pt x="4211" y="25932"/>
                    <a:pt x="3910" y="25765"/>
                  </a:cubicBezTo>
                  <a:cubicBezTo>
                    <a:pt x="3743" y="25682"/>
                    <a:pt x="3593" y="25581"/>
                    <a:pt x="3443" y="25464"/>
                  </a:cubicBezTo>
                  <a:cubicBezTo>
                    <a:pt x="3326" y="25364"/>
                    <a:pt x="3209" y="25264"/>
                    <a:pt x="3075" y="25180"/>
                  </a:cubicBezTo>
                  <a:cubicBezTo>
                    <a:pt x="2691" y="24896"/>
                    <a:pt x="2373" y="24562"/>
                    <a:pt x="2073" y="24178"/>
                  </a:cubicBezTo>
                  <a:cubicBezTo>
                    <a:pt x="1989" y="24094"/>
                    <a:pt x="1939" y="23994"/>
                    <a:pt x="1872" y="23894"/>
                  </a:cubicBezTo>
                  <a:cubicBezTo>
                    <a:pt x="1855" y="23860"/>
                    <a:pt x="1855" y="23844"/>
                    <a:pt x="1839" y="23827"/>
                  </a:cubicBezTo>
                  <a:cubicBezTo>
                    <a:pt x="1621" y="23626"/>
                    <a:pt x="1504" y="23359"/>
                    <a:pt x="1337" y="23125"/>
                  </a:cubicBezTo>
                  <a:cubicBezTo>
                    <a:pt x="1287" y="23042"/>
                    <a:pt x="1237" y="22958"/>
                    <a:pt x="1204" y="22875"/>
                  </a:cubicBezTo>
                  <a:cubicBezTo>
                    <a:pt x="1137" y="22674"/>
                    <a:pt x="1020" y="22507"/>
                    <a:pt x="936" y="22323"/>
                  </a:cubicBezTo>
                  <a:cubicBezTo>
                    <a:pt x="585" y="21672"/>
                    <a:pt x="268" y="21003"/>
                    <a:pt x="134" y="20268"/>
                  </a:cubicBezTo>
                  <a:cubicBezTo>
                    <a:pt x="34" y="19783"/>
                    <a:pt x="1" y="19299"/>
                    <a:pt x="17" y="18798"/>
                  </a:cubicBezTo>
                  <a:cubicBezTo>
                    <a:pt x="17" y="18564"/>
                    <a:pt x="51" y="18313"/>
                    <a:pt x="68" y="18062"/>
                  </a:cubicBezTo>
                  <a:cubicBezTo>
                    <a:pt x="84" y="17929"/>
                    <a:pt x="84" y="17795"/>
                    <a:pt x="84" y="17661"/>
                  </a:cubicBezTo>
                  <a:cubicBezTo>
                    <a:pt x="84" y="17411"/>
                    <a:pt x="68" y="17144"/>
                    <a:pt x="68" y="16893"/>
                  </a:cubicBezTo>
                  <a:cubicBezTo>
                    <a:pt x="68" y="16642"/>
                    <a:pt x="101" y="16408"/>
                    <a:pt x="201" y="16174"/>
                  </a:cubicBezTo>
                  <a:cubicBezTo>
                    <a:pt x="335" y="15824"/>
                    <a:pt x="452" y="15473"/>
                    <a:pt x="585" y="15122"/>
                  </a:cubicBezTo>
                  <a:cubicBezTo>
                    <a:pt x="619" y="15038"/>
                    <a:pt x="652" y="14971"/>
                    <a:pt x="686" y="14905"/>
                  </a:cubicBezTo>
                  <a:cubicBezTo>
                    <a:pt x="920" y="14487"/>
                    <a:pt x="1170" y="14086"/>
                    <a:pt x="1471" y="13718"/>
                  </a:cubicBezTo>
                  <a:cubicBezTo>
                    <a:pt x="1805" y="13351"/>
                    <a:pt x="2139" y="13017"/>
                    <a:pt x="2474" y="12666"/>
                  </a:cubicBezTo>
                  <a:cubicBezTo>
                    <a:pt x="2507" y="12632"/>
                    <a:pt x="2524" y="12582"/>
                    <a:pt x="2574" y="12565"/>
                  </a:cubicBezTo>
                  <a:cubicBezTo>
                    <a:pt x="2758" y="12448"/>
                    <a:pt x="2858" y="12265"/>
                    <a:pt x="2958" y="12081"/>
                  </a:cubicBezTo>
                  <a:cubicBezTo>
                    <a:pt x="3058" y="11930"/>
                    <a:pt x="3142" y="11747"/>
                    <a:pt x="3242" y="11596"/>
                  </a:cubicBezTo>
                  <a:cubicBezTo>
                    <a:pt x="3309" y="11496"/>
                    <a:pt x="3376" y="11413"/>
                    <a:pt x="3459" y="11346"/>
                  </a:cubicBezTo>
                  <a:cubicBezTo>
                    <a:pt x="3777" y="11028"/>
                    <a:pt x="4027" y="10661"/>
                    <a:pt x="4211" y="10243"/>
                  </a:cubicBezTo>
                  <a:cubicBezTo>
                    <a:pt x="4228" y="10193"/>
                    <a:pt x="4261" y="10126"/>
                    <a:pt x="4311" y="10093"/>
                  </a:cubicBezTo>
                  <a:cubicBezTo>
                    <a:pt x="4529" y="9925"/>
                    <a:pt x="4629" y="9675"/>
                    <a:pt x="4729" y="9424"/>
                  </a:cubicBezTo>
                  <a:cubicBezTo>
                    <a:pt x="4813" y="9207"/>
                    <a:pt x="4896" y="8973"/>
                    <a:pt x="4997" y="8739"/>
                  </a:cubicBezTo>
                  <a:cubicBezTo>
                    <a:pt x="5030" y="8639"/>
                    <a:pt x="5047" y="8555"/>
                    <a:pt x="5047" y="8455"/>
                  </a:cubicBezTo>
                  <a:cubicBezTo>
                    <a:pt x="5047" y="8338"/>
                    <a:pt x="5047" y="8204"/>
                    <a:pt x="5047" y="8088"/>
                  </a:cubicBezTo>
                  <a:cubicBezTo>
                    <a:pt x="5063" y="8004"/>
                    <a:pt x="5063" y="7904"/>
                    <a:pt x="5113" y="7837"/>
                  </a:cubicBezTo>
                  <a:cubicBezTo>
                    <a:pt x="5180" y="7720"/>
                    <a:pt x="5197" y="7586"/>
                    <a:pt x="5180" y="7469"/>
                  </a:cubicBezTo>
                  <a:cubicBezTo>
                    <a:pt x="5147" y="7202"/>
                    <a:pt x="5281" y="6985"/>
                    <a:pt x="5398" y="6768"/>
                  </a:cubicBezTo>
                  <a:cubicBezTo>
                    <a:pt x="5431" y="6684"/>
                    <a:pt x="5514" y="6634"/>
                    <a:pt x="5615" y="6634"/>
                  </a:cubicBezTo>
                  <a:cubicBezTo>
                    <a:pt x="5782" y="6617"/>
                    <a:pt x="5916" y="6483"/>
                    <a:pt x="6099" y="6450"/>
                  </a:cubicBezTo>
                  <a:cubicBezTo>
                    <a:pt x="6016" y="6166"/>
                    <a:pt x="6016" y="5882"/>
                    <a:pt x="5999" y="5598"/>
                  </a:cubicBezTo>
                  <a:cubicBezTo>
                    <a:pt x="5966" y="5364"/>
                    <a:pt x="6049" y="5164"/>
                    <a:pt x="6216" y="4996"/>
                  </a:cubicBezTo>
                  <a:cubicBezTo>
                    <a:pt x="6317" y="4896"/>
                    <a:pt x="6433" y="4813"/>
                    <a:pt x="6484" y="4679"/>
                  </a:cubicBezTo>
                  <a:cubicBezTo>
                    <a:pt x="6484" y="4646"/>
                    <a:pt x="6484" y="4629"/>
                    <a:pt x="6484" y="4612"/>
                  </a:cubicBezTo>
                  <a:cubicBezTo>
                    <a:pt x="6317" y="4311"/>
                    <a:pt x="6333" y="3977"/>
                    <a:pt x="6350" y="3660"/>
                  </a:cubicBezTo>
                  <a:cubicBezTo>
                    <a:pt x="6350" y="3509"/>
                    <a:pt x="6433" y="3376"/>
                    <a:pt x="6550" y="3292"/>
                  </a:cubicBezTo>
                  <a:cubicBezTo>
                    <a:pt x="6584" y="3275"/>
                    <a:pt x="6617" y="3242"/>
                    <a:pt x="6651" y="3225"/>
                  </a:cubicBezTo>
                  <a:cubicBezTo>
                    <a:pt x="6734" y="3175"/>
                    <a:pt x="6768" y="3092"/>
                    <a:pt x="6768" y="2991"/>
                  </a:cubicBezTo>
                  <a:cubicBezTo>
                    <a:pt x="6768" y="2858"/>
                    <a:pt x="6768" y="2724"/>
                    <a:pt x="6768" y="2590"/>
                  </a:cubicBezTo>
                  <a:cubicBezTo>
                    <a:pt x="6768" y="2473"/>
                    <a:pt x="6751" y="2340"/>
                    <a:pt x="6768" y="2223"/>
                  </a:cubicBezTo>
                  <a:cubicBezTo>
                    <a:pt x="6801" y="1939"/>
                    <a:pt x="6918" y="1705"/>
                    <a:pt x="7169" y="1554"/>
                  </a:cubicBezTo>
                  <a:cubicBezTo>
                    <a:pt x="7352" y="1454"/>
                    <a:pt x="7536" y="1354"/>
                    <a:pt x="7737" y="1254"/>
                  </a:cubicBezTo>
                  <a:cubicBezTo>
                    <a:pt x="7753" y="1153"/>
                    <a:pt x="7787" y="1037"/>
                    <a:pt x="7804" y="920"/>
                  </a:cubicBezTo>
                  <a:cubicBezTo>
                    <a:pt x="7870" y="552"/>
                    <a:pt x="8104" y="301"/>
                    <a:pt x="8422" y="118"/>
                  </a:cubicBezTo>
                  <a:cubicBezTo>
                    <a:pt x="8539" y="51"/>
                    <a:pt x="8656" y="17"/>
                    <a:pt x="8806" y="17"/>
                  </a:cubicBezTo>
                  <a:cubicBezTo>
                    <a:pt x="8956" y="34"/>
                    <a:pt x="9090" y="34"/>
                    <a:pt x="9241" y="17"/>
                  </a:cubicBezTo>
                  <a:cubicBezTo>
                    <a:pt x="9508" y="1"/>
                    <a:pt x="9742" y="51"/>
                    <a:pt x="9992" y="134"/>
                  </a:cubicBezTo>
                  <a:cubicBezTo>
                    <a:pt x="10360" y="235"/>
                    <a:pt x="10560" y="485"/>
                    <a:pt x="10677" y="819"/>
                  </a:cubicBezTo>
                  <a:cubicBezTo>
                    <a:pt x="10711" y="953"/>
                    <a:pt x="10744" y="1103"/>
                    <a:pt x="10778" y="1254"/>
                  </a:cubicBezTo>
                  <a:cubicBezTo>
                    <a:pt x="10928" y="1337"/>
                    <a:pt x="11095" y="1438"/>
                    <a:pt x="11262" y="1521"/>
                  </a:cubicBezTo>
                  <a:cubicBezTo>
                    <a:pt x="11580" y="1688"/>
                    <a:pt x="11713" y="1989"/>
                    <a:pt x="11730" y="2323"/>
                  </a:cubicBezTo>
                  <a:cubicBezTo>
                    <a:pt x="11747" y="2473"/>
                    <a:pt x="11730" y="2607"/>
                    <a:pt x="11730" y="2741"/>
                  </a:cubicBezTo>
                  <a:cubicBezTo>
                    <a:pt x="11730" y="2808"/>
                    <a:pt x="11730" y="2874"/>
                    <a:pt x="11730" y="2925"/>
                  </a:cubicBezTo>
                  <a:cubicBezTo>
                    <a:pt x="11713" y="3075"/>
                    <a:pt x="11764" y="3192"/>
                    <a:pt x="11914" y="3275"/>
                  </a:cubicBezTo>
                  <a:cubicBezTo>
                    <a:pt x="12081" y="3376"/>
                    <a:pt x="12148" y="3526"/>
                    <a:pt x="12148" y="3727"/>
                  </a:cubicBezTo>
                  <a:cubicBezTo>
                    <a:pt x="12148" y="3844"/>
                    <a:pt x="12148" y="3944"/>
                    <a:pt x="12148" y="4061"/>
                  </a:cubicBezTo>
                  <a:cubicBezTo>
                    <a:pt x="12148" y="4228"/>
                    <a:pt x="12131" y="4395"/>
                    <a:pt x="12048" y="4529"/>
                  </a:cubicBezTo>
                  <a:cubicBezTo>
                    <a:pt x="11997" y="4646"/>
                    <a:pt x="12014" y="4729"/>
                    <a:pt x="12098" y="4813"/>
                  </a:cubicBezTo>
                  <a:cubicBezTo>
                    <a:pt x="12165" y="4879"/>
                    <a:pt x="12248" y="4963"/>
                    <a:pt x="12315" y="5047"/>
                  </a:cubicBezTo>
                  <a:cubicBezTo>
                    <a:pt x="12465" y="5197"/>
                    <a:pt x="12532" y="5381"/>
                    <a:pt x="12499" y="5598"/>
                  </a:cubicBezTo>
                  <a:cubicBezTo>
                    <a:pt x="12482" y="5865"/>
                    <a:pt x="12449" y="6133"/>
                    <a:pt x="12415" y="6433"/>
                  </a:cubicBezTo>
                  <a:close/>
                  <a:moveTo>
                    <a:pt x="9257" y="6483"/>
                  </a:moveTo>
                  <a:cubicBezTo>
                    <a:pt x="9257" y="6483"/>
                    <a:pt x="9257" y="6483"/>
                    <a:pt x="9257" y="6483"/>
                  </a:cubicBezTo>
                  <a:cubicBezTo>
                    <a:pt x="8856" y="6483"/>
                    <a:pt x="8438" y="6483"/>
                    <a:pt x="8021" y="6483"/>
                  </a:cubicBezTo>
                  <a:cubicBezTo>
                    <a:pt x="7536" y="6467"/>
                    <a:pt x="7052" y="6517"/>
                    <a:pt x="6567" y="6634"/>
                  </a:cubicBezTo>
                  <a:cubicBezTo>
                    <a:pt x="6283" y="6717"/>
                    <a:pt x="6049" y="6868"/>
                    <a:pt x="5832" y="7052"/>
                  </a:cubicBezTo>
                  <a:cubicBezTo>
                    <a:pt x="5799" y="7085"/>
                    <a:pt x="5748" y="7152"/>
                    <a:pt x="5732" y="7202"/>
                  </a:cubicBezTo>
                  <a:cubicBezTo>
                    <a:pt x="5648" y="7519"/>
                    <a:pt x="5548" y="7837"/>
                    <a:pt x="5548" y="8171"/>
                  </a:cubicBezTo>
                  <a:cubicBezTo>
                    <a:pt x="5548" y="8221"/>
                    <a:pt x="5531" y="8271"/>
                    <a:pt x="5531" y="8321"/>
                  </a:cubicBezTo>
                  <a:cubicBezTo>
                    <a:pt x="5398" y="8906"/>
                    <a:pt x="5180" y="9441"/>
                    <a:pt x="4913" y="9959"/>
                  </a:cubicBezTo>
                  <a:cubicBezTo>
                    <a:pt x="4813" y="10143"/>
                    <a:pt x="4696" y="10343"/>
                    <a:pt x="4596" y="10527"/>
                  </a:cubicBezTo>
                  <a:cubicBezTo>
                    <a:pt x="4428" y="10911"/>
                    <a:pt x="4195" y="11245"/>
                    <a:pt x="3944" y="11563"/>
                  </a:cubicBezTo>
                  <a:cubicBezTo>
                    <a:pt x="3476" y="12148"/>
                    <a:pt x="3008" y="12732"/>
                    <a:pt x="2540" y="13317"/>
                  </a:cubicBezTo>
                  <a:cubicBezTo>
                    <a:pt x="2440" y="13434"/>
                    <a:pt x="2357" y="13568"/>
                    <a:pt x="2223" y="13668"/>
                  </a:cubicBezTo>
                  <a:cubicBezTo>
                    <a:pt x="1972" y="13852"/>
                    <a:pt x="1772" y="14103"/>
                    <a:pt x="1555" y="14336"/>
                  </a:cubicBezTo>
                  <a:cubicBezTo>
                    <a:pt x="1438" y="14470"/>
                    <a:pt x="1337" y="14604"/>
                    <a:pt x="1254" y="14771"/>
                  </a:cubicBezTo>
                  <a:cubicBezTo>
                    <a:pt x="1070" y="15122"/>
                    <a:pt x="886" y="15473"/>
                    <a:pt x="719" y="15840"/>
                  </a:cubicBezTo>
                  <a:cubicBezTo>
                    <a:pt x="652" y="15991"/>
                    <a:pt x="602" y="16174"/>
                    <a:pt x="585" y="16342"/>
                  </a:cubicBezTo>
                  <a:cubicBezTo>
                    <a:pt x="535" y="16659"/>
                    <a:pt x="452" y="16960"/>
                    <a:pt x="469" y="17294"/>
                  </a:cubicBezTo>
                  <a:cubicBezTo>
                    <a:pt x="469" y="17311"/>
                    <a:pt x="469" y="17344"/>
                    <a:pt x="469" y="17361"/>
                  </a:cubicBezTo>
                  <a:cubicBezTo>
                    <a:pt x="402" y="17545"/>
                    <a:pt x="418" y="17728"/>
                    <a:pt x="418" y="17912"/>
                  </a:cubicBezTo>
                  <a:cubicBezTo>
                    <a:pt x="418" y="18380"/>
                    <a:pt x="418" y="18865"/>
                    <a:pt x="435" y="19332"/>
                  </a:cubicBezTo>
                  <a:cubicBezTo>
                    <a:pt x="435" y="19399"/>
                    <a:pt x="418" y="19483"/>
                    <a:pt x="452" y="19550"/>
                  </a:cubicBezTo>
                  <a:cubicBezTo>
                    <a:pt x="519" y="19817"/>
                    <a:pt x="535" y="20084"/>
                    <a:pt x="535" y="20368"/>
                  </a:cubicBezTo>
                  <a:cubicBezTo>
                    <a:pt x="552" y="20569"/>
                    <a:pt x="585" y="20786"/>
                    <a:pt x="702" y="20970"/>
                  </a:cubicBezTo>
                  <a:cubicBezTo>
                    <a:pt x="836" y="21137"/>
                    <a:pt x="903" y="21337"/>
                    <a:pt x="953" y="21538"/>
                  </a:cubicBezTo>
                  <a:cubicBezTo>
                    <a:pt x="1020" y="21722"/>
                    <a:pt x="1070" y="21905"/>
                    <a:pt x="1120" y="22089"/>
                  </a:cubicBezTo>
                  <a:cubicBezTo>
                    <a:pt x="1170" y="22240"/>
                    <a:pt x="1237" y="22373"/>
                    <a:pt x="1354" y="22490"/>
                  </a:cubicBezTo>
                  <a:cubicBezTo>
                    <a:pt x="1454" y="22591"/>
                    <a:pt x="1521" y="22707"/>
                    <a:pt x="1571" y="22824"/>
                  </a:cubicBezTo>
                  <a:cubicBezTo>
                    <a:pt x="1655" y="23058"/>
                    <a:pt x="1772" y="23276"/>
                    <a:pt x="1905" y="23476"/>
                  </a:cubicBezTo>
                  <a:cubicBezTo>
                    <a:pt x="2139" y="23860"/>
                    <a:pt x="2407" y="24195"/>
                    <a:pt x="2758" y="24479"/>
                  </a:cubicBezTo>
                  <a:cubicBezTo>
                    <a:pt x="3142" y="24779"/>
                    <a:pt x="3576" y="25013"/>
                    <a:pt x="3961" y="25331"/>
                  </a:cubicBezTo>
                  <a:cubicBezTo>
                    <a:pt x="3994" y="25364"/>
                    <a:pt x="4044" y="25381"/>
                    <a:pt x="4094" y="25398"/>
                  </a:cubicBezTo>
                  <a:cubicBezTo>
                    <a:pt x="4395" y="25565"/>
                    <a:pt x="4696" y="25715"/>
                    <a:pt x="4997" y="25882"/>
                  </a:cubicBezTo>
                  <a:cubicBezTo>
                    <a:pt x="5464" y="26149"/>
                    <a:pt x="5949" y="26350"/>
                    <a:pt x="6484" y="26500"/>
                  </a:cubicBezTo>
                  <a:cubicBezTo>
                    <a:pt x="6601" y="26517"/>
                    <a:pt x="6734" y="26534"/>
                    <a:pt x="6851" y="26550"/>
                  </a:cubicBezTo>
                  <a:cubicBezTo>
                    <a:pt x="7152" y="26617"/>
                    <a:pt x="7469" y="26617"/>
                    <a:pt x="7770" y="26617"/>
                  </a:cubicBezTo>
                  <a:cubicBezTo>
                    <a:pt x="7937" y="26617"/>
                    <a:pt x="8088" y="26634"/>
                    <a:pt x="8238" y="26684"/>
                  </a:cubicBezTo>
                  <a:cubicBezTo>
                    <a:pt x="8438" y="26734"/>
                    <a:pt x="8639" y="26734"/>
                    <a:pt x="8840" y="26734"/>
                  </a:cubicBezTo>
                  <a:cubicBezTo>
                    <a:pt x="9040" y="26734"/>
                    <a:pt x="9257" y="26734"/>
                    <a:pt x="9458" y="26734"/>
                  </a:cubicBezTo>
                  <a:cubicBezTo>
                    <a:pt x="9558" y="26734"/>
                    <a:pt x="9658" y="26751"/>
                    <a:pt x="9758" y="26751"/>
                  </a:cubicBezTo>
                  <a:cubicBezTo>
                    <a:pt x="10193" y="26818"/>
                    <a:pt x="10611" y="26801"/>
                    <a:pt x="11045" y="26784"/>
                  </a:cubicBezTo>
                  <a:cubicBezTo>
                    <a:pt x="11229" y="26768"/>
                    <a:pt x="11413" y="26734"/>
                    <a:pt x="11563" y="26617"/>
                  </a:cubicBezTo>
                  <a:cubicBezTo>
                    <a:pt x="11613" y="26567"/>
                    <a:pt x="11680" y="26550"/>
                    <a:pt x="11764" y="26550"/>
                  </a:cubicBezTo>
                  <a:cubicBezTo>
                    <a:pt x="11814" y="26550"/>
                    <a:pt x="11880" y="26534"/>
                    <a:pt x="11947" y="26517"/>
                  </a:cubicBezTo>
                  <a:cubicBezTo>
                    <a:pt x="12482" y="26383"/>
                    <a:pt x="13000" y="26183"/>
                    <a:pt x="13484" y="25882"/>
                  </a:cubicBezTo>
                  <a:cubicBezTo>
                    <a:pt x="13551" y="25849"/>
                    <a:pt x="13618" y="25832"/>
                    <a:pt x="13685" y="25782"/>
                  </a:cubicBezTo>
                  <a:cubicBezTo>
                    <a:pt x="13986" y="25631"/>
                    <a:pt x="14286" y="25464"/>
                    <a:pt x="14587" y="25297"/>
                  </a:cubicBezTo>
                  <a:cubicBezTo>
                    <a:pt x="14637" y="25264"/>
                    <a:pt x="14688" y="25230"/>
                    <a:pt x="14721" y="25197"/>
                  </a:cubicBezTo>
                  <a:cubicBezTo>
                    <a:pt x="14871" y="25080"/>
                    <a:pt x="15038" y="24980"/>
                    <a:pt x="15172" y="24846"/>
                  </a:cubicBezTo>
                  <a:cubicBezTo>
                    <a:pt x="15256" y="24779"/>
                    <a:pt x="15356" y="24712"/>
                    <a:pt x="15406" y="24612"/>
                  </a:cubicBezTo>
                  <a:cubicBezTo>
                    <a:pt x="15473" y="24479"/>
                    <a:pt x="15573" y="24412"/>
                    <a:pt x="15690" y="24328"/>
                  </a:cubicBezTo>
                  <a:cubicBezTo>
                    <a:pt x="15957" y="24178"/>
                    <a:pt x="16175" y="23944"/>
                    <a:pt x="16325" y="23677"/>
                  </a:cubicBezTo>
                  <a:cubicBezTo>
                    <a:pt x="16375" y="23576"/>
                    <a:pt x="16425" y="23493"/>
                    <a:pt x="16509" y="23426"/>
                  </a:cubicBezTo>
                  <a:cubicBezTo>
                    <a:pt x="16626" y="23309"/>
                    <a:pt x="16709" y="23175"/>
                    <a:pt x="16793" y="23025"/>
                  </a:cubicBezTo>
                  <a:cubicBezTo>
                    <a:pt x="16893" y="22858"/>
                    <a:pt x="16993" y="22691"/>
                    <a:pt x="17110" y="22524"/>
                  </a:cubicBezTo>
                  <a:cubicBezTo>
                    <a:pt x="17244" y="22373"/>
                    <a:pt x="17344" y="22223"/>
                    <a:pt x="17394" y="22039"/>
                  </a:cubicBezTo>
                  <a:cubicBezTo>
                    <a:pt x="17478" y="21738"/>
                    <a:pt x="17578" y="21438"/>
                    <a:pt x="17662" y="21154"/>
                  </a:cubicBezTo>
                  <a:cubicBezTo>
                    <a:pt x="17695" y="21070"/>
                    <a:pt x="17712" y="20986"/>
                    <a:pt x="17762" y="20920"/>
                  </a:cubicBezTo>
                  <a:cubicBezTo>
                    <a:pt x="17929" y="20669"/>
                    <a:pt x="18013" y="20385"/>
                    <a:pt x="18029" y="20068"/>
                  </a:cubicBezTo>
                  <a:cubicBezTo>
                    <a:pt x="18029" y="20034"/>
                    <a:pt x="18029" y="20001"/>
                    <a:pt x="18046" y="19967"/>
                  </a:cubicBezTo>
                  <a:cubicBezTo>
                    <a:pt x="18129" y="19750"/>
                    <a:pt x="18113" y="19533"/>
                    <a:pt x="18113" y="19316"/>
                  </a:cubicBezTo>
                  <a:cubicBezTo>
                    <a:pt x="18113" y="18948"/>
                    <a:pt x="18079" y="18564"/>
                    <a:pt x="18096" y="18196"/>
                  </a:cubicBezTo>
                  <a:cubicBezTo>
                    <a:pt x="18113" y="17728"/>
                    <a:pt x="18013" y="17277"/>
                    <a:pt x="17996" y="16809"/>
                  </a:cubicBezTo>
                  <a:cubicBezTo>
                    <a:pt x="17996" y="16759"/>
                    <a:pt x="17979" y="16726"/>
                    <a:pt x="17979" y="16676"/>
                  </a:cubicBezTo>
                  <a:cubicBezTo>
                    <a:pt x="17962" y="16609"/>
                    <a:pt x="17946" y="16559"/>
                    <a:pt x="17946" y="16492"/>
                  </a:cubicBezTo>
                  <a:cubicBezTo>
                    <a:pt x="17929" y="16225"/>
                    <a:pt x="17845" y="15991"/>
                    <a:pt x="17745" y="15757"/>
                  </a:cubicBezTo>
                  <a:cubicBezTo>
                    <a:pt x="17612" y="15489"/>
                    <a:pt x="17478" y="15239"/>
                    <a:pt x="17344" y="14971"/>
                  </a:cubicBezTo>
                  <a:cubicBezTo>
                    <a:pt x="17127" y="14487"/>
                    <a:pt x="16759" y="14119"/>
                    <a:pt x="16375" y="13768"/>
                  </a:cubicBezTo>
                  <a:cubicBezTo>
                    <a:pt x="16241" y="13635"/>
                    <a:pt x="16091" y="13484"/>
                    <a:pt x="15974" y="13334"/>
                  </a:cubicBezTo>
                  <a:cubicBezTo>
                    <a:pt x="15506" y="12783"/>
                    <a:pt x="15072" y="12215"/>
                    <a:pt x="14621" y="11646"/>
                  </a:cubicBezTo>
                  <a:cubicBezTo>
                    <a:pt x="14320" y="11279"/>
                    <a:pt x="14053" y="10895"/>
                    <a:pt x="13852" y="10443"/>
                  </a:cubicBezTo>
                  <a:cubicBezTo>
                    <a:pt x="13802" y="10326"/>
                    <a:pt x="13752" y="10226"/>
                    <a:pt x="13685" y="10109"/>
                  </a:cubicBezTo>
                  <a:cubicBezTo>
                    <a:pt x="13434" y="9692"/>
                    <a:pt x="13234" y="9257"/>
                    <a:pt x="13100" y="8789"/>
                  </a:cubicBezTo>
                  <a:cubicBezTo>
                    <a:pt x="13050" y="8605"/>
                    <a:pt x="12967" y="8405"/>
                    <a:pt x="12967" y="8204"/>
                  </a:cubicBezTo>
                  <a:cubicBezTo>
                    <a:pt x="12950" y="7870"/>
                    <a:pt x="12866" y="7553"/>
                    <a:pt x="12783" y="7219"/>
                  </a:cubicBezTo>
                  <a:cubicBezTo>
                    <a:pt x="12766" y="7169"/>
                    <a:pt x="12716" y="7102"/>
                    <a:pt x="12682" y="7068"/>
                  </a:cubicBezTo>
                  <a:cubicBezTo>
                    <a:pt x="12482" y="6884"/>
                    <a:pt x="12281" y="6751"/>
                    <a:pt x="12031" y="6667"/>
                  </a:cubicBezTo>
                  <a:cubicBezTo>
                    <a:pt x="11897" y="6634"/>
                    <a:pt x="11764" y="6600"/>
                    <a:pt x="11630" y="6584"/>
                  </a:cubicBezTo>
                  <a:cubicBezTo>
                    <a:pt x="11346" y="6500"/>
                    <a:pt x="11045" y="6500"/>
                    <a:pt x="10761" y="6483"/>
                  </a:cubicBezTo>
                  <a:cubicBezTo>
                    <a:pt x="10260" y="6483"/>
                    <a:pt x="9758" y="6483"/>
                    <a:pt x="9257" y="6483"/>
                  </a:cubicBezTo>
                  <a:close/>
                  <a:moveTo>
                    <a:pt x="6985" y="4879"/>
                  </a:moveTo>
                  <a:cubicBezTo>
                    <a:pt x="6834" y="5030"/>
                    <a:pt x="6701" y="5180"/>
                    <a:pt x="6550" y="5314"/>
                  </a:cubicBezTo>
                  <a:cubicBezTo>
                    <a:pt x="6484" y="5397"/>
                    <a:pt x="6400" y="5481"/>
                    <a:pt x="6400" y="5598"/>
                  </a:cubicBezTo>
                  <a:cubicBezTo>
                    <a:pt x="6383" y="5782"/>
                    <a:pt x="6383" y="5966"/>
                    <a:pt x="6367" y="6149"/>
                  </a:cubicBezTo>
                  <a:cubicBezTo>
                    <a:pt x="6367" y="6199"/>
                    <a:pt x="6400" y="6250"/>
                    <a:pt x="6417" y="6316"/>
                  </a:cubicBezTo>
                  <a:cubicBezTo>
                    <a:pt x="6500" y="6300"/>
                    <a:pt x="6567" y="6300"/>
                    <a:pt x="6634" y="6266"/>
                  </a:cubicBezTo>
                  <a:cubicBezTo>
                    <a:pt x="6968" y="6166"/>
                    <a:pt x="7302" y="6133"/>
                    <a:pt x="7653" y="6133"/>
                  </a:cubicBezTo>
                  <a:cubicBezTo>
                    <a:pt x="8672" y="6133"/>
                    <a:pt x="9675" y="6133"/>
                    <a:pt x="10694" y="6133"/>
                  </a:cubicBezTo>
                  <a:cubicBezTo>
                    <a:pt x="11112" y="6133"/>
                    <a:pt x="11513" y="6133"/>
                    <a:pt x="11897" y="6283"/>
                  </a:cubicBezTo>
                  <a:cubicBezTo>
                    <a:pt x="11964" y="6300"/>
                    <a:pt x="12031" y="6300"/>
                    <a:pt x="12098" y="6300"/>
                  </a:cubicBezTo>
                  <a:cubicBezTo>
                    <a:pt x="12114" y="6216"/>
                    <a:pt x="12131" y="6149"/>
                    <a:pt x="12131" y="6082"/>
                  </a:cubicBezTo>
                  <a:cubicBezTo>
                    <a:pt x="12131" y="5932"/>
                    <a:pt x="12114" y="5782"/>
                    <a:pt x="12098" y="5631"/>
                  </a:cubicBezTo>
                  <a:cubicBezTo>
                    <a:pt x="12098" y="5414"/>
                    <a:pt x="11964" y="5280"/>
                    <a:pt x="11764" y="5214"/>
                  </a:cubicBezTo>
                  <a:cubicBezTo>
                    <a:pt x="11563" y="5147"/>
                    <a:pt x="11346" y="5080"/>
                    <a:pt x="11129" y="5047"/>
                  </a:cubicBezTo>
                  <a:cubicBezTo>
                    <a:pt x="10694" y="4980"/>
                    <a:pt x="10260" y="4930"/>
                    <a:pt x="9809" y="4879"/>
                  </a:cubicBezTo>
                  <a:cubicBezTo>
                    <a:pt x="9291" y="4813"/>
                    <a:pt x="8773" y="4846"/>
                    <a:pt x="8255" y="4863"/>
                  </a:cubicBezTo>
                  <a:cubicBezTo>
                    <a:pt x="8071" y="4879"/>
                    <a:pt x="7887" y="4879"/>
                    <a:pt x="7703" y="4863"/>
                  </a:cubicBezTo>
                  <a:cubicBezTo>
                    <a:pt x="7469" y="4829"/>
                    <a:pt x="7219" y="4863"/>
                    <a:pt x="6985" y="4879"/>
                  </a:cubicBezTo>
                  <a:close/>
                  <a:moveTo>
                    <a:pt x="11596" y="3793"/>
                  </a:moveTo>
                  <a:cubicBezTo>
                    <a:pt x="11563" y="3777"/>
                    <a:pt x="11530" y="3743"/>
                    <a:pt x="11496" y="3727"/>
                  </a:cubicBezTo>
                  <a:cubicBezTo>
                    <a:pt x="11379" y="3693"/>
                    <a:pt x="11279" y="3643"/>
                    <a:pt x="11162" y="3610"/>
                  </a:cubicBezTo>
                  <a:cubicBezTo>
                    <a:pt x="10460" y="3426"/>
                    <a:pt x="9742" y="3326"/>
                    <a:pt x="9023" y="3326"/>
                  </a:cubicBezTo>
                  <a:cubicBezTo>
                    <a:pt x="8890" y="3326"/>
                    <a:pt x="8773" y="3326"/>
                    <a:pt x="8639" y="3326"/>
                  </a:cubicBezTo>
                  <a:cubicBezTo>
                    <a:pt x="8255" y="3292"/>
                    <a:pt x="7870" y="3326"/>
                    <a:pt x="7503" y="3342"/>
                  </a:cubicBezTo>
                  <a:cubicBezTo>
                    <a:pt x="7219" y="3359"/>
                    <a:pt x="7102" y="3576"/>
                    <a:pt x="6918" y="3727"/>
                  </a:cubicBezTo>
                  <a:cubicBezTo>
                    <a:pt x="6901" y="3727"/>
                    <a:pt x="6901" y="3760"/>
                    <a:pt x="6901" y="3777"/>
                  </a:cubicBezTo>
                  <a:cubicBezTo>
                    <a:pt x="6901" y="3927"/>
                    <a:pt x="6885" y="4111"/>
                    <a:pt x="6918" y="4261"/>
                  </a:cubicBezTo>
                  <a:cubicBezTo>
                    <a:pt x="6968" y="4428"/>
                    <a:pt x="7018" y="4612"/>
                    <a:pt x="7018" y="4813"/>
                  </a:cubicBezTo>
                  <a:cubicBezTo>
                    <a:pt x="7135" y="4779"/>
                    <a:pt x="7235" y="4763"/>
                    <a:pt x="7319" y="4746"/>
                  </a:cubicBezTo>
                  <a:cubicBezTo>
                    <a:pt x="7603" y="4679"/>
                    <a:pt x="7887" y="4595"/>
                    <a:pt x="8171" y="4562"/>
                  </a:cubicBezTo>
                  <a:cubicBezTo>
                    <a:pt x="8773" y="4478"/>
                    <a:pt x="9374" y="4462"/>
                    <a:pt x="9976" y="4545"/>
                  </a:cubicBezTo>
                  <a:cubicBezTo>
                    <a:pt x="10444" y="4612"/>
                    <a:pt x="10911" y="4646"/>
                    <a:pt x="11379" y="4763"/>
                  </a:cubicBezTo>
                  <a:cubicBezTo>
                    <a:pt x="11413" y="4763"/>
                    <a:pt x="11429" y="4763"/>
                    <a:pt x="11463" y="4763"/>
                  </a:cubicBezTo>
                  <a:cubicBezTo>
                    <a:pt x="11479" y="4629"/>
                    <a:pt x="11496" y="4512"/>
                    <a:pt x="11530" y="4412"/>
                  </a:cubicBezTo>
                  <a:cubicBezTo>
                    <a:pt x="11630" y="4211"/>
                    <a:pt x="11613" y="4011"/>
                    <a:pt x="11596" y="3793"/>
                  </a:cubicBezTo>
                  <a:close/>
                  <a:moveTo>
                    <a:pt x="11212" y="3326"/>
                  </a:moveTo>
                  <a:cubicBezTo>
                    <a:pt x="11195" y="3209"/>
                    <a:pt x="11179" y="3125"/>
                    <a:pt x="11179" y="3042"/>
                  </a:cubicBezTo>
                  <a:cubicBezTo>
                    <a:pt x="11195" y="2841"/>
                    <a:pt x="11078" y="2757"/>
                    <a:pt x="10928" y="2691"/>
                  </a:cubicBezTo>
                  <a:cubicBezTo>
                    <a:pt x="10861" y="2674"/>
                    <a:pt x="10811" y="2641"/>
                    <a:pt x="10744" y="2624"/>
                  </a:cubicBezTo>
                  <a:cubicBezTo>
                    <a:pt x="10377" y="2540"/>
                    <a:pt x="10026" y="2457"/>
                    <a:pt x="9642" y="2457"/>
                  </a:cubicBezTo>
                  <a:cubicBezTo>
                    <a:pt x="9408" y="2457"/>
                    <a:pt x="9157" y="2473"/>
                    <a:pt x="8940" y="2440"/>
                  </a:cubicBezTo>
                  <a:cubicBezTo>
                    <a:pt x="8639" y="2390"/>
                    <a:pt x="8338" y="2356"/>
                    <a:pt x="8037" y="2407"/>
                  </a:cubicBezTo>
                  <a:cubicBezTo>
                    <a:pt x="7987" y="2423"/>
                    <a:pt x="7937" y="2440"/>
                    <a:pt x="7904" y="2373"/>
                  </a:cubicBezTo>
                  <a:cubicBezTo>
                    <a:pt x="7921" y="2290"/>
                    <a:pt x="7971" y="2306"/>
                    <a:pt x="8021" y="2306"/>
                  </a:cubicBezTo>
                  <a:cubicBezTo>
                    <a:pt x="8238" y="2273"/>
                    <a:pt x="8438" y="2240"/>
                    <a:pt x="8639" y="2189"/>
                  </a:cubicBezTo>
                  <a:cubicBezTo>
                    <a:pt x="8806" y="2156"/>
                    <a:pt x="8956" y="2123"/>
                    <a:pt x="9107" y="2123"/>
                  </a:cubicBezTo>
                  <a:cubicBezTo>
                    <a:pt x="9257" y="2123"/>
                    <a:pt x="9391" y="2123"/>
                    <a:pt x="9541" y="2123"/>
                  </a:cubicBezTo>
                  <a:cubicBezTo>
                    <a:pt x="10076" y="2106"/>
                    <a:pt x="10577" y="2189"/>
                    <a:pt x="11078" y="2373"/>
                  </a:cubicBezTo>
                  <a:cubicBezTo>
                    <a:pt x="11095" y="2390"/>
                    <a:pt x="11112" y="2373"/>
                    <a:pt x="11145" y="2390"/>
                  </a:cubicBezTo>
                  <a:cubicBezTo>
                    <a:pt x="11179" y="2290"/>
                    <a:pt x="11179" y="2189"/>
                    <a:pt x="11112" y="2123"/>
                  </a:cubicBezTo>
                  <a:cubicBezTo>
                    <a:pt x="10878" y="1889"/>
                    <a:pt x="10661" y="1655"/>
                    <a:pt x="10360" y="1504"/>
                  </a:cubicBezTo>
                  <a:cubicBezTo>
                    <a:pt x="10343" y="1488"/>
                    <a:pt x="10310" y="1471"/>
                    <a:pt x="10276" y="1471"/>
                  </a:cubicBezTo>
                  <a:cubicBezTo>
                    <a:pt x="10109" y="1421"/>
                    <a:pt x="9926" y="1387"/>
                    <a:pt x="9758" y="1337"/>
                  </a:cubicBezTo>
                  <a:cubicBezTo>
                    <a:pt x="9625" y="1304"/>
                    <a:pt x="9491" y="1287"/>
                    <a:pt x="9357" y="1287"/>
                  </a:cubicBezTo>
                  <a:cubicBezTo>
                    <a:pt x="9124" y="1287"/>
                    <a:pt x="8890" y="1270"/>
                    <a:pt x="8672" y="1371"/>
                  </a:cubicBezTo>
                  <a:cubicBezTo>
                    <a:pt x="8639" y="1387"/>
                    <a:pt x="8589" y="1371"/>
                    <a:pt x="8539" y="1387"/>
                  </a:cubicBezTo>
                  <a:cubicBezTo>
                    <a:pt x="8288" y="1438"/>
                    <a:pt x="8021" y="1504"/>
                    <a:pt x="7837" y="1705"/>
                  </a:cubicBezTo>
                  <a:cubicBezTo>
                    <a:pt x="7753" y="1805"/>
                    <a:pt x="7653" y="1889"/>
                    <a:pt x="7553" y="1955"/>
                  </a:cubicBezTo>
                  <a:cubicBezTo>
                    <a:pt x="7386" y="2072"/>
                    <a:pt x="7336" y="2223"/>
                    <a:pt x="7336" y="2407"/>
                  </a:cubicBezTo>
                  <a:cubicBezTo>
                    <a:pt x="7336" y="2624"/>
                    <a:pt x="7336" y="2841"/>
                    <a:pt x="7336" y="3058"/>
                  </a:cubicBezTo>
                  <a:cubicBezTo>
                    <a:pt x="7336" y="3108"/>
                    <a:pt x="7302" y="3175"/>
                    <a:pt x="7369" y="3209"/>
                  </a:cubicBezTo>
                  <a:cubicBezTo>
                    <a:pt x="7403" y="3209"/>
                    <a:pt x="7453" y="3192"/>
                    <a:pt x="7486" y="3175"/>
                  </a:cubicBezTo>
                  <a:cubicBezTo>
                    <a:pt x="7753" y="3092"/>
                    <a:pt x="8004" y="3075"/>
                    <a:pt x="8271" y="3075"/>
                  </a:cubicBezTo>
                  <a:cubicBezTo>
                    <a:pt x="8522" y="3058"/>
                    <a:pt x="8773" y="3058"/>
                    <a:pt x="9007" y="3058"/>
                  </a:cubicBezTo>
                  <a:cubicBezTo>
                    <a:pt x="9474" y="3042"/>
                    <a:pt x="9942" y="3092"/>
                    <a:pt x="10410" y="3158"/>
                  </a:cubicBezTo>
                  <a:cubicBezTo>
                    <a:pt x="10661" y="3209"/>
                    <a:pt x="10928" y="3275"/>
                    <a:pt x="11212" y="3326"/>
                  </a:cubicBezTo>
                  <a:close/>
                  <a:moveTo>
                    <a:pt x="8071" y="1187"/>
                  </a:moveTo>
                  <a:cubicBezTo>
                    <a:pt x="8338" y="1120"/>
                    <a:pt x="8572" y="1070"/>
                    <a:pt x="8789" y="1003"/>
                  </a:cubicBezTo>
                  <a:cubicBezTo>
                    <a:pt x="8856" y="986"/>
                    <a:pt x="8923" y="986"/>
                    <a:pt x="8990" y="986"/>
                  </a:cubicBezTo>
                  <a:cubicBezTo>
                    <a:pt x="9174" y="986"/>
                    <a:pt x="9357" y="986"/>
                    <a:pt x="9541" y="986"/>
                  </a:cubicBezTo>
                  <a:cubicBezTo>
                    <a:pt x="9591" y="986"/>
                    <a:pt x="9642" y="986"/>
                    <a:pt x="9692" y="1003"/>
                  </a:cubicBezTo>
                  <a:cubicBezTo>
                    <a:pt x="9926" y="1053"/>
                    <a:pt x="10126" y="1120"/>
                    <a:pt x="10360" y="1170"/>
                  </a:cubicBezTo>
                  <a:cubicBezTo>
                    <a:pt x="10377" y="1187"/>
                    <a:pt x="10410" y="1170"/>
                    <a:pt x="10427" y="1170"/>
                  </a:cubicBezTo>
                  <a:cubicBezTo>
                    <a:pt x="10393" y="936"/>
                    <a:pt x="10293" y="736"/>
                    <a:pt x="10126" y="585"/>
                  </a:cubicBezTo>
                  <a:cubicBezTo>
                    <a:pt x="10026" y="485"/>
                    <a:pt x="9909" y="435"/>
                    <a:pt x="9775" y="418"/>
                  </a:cubicBezTo>
                  <a:cubicBezTo>
                    <a:pt x="9625" y="402"/>
                    <a:pt x="9458" y="368"/>
                    <a:pt x="9291" y="368"/>
                  </a:cubicBezTo>
                  <a:cubicBezTo>
                    <a:pt x="9124" y="368"/>
                    <a:pt x="8973" y="402"/>
                    <a:pt x="8806" y="418"/>
                  </a:cubicBezTo>
                  <a:cubicBezTo>
                    <a:pt x="8756" y="435"/>
                    <a:pt x="8689" y="418"/>
                    <a:pt x="8639" y="435"/>
                  </a:cubicBezTo>
                  <a:cubicBezTo>
                    <a:pt x="8589" y="452"/>
                    <a:pt x="8539" y="468"/>
                    <a:pt x="8489" y="502"/>
                  </a:cubicBezTo>
                  <a:cubicBezTo>
                    <a:pt x="8271" y="669"/>
                    <a:pt x="8104" y="869"/>
                    <a:pt x="8071" y="1187"/>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0;p19">
              <a:extLst>
                <a:ext uri="{FF2B5EF4-FFF2-40B4-BE49-F238E27FC236}">
                  <a16:creationId xmlns:a16="http://schemas.microsoft.com/office/drawing/2014/main" id="{FA1BB6EA-F3E3-3EBE-BF4E-D1FF27374F48}"/>
                </a:ext>
              </a:extLst>
            </p:cNvPr>
            <p:cNvSpPr/>
            <p:nvPr/>
          </p:nvSpPr>
          <p:spPr>
            <a:xfrm>
              <a:off x="1146350" y="3481650"/>
              <a:ext cx="232150" cy="313950"/>
            </a:xfrm>
            <a:custGeom>
              <a:avLst/>
              <a:gdLst/>
              <a:ahLst/>
              <a:cxnLst/>
              <a:rect l="l" t="t" r="r" b="b"/>
              <a:pathLst>
                <a:path w="9286" h="12558" extrusionOk="0">
                  <a:moveTo>
                    <a:pt x="3157" y="8363"/>
                  </a:moveTo>
                  <a:cubicBezTo>
                    <a:pt x="3303" y="8363"/>
                    <a:pt x="3481" y="8506"/>
                    <a:pt x="3688" y="8794"/>
                  </a:cubicBezTo>
                  <a:cubicBezTo>
                    <a:pt x="3688" y="8944"/>
                    <a:pt x="3688" y="9078"/>
                    <a:pt x="3655" y="9211"/>
                  </a:cubicBezTo>
                  <a:cubicBezTo>
                    <a:pt x="3604" y="9713"/>
                    <a:pt x="3488" y="10097"/>
                    <a:pt x="3153" y="10481"/>
                  </a:cubicBezTo>
                  <a:cubicBezTo>
                    <a:pt x="3103" y="10531"/>
                    <a:pt x="3053" y="10598"/>
                    <a:pt x="2986" y="10665"/>
                  </a:cubicBezTo>
                  <a:cubicBezTo>
                    <a:pt x="2669" y="10030"/>
                    <a:pt x="2585" y="9278"/>
                    <a:pt x="2853" y="8677"/>
                  </a:cubicBezTo>
                  <a:cubicBezTo>
                    <a:pt x="2930" y="8468"/>
                    <a:pt x="3032" y="8363"/>
                    <a:pt x="3157" y="8363"/>
                  </a:cubicBezTo>
                  <a:close/>
                  <a:moveTo>
                    <a:pt x="5867" y="8862"/>
                  </a:moveTo>
                  <a:cubicBezTo>
                    <a:pt x="5973" y="8862"/>
                    <a:pt x="6055" y="8950"/>
                    <a:pt x="6111" y="9128"/>
                  </a:cubicBezTo>
                  <a:cubicBezTo>
                    <a:pt x="6261" y="9378"/>
                    <a:pt x="6295" y="9646"/>
                    <a:pt x="6295" y="9930"/>
                  </a:cubicBezTo>
                  <a:cubicBezTo>
                    <a:pt x="6311" y="10297"/>
                    <a:pt x="6144" y="10698"/>
                    <a:pt x="5960" y="11033"/>
                  </a:cubicBezTo>
                  <a:cubicBezTo>
                    <a:pt x="5726" y="10682"/>
                    <a:pt x="5593" y="10247"/>
                    <a:pt x="5543" y="9896"/>
                  </a:cubicBezTo>
                  <a:cubicBezTo>
                    <a:pt x="5509" y="9612"/>
                    <a:pt x="5509" y="9312"/>
                    <a:pt x="5576" y="9027"/>
                  </a:cubicBezTo>
                  <a:cubicBezTo>
                    <a:pt x="5687" y="8917"/>
                    <a:pt x="5784" y="8862"/>
                    <a:pt x="5867" y="8862"/>
                  </a:cubicBezTo>
                  <a:close/>
                  <a:moveTo>
                    <a:pt x="6242" y="1"/>
                  </a:moveTo>
                  <a:cubicBezTo>
                    <a:pt x="6141" y="1"/>
                    <a:pt x="6043" y="57"/>
                    <a:pt x="6011" y="189"/>
                  </a:cubicBezTo>
                  <a:cubicBezTo>
                    <a:pt x="5860" y="840"/>
                    <a:pt x="5944" y="1459"/>
                    <a:pt x="6044" y="2110"/>
                  </a:cubicBezTo>
                  <a:cubicBezTo>
                    <a:pt x="6178" y="2879"/>
                    <a:pt x="6211" y="3681"/>
                    <a:pt x="6328" y="4449"/>
                  </a:cubicBezTo>
                  <a:cubicBezTo>
                    <a:pt x="6512" y="5786"/>
                    <a:pt x="6946" y="7006"/>
                    <a:pt x="7798" y="8042"/>
                  </a:cubicBezTo>
                  <a:cubicBezTo>
                    <a:pt x="8366" y="8743"/>
                    <a:pt x="8801" y="9228"/>
                    <a:pt x="8567" y="10180"/>
                  </a:cubicBezTo>
                  <a:cubicBezTo>
                    <a:pt x="8417" y="10882"/>
                    <a:pt x="7882" y="11634"/>
                    <a:pt x="7113" y="11701"/>
                  </a:cubicBezTo>
                  <a:cubicBezTo>
                    <a:pt x="7091" y="11702"/>
                    <a:pt x="7070" y="11703"/>
                    <a:pt x="7048" y="11703"/>
                  </a:cubicBezTo>
                  <a:cubicBezTo>
                    <a:pt x="6774" y="11703"/>
                    <a:pt x="6529" y="11605"/>
                    <a:pt x="6328" y="11450"/>
                  </a:cubicBezTo>
                  <a:cubicBezTo>
                    <a:pt x="6696" y="10849"/>
                    <a:pt x="6929" y="10130"/>
                    <a:pt x="6796" y="9428"/>
                  </a:cubicBezTo>
                  <a:cubicBezTo>
                    <a:pt x="6679" y="8894"/>
                    <a:pt x="6311" y="8259"/>
                    <a:pt x="5710" y="8242"/>
                  </a:cubicBezTo>
                  <a:cubicBezTo>
                    <a:pt x="5706" y="8242"/>
                    <a:pt x="5702" y="8242"/>
                    <a:pt x="5698" y="8242"/>
                  </a:cubicBezTo>
                  <a:cubicBezTo>
                    <a:pt x="4378" y="8242"/>
                    <a:pt x="5160" y="10950"/>
                    <a:pt x="5593" y="11434"/>
                  </a:cubicBezTo>
                  <a:cubicBezTo>
                    <a:pt x="5610" y="11467"/>
                    <a:pt x="5643" y="11484"/>
                    <a:pt x="5660" y="11500"/>
                  </a:cubicBezTo>
                  <a:cubicBezTo>
                    <a:pt x="5387" y="11860"/>
                    <a:pt x="5076" y="12022"/>
                    <a:pt x="4734" y="12022"/>
                  </a:cubicBezTo>
                  <a:cubicBezTo>
                    <a:pt x="4489" y="12022"/>
                    <a:pt x="4228" y="11938"/>
                    <a:pt x="3955" y="11784"/>
                  </a:cubicBezTo>
                  <a:cubicBezTo>
                    <a:pt x="3688" y="11634"/>
                    <a:pt x="3454" y="11400"/>
                    <a:pt x="3254" y="11133"/>
                  </a:cubicBezTo>
                  <a:cubicBezTo>
                    <a:pt x="3588" y="10849"/>
                    <a:pt x="3855" y="10498"/>
                    <a:pt x="3989" y="10164"/>
                  </a:cubicBezTo>
                  <a:cubicBezTo>
                    <a:pt x="4189" y="9629"/>
                    <a:pt x="4457" y="8526"/>
                    <a:pt x="4022" y="8042"/>
                  </a:cubicBezTo>
                  <a:cubicBezTo>
                    <a:pt x="3831" y="7811"/>
                    <a:pt x="3610" y="7713"/>
                    <a:pt x="3384" y="7713"/>
                  </a:cubicBezTo>
                  <a:cubicBezTo>
                    <a:pt x="3135" y="7713"/>
                    <a:pt x="2880" y="7832"/>
                    <a:pt x="2652" y="8025"/>
                  </a:cubicBezTo>
                  <a:cubicBezTo>
                    <a:pt x="1967" y="8626"/>
                    <a:pt x="2151" y="9829"/>
                    <a:pt x="2385" y="10581"/>
                  </a:cubicBezTo>
                  <a:cubicBezTo>
                    <a:pt x="2435" y="10715"/>
                    <a:pt x="2485" y="10849"/>
                    <a:pt x="2552" y="10982"/>
                  </a:cubicBezTo>
                  <a:cubicBezTo>
                    <a:pt x="2272" y="11153"/>
                    <a:pt x="1949" y="11281"/>
                    <a:pt x="1646" y="11281"/>
                  </a:cubicBezTo>
                  <a:cubicBezTo>
                    <a:pt x="1443" y="11281"/>
                    <a:pt x="1249" y="11223"/>
                    <a:pt x="1081" y="11083"/>
                  </a:cubicBezTo>
                  <a:cubicBezTo>
                    <a:pt x="731" y="10782"/>
                    <a:pt x="664" y="10231"/>
                    <a:pt x="630" y="9813"/>
                  </a:cubicBezTo>
                  <a:cubicBezTo>
                    <a:pt x="564" y="8911"/>
                    <a:pt x="714" y="7992"/>
                    <a:pt x="948" y="7123"/>
                  </a:cubicBezTo>
                  <a:cubicBezTo>
                    <a:pt x="1148" y="6337"/>
                    <a:pt x="1650" y="5669"/>
                    <a:pt x="2017" y="4934"/>
                  </a:cubicBezTo>
                  <a:cubicBezTo>
                    <a:pt x="2585" y="3764"/>
                    <a:pt x="3003" y="2093"/>
                    <a:pt x="2752" y="790"/>
                  </a:cubicBezTo>
                  <a:cubicBezTo>
                    <a:pt x="2725" y="655"/>
                    <a:pt x="2625" y="597"/>
                    <a:pt x="2519" y="597"/>
                  </a:cubicBezTo>
                  <a:cubicBezTo>
                    <a:pt x="2363" y="597"/>
                    <a:pt x="2195" y="725"/>
                    <a:pt x="2234" y="924"/>
                  </a:cubicBezTo>
                  <a:cubicBezTo>
                    <a:pt x="2485" y="2194"/>
                    <a:pt x="1984" y="3798"/>
                    <a:pt x="1432" y="4917"/>
                  </a:cubicBezTo>
                  <a:cubicBezTo>
                    <a:pt x="864" y="6070"/>
                    <a:pt x="363" y="6939"/>
                    <a:pt x="179" y="8242"/>
                  </a:cubicBezTo>
                  <a:cubicBezTo>
                    <a:pt x="0" y="9510"/>
                    <a:pt x="74" y="11842"/>
                    <a:pt x="1636" y="11842"/>
                  </a:cubicBezTo>
                  <a:cubicBezTo>
                    <a:pt x="1824" y="11842"/>
                    <a:pt x="2034" y="11808"/>
                    <a:pt x="2268" y="11734"/>
                  </a:cubicBezTo>
                  <a:cubicBezTo>
                    <a:pt x="2452" y="11667"/>
                    <a:pt x="2652" y="11567"/>
                    <a:pt x="2853" y="11450"/>
                  </a:cubicBezTo>
                  <a:cubicBezTo>
                    <a:pt x="3331" y="12081"/>
                    <a:pt x="4057" y="12557"/>
                    <a:pt x="4764" y="12557"/>
                  </a:cubicBezTo>
                  <a:cubicBezTo>
                    <a:pt x="5217" y="12557"/>
                    <a:pt x="5662" y="12361"/>
                    <a:pt x="6027" y="11885"/>
                  </a:cubicBezTo>
                  <a:cubicBezTo>
                    <a:pt x="6044" y="11885"/>
                    <a:pt x="6044" y="11868"/>
                    <a:pt x="6044" y="11851"/>
                  </a:cubicBezTo>
                  <a:cubicBezTo>
                    <a:pt x="6372" y="12077"/>
                    <a:pt x="6715" y="12181"/>
                    <a:pt x="7049" y="12181"/>
                  </a:cubicBezTo>
                  <a:cubicBezTo>
                    <a:pt x="7803" y="12181"/>
                    <a:pt x="8513" y="11650"/>
                    <a:pt x="8918" y="10782"/>
                  </a:cubicBezTo>
                  <a:cubicBezTo>
                    <a:pt x="9135" y="10331"/>
                    <a:pt x="9285" y="9662"/>
                    <a:pt x="9152" y="9161"/>
                  </a:cubicBezTo>
                  <a:cubicBezTo>
                    <a:pt x="8935" y="8359"/>
                    <a:pt x="8249" y="7824"/>
                    <a:pt x="7782" y="7156"/>
                  </a:cubicBezTo>
                  <a:cubicBezTo>
                    <a:pt x="7113" y="6187"/>
                    <a:pt x="6913" y="4934"/>
                    <a:pt x="6762" y="3798"/>
                  </a:cubicBezTo>
                  <a:cubicBezTo>
                    <a:pt x="6629" y="2745"/>
                    <a:pt x="6278" y="1358"/>
                    <a:pt x="6528" y="339"/>
                  </a:cubicBezTo>
                  <a:cubicBezTo>
                    <a:pt x="6569" y="136"/>
                    <a:pt x="6400" y="1"/>
                    <a:pt x="6242" y="1"/>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 name="Google Shape;91;p19">
            <a:extLst>
              <a:ext uri="{FF2B5EF4-FFF2-40B4-BE49-F238E27FC236}">
                <a16:creationId xmlns:a16="http://schemas.microsoft.com/office/drawing/2014/main" id="{76179FA2-09BA-E2E2-80A6-3188491A9F4F}"/>
              </a:ext>
            </a:extLst>
          </p:cNvPr>
          <p:cNvGrpSpPr/>
          <p:nvPr/>
        </p:nvGrpSpPr>
        <p:grpSpPr>
          <a:xfrm>
            <a:off x="-2466078" y="2865220"/>
            <a:ext cx="1293422" cy="2321639"/>
            <a:chOff x="2052675" y="2828450"/>
            <a:chExt cx="618225" cy="1100275"/>
          </a:xfrm>
        </p:grpSpPr>
        <p:sp>
          <p:nvSpPr>
            <p:cNvPr id="84" name="Google Shape;92;p19">
              <a:extLst>
                <a:ext uri="{FF2B5EF4-FFF2-40B4-BE49-F238E27FC236}">
                  <a16:creationId xmlns:a16="http://schemas.microsoft.com/office/drawing/2014/main" id="{79C76461-651B-E2C2-D156-606BD8298EE7}"/>
                </a:ext>
              </a:extLst>
            </p:cNvPr>
            <p:cNvSpPr/>
            <p:nvPr/>
          </p:nvSpPr>
          <p:spPr>
            <a:xfrm>
              <a:off x="2355500" y="2828450"/>
              <a:ext cx="12150" cy="330850"/>
            </a:xfrm>
            <a:custGeom>
              <a:avLst/>
              <a:gdLst/>
              <a:ahLst/>
              <a:cxnLst/>
              <a:rect l="l" t="t" r="r" b="b"/>
              <a:pathLst>
                <a:path w="486" h="13234" extrusionOk="0">
                  <a:moveTo>
                    <a:pt x="485" y="8522"/>
                  </a:moveTo>
                  <a:lnTo>
                    <a:pt x="469" y="8522"/>
                  </a:lnTo>
                  <a:cubicBezTo>
                    <a:pt x="469" y="6317"/>
                    <a:pt x="452" y="5899"/>
                    <a:pt x="435" y="3693"/>
                  </a:cubicBezTo>
                  <a:cubicBezTo>
                    <a:pt x="435" y="3342"/>
                    <a:pt x="418" y="535"/>
                    <a:pt x="402" y="185"/>
                  </a:cubicBezTo>
                  <a:cubicBezTo>
                    <a:pt x="402" y="118"/>
                    <a:pt x="402" y="251"/>
                    <a:pt x="385" y="185"/>
                  </a:cubicBezTo>
                  <a:cubicBezTo>
                    <a:pt x="368" y="84"/>
                    <a:pt x="302" y="185"/>
                    <a:pt x="235" y="185"/>
                  </a:cubicBezTo>
                  <a:cubicBezTo>
                    <a:pt x="168" y="185"/>
                    <a:pt x="118" y="84"/>
                    <a:pt x="101" y="185"/>
                  </a:cubicBezTo>
                  <a:cubicBezTo>
                    <a:pt x="84" y="251"/>
                    <a:pt x="84" y="118"/>
                    <a:pt x="68" y="185"/>
                  </a:cubicBezTo>
                  <a:cubicBezTo>
                    <a:pt x="68" y="368"/>
                    <a:pt x="51" y="1"/>
                    <a:pt x="51" y="185"/>
                  </a:cubicBezTo>
                  <a:cubicBezTo>
                    <a:pt x="51" y="2006"/>
                    <a:pt x="17" y="5080"/>
                    <a:pt x="17" y="6901"/>
                  </a:cubicBezTo>
                  <a:cubicBezTo>
                    <a:pt x="1" y="9642"/>
                    <a:pt x="1" y="8840"/>
                    <a:pt x="1" y="11580"/>
                  </a:cubicBezTo>
                  <a:cubicBezTo>
                    <a:pt x="1" y="11947"/>
                    <a:pt x="17" y="12332"/>
                    <a:pt x="51" y="12699"/>
                  </a:cubicBezTo>
                  <a:cubicBezTo>
                    <a:pt x="51" y="12850"/>
                    <a:pt x="118" y="13000"/>
                    <a:pt x="151" y="13150"/>
                  </a:cubicBezTo>
                  <a:cubicBezTo>
                    <a:pt x="168" y="13184"/>
                    <a:pt x="201" y="13217"/>
                    <a:pt x="235" y="13217"/>
                  </a:cubicBezTo>
                  <a:cubicBezTo>
                    <a:pt x="285" y="13234"/>
                    <a:pt x="318" y="13200"/>
                    <a:pt x="335" y="13150"/>
                  </a:cubicBezTo>
                  <a:cubicBezTo>
                    <a:pt x="368" y="13000"/>
                    <a:pt x="435" y="12866"/>
                    <a:pt x="435" y="12733"/>
                  </a:cubicBezTo>
                  <a:cubicBezTo>
                    <a:pt x="469" y="12432"/>
                    <a:pt x="485" y="12131"/>
                    <a:pt x="485" y="11830"/>
                  </a:cubicBezTo>
                  <a:cubicBezTo>
                    <a:pt x="485" y="9541"/>
                    <a:pt x="485" y="10794"/>
                    <a:pt x="485" y="8522"/>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3;p19">
              <a:extLst>
                <a:ext uri="{FF2B5EF4-FFF2-40B4-BE49-F238E27FC236}">
                  <a16:creationId xmlns:a16="http://schemas.microsoft.com/office/drawing/2014/main" id="{92561DB3-C7DD-46EE-323D-966EF6912BCD}"/>
                </a:ext>
              </a:extLst>
            </p:cNvPr>
            <p:cNvSpPr/>
            <p:nvPr/>
          </p:nvSpPr>
          <p:spPr>
            <a:xfrm>
              <a:off x="2141625" y="3310075"/>
              <a:ext cx="443225" cy="508350"/>
            </a:xfrm>
            <a:custGeom>
              <a:avLst/>
              <a:gdLst/>
              <a:ahLst/>
              <a:cxnLst/>
              <a:rect l="l" t="t" r="r" b="b"/>
              <a:pathLst>
                <a:path w="17729" h="20334" extrusionOk="0">
                  <a:moveTo>
                    <a:pt x="7620" y="1"/>
                  </a:moveTo>
                  <a:cubicBezTo>
                    <a:pt x="7136" y="1"/>
                    <a:pt x="6634" y="34"/>
                    <a:pt x="6166" y="168"/>
                  </a:cubicBezTo>
                  <a:cubicBezTo>
                    <a:pt x="5882" y="235"/>
                    <a:pt x="5648" y="385"/>
                    <a:pt x="5431" y="585"/>
                  </a:cubicBezTo>
                  <a:cubicBezTo>
                    <a:pt x="5381" y="619"/>
                    <a:pt x="5348" y="669"/>
                    <a:pt x="5331" y="736"/>
                  </a:cubicBezTo>
                  <a:cubicBezTo>
                    <a:pt x="5231" y="1053"/>
                    <a:pt x="5130" y="1354"/>
                    <a:pt x="5147" y="1688"/>
                  </a:cubicBezTo>
                  <a:cubicBezTo>
                    <a:pt x="5147" y="1755"/>
                    <a:pt x="5130" y="1805"/>
                    <a:pt x="5114" y="1855"/>
                  </a:cubicBezTo>
                  <a:cubicBezTo>
                    <a:pt x="4997" y="2423"/>
                    <a:pt x="4780" y="2975"/>
                    <a:pt x="4496" y="3493"/>
                  </a:cubicBezTo>
                  <a:cubicBezTo>
                    <a:pt x="4395" y="3677"/>
                    <a:pt x="4295" y="3860"/>
                    <a:pt x="4195" y="4061"/>
                  </a:cubicBezTo>
                  <a:cubicBezTo>
                    <a:pt x="4028" y="4445"/>
                    <a:pt x="3794" y="4779"/>
                    <a:pt x="3543" y="5097"/>
                  </a:cubicBezTo>
                  <a:cubicBezTo>
                    <a:pt x="3075" y="5682"/>
                    <a:pt x="2608" y="6266"/>
                    <a:pt x="2140" y="6851"/>
                  </a:cubicBezTo>
                  <a:cubicBezTo>
                    <a:pt x="2039" y="6968"/>
                    <a:pt x="1939" y="7102"/>
                    <a:pt x="1822" y="7185"/>
                  </a:cubicBezTo>
                  <a:cubicBezTo>
                    <a:pt x="1572" y="7386"/>
                    <a:pt x="1371" y="7636"/>
                    <a:pt x="1154" y="7870"/>
                  </a:cubicBezTo>
                  <a:cubicBezTo>
                    <a:pt x="1037" y="8004"/>
                    <a:pt x="937" y="8138"/>
                    <a:pt x="853" y="8288"/>
                  </a:cubicBezTo>
                  <a:cubicBezTo>
                    <a:pt x="669" y="8656"/>
                    <a:pt x="486" y="9007"/>
                    <a:pt x="318" y="9374"/>
                  </a:cubicBezTo>
                  <a:cubicBezTo>
                    <a:pt x="252" y="9525"/>
                    <a:pt x="201" y="9708"/>
                    <a:pt x="185" y="9875"/>
                  </a:cubicBezTo>
                  <a:cubicBezTo>
                    <a:pt x="135" y="10176"/>
                    <a:pt x="51" y="10494"/>
                    <a:pt x="68" y="10811"/>
                  </a:cubicBezTo>
                  <a:cubicBezTo>
                    <a:pt x="68" y="10845"/>
                    <a:pt x="68" y="10878"/>
                    <a:pt x="68" y="10895"/>
                  </a:cubicBezTo>
                  <a:cubicBezTo>
                    <a:pt x="1" y="11078"/>
                    <a:pt x="1" y="11262"/>
                    <a:pt x="18" y="11446"/>
                  </a:cubicBezTo>
                  <a:cubicBezTo>
                    <a:pt x="18" y="11914"/>
                    <a:pt x="18" y="12382"/>
                    <a:pt x="18" y="12866"/>
                  </a:cubicBezTo>
                  <a:cubicBezTo>
                    <a:pt x="18" y="12933"/>
                    <a:pt x="18" y="13017"/>
                    <a:pt x="34" y="13083"/>
                  </a:cubicBezTo>
                  <a:cubicBezTo>
                    <a:pt x="118" y="13351"/>
                    <a:pt x="118" y="13618"/>
                    <a:pt x="135" y="13885"/>
                  </a:cubicBezTo>
                  <a:cubicBezTo>
                    <a:pt x="151" y="14103"/>
                    <a:pt x="185" y="14320"/>
                    <a:pt x="302" y="14487"/>
                  </a:cubicBezTo>
                  <a:cubicBezTo>
                    <a:pt x="435" y="14671"/>
                    <a:pt x="486" y="14871"/>
                    <a:pt x="552" y="15072"/>
                  </a:cubicBezTo>
                  <a:cubicBezTo>
                    <a:pt x="602" y="15239"/>
                    <a:pt x="669" y="15423"/>
                    <a:pt x="719" y="15606"/>
                  </a:cubicBezTo>
                  <a:cubicBezTo>
                    <a:pt x="770" y="15757"/>
                    <a:pt x="836" y="15907"/>
                    <a:pt x="953" y="16007"/>
                  </a:cubicBezTo>
                  <a:cubicBezTo>
                    <a:pt x="1054" y="16108"/>
                    <a:pt x="1120" y="16225"/>
                    <a:pt x="1171" y="16358"/>
                  </a:cubicBezTo>
                  <a:cubicBezTo>
                    <a:pt x="1254" y="16592"/>
                    <a:pt x="1371" y="16793"/>
                    <a:pt x="1505" y="17010"/>
                  </a:cubicBezTo>
                  <a:cubicBezTo>
                    <a:pt x="1739" y="17378"/>
                    <a:pt x="2006" y="17728"/>
                    <a:pt x="2357" y="17996"/>
                  </a:cubicBezTo>
                  <a:cubicBezTo>
                    <a:pt x="2741" y="18313"/>
                    <a:pt x="3176" y="18547"/>
                    <a:pt x="3560" y="18848"/>
                  </a:cubicBezTo>
                  <a:cubicBezTo>
                    <a:pt x="3593" y="18881"/>
                    <a:pt x="3643" y="18915"/>
                    <a:pt x="3694" y="18931"/>
                  </a:cubicBezTo>
                  <a:cubicBezTo>
                    <a:pt x="3994" y="19082"/>
                    <a:pt x="4295" y="19232"/>
                    <a:pt x="4596" y="19399"/>
                  </a:cubicBezTo>
                  <a:cubicBezTo>
                    <a:pt x="5064" y="19683"/>
                    <a:pt x="5548" y="19884"/>
                    <a:pt x="6083" y="20017"/>
                  </a:cubicBezTo>
                  <a:cubicBezTo>
                    <a:pt x="6200" y="20051"/>
                    <a:pt x="6334" y="20068"/>
                    <a:pt x="6450" y="20084"/>
                  </a:cubicBezTo>
                  <a:cubicBezTo>
                    <a:pt x="6751" y="20151"/>
                    <a:pt x="7069" y="20151"/>
                    <a:pt x="7369" y="20151"/>
                  </a:cubicBezTo>
                  <a:cubicBezTo>
                    <a:pt x="7537" y="20151"/>
                    <a:pt x="7687" y="20168"/>
                    <a:pt x="7837" y="20218"/>
                  </a:cubicBezTo>
                  <a:cubicBezTo>
                    <a:pt x="8038" y="20268"/>
                    <a:pt x="8238" y="20268"/>
                    <a:pt x="8439" y="20268"/>
                  </a:cubicBezTo>
                  <a:lnTo>
                    <a:pt x="9057" y="20268"/>
                  </a:lnTo>
                  <a:cubicBezTo>
                    <a:pt x="9157" y="20268"/>
                    <a:pt x="9258" y="20285"/>
                    <a:pt x="9358" y="20285"/>
                  </a:cubicBezTo>
                  <a:cubicBezTo>
                    <a:pt x="9598" y="20322"/>
                    <a:pt x="9833" y="20333"/>
                    <a:pt x="10069" y="20333"/>
                  </a:cubicBezTo>
                  <a:cubicBezTo>
                    <a:pt x="10259" y="20333"/>
                    <a:pt x="10450" y="20326"/>
                    <a:pt x="10644" y="20318"/>
                  </a:cubicBezTo>
                  <a:cubicBezTo>
                    <a:pt x="10828" y="20302"/>
                    <a:pt x="11012" y="20268"/>
                    <a:pt x="11162" y="20151"/>
                  </a:cubicBezTo>
                  <a:cubicBezTo>
                    <a:pt x="11212" y="20101"/>
                    <a:pt x="11279" y="20084"/>
                    <a:pt x="11363" y="20084"/>
                  </a:cubicBezTo>
                  <a:cubicBezTo>
                    <a:pt x="11413" y="20084"/>
                    <a:pt x="11480" y="20068"/>
                    <a:pt x="11547" y="20051"/>
                  </a:cubicBezTo>
                  <a:cubicBezTo>
                    <a:pt x="12081" y="19901"/>
                    <a:pt x="12599" y="19717"/>
                    <a:pt x="13084" y="19416"/>
                  </a:cubicBezTo>
                  <a:cubicBezTo>
                    <a:pt x="13151" y="19383"/>
                    <a:pt x="13217" y="19349"/>
                    <a:pt x="13284" y="19316"/>
                  </a:cubicBezTo>
                  <a:cubicBezTo>
                    <a:pt x="13585" y="19165"/>
                    <a:pt x="13886" y="18998"/>
                    <a:pt x="14187" y="18831"/>
                  </a:cubicBezTo>
                  <a:cubicBezTo>
                    <a:pt x="14237" y="18798"/>
                    <a:pt x="14287" y="18764"/>
                    <a:pt x="14320" y="18731"/>
                  </a:cubicBezTo>
                  <a:cubicBezTo>
                    <a:pt x="14471" y="18614"/>
                    <a:pt x="14638" y="18514"/>
                    <a:pt x="14771" y="18380"/>
                  </a:cubicBezTo>
                  <a:cubicBezTo>
                    <a:pt x="14855" y="18313"/>
                    <a:pt x="14955" y="18246"/>
                    <a:pt x="15005" y="18146"/>
                  </a:cubicBezTo>
                  <a:cubicBezTo>
                    <a:pt x="15072" y="18012"/>
                    <a:pt x="15172" y="17929"/>
                    <a:pt x="15289" y="17862"/>
                  </a:cubicBezTo>
                  <a:cubicBezTo>
                    <a:pt x="15557" y="17695"/>
                    <a:pt x="15774" y="17478"/>
                    <a:pt x="15924" y="17194"/>
                  </a:cubicBezTo>
                  <a:cubicBezTo>
                    <a:pt x="15974" y="17110"/>
                    <a:pt x="16024" y="17027"/>
                    <a:pt x="16108" y="16960"/>
                  </a:cubicBezTo>
                  <a:cubicBezTo>
                    <a:pt x="16225" y="16843"/>
                    <a:pt x="16309" y="16709"/>
                    <a:pt x="16392" y="16559"/>
                  </a:cubicBezTo>
                  <a:cubicBezTo>
                    <a:pt x="16492" y="16392"/>
                    <a:pt x="16593" y="16225"/>
                    <a:pt x="16710" y="16058"/>
                  </a:cubicBezTo>
                  <a:cubicBezTo>
                    <a:pt x="16843" y="15907"/>
                    <a:pt x="16943" y="15757"/>
                    <a:pt x="16994" y="15573"/>
                  </a:cubicBezTo>
                  <a:cubicBezTo>
                    <a:pt x="17077" y="15272"/>
                    <a:pt x="17177" y="14972"/>
                    <a:pt x="17261" y="14687"/>
                  </a:cubicBezTo>
                  <a:cubicBezTo>
                    <a:pt x="17294" y="14604"/>
                    <a:pt x="17311" y="14520"/>
                    <a:pt x="17361" y="14454"/>
                  </a:cubicBezTo>
                  <a:cubicBezTo>
                    <a:pt x="17528" y="14203"/>
                    <a:pt x="17612" y="13919"/>
                    <a:pt x="17629" y="13601"/>
                  </a:cubicBezTo>
                  <a:cubicBezTo>
                    <a:pt x="17629" y="13568"/>
                    <a:pt x="17629" y="13535"/>
                    <a:pt x="17645" y="13501"/>
                  </a:cubicBezTo>
                  <a:cubicBezTo>
                    <a:pt x="17729" y="13284"/>
                    <a:pt x="17712" y="13067"/>
                    <a:pt x="17712" y="12850"/>
                  </a:cubicBezTo>
                  <a:cubicBezTo>
                    <a:pt x="17712" y="12465"/>
                    <a:pt x="17679" y="12098"/>
                    <a:pt x="17695" y="11713"/>
                  </a:cubicBezTo>
                  <a:cubicBezTo>
                    <a:pt x="17712" y="11246"/>
                    <a:pt x="17595" y="10794"/>
                    <a:pt x="17595" y="10327"/>
                  </a:cubicBezTo>
                  <a:cubicBezTo>
                    <a:pt x="17595" y="10293"/>
                    <a:pt x="17578" y="10243"/>
                    <a:pt x="17562" y="10193"/>
                  </a:cubicBezTo>
                  <a:cubicBezTo>
                    <a:pt x="17562" y="10143"/>
                    <a:pt x="17545" y="10076"/>
                    <a:pt x="17545" y="10009"/>
                  </a:cubicBezTo>
                  <a:cubicBezTo>
                    <a:pt x="17528" y="9742"/>
                    <a:pt x="17445" y="9508"/>
                    <a:pt x="17328" y="9274"/>
                  </a:cubicBezTo>
                  <a:cubicBezTo>
                    <a:pt x="17211" y="9007"/>
                    <a:pt x="17077" y="8756"/>
                    <a:pt x="16943" y="8489"/>
                  </a:cubicBezTo>
                  <a:cubicBezTo>
                    <a:pt x="16726" y="8004"/>
                    <a:pt x="16359" y="7636"/>
                    <a:pt x="15974" y="7286"/>
                  </a:cubicBezTo>
                  <a:cubicBezTo>
                    <a:pt x="15841" y="7152"/>
                    <a:pt x="15690" y="7002"/>
                    <a:pt x="15557" y="6851"/>
                  </a:cubicBezTo>
                  <a:cubicBezTo>
                    <a:pt x="15106" y="6300"/>
                    <a:pt x="14671" y="5732"/>
                    <a:pt x="14220" y="5164"/>
                  </a:cubicBezTo>
                  <a:cubicBezTo>
                    <a:pt x="13919" y="4796"/>
                    <a:pt x="13652" y="4412"/>
                    <a:pt x="13451" y="3977"/>
                  </a:cubicBezTo>
                  <a:cubicBezTo>
                    <a:pt x="13401" y="3860"/>
                    <a:pt x="13351" y="3743"/>
                    <a:pt x="13284" y="3626"/>
                  </a:cubicBezTo>
                  <a:cubicBezTo>
                    <a:pt x="13034" y="3209"/>
                    <a:pt x="12833" y="2774"/>
                    <a:pt x="12699" y="2306"/>
                  </a:cubicBezTo>
                  <a:cubicBezTo>
                    <a:pt x="12633" y="2123"/>
                    <a:pt x="12566" y="1922"/>
                    <a:pt x="12566" y="1722"/>
                  </a:cubicBezTo>
                  <a:cubicBezTo>
                    <a:pt x="12549" y="1387"/>
                    <a:pt x="12466" y="1070"/>
                    <a:pt x="12365" y="736"/>
                  </a:cubicBezTo>
                  <a:cubicBezTo>
                    <a:pt x="12349" y="686"/>
                    <a:pt x="12315" y="619"/>
                    <a:pt x="12265" y="585"/>
                  </a:cubicBezTo>
                  <a:cubicBezTo>
                    <a:pt x="12081" y="402"/>
                    <a:pt x="11864" y="268"/>
                    <a:pt x="11613" y="184"/>
                  </a:cubicBezTo>
                  <a:cubicBezTo>
                    <a:pt x="11496" y="151"/>
                    <a:pt x="11363" y="134"/>
                    <a:pt x="11229" y="101"/>
                  </a:cubicBezTo>
                  <a:cubicBezTo>
                    <a:pt x="10945" y="34"/>
                    <a:pt x="10644" y="17"/>
                    <a:pt x="10360" y="17"/>
                  </a:cubicBezTo>
                  <a:cubicBezTo>
                    <a:pt x="9859" y="1"/>
                    <a:pt x="9358" y="1"/>
                    <a:pt x="8857" y="1"/>
                  </a:cubicBezTo>
                  <a:cubicBezTo>
                    <a:pt x="8578" y="1"/>
                    <a:pt x="8307" y="8"/>
                    <a:pt x="8033" y="8"/>
                  </a:cubicBezTo>
                  <a:cubicBezTo>
                    <a:pt x="7897" y="8"/>
                    <a:pt x="7759" y="6"/>
                    <a:pt x="76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4;p19">
              <a:extLst>
                <a:ext uri="{FF2B5EF4-FFF2-40B4-BE49-F238E27FC236}">
                  <a16:creationId xmlns:a16="http://schemas.microsoft.com/office/drawing/2014/main" id="{EA6B6250-3AA6-6ACC-B80B-7EE13138BD5F}"/>
                </a:ext>
              </a:extLst>
            </p:cNvPr>
            <p:cNvSpPr/>
            <p:nvPr/>
          </p:nvSpPr>
          <p:spPr>
            <a:xfrm>
              <a:off x="2290750" y="3269400"/>
              <a:ext cx="144150" cy="36950"/>
            </a:xfrm>
            <a:custGeom>
              <a:avLst/>
              <a:gdLst/>
              <a:ahLst/>
              <a:cxnLst/>
              <a:rect l="l" t="t" r="r" b="b"/>
              <a:pathLst>
                <a:path w="5766" h="1478" extrusionOk="0">
                  <a:moveTo>
                    <a:pt x="2728" y="0"/>
                  </a:moveTo>
                  <a:cubicBezTo>
                    <a:pt x="2447" y="0"/>
                    <a:pt x="2165" y="15"/>
                    <a:pt x="1872" y="24"/>
                  </a:cubicBezTo>
                  <a:cubicBezTo>
                    <a:pt x="1780" y="32"/>
                    <a:pt x="1688" y="36"/>
                    <a:pt x="1599" y="36"/>
                  </a:cubicBezTo>
                  <a:cubicBezTo>
                    <a:pt x="1509" y="36"/>
                    <a:pt x="1421" y="32"/>
                    <a:pt x="1338" y="24"/>
                  </a:cubicBezTo>
                  <a:cubicBezTo>
                    <a:pt x="1260" y="13"/>
                    <a:pt x="1184" y="9"/>
                    <a:pt x="1109" y="9"/>
                  </a:cubicBezTo>
                  <a:cubicBezTo>
                    <a:pt x="942" y="9"/>
                    <a:pt x="781" y="29"/>
                    <a:pt x="619" y="40"/>
                  </a:cubicBezTo>
                  <a:cubicBezTo>
                    <a:pt x="469" y="191"/>
                    <a:pt x="318" y="341"/>
                    <a:pt x="185" y="475"/>
                  </a:cubicBezTo>
                  <a:cubicBezTo>
                    <a:pt x="101" y="558"/>
                    <a:pt x="34" y="642"/>
                    <a:pt x="18" y="759"/>
                  </a:cubicBezTo>
                  <a:cubicBezTo>
                    <a:pt x="18" y="943"/>
                    <a:pt x="1" y="1126"/>
                    <a:pt x="1" y="1310"/>
                  </a:cubicBezTo>
                  <a:cubicBezTo>
                    <a:pt x="1" y="1360"/>
                    <a:pt x="18" y="1410"/>
                    <a:pt x="34" y="1477"/>
                  </a:cubicBezTo>
                  <a:cubicBezTo>
                    <a:pt x="135" y="1461"/>
                    <a:pt x="201" y="1461"/>
                    <a:pt x="268" y="1427"/>
                  </a:cubicBezTo>
                  <a:cubicBezTo>
                    <a:pt x="602" y="1327"/>
                    <a:pt x="937" y="1294"/>
                    <a:pt x="1287" y="1294"/>
                  </a:cubicBezTo>
                  <a:lnTo>
                    <a:pt x="4328" y="1294"/>
                  </a:lnTo>
                  <a:cubicBezTo>
                    <a:pt x="4729" y="1294"/>
                    <a:pt x="5147" y="1294"/>
                    <a:pt x="5531" y="1444"/>
                  </a:cubicBezTo>
                  <a:cubicBezTo>
                    <a:pt x="5582" y="1461"/>
                    <a:pt x="5648" y="1461"/>
                    <a:pt x="5732" y="1461"/>
                  </a:cubicBezTo>
                  <a:cubicBezTo>
                    <a:pt x="5749" y="1377"/>
                    <a:pt x="5765" y="1310"/>
                    <a:pt x="5765" y="1227"/>
                  </a:cubicBezTo>
                  <a:cubicBezTo>
                    <a:pt x="5749" y="1093"/>
                    <a:pt x="5749" y="943"/>
                    <a:pt x="5732" y="792"/>
                  </a:cubicBezTo>
                  <a:cubicBezTo>
                    <a:pt x="5715" y="575"/>
                    <a:pt x="5598" y="441"/>
                    <a:pt x="5398" y="375"/>
                  </a:cubicBezTo>
                  <a:cubicBezTo>
                    <a:pt x="5181" y="308"/>
                    <a:pt x="4980" y="241"/>
                    <a:pt x="4763" y="207"/>
                  </a:cubicBezTo>
                  <a:cubicBezTo>
                    <a:pt x="4312" y="141"/>
                    <a:pt x="3877" y="91"/>
                    <a:pt x="3426" y="40"/>
                  </a:cubicBezTo>
                  <a:cubicBezTo>
                    <a:pt x="3192" y="10"/>
                    <a:pt x="2960" y="0"/>
                    <a:pt x="27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5;p19">
              <a:extLst>
                <a:ext uri="{FF2B5EF4-FFF2-40B4-BE49-F238E27FC236}">
                  <a16:creationId xmlns:a16="http://schemas.microsoft.com/office/drawing/2014/main" id="{51E001EE-529B-6F97-4E14-E51F453C4284}"/>
                </a:ext>
              </a:extLst>
            </p:cNvPr>
            <p:cNvSpPr/>
            <p:nvPr/>
          </p:nvSpPr>
          <p:spPr>
            <a:xfrm>
              <a:off x="2303300" y="3231200"/>
              <a:ext cx="118650" cy="37125"/>
            </a:xfrm>
            <a:custGeom>
              <a:avLst/>
              <a:gdLst/>
              <a:ahLst/>
              <a:cxnLst/>
              <a:rect l="l" t="t" r="r" b="b"/>
              <a:pathLst>
                <a:path w="4746" h="1485" extrusionOk="0">
                  <a:moveTo>
                    <a:pt x="1414" y="0"/>
                  </a:moveTo>
                  <a:cubicBezTo>
                    <a:pt x="1149" y="0"/>
                    <a:pt x="884" y="20"/>
                    <a:pt x="618" y="31"/>
                  </a:cubicBezTo>
                  <a:cubicBezTo>
                    <a:pt x="334" y="48"/>
                    <a:pt x="234" y="265"/>
                    <a:pt x="50" y="399"/>
                  </a:cubicBezTo>
                  <a:cubicBezTo>
                    <a:pt x="34" y="415"/>
                    <a:pt x="34" y="432"/>
                    <a:pt x="34" y="449"/>
                  </a:cubicBezTo>
                  <a:cubicBezTo>
                    <a:pt x="34" y="616"/>
                    <a:pt x="0" y="783"/>
                    <a:pt x="50" y="950"/>
                  </a:cubicBezTo>
                  <a:cubicBezTo>
                    <a:pt x="100" y="1117"/>
                    <a:pt x="151" y="1284"/>
                    <a:pt x="134" y="1485"/>
                  </a:cubicBezTo>
                  <a:cubicBezTo>
                    <a:pt x="251" y="1468"/>
                    <a:pt x="351" y="1451"/>
                    <a:pt x="451" y="1418"/>
                  </a:cubicBezTo>
                  <a:cubicBezTo>
                    <a:pt x="735" y="1368"/>
                    <a:pt x="1019" y="1284"/>
                    <a:pt x="1303" y="1234"/>
                  </a:cubicBezTo>
                  <a:cubicBezTo>
                    <a:pt x="1604" y="1192"/>
                    <a:pt x="1905" y="1172"/>
                    <a:pt x="2206" y="1172"/>
                  </a:cubicBezTo>
                  <a:cubicBezTo>
                    <a:pt x="2506" y="1172"/>
                    <a:pt x="2807" y="1192"/>
                    <a:pt x="3108" y="1234"/>
                  </a:cubicBezTo>
                  <a:cubicBezTo>
                    <a:pt x="3576" y="1301"/>
                    <a:pt x="4044" y="1334"/>
                    <a:pt x="4511" y="1435"/>
                  </a:cubicBezTo>
                  <a:cubicBezTo>
                    <a:pt x="4517" y="1440"/>
                    <a:pt x="4524" y="1442"/>
                    <a:pt x="4533" y="1442"/>
                  </a:cubicBezTo>
                  <a:cubicBezTo>
                    <a:pt x="4549" y="1442"/>
                    <a:pt x="4567" y="1435"/>
                    <a:pt x="4578" y="1435"/>
                  </a:cubicBezTo>
                  <a:cubicBezTo>
                    <a:pt x="4612" y="1318"/>
                    <a:pt x="4612" y="1201"/>
                    <a:pt x="4662" y="1101"/>
                  </a:cubicBezTo>
                  <a:cubicBezTo>
                    <a:pt x="4745" y="883"/>
                    <a:pt x="4729" y="683"/>
                    <a:pt x="4712" y="482"/>
                  </a:cubicBezTo>
                  <a:cubicBezTo>
                    <a:pt x="4679" y="449"/>
                    <a:pt x="4645" y="432"/>
                    <a:pt x="4612" y="415"/>
                  </a:cubicBezTo>
                  <a:cubicBezTo>
                    <a:pt x="4511" y="382"/>
                    <a:pt x="4395" y="332"/>
                    <a:pt x="4278" y="299"/>
                  </a:cubicBezTo>
                  <a:cubicBezTo>
                    <a:pt x="3593" y="115"/>
                    <a:pt x="2874" y="14"/>
                    <a:pt x="2156" y="14"/>
                  </a:cubicBezTo>
                  <a:lnTo>
                    <a:pt x="1771" y="14"/>
                  </a:lnTo>
                  <a:cubicBezTo>
                    <a:pt x="1652" y="4"/>
                    <a:pt x="1533" y="0"/>
                    <a:pt x="14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6;p19">
              <a:extLst>
                <a:ext uri="{FF2B5EF4-FFF2-40B4-BE49-F238E27FC236}">
                  <a16:creationId xmlns:a16="http://schemas.microsoft.com/office/drawing/2014/main" id="{1D62B5BB-B24B-63E7-F5C7-F410DB267AFB}"/>
                </a:ext>
              </a:extLst>
            </p:cNvPr>
            <p:cNvSpPr/>
            <p:nvPr/>
          </p:nvSpPr>
          <p:spPr>
            <a:xfrm>
              <a:off x="2314150" y="3180550"/>
              <a:ext cx="97775" cy="51025"/>
            </a:xfrm>
            <a:custGeom>
              <a:avLst/>
              <a:gdLst/>
              <a:ahLst/>
              <a:cxnLst/>
              <a:rect l="l" t="t" r="r" b="b"/>
              <a:pathLst>
                <a:path w="3911" h="2041" extrusionOk="0">
                  <a:moveTo>
                    <a:pt x="1850" y="1"/>
                  </a:moveTo>
                  <a:cubicBezTo>
                    <a:pt x="1690" y="1"/>
                    <a:pt x="1526" y="9"/>
                    <a:pt x="1371" y="69"/>
                  </a:cubicBezTo>
                  <a:cubicBezTo>
                    <a:pt x="1321" y="86"/>
                    <a:pt x="1270" y="86"/>
                    <a:pt x="1237" y="86"/>
                  </a:cubicBezTo>
                  <a:cubicBezTo>
                    <a:pt x="970" y="152"/>
                    <a:pt x="719" y="219"/>
                    <a:pt x="519" y="420"/>
                  </a:cubicBezTo>
                  <a:cubicBezTo>
                    <a:pt x="435" y="520"/>
                    <a:pt x="335" y="604"/>
                    <a:pt x="235" y="670"/>
                  </a:cubicBezTo>
                  <a:cubicBezTo>
                    <a:pt x="84" y="787"/>
                    <a:pt x="17" y="921"/>
                    <a:pt x="34" y="1122"/>
                  </a:cubicBezTo>
                  <a:cubicBezTo>
                    <a:pt x="34" y="1339"/>
                    <a:pt x="17" y="1556"/>
                    <a:pt x="17" y="1773"/>
                  </a:cubicBezTo>
                  <a:cubicBezTo>
                    <a:pt x="17" y="1823"/>
                    <a:pt x="1" y="1873"/>
                    <a:pt x="67" y="1924"/>
                  </a:cubicBezTo>
                  <a:cubicBezTo>
                    <a:pt x="101" y="1924"/>
                    <a:pt x="134" y="1907"/>
                    <a:pt x="184" y="1890"/>
                  </a:cubicBezTo>
                  <a:cubicBezTo>
                    <a:pt x="435" y="1807"/>
                    <a:pt x="702" y="1790"/>
                    <a:pt x="970" y="1790"/>
                  </a:cubicBezTo>
                  <a:cubicBezTo>
                    <a:pt x="1204" y="1773"/>
                    <a:pt x="1454" y="1773"/>
                    <a:pt x="1705" y="1773"/>
                  </a:cubicBezTo>
                  <a:cubicBezTo>
                    <a:pt x="1791" y="1767"/>
                    <a:pt x="1877" y="1764"/>
                    <a:pt x="1962" y="1764"/>
                  </a:cubicBezTo>
                  <a:cubicBezTo>
                    <a:pt x="2344" y="1764"/>
                    <a:pt x="2723" y="1819"/>
                    <a:pt x="3092" y="1873"/>
                  </a:cubicBezTo>
                  <a:cubicBezTo>
                    <a:pt x="3359" y="1924"/>
                    <a:pt x="3610" y="1990"/>
                    <a:pt x="3910" y="2040"/>
                  </a:cubicBezTo>
                  <a:cubicBezTo>
                    <a:pt x="3894" y="1924"/>
                    <a:pt x="3860" y="1840"/>
                    <a:pt x="3860" y="1756"/>
                  </a:cubicBezTo>
                  <a:cubicBezTo>
                    <a:pt x="3877" y="1556"/>
                    <a:pt x="3777" y="1472"/>
                    <a:pt x="3610" y="1406"/>
                  </a:cubicBezTo>
                  <a:cubicBezTo>
                    <a:pt x="3560" y="1389"/>
                    <a:pt x="3493" y="1355"/>
                    <a:pt x="3443" y="1339"/>
                  </a:cubicBezTo>
                  <a:cubicBezTo>
                    <a:pt x="3075" y="1255"/>
                    <a:pt x="2707" y="1172"/>
                    <a:pt x="2323" y="1172"/>
                  </a:cubicBezTo>
                  <a:cubicBezTo>
                    <a:pt x="2206" y="1172"/>
                    <a:pt x="2089" y="1176"/>
                    <a:pt x="1972" y="1176"/>
                  </a:cubicBezTo>
                  <a:cubicBezTo>
                    <a:pt x="1855" y="1176"/>
                    <a:pt x="1738" y="1172"/>
                    <a:pt x="1621" y="1155"/>
                  </a:cubicBezTo>
                  <a:cubicBezTo>
                    <a:pt x="1425" y="1122"/>
                    <a:pt x="1237" y="1097"/>
                    <a:pt x="1046" y="1097"/>
                  </a:cubicBezTo>
                  <a:cubicBezTo>
                    <a:pt x="943" y="1097"/>
                    <a:pt x="841" y="1104"/>
                    <a:pt x="736" y="1122"/>
                  </a:cubicBezTo>
                  <a:cubicBezTo>
                    <a:pt x="717" y="1128"/>
                    <a:pt x="697" y="1132"/>
                    <a:pt x="676" y="1132"/>
                  </a:cubicBezTo>
                  <a:cubicBezTo>
                    <a:pt x="641" y="1132"/>
                    <a:pt x="607" y="1120"/>
                    <a:pt x="585" y="1088"/>
                  </a:cubicBezTo>
                  <a:cubicBezTo>
                    <a:pt x="602" y="1005"/>
                    <a:pt x="669" y="1021"/>
                    <a:pt x="719" y="1005"/>
                  </a:cubicBezTo>
                  <a:cubicBezTo>
                    <a:pt x="920" y="971"/>
                    <a:pt x="1137" y="954"/>
                    <a:pt x="1337" y="904"/>
                  </a:cubicBezTo>
                  <a:cubicBezTo>
                    <a:pt x="1488" y="871"/>
                    <a:pt x="1638" y="837"/>
                    <a:pt x="1788" y="837"/>
                  </a:cubicBezTo>
                  <a:lnTo>
                    <a:pt x="2223" y="837"/>
                  </a:lnTo>
                  <a:cubicBezTo>
                    <a:pt x="2267" y="836"/>
                    <a:pt x="2312" y="835"/>
                    <a:pt x="2356" y="835"/>
                  </a:cubicBezTo>
                  <a:cubicBezTo>
                    <a:pt x="2841" y="835"/>
                    <a:pt x="3301" y="920"/>
                    <a:pt x="3760" y="1088"/>
                  </a:cubicBezTo>
                  <a:lnTo>
                    <a:pt x="3844" y="1088"/>
                  </a:lnTo>
                  <a:cubicBezTo>
                    <a:pt x="3860" y="988"/>
                    <a:pt x="3860" y="904"/>
                    <a:pt x="3793" y="837"/>
                  </a:cubicBezTo>
                  <a:cubicBezTo>
                    <a:pt x="3576" y="587"/>
                    <a:pt x="3342" y="370"/>
                    <a:pt x="3058" y="203"/>
                  </a:cubicBezTo>
                  <a:cubicBezTo>
                    <a:pt x="3025" y="203"/>
                    <a:pt x="2991" y="186"/>
                    <a:pt x="2975" y="186"/>
                  </a:cubicBezTo>
                  <a:cubicBezTo>
                    <a:pt x="2791" y="136"/>
                    <a:pt x="2624" y="102"/>
                    <a:pt x="2440" y="52"/>
                  </a:cubicBezTo>
                  <a:cubicBezTo>
                    <a:pt x="2306" y="2"/>
                    <a:pt x="2189" y="2"/>
                    <a:pt x="2039" y="2"/>
                  </a:cubicBezTo>
                  <a:cubicBezTo>
                    <a:pt x="1977" y="2"/>
                    <a:pt x="1914" y="1"/>
                    <a:pt x="18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7;p19">
              <a:extLst>
                <a:ext uri="{FF2B5EF4-FFF2-40B4-BE49-F238E27FC236}">
                  <a16:creationId xmlns:a16="http://schemas.microsoft.com/office/drawing/2014/main" id="{D914B833-69FF-0DCD-769B-F24DB7EECAAE}"/>
                </a:ext>
              </a:extLst>
            </p:cNvPr>
            <p:cNvSpPr/>
            <p:nvPr/>
          </p:nvSpPr>
          <p:spPr>
            <a:xfrm>
              <a:off x="2333375" y="3157200"/>
              <a:ext cx="58925" cy="20900"/>
            </a:xfrm>
            <a:custGeom>
              <a:avLst/>
              <a:gdLst/>
              <a:ahLst/>
              <a:cxnLst/>
              <a:rect l="l" t="t" r="r" b="b"/>
              <a:pathLst>
                <a:path w="2357" h="836" extrusionOk="0">
                  <a:moveTo>
                    <a:pt x="1220" y="0"/>
                  </a:moveTo>
                  <a:cubicBezTo>
                    <a:pt x="1053" y="0"/>
                    <a:pt x="886" y="50"/>
                    <a:pt x="735" y="67"/>
                  </a:cubicBezTo>
                  <a:cubicBezTo>
                    <a:pt x="669" y="67"/>
                    <a:pt x="618" y="67"/>
                    <a:pt x="568" y="84"/>
                  </a:cubicBezTo>
                  <a:cubicBezTo>
                    <a:pt x="518" y="101"/>
                    <a:pt x="451" y="101"/>
                    <a:pt x="418" y="134"/>
                  </a:cubicBezTo>
                  <a:cubicBezTo>
                    <a:pt x="201" y="301"/>
                    <a:pt x="34" y="518"/>
                    <a:pt x="0" y="836"/>
                  </a:cubicBezTo>
                  <a:cubicBezTo>
                    <a:pt x="268" y="769"/>
                    <a:pt x="485" y="702"/>
                    <a:pt x="719" y="652"/>
                  </a:cubicBezTo>
                  <a:cubicBezTo>
                    <a:pt x="786" y="635"/>
                    <a:pt x="836" y="635"/>
                    <a:pt x="902" y="635"/>
                  </a:cubicBezTo>
                  <a:lnTo>
                    <a:pt x="1454" y="635"/>
                  </a:lnTo>
                  <a:cubicBezTo>
                    <a:pt x="1504" y="635"/>
                    <a:pt x="1571" y="635"/>
                    <a:pt x="1621" y="652"/>
                  </a:cubicBezTo>
                  <a:cubicBezTo>
                    <a:pt x="1838" y="702"/>
                    <a:pt x="2055" y="769"/>
                    <a:pt x="2273" y="819"/>
                  </a:cubicBezTo>
                  <a:cubicBezTo>
                    <a:pt x="2284" y="825"/>
                    <a:pt x="2293" y="827"/>
                    <a:pt x="2302" y="827"/>
                  </a:cubicBezTo>
                  <a:cubicBezTo>
                    <a:pt x="2319" y="827"/>
                    <a:pt x="2334" y="819"/>
                    <a:pt x="2356" y="819"/>
                  </a:cubicBezTo>
                  <a:cubicBezTo>
                    <a:pt x="2323" y="568"/>
                    <a:pt x="2206" y="385"/>
                    <a:pt x="2039" y="218"/>
                  </a:cubicBezTo>
                  <a:cubicBezTo>
                    <a:pt x="1938" y="134"/>
                    <a:pt x="1838" y="84"/>
                    <a:pt x="1704" y="67"/>
                  </a:cubicBezTo>
                  <a:cubicBezTo>
                    <a:pt x="1537" y="50"/>
                    <a:pt x="1370" y="0"/>
                    <a:pt x="12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8;p19">
              <a:extLst>
                <a:ext uri="{FF2B5EF4-FFF2-40B4-BE49-F238E27FC236}">
                  <a16:creationId xmlns:a16="http://schemas.microsoft.com/office/drawing/2014/main" id="{4AAFACC7-39FD-D31C-0508-9D2C88BF6B05}"/>
                </a:ext>
              </a:extLst>
            </p:cNvPr>
            <p:cNvSpPr/>
            <p:nvPr/>
          </p:nvSpPr>
          <p:spPr>
            <a:xfrm>
              <a:off x="2155425" y="3319225"/>
              <a:ext cx="426100" cy="490525"/>
            </a:xfrm>
            <a:custGeom>
              <a:avLst/>
              <a:gdLst/>
              <a:ahLst/>
              <a:cxnLst/>
              <a:rect l="l" t="t" r="r" b="b"/>
              <a:pathLst>
                <a:path w="17044" h="19621" extrusionOk="0">
                  <a:moveTo>
                    <a:pt x="6201" y="1"/>
                  </a:moveTo>
                  <a:cubicBezTo>
                    <a:pt x="5834" y="1"/>
                    <a:pt x="5498" y="114"/>
                    <a:pt x="5213" y="487"/>
                  </a:cubicBezTo>
                  <a:cubicBezTo>
                    <a:pt x="4612" y="1289"/>
                    <a:pt x="4445" y="2308"/>
                    <a:pt x="4127" y="3227"/>
                  </a:cubicBezTo>
                  <a:cubicBezTo>
                    <a:pt x="3676" y="4530"/>
                    <a:pt x="2774" y="5566"/>
                    <a:pt x="1888" y="6602"/>
                  </a:cubicBezTo>
                  <a:cubicBezTo>
                    <a:pt x="1153" y="7471"/>
                    <a:pt x="819" y="8189"/>
                    <a:pt x="518" y="9292"/>
                  </a:cubicBezTo>
                  <a:cubicBezTo>
                    <a:pt x="201" y="10445"/>
                    <a:pt x="0" y="11431"/>
                    <a:pt x="0" y="12617"/>
                  </a:cubicBezTo>
                  <a:cubicBezTo>
                    <a:pt x="0" y="13770"/>
                    <a:pt x="318" y="14622"/>
                    <a:pt x="852" y="15625"/>
                  </a:cubicBezTo>
                  <a:cubicBezTo>
                    <a:pt x="1404" y="16644"/>
                    <a:pt x="2122" y="17396"/>
                    <a:pt x="3025" y="18131"/>
                  </a:cubicBezTo>
                  <a:cubicBezTo>
                    <a:pt x="3877" y="18833"/>
                    <a:pt x="4779" y="19484"/>
                    <a:pt x="5915" y="19585"/>
                  </a:cubicBezTo>
                  <a:cubicBezTo>
                    <a:pt x="6206" y="19609"/>
                    <a:pt x="6493" y="19620"/>
                    <a:pt x="6776" y="19620"/>
                  </a:cubicBezTo>
                  <a:cubicBezTo>
                    <a:pt x="7664" y="19620"/>
                    <a:pt x="8525" y="19507"/>
                    <a:pt x="9424" y="19317"/>
                  </a:cubicBezTo>
                  <a:cubicBezTo>
                    <a:pt x="10660" y="19050"/>
                    <a:pt x="11763" y="18916"/>
                    <a:pt x="12833" y="18164"/>
                  </a:cubicBezTo>
                  <a:cubicBezTo>
                    <a:pt x="14620" y="16895"/>
                    <a:pt x="15673" y="14923"/>
                    <a:pt x="16508" y="12951"/>
                  </a:cubicBezTo>
                  <a:cubicBezTo>
                    <a:pt x="16893" y="12049"/>
                    <a:pt x="17043" y="10863"/>
                    <a:pt x="16876" y="9894"/>
                  </a:cubicBezTo>
                  <a:cubicBezTo>
                    <a:pt x="16692" y="8908"/>
                    <a:pt x="16074" y="8323"/>
                    <a:pt x="15389" y="7655"/>
                  </a:cubicBezTo>
                  <a:cubicBezTo>
                    <a:pt x="14520" y="6786"/>
                    <a:pt x="13451" y="5934"/>
                    <a:pt x="13016" y="4747"/>
                  </a:cubicBezTo>
                  <a:cubicBezTo>
                    <a:pt x="12599" y="3578"/>
                    <a:pt x="12465" y="2392"/>
                    <a:pt x="11780" y="1339"/>
                  </a:cubicBezTo>
                  <a:cubicBezTo>
                    <a:pt x="11112" y="320"/>
                    <a:pt x="10092" y="103"/>
                    <a:pt x="8956" y="36"/>
                  </a:cubicBezTo>
                  <a:cubicBezTo>
                    <a:pt x="8897" y="32"/>
                    <a:pt x="8836" y="31"/>
                    <a:pt x="8774" y="31"/>
                  </a:cubicBezTo>
                  <a:cubicBezTo>
                    <a:pt x="8286" y="31"/>
                    <a:pt x="7719" y="124"/>
                    <a:pt x="7209" y="124"/>
                  </a:cubicBezTo>
                  <a:cubicBezTo>
                    <a:pt x="7144" y="124"/>
                    <a:pt x="7080" y="123"/>
                    <a:pt x="7018" y="119"/>
                  </a:cubicBezTo>
                  <a:cubicBezTo>
                    <a:pt x="6735" y="57"/>
                    <a:pt x="6460" y="1"/>
                    <a:pt x="62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9;p19">
              <a:extLst>
                <a:ext uri="{FF2B5EF4-FFF2-40B4-BE49-F238E27FC236}">
                  <a16:creationId xmlns:a16="http://schemas.microsoft.com/office/drawing/2014/main" id="{90C54ECF-1F7F-D8FA-9D05-4F746611C285}"/>
                </a:ext>
              </a:extLst>
            </p:cNvPr>
            <p:cNvSpPr/>
            <p:nvPr/>
          </p:nvSpPr>
          <p:spPr>
            <a:xfrm>
              <a:off x="2330700" y="3160900"/>
              <a:ext cx="59075" cy="22450"/>
            </a:xfrm>
            <a:custGeom>
              <a:avLst/>
              <a:gdLst/>
              <a:ahLst/>
              <a:cxnLst/>
              <a:rect l="l" t="t" r="r" b="b"/>
              <a:pathLst>
                <a:path w="2363" h="898" extrusionOk="0">
                  <a:moveTo>
                    <a:pt x="1353" y="0"/>
                  </a:moveTo>
                  <a:cubicBezTo>
                    <a:pt x="1267" y="0"/>
                    <a:pt x="1180" y="10"/>
                    <a:pt x="1093" y="19"/>
                  </a:cubicBezTo>
                  <a:cubicBezTo>
                    <a:pt x="792" y="86"/>
                    <a:pt x="491" y="203"/>
                    <a:pt x="224" y="387"/>
                  </a:cubicBezTo>
                  <a:cubicBezTo>
                    <a:pt x="0" y="555"/>
                    <a:pt x="151" y="898"/>
                    <a:pt x="363" y="898"/>
                  </a:cubicBezTo>
                  <a:cubicBezTo>
                    <a:pt x="404" y="898"/>
                    <a:pt x="448" y="885"/>
                    <a:pt x="491" y="855"/>
                  </a:cubicBezTo>
                  <a:cubicBezTo>
                    <a:pt x="725" y="688"/>
                    <a:pt x="993" y="571"/>
                    <a:pt x="1277" y="537"/>
                  </a:cubicBezTo>
                  <a:cubicBezTo>
                    <a:pt x="1296" y="535"/>
                    <a:pt x="1316" y="533"/>
                    <a:pt x="1335" y="533"/>
                  </a:cubicBezTo>
                  <a:cubicBezTo>
                    <a:pt x="1552" y="533"/>
                    <a:pt x="1782" y="689"/>
                    <a:pt x="2012" y="705"/>
                  </a:cubicBezTo>
                  <a:cubicBezTo>
                    <a:pt x="2023" y="706"/>
                    <a:pt x="2033" y="706"/>
                    <a:pt x="2043" y="706"/>
                  </a:cubicBezTo>
                  <a:cubicBezTo>
                    <a:pt x="2363" y="706"/>
                    <a:pt x="2352" y="202"/>
                    <a:pt x="2012" y="170"/>
                  </a:cubicBezTo>
                  <a:cubicBezTo>
                    <a:pt x="1845" y="153"/>
                    <a:pt x="1695" y="70"/>
                    <a:pt x="1544" y="19"/>
                  </a:cubicBezTo>
                  <a:cubicBezTo>
                    <a:pt x="1481" y="5"/>
                    <a:pt x="1417" y="0"/>
                    <a:pt x="1353"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0;p19">
              <a:extLst>
                <a:ext uri="{FF2B5EF4-FFF2-40B4-BE49-F238E27FC236}">
                  <a16:creationId xmlns:a16="http://schemas.microsoft.com/office/drawing/2014/main" id="{12EDE4C1-FC28-FCCD-4D79-09BC350A1668}"/>
                </a:ext>
              </a:extLst>
            </p:cNvPr>
            <p:cNvSpPr/>
            <p:nvPr/>
          </p:nvSpPr>
          <p:spPr>
            <a:xfrm>
              <a:off x="2317500" y="3186250"/>
              <a:ext cx="90875" cy="26475"/>
            </a:xfrm>
            <a:custGeom>
              <a:avLst/>
              <a:gdLst/>
              <a:ahLst/>
              <a:cxnLst/>
              <a:rect l="l" t="t" r="r" b="b"/>
              <a:pathLst>
                <a:path w="3635" h="1059" extrusionOk="0">
                  <a:moveTo>
                    <a:pt x="1505" y="1"/>
                  </a:moveTo>
                  <a:cubicBezTo>
                    <a:pt x="1043" y="1"/>
                    <a:pt x="232" y="213"/>
                    <a:pt x="50" y="576"/>
                  </a:cubicBezTo>
                  <a:cubicBezTo>
                    <a:pt x="0" y="676"/>
                    <a:pt x="0" y="810"/>
                    <a:pt x="101" y="894"/>
                  </a:cubicBezTo>
                  <a:cubicBezTo>
                    <a:pt x="101" y="910"/>
                    <a:pt x="117" y="910"/>
                    <a:pt x="117" y="910"/>
                  </a:cubicBezTo>
                  <a:cubicBezTo>
                    <a:pt x="172" y="960"/>
                    <a:pt x="234" y="980"/>
                    <a:pt x="295" y="980"/>
                  </a:cubicBezTo>
                  <a:cubicBezTo>
                    <a:pt x="418" y="980"/>
                    <a:pt x="535" y="894"/>
                    <a:pt x="568" y="793"/>
                  </a:cubicBezTo>
                  <a:cubicBezTo>
                    <a:pt x="743" y="633"/>
                    <a:pt x="1261" y="536"/>
                    <a:pt x="1535" y="536"/>
                  </a:cubicBezTo>
                  <a:cubicBezTo>
                    <a:pt x="1575" y="536"/>
                    <a:pt x="1610" y="538"/>
                    <a:pt x="1638" y="543"/>
                  </a:cubicBezTo>
                  <a:cubicBezTo>
                    <a:pt x="1905" y="559"/>
                    <a:pt x="2958" y="643"/>
                    <a:pt x="3075" y="927"/>
                  </a:cubicBezTo>
                  <a:cubicBezTo>
                    <a:pt x="3121" y="1020"/>
                    <a:pt x="3197" y="1059"/>
                    <a:pt x="3275" y="1059"/>
                  </a:cubicBezTo>
                  <a:cubicBezTo>
                    <a:pt x="3448" y="1059"/>
                    <a:pt x="3635" y="867"/>
                    <a:pt x="3542" y="660"/>
                  </a:cubicBezTo>
                  <a:cubicBezTo>
                    <a:pt x="3292" y="108"/>
                    <a:pt x="2122" y="58"/>
                    <a:pt x="1638" y="8"/>
                  </a:cubicBezTo>
                  <a:cubicBezTo>
                    <a:pt x="1598" y="3"/>
                    <a:pt x="1553" y="1"/>
                    <a:pt x="1505"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1;p19">
              <a:extLst>
                <a:ext uri="{FF2B5EF4-FFF2-40B4-BE49-F238E27FC236}">
                  <a16:creationId xmlns:a16="http://schemas.microsoft.com/office/drawing/2014/main" id="{3DC2CF24-AC41-7BEE-B5AC-76AFB1B0D61F}"/>
                </a:ext>
              </a:extLst>
            </p:cNvPr>
            <p:cNvSpPr/>
            <p:nvPr/>
          </p:nvSpPr>
          <p:spPr>
            <a:xfrm>
              <a:off x="2310800" y="3210050"/>
              <a:ext cx="95275" cy="20100"/>
            </a:xfrm>
            <a:custGeom>
              <a:avLst/>
              <a:gdLst/>
              <a:ahLst/>
              <a:cxnLst/>
              <a:rect l="l" t="t" r="r" b="b"/>
              <a:pathLst>
                <a:path w="3811" h="804" extrusionOk="0">
                  <a:moveTo>
                    <a:pt x="1693" y="1"/>
                  </a:moveTo>
                  <a:cubicBezTo>
                    <a:pt x="1193" y="1"/>
                    <a:pt x="705" y="71"/>
                    <a:pt x="201" y="242"/>
                  </a:cubicBezTo>
                  <a:cubicBezTo>
                    <a:pt x="101" y="276"/>
                    <a:pt x="1" y="376"/>
                    <a:pt x="1" y="493"/>
                  </a:cubicBezTo>
                  <a:cubicBezTo>
                    <a:pt x="18" y="510"/>
                    <a:pt x="18" y="526"/>
                    <a:pt x="18" y="543"/>
                  </a:cubicBezTo>
                  <a:cubicBezTo>
                    <a:pt x="28" y="712"/>
                    <a:pt x="172" y="794"/>
                    <a:pt x="306" y="794"/>
                  </a:cubicBezTo>
                  <a:cubicBezTo>
                    <a:pt x="384" y="794"/>
                    <a:pt x="459" y="766"/>
                    <a:pt x="502" y="710"/>
                  </a:cubicBezTo>
                  <a:cubicBezTo>
                    <a:pt x="881" y="584"/>
                    <a:pt x="1269" y="524"/>
                    <a:pt x="1659" y="524"/>
                  </a:cubicBezTo>
                  <a:cubicBezTo>
                    <a:pt x="1786" y="524"/>
                    <a:pt x="1912" y="531"/>
                    <a:pt x="2039" y="543"/>
                  </a:cubicBezTo>
                  <a:cubicBezTo>
                    <a:pt x="2307" y="560"/>
                    <a:pt x="3075" y="543"/>
                    <a:pt x="3309" y="693"/>
                  </a:cubicBezTo>
                  <a:cubicBezTo>
                    <a:pt x="3363" y="762"/>
                    <a:pt x="3451" y="803"/>
                    <a:pt x="3538" y="803"/>
                  </a:cubicBezTo>
                  <a:cubicBezTo>
                    <a:pt x="3641" y="803"/>
                    <a:pt x="3741" y="746"/>
                    <a:pt x="3777" y="610"/>
                  </a:cubicBezTo>
                  <a:cubicBezTo>
                    <a:pt x="3777" y="610"/>
                    <a:pt x="3777" y="593"/>
                    <a:pt x="3777" y="593"/>
                  </a:cubicBezTo>
                  <a:cubicBezTo>
                    <a:pt x="3810" y="510"/>
                    <a:pt x="3777" y="409"/>
                    <a:pt x="3710" y="343"/>
                  </a:cubicBezTo>
                  <a:cubicBezTo>
                    <a:pt x="3426" y="58"/>
                    <a:pt x="2775" y="92"/>
                    <a:pt x="2390" y="42"/>
                  </a:cubicBezTo>
                  <a:cubicBezTo>
                    <a:pt x="2154" y="15"/>
                    <a:pt x="1922" y="1"/>
                    <a:pt x="1693"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2;p19">
              <a:extLst>
                <a:ext uri="{FF2B5EF4-FFF2-40B4-BE49-F238E27FC236}">
                  <a16:creationId xmlns:a16="http://schemas.microsoft.com/office/drawing/2014/main" id="{3324D63E-CADF-E366-67C8-B208B12640B2}"/>
                </a:ext>
              </a:extLst>
            </p:cNvPr>
            <p:cNvSpPr/>
            <p:nvPr/>
          </p:nvSpPr>
          <p:spPr>
            <a:xfrm>
              <a:off x="2305075" y="3243175"/>
              <a:ext cx="112375" cy="29975"/>
            </a:xfrm>
            <a:custGeom>
              <a:avLst/>
              <a:gdLst/>
              <a:ahLst/>
              <a:cxnLst/>
              <a:rect l="l" t="t" r="r" b="b"/>
              <a:pathLst>
                <a:path w="4495" h="1199" extrusionOk="0">
                  <a:moveTo>
                    <a:pt x="2382" y="1"/>
                  </a:moveTo>
                  <a:cubicBezTo>
                    <a:pt x="1764" y="1"/>
                    <a:pt x="1143" y="51"/>
                    <a:pt x="514" y="137"/>
                  </a:cubicBezTo>
                  <a:lnTo>
                    <a:pt x="430" y="137"/>
                  </a:lnTo>
                  <a:cubicBezTo>
                    <a:pt x="297" y="154"/>
                    <a:pt x="247" y="271"/>
                    <a:pt x="247" y="388"/>
                  </a:cubicBezTo>
                  <a:cubicBezTo>
                    <a:pt x="1" y="453"/>
                    <a:pt x="12" y="889"/>
                    <a:pt x="313" y="889"/>
                  </a:cubicBezTo>
                  <a:cubicBezTo>
                    <a:pt x="319" y="889"/>
                    <a:pt x="324" y="889"/>
                    <a:pt x="330" y="889"/>
                  </a:cubicBezTo>
                  <a:cubicBezTo>
                    <a:pt x="982" y="889"/>
                    <a:pt x="1633" y="839"/>
                    <a:pt x="2285" y="839"/>
                  </a:cubicBezTo>
                  <a:cubicBezTo>
                    <a:pt x="2309" y="838"/>
                    <a:pt x="2334" y="838"/>
                    <a:pt x="2358" y="838"/>
                  </a:cubicBezTo>
                  <a:cubicBezTo>
                    <a:pt x="2951" y="838"/>
                    <a:pt x="3528" y="1029"/>
                    <a:pt x="4090" y="1190"/>
                  </a:cubicBezTo>
                  <a:cubicBezTo>
                    <a:pt x="4113" y="1196"/>
                    <a:pt x="4135" y="1199"/>
                    <a:pt x="4157" y="1199"/>
                  </a:cubicBezTo>
                  <a:cubicBezTo>
                    <a:pt x="4369" y="1199"/>
                    <a:pt x="4495" y="923"/>
                    <a:pt x="4374" y="772"/>
                  </a:cubicBezTo>
                  <a:cubicBezTo>
                    <a:pt x="4440" y="672"/>
                    <a:pt x="4457" y="555"/>
                    <a:pt x="4357" y="438"/>
                  </a:cubicBezTo>
                  <a:cubicBezTo>
                    <a:pt x="4039" y="104"/>
                    <a:pt x="3488" y="37"/>
                    <a:pt x="3037" y="20"/>
                  </a:cubicBezTo>
                  <a:cubicBezTo>
                    <a:pt x="2819" y="7"/>
                    <a:pt x="2600" y="1"/>
                    <a:pt x="2382"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3;p19">
              <a:extLst>
                <a:ext uri="{FF2B5EF4-FFF2-40B4-BE49-F238E27FC236}">
                  <a16:creationId xmlns:a16="http://schemas.microsoft.com/office/drawing/2014/main" id="{B2D480CA-525E-9B4E-5418-2529E7B3DDB5}"/>
                </a:ext>
              </a:extLst>
            </p:cNvPr>
            <p:cNvSpPr/>
            <p:nvPr/>
          </p:nvSpPr>
          <p:spPr>
            <a:xfrm>
              <a:off x="2296600" y="3271650"/>
              <a:ext cx="138500" cy="35750"/>
            </a:xfrm>
            <a:custGeom>
              <a:avLst/>
              <a:gdLst/>
              <a:ahLst/>
              <a:cxnLst/>
              <a:rect l="l" t="t" r="r" b="b"/>
              <a:pathLst>
                <a:path w="5540" h="1430" extrusionOk="0">
                  <a:moveTo>
                    <a:pt x="3307" y="23"/>
                  </a:moveTo>
                  <a:cubicBezTo>
                    <a:pt x="2906" y="23"/>
                    <a:pt x="2525" y="51"/>
                    <a:pt x="2257" y="51"/>
                  </a:cubicBezTo>
                  <a:cubicBezTo>
                    <a:pt x="1922" y="67"/>
                    <a:pt x="68" y="1"/>
                    <a:pt x="285" y="686"/>
                  </a:cubicBezTo>
                  <a:cubicBezTo>
                    <a:pt x="251" y="702"/>
                    <a:pt x="218" y="719"/>
                    <a:pt x="185" y="736"/>
                  </a:cubicBezTo>
                  <a:cubicBezTo>
                    <a:pt x="1" y="853"/>
                    <a:pt x="1" y="1187"/>
                    <a:pt x="235" y="1220"/>
                  </a:cubicBezTo>
                  <a:cubicBezTo>
                    <a:pt x="1221" y="1371"/>
                    <a:pt x="2173" y="1404"/>
                    <a:pt x="3159" y="1421"/>
                  </a:cubicBezTo>
                  <a:cubicBezTo>
                    <a:pt x="3288" y="1426"/>
                    <a:pt x="3422" y="1429"/>
                    <a:pt x="3557" y="1429"/>
                  </a:cubicBezTo>
                  <a:cubicBezTo>
                    <a:pt x="3861" y="1429"/>
                    <a:pt x="4173" y="1412"/>
                    <a:pt x="4462" y="1354"/>
                  </a:cubicBezTo>
                  <a:lnTo>
                    <a:pt x="4796" y="1354"/>
                  </a:lnTo>
                  <a:cubicBezTo>
                    <a:pt x="4846" y="1354"/>
                    <a:pt x="4896" y="1337"/>
                    <a:pt x="4930" y="1304"/>
                  </a:cubicBezTo>
                  <a:cubicBezTo>
                    <a:pt x="4930" y="1320"/>
                    <a:pt x="4947" y="1320"/>
                    <a:pt x="4963" y="1337"/>
                  </a:cubicBezTo>
                  <a:cubicBezTo>
                    <a:pt x="5018" y="1388"/>
                    <a:pt x="5079" y="1410"/>
                    <a:pt x="5139" y="1410"/>
                  </a:cubicBezTo>
                  <a:cubicBezTo>
                    <a:pt x="5351" y="1410"/>
                    <a:pt x="5540" y="1136"/>
                    <a:pt x="5331" y="953"/>
                  </a:cubicBezTo>
                  <a:cubicBezTo>
                    <a:pt x="5297" y="919"/>
                    <a:pt x="5264" y="903"/>
                    <a:pt x="5231" y="869"/>
                  </a:cubicBezTo>
                  <a:cubicBezTo>
                    <a:pt x="5231" y="819"/>
                    <a:pt x="5231" y="769"/>
                    <a:pt x="5197" y="719"/>
                  </a:cubicBezTo>
                  <a:cubicBezTo>
                    <a:pt x="4933" y="125"/>
                    <a:pt x="4082" y="23"/>
                    <a:pt x="3307" y="23"/>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4;p19">
              <a:extLst>
                <a:ext uri="{FF2B5EF4-FFF2-40B4-BE49-F238E27FC236}">
                  <a16:creationId xmlns:a16="http://schemas.microsoft.com/office/drawing/2014/main" id="{E0B69D6D-653A-D334-2583-EC9DCAEE7EB2}"/>
                </a:ext>
              </a:extLst>
            </p:cNvPr>
            <p:cNvSpPr/>
            <p:nvPr/>
          </p:nvSpPr>
          <p:spPr>
            <a:xfrm>
              <a:off x="2131600" y="3148425"/>
              <a:ext cx="462450" cy="678800"/>
            </a:xfrm>
            <a:custGeom>
              <a:avLst/>
              <a:gdLst/>
              <a:ahLst/>
              <a:cxnLst/>
              <a:rect l="l" t="t" r="r" b="b"/>
              <a:pathLst>
                <a:path w="18498" h="27152" extrusionOk="0">
                  <a:moveTo>
                    <a:pt x="12415" y="6433"/>
                  </a:moveTo>
                  <a:cubicBezTo>
                    <a:pt x="12566" y="6483"/>
                    <a:pt x="12699" y="6584"/>
                    <a:pt x="12883" y="6617"/>
                  </a:cubicBezTo>
                  <a:cubicBezTo>
                    <a:pt x="12950" y="6617"/>
                    <a:pt x="13017" y="6650"/>
                    <a:pt x="13050" y="6701"/>
                  </a:cubicBezTo>
                  <a:cubicBezTo>
                    <a:pt x="13151" y="6868"/>
                    <a:pt x="13284" y="7018"/>
                    <a:pt x="13301" y="7235"/>
                  </a:cubicBezTo>
                  <a:cubicBezTo>
                    <a:pt x="13301" y="7302"/>
                    <a:pt x="13301" y="7386"/>
                    <a:pt x="13301" y="7452"/>
                  </a:cubicBezTo>
                  <a:cubicBezTo>
                    <a:pt x="13301" y="7586"/>
                    <a:pt x="13301" y="7703"/>
                    <a:pt x="13385" y="7820"/>
                  </a:cubicBezTo>
                  <a:cubicBezTo>
                    <a:pt x="13418" y="7887"/>
                    <a:pt x="13435" y="7970"/>
                    <a:pt x="13435" y="8054"/>
                  </a:cubicBezTo>
                  <a:cubicBezTo>
                    <a:pt x="13451" y="8121"/>
                    <a:pt x="13451" y="8188"/>
                    <a:pt x="13435" y="8238"/>
                  </a:cubicBezTo>
                  <a:cubicBezTo>
                    <a:pt x="13401" y="8555"/>
                    <a:pt x="13535" y="8823"/>
                    <a:pt x="13652" y="9107"/>
                  </a:cubicBezTo>
                  <a:cubicBezTo>
                    <a:pt x="13685" y="9173"/>
                    <a:pt x="13702" y="9240"/>
                    <a:pt x="13735" y="9307"/>
                  </a:cubicBezTo>
                  <a:cubicBezTo>
                    <a:pt x="13802" y="9458"/>
                    <a:pt x="13852" y="9608"/>
                    <a:pt x="13936" y="9758"/>
                  </a:cubicBezTo>
                  <a:cubicBezTo>
                    <a:pt x="13969" y="9825"/>
                    <a:pt x="14003" y="9909"/>
                    <a:pt x="14070" y="9959"/>
                  </a:cubicBezTo>
                  <a:cubicBezTo>
                    <a:pt x="14220" y="10076"/>
                    <a:pt x="14303" y="10243"/>
                    <a:pt x="14370" y="10410"/>
                  </a:cubicBezTo>
                  <a:cubicBezTo>
                    <a:pt x="14387" y="10477"/>
                    <a:pt x="14437" y="10544"/>
                    <a:pt x="14487" y="10627"/>
                  </a:cubicBezTo>
                  <a:cubicBezTo>
                    <a:pt x="14521" y="10661"/>
                    <a:pt x="14554" y="10711"/>
                    <a:pt x="14588" y="10744"/>
                  </a:cubicBezTo>
                  <a:cubicBezTo>
                    <a:pt x="14705" y="11011"/>
                    <a:pt x="14905" y="11195"/>
                    <a:pt x="15106" y="11379"/>
                  </a:cubicBezTo>
                  <a:cubicBezTo>
                    <a:pt x="15156" y="11446"/>
                    <a:pt x="15206" y="11513"/>
                    <a:pt x="15239" y="11579"/>
                  </a:cubicBezTo>
                  <a:cubicBezTo>
                    <a:pt x="15323" y="11713"/>
                    <a:pt x="15390" y="11847"/>
                    <a:pt x="15473" y="11980"/>
                  </a:cubicBezTo>
                  <a:cubicBezTo>
                    <a:pt x="15607" y="12198"/>
                    <a:pt x="15757" y="12398"/>
                    <a:pt x="15941" y="12582"/>
                  </a:cubicBezTo>
                  <a:cubicBezTo>
                    <a:pt x="16342" y="12950"/>
                    <a:pt x="16710" y="13351"/>
                    <a:pt x="17060" y="13768"/>
                  </a:cubicBezTo>
                  <a:cubicBezTo>
                    <a:pt x="17344" y="14102"/>
                    <a:pt x="17562" y="14470"/>
                    <a:pt x="17779" y="14838"/>
                  </a:cubicBezTo>
                  <a:cubicBezTo>
                    <a:pt x="17913" y="15088"/>
                    <a:pt x="17996" y="15356"/>
                    <a:pt x="18096" y="15623"/>
                  </a:cubicBezTo>
                  <a:cubicBezTo>
                    <a:pt x="18180" y="15823"/>
                    <a:pt x="18247" y="16041"/>
                    <a:pt x="18330" y="16241"/>
                  </a:cubicBezTo>
                  <a:cubicBezTo>
                    <a:pt x="18397" y="16425"/>
                    <a:pt x="18431" y="16609"/>
                    <a:pt x="18431" y="16809"/>
                  </a:cubicBezTo>
                  <a:cubicBezTo>
                    <a:pt x="18431" y="17060"/>
                    <a:pt x="18414" y="17311"/>
                    <a:pt x="18414" y="17561"/>
                  </a:cubicBezTo>
                  <a:cubicBezTo>
                    <a:pt x="18414" y="17762"/>
                    <a:pt x="18414" y="17979"/>
                    <a:pt x="18431" y="18163"/>
                  </a:cubicBezTo>
                  <a:cubicBezTo>
                    <a:pt x="18497" y="18664"/>
                    <a:pt x="18497" y="19165"/>
                    <a:pt x="18447" y="19666"/>
                  </a:cubicBezTo>
                  <a:cubicBezTo>
                    <a:pt x="18414" y="20067"/>
                    <a:pt x="18330" y="20435"/>
                    <a:pt x="18213" y="20819"/>
                  </a:cubicBezTo>
                  <a:cubicBezTo>
                    <a:pt x="18113" y="21153"/>
                    <a:pt x="17979" y="21471"/>
                    <a:pt x="17829" y="21788"/>
                  </a:cubicBezTo>
                  <a:cubicBezTo>
                    <a:pt x="17645" y="22156"/>
                    <a:pt x="17411" y="22507"/>
                    <a:pt x="17278" y="22908"/>
                  </a:cubicBezTo>
                  <a:cubicBezTo>
                    <a:pt x="17278" y="22925"/>
                    <a:pt x="17261" y="22941"/>
                    <a:pt x="17261" y="22958"/>
                  </a:cubicBezTo>
                  <a:cubicBezTo>
                    <a:pt x="17094" y="23209"/>
                    <a:pt x="16927" y="23459"/>
                    <a:pt x="16743" y="23710"/>
                  </a:cubicBezTo>
                  <a:cubicBezTo>
                    <a:pt x="16726" y="23743"/>
                    <a:pt x="16676" y="23777"/>
                    <a:pt x="16643" y="23827"/>
                  </a:cubicBezTo>
                  <a:cubicBezTo>
                    <a:pt x="16342" y="24362"/>
                    <a:pt x="15908" y="24779"/>
                    <a:pt x="15440" y="25147"/>
                  </a:cubicBezTo>
                  <a:cubicBezTo>
                    <a:pt x="15289" y="25264"/>
                    <a:pt x="15156" y="25381"/>
                    <a:pt x="15005" y="25481"/>
                  </a:cubicBezTo>
                  <a:cubicBezTo>
                    <a:pt x="14938" y="25531"/>
                    <a:pt x="14872" y="25598"/>
                    <a:pt x="14805" y="25631"/>
                  </a:cubicBezTo>
                  <a:cubicBezTo>
                    <a:pt x="14487" y="25815"/>
                    <a:pt x="14170" y="25982"/>
                    <a:pt x="13852" y="26149"/>
                  </a:cubicBezTo>
                  <a:cubicBezTo>
                    <a:pt x="13652" y="26250"/>
                    <a:pt x="13451" y="26350"/>
                    <a:pt x="13268" y="26450"/>
                  </a:cubicBezTo>
                  <a:cubicBezTo>
                    <a:pt x="12867" y="26667"/>
                    <a:pt x="12415" y="26801"/>
                    <a:pt x="11981" y="26918"/>
                  </a:cubicBezTo>
                  <a:cubicBezTo>
                    <a:pt x="11914" y="26935"/>
                    <a:pt x="11847" y="26935"/>
                    <a:pt x="11797" y="26935"/>
                  </a:cubicBezTo>
                  <a:cubicBezTo>
                    <a:pt x="11764" y="26951"/>
                    <a:pt x="11714" y="26951"/>
                    <a:pt x="11680" y="26968"/>
                  </a:cubicBezTo>
                  <a:cubicBezTo>
                    <a:pt x="11413" y="27118"/>
                    <a:pt x="11095" y="27152"/>
                    <a:pt x="10795" y="27152"/>
                  </a:cubicBezTo>
                  <a:cubicBezTo>
                    <a:pt x="10026" y="27152"/>
                    <a:pt x="9258" y="27152"/>
                    <a:pt x="8489" y="27152"/>
                  </a:cubicBezTo>
                  <a:cubicBezTo>
                    <a:pt x="8322" y="27152"/>
                    <a:pt x="8155" y="27135"/>
                    <a:pt x="8004" y="27085"/>
                  </a:cubicBezTo>
                  <a:cubicBezTo>
                    <a:pt x="7821" y="27018"/>
                    <a:pt x="7637" y="26985"/>
                    <a:pt x="7436" y="26985"/>
                  </a:cubicBezTo>
                  <a:cubicBezTo>
                    <a:pt x="7336" y="26985"/>
                    <a:pt x="7219" y="26968"/>
                    <a:pt x="7119" y="26951"/>
                  </a:cubicBezTo>
                  <a:cubicBezTo>
                    <a:pt x="7035" y="26951"/>
                    <a:pt x="6952" y="26935"/>
                    <a:pt x="6868" y="26935"/>
                  </a:cubicBezTo>
                  <a:cubicBezTo>
                    <a:pt x="6684" y="26951"/>
                    <a:pt x="6501" y="26918"/>
                    <a:pt x="6334" y="26868"/>
                  </a:cubicBezTo>
                  <a:cubicBezTo>
                    <a:pt x="5816" y="26734"/>
                    <a:pt x="5314" y="26517"/>
                    <a:pt x="4846" y="26250"/>
                  </a:cubicBezTo>
                  <a:cubicBezTo>
                    <a:pt x="4529" y="26082"/>
                    <a:pt x="4212" y="25915"/>
                    <a:pt x="3911" y="25748"/>
                  </a:cubicBezTo>
                  <a:cubicBezTo>
                    <a:pt x="3744" y="25665"/>
                    <a:pt x="3593" y="25581"/>
                    <a:pt x="3443" y="25464"/>
                  </a:cubicBezTo>
                  <a:cubicBezTo>
                    <a:pt x="3326" y="25364"/>
                    <a:pt x="3209" y="25264"/>
                    <a:pt x="3075" y="25180"/>
                  </a:cubicBezTo>
                  <a:cubicBezTo>
                    <a:pt x="2691" y="24896"/>
                    <a:pt x="2357" y="24545"/>
                    <a:pt x="2073" y="24178"/>
                  </a:cubicBezTo>
                  <a:cubicBezTo>
                    <a:pt x="1989" y="24094"/>
                    <a:pt x="1939" y="23977"/>
                    <a:pt x="1872" y="23877"/>
                  </a:cubicBezTo>
                  <a:cubicBezTo>
                    <a:pt x="1856" y="23860"/>
                    <a:pt x="1856" y="23827"/>
                    <a:pt x="1839" y="23810"/>
                  </a:cubicBezTo>
                  <a:cubicBezTo>
                    <a:pt x="1622" y="23610"/>
                    <a:pt x="1521" y="23342"/>
                    <a:pt x="1338" y="23125"/>
                  </a:cubicBezTo>
                  <a:cubicBezTo>
                    <a:pt x="1288" y="23042"/>
                    <a:pt x="1237" y="22958"/>
                    <a:pt x="1204" y="22858"/>
                  </a:cubicBezTo>
                  <a:cubicBezTo>
                    <a:pt x="1137" y="22674"/>
                    <a:pt x="1020" y="22507"/>
                    <a:pt x="937" y="22323"/>
                  </a:cubicBezTo>
                  <a:cubicBezTo>
                    <a:pt x="586" y="21671"/>
                    <a:pt x="268" y="21003"/>
                    <a:pt x="135" y="20268"/>
                  </a:cubicBezTo>
                  <a:cubicBezTo>
                    <a:pt x="34" y="19783"/>
                    <a:pt x="1" y="19299"/>
                    <a:pt x="18" y="18798"/>
                  </a:cubicBezTo>
                  <a:cubicBezTo>
                    <a:pt x="18" y="18547"/>
                    <a:pt x="51" y="18313"/>
                    <a:pt x="68" y="18062"/>
                  </a:cubicBezTo>
                  <a:cubicBezTo>
                    <a:pt x="85" y="17929"/>
                    <a:pt x="85" y="17795"/>
                    <a:pt x="85" y="17661"/>
                  </a:cubicBezTo>
                  <a:cubicBezTo>
                    <a:pt x="85" y="17394"/>
                    <a:pt x="68" y="17143"/>
                    <a:pt x="68" y="16893"/>
                  </a:cubicBezTo>
                  <a:cubicBezTo>
                    <a:pt x="68" y="16642"/>
                    <a:pt x="101" y="16408"/>
                    <a:pt x="201" y="16174"/>
                  </a:cubicBezTo>
                  <a:cubicBezTo>
                    <a:pt x="335" y="15823"/>
                    <a:pt x="452" y="15473"/>
                    <a:pt x="586" y="15122"/>
                  </a:cubicBezTo>
                  <a:cubicBezTo>
                    <a:pt x="619" y="15038"/>
                    <a:pt x="653" y="14955"/>
                    <a:pt x="686" y="14888"/>
                  </a:cubicBezTo>
                  <a:cubicBezTo>
                    <a:pt x="920" y="14487"/>
                    <a:pt x="1171" y="14069"/>
                    <a:pt x="1471" y="13718"/>
                  </a:cubicBezTo>
                  <a:cubicBezTo>
                    <a:pt x="1789" y="13351"/>
                    <a:pt x="2140" y="13016"/>
                    <a:pt x="2474" y="12649"/>
                  </a:cubicBezTo>
                  <a:cubicBezTo>
                    <a:pt x="2507" y="12615"/>
                    <a:pt x="2524" y="12582"/>
                    <a:pt x="2557" y="12565"/>
                  </a:cubicBezTo>
                  <a:cubicBezTo>
                    <a:pt x="2758" y="12448"/>
                    <a:pt x="2858" y="12265"/>
                    <a:pt x="2958" y="12081"/>
                  </a:cubicBezTo>
                  <a:cubicBezTo>
                    <a:pt x="3059" y="11914"/>
                    <a:pt x="3142" y="11747"/>
                    <a:pt x="3242" y="11579"/>
                  </a:cubicBezTo>
                  <a:cubicBezTo>
                    <a:pt x="3309" y="11496"/>
                    <a:pt x="3376" y="11412"/>
                    <a:pt x="3460" y="11329"/>
                  </a:cubicBezTo>
                  <a:cubicBezTo>
                    <a:pt x="3777" y="11011"/>
                    <a:pt x="4028" y="10661"/>
                    <a:pt x="4195" y="10243"/>
                  </a:cubicBezTo>
                  <a:cubicBezTo>
                    <a:pt x="4228" y="10176"/>
                    <a:pt x="4262" y="10126"/>
                    <a:pt x="4312" y="10076"/>
                  </a:cubicBezTo>
                  <a:cubicBezTo>
                    <a:pt x="4529" y="9909"/>
                    <a:pt x="4613" y="9658"/>
                    <a:pt x="4729" y="9424"/>
                  </a:cubicBezTo>
                  <a:cubicBezTo>
                    <a:pt x="4813" y="9190"/>
                    <a:pt x="4897" y="8956"/>
                    <a:pt x="4980" y="8739"/>
                  </a:cubicBezTo>
                  <a:cubicBezTo>
                    <a:pt x="5030" y="8639"/>
                    <a:pt x="5047" y="8539"/>
                    <a:pt x="5047" y="8438"/>
                  </a:cubicBezTo>
                  <a:cubicBezTo>
                    <a:pt x="5047" y="8321"/>
                    <a:pt x="5047" y="8204"/>
                    <a:pt x="5047" y="8087"/>
                  </a:cubicBezTo>
                  <a:cubicBezTo>
                    <a:pt x="5064" y="8004"/>
                    <a:pt x="5064" y="7904"/>
                    <a:pt x="5114" y="7820"/>
                  </a:cubicBezTo>
                  <a:cubicBezTo>
                    <a:pt x="5181" y="7703"/>
                    <a:pt x="5197" y="7586"/>
                    <a:pt x="5181" y="7452"/>
                  </a:cubicBezTo>
                  <a:cubicBezTo>
                    <a:pt x="5147" y="7185"/>
                    <a:pt x="5281" y="6985"/>
                    <a:pt x="5398" y="6767"/>
                  </a:cubicBezTo>
                  <a:cubicBezTo>
                    <a:pt x="5431" y="6684"/>
                    <a:pt x="5515" y="6634"/>
                    <a:pt x="5615" y="6617"/>
                  </a:cubicBezTo>
                  <a:cubicBezTo>
                    <a:pt x="5799" y="6600"/>
                    <a:pt x="5933" y="6483"/>
                    <a:pt x="6100" y="6433"/>
                  </a:cubicBezTo>
                  <a:cubicBezTo>
                    <a:pt x="6033" y="6149"/>
                    <a:pt x="6016" y="5865"/>
                    <a:pt x="5999" y="5581"/>
                  </a:cubicBezTo>
                  <a:cubicBezTo>
                    <a:pt x="5983" y="5347"/>
                    <a:pt x="6049" y="5163"/>
                    <a:pt x="6217" y="4996"/>
                  </a:cubicBezTo>
                  <a:cubicBezTo>
                    <a:pt x="6317" y="4896"/>
                    <a:pt x="6434" y="4796"/>
                    <a:pt x="6484" y="4679"/>
                  </a:cubicBezTo>
                  <a:cubicBezTo>
                    <a:pt x="6484" y="4645"/>
                    <a:pt x="6501" y="4629"/>
                    <a:pt x="6484" y="4612"/>
                  </a:cubicBezTo>
                  <a:cubicBezTo>
                    <a:pt x="6317" y="4311"/>
                    <a:pt x="6334" y="3977"/>
                    <a:pt x="6350" y="3643"/>
                  </a:cubicBezTo>
                  <a:cubicBezTo>
                    <a:pt x="6367" y="3493"/>
                    <a:pt x="6434" y="3376"/>
                    <a:pt x="6567" y="3275"/>
                  </a:cubicBezTo>
                  <a:cubicBezTo>
                    <a:pt x="6584" y="3259"/>
                    <a:pt x="6618" y="3242"/>
                    <a:pt x="6651" y="3225"/>
                  </a:cubicBezTo>
                  <a:cubicBezTo>
                    <a:pt x="6735" y="3158"/>
                    <a:pt x="6768" y="3092"/>
                    <a:pt x="6768" y="2991"/>
                  </a:cubicBezTo>
                  <a:cubicBezTo>
                    <a:pt x="6768" y="2858"/>
                    <a:pt x="6768" y="2707"/>
                    <a:pt x="6768" y="2574"/>
                  </a:cubicBezTo>
                  <a:cubicBezTo>
                    <a:pt x="6768" y="2457"/>
                    <a:pt x="6751" y="2340"/>
                    <a:pt x="6768" y="2223"/>
                  </a:cubicBezTo>
                  <a:cubicBezTo>
                    <a:pt x="6801" y="1939"/>
                    <a:pt x="6918" y="1688"/>
                    <a:pt x="7186" y="1538"/>
                  </a:cubicBezTo>
                  <a:cubicBezTo>
                    <a:pt x="7353" y="1437"/>
                    <a:pt x="7537" y="1337"/>
                    <a:pt x="7737" y="1237"/>
                  </a:cubicBezTo>
                  <a:cubicBezTo>
                    <a:pt x="7754" y="1137"/>
                    <a:pt x="7787" y="1020"/>
                    <a:pt x="7804" y="903"/>
                  </a:cubicBezTo>
                  <a:cubicBezTo>
                    <a:pt x="7871" y="535"/>
                    <a:pt x="8105" y="301"/>
                    <a:pt x="8422" y="117"/>
                  </a:cubicBezTo>
                  <a:cubicBezTo>
                    <a:pt x="8539" y="34"/>
                    <a:pt x="8656" y="0"/>
                    <a:pt x="8806" y="17"/>
                  </a:cubicBezTo>
                  <a:cubicBezTo>
                    <a:pt x="8957" y="17"/>
                    <a:pt x="9090" y="17"/>
                    <a:pt x="9241" y="17"/>
                  </a:cubicBezTo>
                  <a:cubicBezTo>
                    <a:pt x="9508" y="0"/>
                    <a:pt x="9742" y="51"/>
                    <a:pt x="9993" y="117"/>
                  </a:cubicBezTo>
                  <a:cubicBezTo>
                    <a:pt x="10360" y="234"/>
                    <a:pt x="10561" y="485"/>
                    <a:pt x="10678" y="819"/>
                  </a:cubicBezTo>
                  <a:cubicBezTo>
                    <a:pt x="10711" y="953"/>
                    <a:pt x="10745" y="1103"/>
                    <a:pt x="10778" y="1237"/>
                  </a:cubicBezTo>
                  <a:cubicBezTo>
                    <a:pt x="10928" y="1337"/>
                    <a:pt x="11095" y="1421"/>
                    <a:pt x="11263" y="1504"/>
                  </a:cubicBezTo>
                  <a:cubicBezTo>
                    <a:pt x="11580" y="1688"/>
                    <a:pt x="11714" y="1972"/>
                    <a:pt x="11730" y="2323"/>
                  </a:cubicBezTo>
                  <a:cubicBezTo>
                    <a:pt x="11747" y="2457"/>
                    <a:pt x="11730" y="2590"/>
                    <a:pt x="11730" y="2724"/>
                  </a:cubicBezTo>
                  <a:cubicBezTo>
                    <a:pt x="11730" y="2791"/>
                    <a:pt x="11730" y="2858"/>
                    <a:pt x="11730" y="2924"/>
                  </a:cubicBezTo>
                  <a:cubicBezTo>
                    <a:pt x="11730" y="3075"/>
                    <a:pt x="11781" y="3192"/>
                    <a:pt x="11914" y="3259"/>
                  </a:cubicBezTo>
                  <a:cubicBezTo>
                    <a:pt x="12081" y="3359"/>
                    <a:pt x="12148" y="3526"/>
                    <a:pt x="12148" y="3726"/>
                  </a:cubicBezTo>
                  <a:cubicBezTo>
                    <a:pt x="12148" y="3827"/>
                    <a:pt x="12148" y="3944"/>
                    <a:pt x="12148" y="4044"/>
                  </a:cubicBezTo>
                  <a:cubicBezTo>
                    <a:pt x="12148" y="4211"/>
                    <a:pt x="12131" y="4378"/>
                    <a:pt x="12048" y="4528"/>
                  </a:cubicBezTo>
                  <a:cubicBezTo>
                    <a:pt x="11998" y="4629"/>
                    <a:pt x="12014" y="4712"/>
                    <a:pt x="12098" y="4796"/>
                  </a:cubicBezTo>
                  <a:cubicBezTo>
                    <a:pt x="12165" y="4879"/>
                    <a:pt x="12248" y="4963"/>
                    <a:pt x="12315" y="5030"/>
                  </a:cubicBezTo>
                  <a:cubicBezTo>
                    <a:pt x="12466" y="5180"/>
                    <a:pt x="12532" y="5364"/>
                    <a:pt x="12516" y="5581"/>
                  </a:cubicBezTo>
                  <a:cubicBezTo>
                    <a:pt x="12466" y="5848"/>
                    <a:pt x="12449" y="6133"/>
                    <a:pt x="12415" y="6433"/>
                  </a:cubicBezTo>
                  <a:close/>
                  <a:moveTo>
                    <a:pt x="9258" y="6467"/>
                  </a:moveTo>
                  <a:cubicBezTo>
                    <a:pt x="9258" y="6483"/>
                    <a:pt x="9258" y="6483"/>
                    <a:pt x="9258" y="6467"/>
                  </a:cubicBezTo>
                  <a:cubicBezTo>
                    <a:pt x="8840" y="6467"/>
                    <a:pt x="8422" y="6483"/>
                    <a:pt x="8021" y="6467"/>
                  </a:cubicBezTo>
                  <a:cubicBezTo>
                    <a:pt x="7520" y="6467"/>
                    <a:pt x="7035" y="6500"/>
                    <a:pt x="6567" y="6634"/>
                  </a:cubicBezTo>
                  <a:cubicBezTo>
                    <a:pt x="6283" y="6701"/>
                    <a:pt x="6049" y="6851"/>
                    <a:pt x="5832" y="7051"/>
                  </a:cubicBezTo>
                  <a:cubicBezTo>
                    <a:pt x="5782" y="7085"/>
                    <a:pt x="5749" y="7135"/>
                    <a:pt x="5732" y="7202"/>
                  </a:cubicBezTo>
                  <a:cubicBezTo>
                    <a:pt x="5632" y="7519"/>
                    <a:pt x="5531" y="7820"/>
                    <a:pt x="5531" y="8154"/>
                  </a:cubicBezTo>
                  <a:cubicBezTo>
                    <a:pt x="5531" y="8221"/>
                    <a:pt x="5531" y="8271"/>
                    <a:pt x="5515" y="8321"/>
                  </a:cubicBezTo>
                  <a:cubicBezTo>
                    <a:pt x="5398" y="8889"/>
                    <a:pt x="5181" y="9424"/>
                    <a:pt x="4897" y="9959"/>
                  </a:cubicBezTo>
                  <a:cubicBezTo>
                    <a:pt x="4796" y="10143"/>
                    <a:pt x="4679" y="10326"/>
                    <a:pt x="4596" y="10527"/>
                  </a:cubicBezTo>
                  <a:cubicBezTo>
                    <a:pt x="4412" y="10911"/>
                    <a:pt x="4195" y="11245"/>
                    <a:pt x="3927" y="11563"/>
                  </a:cubicBezTo>
                  <a:cubicBezTo>
                    <a:pt x="3476" y="12148"/>
                    <a:pt x="3009" y="12732"/>
                    <a:pt x="2541" y="13317"/>
                  </a:cubicBezTo>
                  <a:cubicBezTo>
                    <a:pt x="2440" y="13434"/>
                    <a:pt x="2340" y="13568"/>
                    <a:pt x="2223" y="13651"/>
                  </a:cubicBezTo>
                  <a:cubicBezTo>
                    <a:pt x="1956" y="13852"/>
                    <a:pt x="1772" y="14102"/>
                    <a:pt x="1555" y="14336"/>
                  </a:cubicBezTo>
                  <a:cubicBezTo>
                    <a:pt x="1438" y="14470"/>
                    <a:pt x="1338" y="14604"/>
                    <a:pt x="1254" y="14754"/>
                  </a:cubicBezTo>
                  <a:cubicBezTo>
                    <a:pt x="1070" y="15122"/>
                    <a:pt x="887" y="15473"/>
                    <a:pt x="719" y="15840"/>
                  </a:cubicBezTo>
                  <a:cubicBezTo>
                    <a:pt x="653" y="15991"/>
                    <a:pt x="602" y="16158"/>
                    <a:pt x="586" y="16341"/>
                  </a:cubicBezTo>
                  <a:cubicBezTo>
                    <a:pt x="536" y="16642"/>
                    <a:pt x="435" y="16960"/>
                    <a:pt x="469" y="17277"/>
                  </a:cubicBezTo>
                  <a:cubicBezTo>
                    <a:pt x="469" y="17311"/>
                    <a:pt x="469" y="17344"/>
                    <a:pt x="452" y="17361"/>
                  </a:cubicBezTo>
                  <a:cubicBezTo>
                    <a:pt x="402" y="17544"/>
                    <a:pt x="402" y="17728"/>
                    <a:pt x="402" y="17912"/>
                  </a:cubicBezTo>
                  <a:cubicBezTo>
                    <a:pt x="419" y="18380"/>
                    <a:pt x="419" y="18848"/>
                    <a:pt x="419" y="19332"/>
                  </a:cubicBezTo>
                  <a:cubicBezTo>
                    <a:pt x="419" y="19399"/>
                    <a:pt x="419" y="19483"/>
                    <a:pt x="435" y="19549"/>
                  </a:cubicBezTo>
                  <a:cubicBezTo>
                    <a:pt x="519" y="19817"/>
                    <a:pt x="519" y="20084"/>
                    <a:pt x="536" y="20351"/>
                  </a:cubicBezTo>
                  <a:cubicBezTo>
                    <a:pt x="552" y="20569"/>
                    <a:pt x="586" y="20786"/>
                    <a:pt x="703" y="20953"/>
                  </a:cubicBezTo>
                  <a:cubicBezTo>
                    <a:pt x="836" y="21137"/>
                    <a:pt x="887" y="21337"/>
                    <a:pt x="953" y="21538"/>
                  </a:cubicBezTo>
                  <a:cubicBezTo>
                    <a:pt x="1003" y="21705"/>
                    <a:pt x="1070" y="21889"/>
                    <a:pt x="1120" y="22072"/>
                  </a:cubicBezTo>
                  <a:cubicBezTo>
                    <a:pt x="1171" y="22223"/>
                    <a:pt x="1237" y="22373"/>
                    <a:pt x="1354" y="22473"/>
                  </a:cubicBezTo>
                  <a:cubicBezTo>
                    <a:pt x="1455" y="22574"/>
                    <a:pt x="1521" y="22691"/>
                    <a:pt x="1555" y="22824"/>
                  </a:cubicBezTo>
                  <a:cubicBezTo>
                    <a:pt x="1655" y="23058"/>
                    <a:pt x="1772" y="23259"/>
                    <a:pt x="1906" y="23476"/>
                  </a:cubicBezTo>
                  <a:cubicBezTo>
                    <a:pt x="2140" y="23844"/>
                    <a:pt x="2407" y="24194"/>
                    <a:pt x="2758" y="24462"/>
                  </a:cubicBezTo>
                  <a:cubicBezTo>
                    <a:pt x="3142" y="24779"/>
                    <a:pt x="3577" y="25013"/>
                    <a:pt x="3944" y="25314"/>
                  </a:cubicBezTo>
                  <a:cubicBezTo>
                    <a:pt x="3994" y="25347"/>
                    <a:pt x="4044" y="25381"/>
                    <a:pt x="4095" y="25397"/>
                  </a:cubicBezTo>
                  <a:cubicBezTo>
                    <a:pt x="4395" y="25548"/>
                    <a:pt x="4696" y="25698"/>
                    <a:pt x="4997" y="25865"/>
                  </a:cubicBezTo>
                  <a:cubicBezTo>
                    <a:pt x="5465" y="26149"/>
                    <a:pt x="5949" y="26350"/>
                    <a:pt x="6467" y="26483"/>
                  </a:cubicBezTo>
                  <a:cubicBezTo>
                    <a:pt x="6601" y="26517"/>
                    <a:pt x="6718" y="26534"/>
                    <a:pt x="6851" y="26550"/>
                  </a:cubicBezTo>
                  <a:cubicBezTo>
                    <a:pt x="7152" y="26617"/>
                    <a:pt x="7470" y="26617"/>
                    <a:pt x="7770" y="26617"/>
                  </a:cubicBezTo>
                  <a:cubicBezTo>
                    <a:pt x="7938" y="26617"/>
                    <a:pt x="8088" y="26634"/>
                    <a:pt x="8238" y="26684"/>
                  </a:cubicBezTo>
                  <a:cubicBezTo>
                    <a:pt x="8439" y="26734"/>
                    <a:pt x="8623" y="26734"/>
                    <a:pt x="8823" y="26734"/>
                  </a:cubicBezTo>
                  <a:cubicBezTo>
                    <a:pt x="9040" y="26734"/>
                    <a:pt x="9258" y="26734"/>
                    <a:pt x="9458" y="26734"/>
                  </a:cubicBezTo>
                  <a:cubicBezTo>
                    <a:pt x="9558" y="26734"/>
                    <a:pt x="9659" y="26751"/>
                    <a:pt x="9759" y="26751"/>
                  </a:cubicBezTo>
                  <a:cubicBezTo>
                    <a:pt x="10176" y="26818"/>
                    <a:pt x="10611" y="26801"/>
                    <a:pt x="11045" y="26784"/>
                  </a:cubicBezTo>
                  <a:cubicBezTo>
                    <a:pt x="11229" y="26768"/>
                    <a:pt x="11396" y="26734"/>
                    <a:pt x="11547" y="26617"/>
                  </a:cubicBezTo>
                  <a:cubicBezTo>
                    <a:pt x="11613" y="26567"/>
                    <a:pt x="11680" y="26550"/>
                    <a:pt x="11764" y="26550"/>
                  </a:cubicBezTo>
                  <a:cubicBezTo>
                    <a:pt x="11814" y="26550"/>
                    <a:pt x="11881" y="26534"/>
                    <a:pt x="11948" y="26517"/>
                  </a:cubicBezTo>
                  <a:cubicBezTo>
                    <a:pt x="12482" y="26367"/>
                    <a:pt x="13000" y="26183"/>
                    <a:pt x="13485" y="25882"/>
                  </a:cubicBezTo>
                  <a:cubicBezTo>
                    <a:pt x="13552" y="25849"/>
                    <a:pt x="13618" y="25815"/>
                    <a:pt x="13669" y="25782"/>
                  </a:cubicBezTo>
                  <a:cubicBezTo>
                    <a:pt x="13986" y="25631"/>
                    <a:pt x="14287" y="25464"/>
                    <a:pt x="14588" y="25297"/>
                  </a:cubicBezTo>
                  <a:cubicBezTo>
                    <a:pt x="14638" y="25264"/>
                    <a:pt x="14688" y="25230"/>
                    <a:pt x="14721" y="25197"/>
                  </a:cubicBezTo>
                  <a:cubicBezTo>
                    <a:pt x="14872" y="25080"/>
                    <a:pt x="15039" y="24980"/>
                    <a:pt x="15172" y="24846"/>
                  </a:cubicBezTo>
                  <a:cubicBezTo>
                    <a:pt x="15256" y="24779"/>
                    <a:pt x="15356" y="24712"/>
                    <a:pt x="15406" y="24612"/>
                  </a:cubicBezTo>
                  <a:cubicBezTo>
                    <a:pt x="15473" y="24478"/>
                    <a:pt x="15573" y="24395"/>
                    <a:pt x="15690" y="24328"/>
                  </a:cubicBezTo>
                  <a:cubicBezTo>
                    <a:pt x="15958" y="24161"/>
                    <a:pt x="16158" y="23944"/>
                    <a:pt x="16325" y="23660"/>
                  </a:cubicBezTo>
                  <a:cubicBezTo>
                    <a:pt x="16375" y="23576"/>
                    <a:pt x="16425" y="23493"/>
                    <a:pt x="16509" y="23426"/>
                  </a:cubicBezTo>
                  <a:cubicBezTo>
                    <a:pt x="16626" y="23309"/>
                    <a:pt x="16710" y="23175"/>
                    <a:pt x="16793" y="23025"/>
                  </a:cubicBezTo>
                  <a:cubicBezTo>
                    <a:pt x="16893" y="22858"/>
                    <a:pt x="16994" y="22691"/>
                    <a:pt x="17111" y="22524"/>
                  </a:cubicBezTo>
                  <a:cubicBezTo>
                    <a:pt x="17244" y="22373"/>
                    <a:pt x="17344" y="22223"/>
                    <a:pt x="17395" y="22039"/>
                  </a:cubicBezTo>
                  <a:cubicBezTo>
                    <a:pt x="17478" y="21738"/>
                    <a:pt x="17578" y="21438"/>
                    <a:pt x="17662" y="21153"/>
                  </a:cubicBezTo>
                  <a:cubicBezTo>
                    <a:pt x="17695" y="21070"/>
                    <a:pt x="17712" y="20986"/>
                    <a:pt x="17762" y="20920"/>
                  </a:cubicBezTo>
                  <a:cubicBezTo>
                    <a:pt x="17929" y="20669"/>
                    <a:pt x="18013" y="20385"/>
                    <a:pt x="18013" y="20067"/>
                  </a:cubicBezTo>
                  <a:cubicBezTo>
                    <a:pt x="18030" y="20034"/>
                    <a:pt x="18030" y="20001"/>
                    <a:pt x="18030" y="19967"/>
                  </a:cubicBezTo>
                  <a:cubicBezTo>
                    <a:pt x="18130" y="19750"/>
                    <a:pt x="18113" y="19533"/>
                    <a:pt x="18113" y="19316"/>
                  </a:cubicBezTo>
                  <a:cubicBezTo>
                    <a:pt x="18113" y="18948"/>
                    <a:pt x="18080" y="18564"/>
                    <a:pt x="18096" y="18196"/>
                  </a:cubicBezTo>
                  <a:cubicBezTo>
                    <a:pt x="18113" y="17728"/>
                    <a:pt x="18013" y="17277"/>
                    <a:pt x="17996" y="16809"/>
                  </a:cubicBezTo>
                  <a:cubicBezTo>
                    <a:pt x="17996" y="16759"/>
                    <a:pt x="17979" y="16726"/>
                    <a:pt x="17979" y="16676"/>
                  </a:cubicBezTo>
                  <a:cubicBezTo>
                    <a:pt x="17963" y="16609"/>
                    <a:pt x="17946" y="16542"/>
                    <a:pt x="17946" y="16492"/>
                  </a:cubicBezTo>
                  <a:cubicBezTo>
                    <a:pt x="17929" y="16224"/>
                    <a:pt x="17846" y="15991"/>
                    <a:pt x="17745" y="15757"/>
                  </a:cubicBezTo>
                  <a:cubicBezTo>
                    <a:pt x="17612" y="15489"/>
                    <a:pt x="17478" y="15239"/>
                    <a:pt x="17344" y="14971"/>
                  </a:cubicBezTo>
                  <a:cubicBezTo>
                    <a:pt x="17127" y="14487"/>
                    <a:pt x="16760" y="14119"/>
                    <a:pt x="16375" y="13768"/>
                  </a:cubicBezTo>
                  <a:cubicBezTo>
                    <a:pt x="16242" y="13618"/>
                    <a:pt x="16091" y="13484"/>
                    <a:pt x="15974" y="13334"/>
                  </a:cubicBezTo>
                  <a:cubicBezTo>
                    <a:pt x="15507" y="12766"/>
                    <a:pt x="15072" y="12198"/>
                    <a:pt x="14621" y="11646"/>
                  </a:cubicBezTo>
                  <a:cubicBezTo>
                    <a:pt x="14320" y="11279"/>
                    <a:pt x="14053" y="10878"/>
                    <a:pt x="13852" y="10443"/>
                  </a:cubicBezTo>
                  <a:cubicBezTo>
                    <a:pt x="13802" y="10326"/>
                    <a:pt x="13752" y="10209"/>
                    <a:pt x="13685" y="10109"/>
                  </a:cubicBezTo>
                  <a:cubicBezTo>
                    <a:pt x="13435" y="9691"/>
                    <a:pt x="13234" y="9257"/>
                    <a:pt x="13100" y="8789"/>
                  </a:cubicBezTo>
                  <a:cubicBezTo>
                    <a:pt x="13034" y="8589"/>
                    <a:pt x="12967" y="8405"/>
                    <a:pt x="12967" y="8204"/>
                  </a:cubicBezTo>
                  <a:cubicBezTo>
                    <a:pt x="12950" y="7853"/>
                    <a:pt x="12867" y="7536"/>
                    <a:pt x="12766" y="7219"/>
                  </a:cubicBezTo>
                  <a:cubicBezTo>
                    <a:pt x="12766" y="7152"/>
                    <a:pt x="12716" y="7102"/>
                    <a:pt x="12666" y="7051"/>
                  </a:cubicBezTo>
                  <a:cubicBezTo>
                    <a:pt x="12482" y="6884"/>
                    <a:pt x="12265" y="6734"/>
                    <a:pt x="12031" y="6667"/>
                  </a:cubicBezTo>
                  <a:cubicBezTo>
                    <a:pt x="11897" y="6634"/>
                    <a:pt x="11764" y="6600"/>
                    <a:pt x="11630" y="6567"/>
                  </a:cubicBezTo>
                  <a:cubicBezTo>
                    <a:pt x="11346" y="6500"/>
                    <a:pt x="11045" y="6483"/>
                    <a:pt x="10761" y="6483"/>
                  </a:cubicBezTo>
                  <a:cubicBezTo>
                    <a:pt x="10260" y="6467"/>
                    <a:pt x="9759" y="6467"/>
                    <a:pt x="9258" y="6467"/>
                  </a:cubicBezTo>
                  <a:close/>
                  <a:moveTo>
                    <a:pt x="6985" y="4879"/>
                  </a:moveTo>
                  <a:cubicBezTo>
                    <a:pt x="6835" y="5030"/>
                    <a:pt x="6684" y="5180"/>
                    <a:pt x="6551" y="5314"/>
                  </a:cubicBezTo>
                  <a:cubicBezTo>
                    <a:pt x="6467" y="5397"/>
                    <a:pt x="6400" y="5481"/>
                    <a:pt x="6400" y="5598"/>
                  </a:cubicBezTo>
                  <a:cubicBezTo>
                    <a:pt x="6384" y="5782"/>
                    <a:pt x="6367" y="5965"/>
                    <a:pt x="6367" y="6133"/>
                  </a:cubicBezTo>
                  <a:cubicBezTo>
                    <a:pt x="6367" y="6183"/>
                    <a:pt x="6400" y="6233"/>
                    <a:pt x="6417" y="6300"/>
                  </a:cubicBezTo>
                  <a:cubicBezTo>
                    <a:pt x="6484" y="6300"/>
                    <a:pt x="6567" y="6283"/>
                    <a:pt x="6634" y="6266"/>
                  </a:cubicBezTo>
                  <a:cubicBezTo>
                    <a:pt x="6968" y="6166"/>
                    <a:pt x="7303" y="6133"/>
                    <a:pt x="7653" y="6133"/>
                  </a:cubicBezTo>
                  <a:cubicBezTo>
                    <a:pt x="8656" y="6133"/>
                    <a:pt x="9675" y="6133"/>
                    <a:pt x="10678" y="6133"/>
                  </a:cubicBezTo>
                  <a:cubicBezTo>
                    <a:pt x="11095" y="6133"/>
                    <a:pt x="11513" y="6133"/>
                    <a:pt x="11897" y="6283"/>
                  </a:cubicBezTo>
                  <a:cubicBezTo>
                    <a:pt x="11948" y="6300"/>
                    <a:pt x="12014" y="6283"/>
                    <a:pt x="12098" y="6300"/>
                  </a:cubicBezTo>
                  <a:cubicBezTo>
                    <a:pt x="12115" y="6216"/>
                    <a:pt x="12131" y="6133"/>
                    <a:pt x="12115" y="6066"/>
                  </a:cubicBezTo>
                  <a:cubicBezTo>
                    <a:pt x="12115" y="5932"/>
                    <a:pt x="12098" y="5782"/>
                    <a:pt x="12098" y="5631"/>
                  </a:cubicBezTo>
                  <a:cubicBezTo>
                    <a:pt x="12081" y="5414"/>
                    <a:pt x="11948" y="5280"/>
                    <a:pt x="11764" y="5214"/>
                  </a:cubicBezTo>
                  <a:cubicBezTo>
                    <a:pt x="11547" y="5147"/>
                    <a:pt x="11346" y="5080"/>
                    <a:pt x="11129" y="5046"/>
                  </a:cubicBezTo>
                  <a:cubicBezTo>
                    <a:pt x="10678" y="4980"/>
                    <a:pt x="10243" y="4930"/>
                    <a:pt x="9792" y="4879"/>
                  </a:cubicBezTo>
                  <a:cubicBezTo>
                    <a:pt x="9274" y="4813"/>
                    <a:pt x="8756" y="4846"/>
                    <a:pt x="8238" y="4863"/>
                  </a:cubicBezTo>
                  <a:cubicBezTo>
                    <a:pt x="8054" y="4879"/>
                    <a:pt x="7871" y="4879"/>
                    <a:pt x="7704" y="4846"/>
                  </a:cubicBezTo>
                  <a:cubicBezTo>
                    <a:pt x="7453" y="4829"/>
                    <a:pt x="7219" y="4846"/>
                    <a:pt x="6985" y="4879"/>
                  </a:cubicBezTo>
                  <a:close/>
                  <a:moveTo>
                    <a:pt x="11580" y="3793"/>
                  </a:moveTo>
                  <a:cubicBezTo>
                    <a:pt x="11547" y="3760"/>
                    <a:pt x="11513" y="3743"/>
                    <a:pt x="11480" y="3726"/>
                  </a:cubicBezTo>
                  <a:cubicBezTo>
                    <a:pt x="11379" y="3693"/>
                    <a:pt x="11263" y="3643"/>
                    <a:pt x="11146" y="3610"/>
                  </a:cubicBezTo>
                  <a:cubicBezTo>
                    <a:pt x="10461" y="3426"/>
                    <a:pt x="9742" y="3325"/>
                    <a:pt x="9024" y="3325"/>
                  </a:cubicBezTo>
                  <a:cubicBezTo>
                    <a:pt x="8890" y="3325"/>
                    <a:pt x="8773" y="3325"/>
                    <a:pt x="8639" y="3325"/>
                  </a:cubicBezTo>
                  <a:cubicBezTo>
                    <a:pt x="8255" y="3292"/>
                    <a:pt x="7871" y="3325"/>
                    <a:pt x="7486" y="3342"/>
                  </a:cubicBezTo>
                  <a:cubicBezTo>
                    <a:pt x="7202" y="3359"/>
                    <a:pt x="7102" y="3576"/>
                    <a:pt x="6918" y="3710"/>
                  </a:cubicBezTo>
                  <a:cubicBezTo>
                    <a:pt x="6902" y="3726"/>
                    <a:pt x="6902" y="3743"/>
                    <a:pt x="6902" y="3760"/>
                  </a:cubicBezTo>
                  <a:cubicBezTo>
                    <a:pt x="6902" y="3927"/>
                    <a:pt x="6868" y="4094"/>
                    <a:pt x="6918" y="4261"/>
                  </a:cubicBezTo>
                  <a:cubicBezTo>
                    <a:pt x="6968" y="4428"/>
                    <a:pt x="7019" y="4595"/>
                    <a:pt x="7019" y="4796"/>
                  </a:cubicBezTo>
                  <a:cubicBezTo>
                    <a:pt x="7136" y="4779"/>
                    <a:pt x="7219" y="4762"/>
                    <a:pt x="7319" y="4729"/>
                  </a:cubicBezTo>
                  <a:cubicBezTo>
                    <a:pt x="7603" y="4679"/>
                    <a:pt x="7887" y="4595"/>
                    <a:pt x="8171" y="4545"/>
                  </a:cubicBezTo>
                  <a:cubicBezTo>
                    <a:pt x="8773" y="4462"/>
                    <a:pt x="9374" y="4462"/>
                    <a:pt x="9976" y="4545"/>
                  </a:cubicBezTo>
                  <a:cubicBezTo>
                    <a:pt x="10444" y="4612"/>
                    <a:pt x="10912" y="4645"/>
                    <a:pt x="11379" y="4762"/>
                  </a:cubicBezTo>
                  <a:cubicBezTo>
                    <a:pt x="11396" y="4762"/>
                    <a:pt x="11430" y="4762"/>
                    <a:pt x="11463" y="4762"/>
                  </a:cubicBezTo>
                  <a:cubicBezTo>
                    <a:pt x="11480" y="4629"/>
                    <a:pt x="11480" y="4512"/>
                    <a:pt x="11530" y="4412"/>
                  </a:cubicBezTo>
                  <a:cubicBezTo>
                    <a:pt x="11613" y="4211"/>
                    <a:pt x="11597" y="3994"/>
                    <a:pt x="11580" y="3793"/>
                  </a:cubicBezTo>
                  <a:close/>
                  <a:moveTo>
                    <a:pt x="11212" y="3325"/>
                  </a:moveTo>
                  <a:cubicBezTo>
                    <a:pt x="11196" y="3209"/>
                    <a:pt x="11162" y="3125"/>
                    <a:pt x="11162" y="3041"/>
                  </a:cubicBezTo>
                  <a:cubicBezTo>
                    <a:pt x="11179" y="2841"/>
                    <a:pt x="11079" y="2757"/>
                    <a:pt x="10912" y="2691"/>
                  </a:cubicBezTo>
                  <a:cubicBezTo>
                    <a:pt x="10862" y="2674"/>
                    <a:pt x="10795" y="2640"/>
                    <a:pt x="10745" y="2624"/>
                  </a:cubicBezTo>
                  <a:cubicBezTo>
                    <a:pt x="10377" y="2540"/>
                    <a:pt x="10009" y="2457"/>
                    <a:pt x="9625" y="2457"/>
                  </a:cubicBezTo>
                  <a:cubicBezTo>
                    <a:pt x="9391" y="2457"/>
                    <a:pt x="9157" y="2473"/>
                    <a:pt x="8923" y="2423"/>
                  </a:cubicBezTo>
                  <a:cubicBezTo>
                    <a:pt x="8623" y="2390"/>
                    <a:pt x="8339" y="2340"/>
                    <a:pt x="8038" y="2407"/>
                  </a:cubicBezTo>
                  <a:cubicBezTo>
                    <a:pt x="7988" y="2407"/>
                    <a:pt x="7921" y="2423"/>
                    <a:pt x="7887" y="2373"/>
                  </a:cubicBezTo>
                  <a:cubicBezTo>
                    <a:pt x="7904" y="2290"/>
                    <a:pt x="7971" y="2306"/>
                    <a:pt x="8021" y="2290"/>
                  </a:cubicBezTo>
                  <a:cubicBezTo>
                    <a:pt x="8222" y="2256"/>
                    <a:pt x="8439" y="2239"/>
                    <a:pt x="8639" y="2189"/>
                  </a:cubicBezTo>
                  <a:cubicBezTo>
                    <a:pt x="8790" y="2156"/>
                    <a:pt x="8940" y="2122"/>
                    <a:pt x="9090" y="2122"/>
                  </a:cubicBezTo>
                  <a:cubicBezTo>
                    <a:pt x="9241" y="2122"/>
                    <a:pt x="9391" y="2122"/>
                    <a:pt x="9525" y="2122"/>
                  </a:cubicBezTo>
                  <a:cubicBezTo>
                    <a:pt x="10060" y="2106"/>
                    <a:pt x="10561" y="2189"/>
                    <a:pt x="11062" y="2373"/>
                  </a:cubicBezTo>
                  <a:cubicBezTo>
                    <a:pt x="11079" y="2373"/>
                    <a:pt x="11112" y="2373"/>
                    <a:pt x="11146" y="2373"/>
                  </a:cubicBezTo>
                  <a:cubicBezTo>
                    <a:pt x="11162" y="2273"/>
                    <a:pt x="11162" y="2189"/>
                    <a:pt x="11095" y="2106"/>
                  </a:cubicBezTo>
                  <a:cubicBezTo>
                    <a:pt x="10878" y="1872"/>
                    <a:pt x="10644" y="1638"/>
                    <a:pt x="10360" y="1488"/>
                  </a:cubicBezTo>
                  <a:cubicBezTo>
                    <a:pt x="10327" y="1488"/>
                    <a:pt x="10293" y="1471"/>
                    <a:pt x="10277" y="1471"/>
                  </a:cubicBezTo>
                  <a:cubicBezTo>
                    <a:pt x="10093" y="1421"/>
                    <a:pt x="9926" y="1387"/>
                    <a:pt x="9742" y="1337"/>
                  </a:cubicBezTo>
                  <a:cubicBezTo>
                    <a:pt x="9608" y="1287"/>
                    <a:pt x="9491" y="1287"/>
                    <a:pt x="9341" y="1287"/>
                  </a:cubicBezTo>
                  <a:cubicBezTo>
                    <a:pt x="9124" y="1287"/>
                    <a:pt x="8890" y="1270"/>
                    <a:pt x="8673" y="1354"/>
                  </a:cubicBezTo>
                  <a:cubicBezTo>
                    <a:pt x="8623" y="1371"/>
                    <a:pt x="8572" y="1371"/>
                    <a:pt x="8539" y="1371"/>
                  </a:cubicBezTo>
                  <a:cubicBezTo>
                    <a:pt x="8272" y="1437"/>
                    <a:pt x="8021" y="1488"/>
                    <a:pt x="7821" y="1705"/>
                  </a:cubicBezTo>
                  <a:cubicBezTo>
                    <a:pt x="7737" y="1788"/>
                    <a:pt x="7637" y="1872"/>
                    <a:pt x="7537" y="1955"/>
                  </a:cubicBezTo>
                  <a:cubicBezTo>
                    <a:pt x="7386" y="2072"/>
                    <a:pt x="7319" y="2206"/>
                    <a:pt x="7336" y="2407"/>
                  </a:cubicBezTo>
                  <a:cubicBezTo>
                    <a:pt x="7336" y="2624"/>
                    <a:pt x="7319" y="2841"/>
                    <a:pt x="7319" y="3058"/>
                  </a:cubicBezTo>
                  <a:cubicBezTo>
                    <a:pt x="7319" y="3108"/>
                    <a:pt x="7303" y="3158"/>
                    <a:pt x="7369" y="3209"/>
                  </a:cubicBezTo>
                  <a:cubicBezTo>
                    <a:pt x="7403" y="3192"/>
                    <a:pt x="7453" y="3192"/>
                    <a:pt x="7486" y="3175"/>
                  </a:cubicBezTo>
                  <a:cubicBezTo>
                    <a:pt x="7737" y="3092"/>
                    <a:pt x="8004" y="3075"/>
                    <a:pt x="8272" y="3058"/>
                  </a:cubicBezTo>
                  <a:cubicBezTo>
                    <a:pt x="8522" y="3058"/>
                    <a:pt x="8756" y="3058"/>
                    <a:pt x="9007" y="3041"/>
                  </a:cubicBezTo>
                  <a:cubicBezTo>
                    <a:pt x="9475" y="3025"/>
                    <a:pt x="9943" y="3075"/>
                    <a:pt x="10394" y="3158"/>
                  </a:cubicBezTo>
                  <a:cubicBezTo>
                    <a:pt x="10661" y="3209"/>
                    <a:pt x="10912" y="3259"/>
                    <a:pt x="11212" y="3325"/>
                  </a:cubicBezTo>
                  <a:close/>
                  <a:moveTo>
                    <a:pt x="8071" y="1187"/>
                  </a:moveTo>
                  <a:cubicBezTo>
                    <a:pt x="8339" y="1120"/>
                    <a:pt x="8556" y="1053"/>
                    <a:pt x="8790" y="1003"/>
                  </a:cubicBezTo>
                  <a:cubicBezTo>
                    <a:pt x="8857" y="986"/>
                    <a:pt x="8907" y="986"/>
                    <a:pt x="8973" y="986"/>
                  </a:cubicBezTo>
                  <a:cubicBezTo>
                    <a:pt x="9157" y="986"/>
                    <a:pt x="9341" y="986"/>
                    <a:pt x="9525" y="986"/>
                  </a:cubicBezTo>
                  <a:cubicBezTo>
                    <a:pt x="9575" y="986"/>
                    <a:pt x="9642" y="986"/>
                    <a:pt x="9692" y="1003"/>
                  </a:cubicBezTo>
                  <a:cubicBezTo>
                    <a:pt x="9909" y="1053"/>
                    <a:pt x="10126" y="1120"/>
                    <a:pt x="10344" y="1170"/>
                  </a:cubicBezTo>
                  <a:cubicBezTo>
                    <a:pt x="10377" y="1187"/>
                    <a:pt x="10394" y="1170"/>
                    <a:pt x="10427" y="1170"/>
                  </a:cubicBezTo>
                  <a:cubicBezTo>
                    <a:pt x="10394" y="919"/>
                    <a:pt x="10277" y="736"/>
                    <a:pt x="10110" y="569"/>
                  </a:cubicBezTo>
                  <a:cubicBezTo>
                    <a:pt x="10009" y="485"/>
                    <a:pt x="9909" y="435"/>
                    <a:pt x="9775" y="418"/>
                  </a:cubicBezTo>
                  <a:cubicBezTo>
                    <a:pt x="9608" y="401"/>
                    <a:pt x="9458" y="351"/>
                    <a:pt x="9291" y="351"/>
                  </a:cubicBezTo>
                  <a:cubicBezTo>
                    <a:pt x="9124" y="351"/>
                    <a:pt x="8957" y="401"/>
                    <a:pt x="8806" y="418"/>
                  </a:cubicBezTo>
                  <a:cubicBezTo>
                    <a:pt x="8756" y="418"/>
                    <a:pt x="8689" y="418"/>
                    <a:pt x="8639" y="435"/>
                  </a:cubicBezTo>
                  <a:cubicBezTo>
                    <a:pt x="8589" y="452"/>
                    <a:pt x="8539" y="452"/>
                    <a:pt x="8489" y="485"/>
                  </a:cubicBezTo>
                  <a:cubicBezTo>
                    <a:pt x="8255" y="669"/>
                    <a:pt x="8105" y="869"/>
                    <a:pt x="8071" y="1187"/>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5;p19">
              <a:extLst>
                <a:ext uri="{FF2B5EF4-FFF2-40B4-BE49-F238E27FC236}">
                  <a16:creationId xmlns:a16="http://schemas.microsoft.com/office/drawing/2014/main" id="{452B51FA-AB88-2EDA-DE35-36CB3766B3A5}"/>
                </a:ext>
              </a:extLst>
            </p:cNvPr>
            <p:cNvSpPr/>
            <p:nvPr/>
          </p:nvSpPr>
          <p:spPr>
            <a:xfrm>
              <a:off x="2076900" y="3729875"/>
              <a:ext cx="59750" cy="34275"/>
            </a:xfrm>
            <a:custGeom>
              <a:avLst/>
              <a:gdLst/>
              <a:ahLst/>
              <a:cxnLst/>
              <a:rect l="l" t="t" r="r" b="b"/>
              <a:pathLst>
                <a:path w="2390" h="1371" extrusionOk="0">
                  <a:moveTo>
                    <a:pt x="2139" y="17"/>
                  </a:moveTo>
                  <a:cubicBezTo>
                    <a:pt x="1437" y="151"/>
                    <a:pt x="836" y="669"/>
                    <a:pt x="217" y="970"/>
                  </a:cubicBezTo>
                  <a:cubicBezTo>
                    <a:pt x="0" y="1070"/>
                    <a:pt x="167" y="1371"/>
                    <a:pt x="368" y="1321"/>
                  </a:cubicBezTo>
                  <a:cubicBezTo>
                    <a:pt x="1053" y="1204"/>
                    <a:pt x="1738" y="703"/>
                    <a:pt x="2273" y="268"/>
                  </a:cubicBezTo>
                  <a:cubicBezTo>
                    <a:pt x="2389" y="168"/>
                    <a:pt x="2256" y="1"/>
                    <a:pt x="2139" y="17"/>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6;p19">
              <a:extLst>
                <a:ext uri="{FF2B5EF4-FFF2-40B4-BE49-F238E27FC236}">
                  <a16:creationId xmlns:a16="http://schemas.microsoft.com/office/drawing/2014/main" id="{CC6DFEAD-995F-303F-DBAF-F67F7C30A200}"/>
                </a:ext>
              </a:extLst>
            </p:cNvPr>
            <p:cNvSpPr/>
            <p:nvPr/>
          </p:nvSpPr>
          <p:spPr>
            <a:xfrm>
              <a:off x="2195950" y="3826375"/>
              <a:ext cx="28425" cy="50575"/>
            </a:xfrm>
            <a:custGeom>
              <a:avLst/>
              <a:gdLst/>
              <a:ahLst/>
              <a:cxnLst/>
              <a:rect l="l" t="t" r="r" b="b"/>
              <a:pathLst>
                <a:path w="1137" h="2023" extrusionOk="0">
                  <a:moveTo>
                    <a:pt x="836" y="84"/>
                  </a:moveTo>
                  <a:cubicBezTo>
                    <a:pt x="602" y="301"/>
                    <a:pt x="451" y="569"/>
                    <a:pt x="334" y="869"/>
                  </a:cubicBezTo>
                  <a:cubicBezTo>
                    <a:pt x="201" y="1170"/>
                    <a:pt x="0" y="1538"/>
                    <a:pt x="33" y="1872"/>
                  </a:cubicBezTo>
                  <a:cubicBezTo>
                    <a:pt x="50" y="1955"/>
                    <a:pt x="134" y="2022"/>
                    <a:pt x="201" y="1972"/>
                  </a:cubicBezTo>
                  <a:cubicBezTo>
                    <a:pt x="451" y="1822"/>
                    <a:pt x="568" y="1521"/>
                    <a:pt x="668" y="1270"/>
                  </a:cubicBezTo>
                  <a:cubicBezTo>
                    <a:pt x="819" y="919"/>
                    <a:pt x="986" y="585"/>
                    <a:pt x="1086" y="234"/>
                  </a:cubicBezTo>
                  <a:cubicBezTo>
                    <a:pt x="1136" y="84"/>
                    <a:pt x="952" y="0"/>
                    <a:pt x="836" y="8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7;p19">
              <a:extLst>
                <a:ext uri="{FF2B5EF4-FFF2-40B4-BE49-F238E27FC236}">
                  <a16:creationId xmlns:a16="http://schemas.microsoft.com/office/drawing/2014/main" id="{D296E191-1F04-5F51-BF3C-ACCC26A7C315}"/>
                </a:ext>
              </a:extLst>
            </p:cNvPr>
            <p:cNvSpPr/>
            <p:nvPr/>
          </p:nvSpPr>
          <p:spPr>
            <a:xfrm>
              <a:off x="2375975" y="3863550"/>
              <a:ext cx="17150" cy="65175"/>
            </a:xfrm>
            <a:custGeom>
              <a:avLst/>
              <a:gdLst/>
              <a:ahLst/>
              <a:cxnLst/>
              <a:rect l="l" t="t" r="r" b="b"/>
              <a:pathLst>
                <a:path w="686" h="2607" extrusionOk="0">
                  <a:moveTo>
                    <a:pt x="335" y="134"/>
                  </a:moveTo>
                  <a:cubicBezTo>
                    <a:pt x="251" y="0"/>
                    <a:pt x="67" y="67"/>
                    <a:pt x="51" y="218"/>
                  </a:cubicBezTo>
                  <a:cubicBezTo>
                    <a:pt x="17" y="819"/>
                    <a:pt x="0" y="1454"/>
                    <a:pt x="51" y="2072"/>
                  </a:cubicBezTo>
                  <a:cubicBezTo>
                    <a:pt x="17" y="2122"/>
                    <a:pt x="17" y="2189"/>
                    <a:pt x="51" y="2256"/>
                  </a:cubicBezTo>
                  <a:cubicBezTo>
                    <a:pt x="67" y="2490"/>
                    <a:pt x="485" y="2607"/>
                    <a:pt x="535" y="2256"/>
                  </a:cubicBezTo>
                  <a:cubicBezTo>
                    <a:pt x="619" y="1571"/>
                    <a:pt x="686" y="769"/>
                    <a:pt x="335" y="1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p19">
              <a:extLst>
                <a:ext uri="{FF2B5EF4-FFF2-40B4-BE49-F238E27FC236}">
                  <a16:creationId xmlns:a16="http://schemas.microsoft.com/office/drawing/2014/main" id="{AAC52EFB-D79B-41EC-C444-111BACF8911C}"/>
                </a:ext>
              </a:extLst>
            </p:cNvPr>
            <p:cNvSpPr/>
            <p:nvPr/>
          </p:nvSpPr>
          <p:spPr>
            <a:xfrm>
              <a:off x="2515500" y="3826375"/>
              <a:ext cx="49300" cy="39700"/>
            </a:xfrm>
            <a:custGeom>
              <a:avLst/>
              <a:gdLst/>
              <a:ahLst/>
              <a:cxnLst/>
              <a:rect l="l" t="t" r="r" b="b"/>
              <a:pathLst>
                <a:path w="1972" h="1588" extrusionOk="0">
                  <a:moveTo>
                    <a:pt x="1270" y="569"/>
                  </a:moveTo>
                  <a:cubicBezTo>
                    <a:pt x="969" y="351"/>
                    <a:pt x="618" y="151"/>
                    <a:pt x="234" y="51"/>
                  </a:cubicBezTo>
                  <a:cubicBezTo>
                    <a:pt x="84" y="0"/>
                    <a:pt x="0" y="184"/>
                    <a:pt x="84" y="301"/>
                  </a:cubicBezTo>
                  <a:cubicBezTo>
                    <a:pt x="267" y="535"/>
                    <a:pt x="518" y="685"/>
                    <a:pt x="752" y="853"/>
                  </a:cubicBezTo>
                  <a:cubicBezTo>
                    <a:pt x="902" y="953"/>
                    <a:pt x="1053" y="1053"/>
                    <a:pt x="1203" y="1153"/>
                  </a:cubicBezTo>
                  <a:cubicBezTo>
                    <a:pt x="1253" y="1187"/>
                    <a:pt x="1287" y="1237"/>
                    <a:pt x="1337" y="1270"/>
                  </a:cubicBezTo>
                  <a:cubicBezTo>
                    <a:pt x="1454" y="1371"/>
                    <a:pt x="1370" y="1354"/>
                    <a:pt x="1387" y="1203"/>
                  </a:cubicBezTo>
                  <a:cubicBezTo>
                    <a:pt x="1354" y="1487"/>
                    <a:pt x="1721" y="1588"/>
                    <a:pt x="1838" y="1320"/>
                  </a:cubicBezTo>
                  <a:cubicBezTo>
                    <a:pt x="1972" y="1003"/>
                    <a:pt x="1470" y="719"/>
                    <a:pt x="1270" y="569"/>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9;p19">
              <a:extLst>
                <a:ext uri="{FF2B5EF4-FFF2-40B4-BE49-F238E27FC236}">
                  <a16:creationId xmlns:a16="http://schemas.microsoft.com/office/drawing/2014/main" id="{50624440-89D4-9DCF-C1B9-53EDCDC704E3}"/>
                </a:ext>
              </a:extLst>
            </p:cNvPr>
            <p:cNvSpPr/>
            <p:nvPr/>
          </p:nvSpPr>
          <p:spPr>
            <a:xfrm>
              <a:off x="2620750" y="3664725"/>
              <a:ext cx="50150" cy="17150"/>
            </a:xfrm>
            <a:custGeom>
              <a:avLst/>
              <a:gdLst/>
              <a:ahLst/>
              <a:cxnLst/>
              <a:rect l="l" t="t" r="r" b="b"/>
              <a:pathLst>
                <a:path w="2006" h="686" extrusionOk="0">
                  <a:moveTo>
                    <a:pt x="1872" y="334"/>
                  </a:moveTo>
                  <a:cubicBezTo>
                    <a:pt x="1571" y="268"/>
                    <a:pt x="1271" y="234"/>
                    <a:pt x="987" y="167"/>
                  </a:cubicBezTo>
                  <a:cubicBezTo>
                    <a:pt x="702" y="100"/>
                    <a:pt x="435" y="0"/>
                    <a:pt x="151" y="0"/>
                  </a:cubicBezTo>
                  <a:cubicBezTo>
                    <a:pt x="17" y="0"/>
                    <a:pt x="1" y="151"/>
                    <a:pt x="84" y="217"/>
                  </a:cubicBezTo>
                  <a:cubicBezTo>
                    <a:pt x="535" y="535"/>
                    <a:pt x="1321" y="685"/>
                    <a:pt x="1872" y="602"/>
                  </a:cubicBezTo>
                  <a:cubicBezTo>
                    <a:pt x="2006" y="585"/>
                    <a:pt x="1989" y="368"/>
                    <a:pt x="1872" y="3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10;p19">
              <a:extLst>
                <a:ext uri="{FF2B5EF4-FFF2-40B4-BE49-F238E27FC236}">
                  <a16:creationId xmlns:a16="http://schemas.microsoft.com/office/drawing/2014/main" id="{18E8C8ED-0CA8-4E7E-8569-1EF54B3055D1}"/>
                </a:ext>
              </a:extLst>
            </p:cNvPr>
            <p:cNvSpPr/>
            <p:nvPr/>
          </p:nvSpPr>
          <p:spPr>
            <a:xfrm>
              <a:off x="2576050" y="3445000"/>
              <a:ext cx="40975" cy="33850"/>
            </a:xfrm>
            <a:custGeom>
              <a:avLst/>
              <a:gdLst/>
              <a:ahLst/>
              <a:cxnLst/>
              <a:rect l="l" t="t" r="r" b="b"/>
              <a:pathLst>
                <a:path w="1639" h="1354" extrusionOk="0">
                  <a:moveTo>
                    <a:pt x="1505" y="134"/>
                  </a:moveTo>
                  <a:cubicBezTo>
                    <a:pt x="1371" y="1"/>
                    <a:pt x="1120" y="51"/>
                    <a:pt x="1070" y="251"/>
                  </a:cubicBezTo>
                  <a:cubicBezTo>
                    <a:pt x="1054" y="285"/>
                    <a:pt x="903" y="402"/>
                    <a:pt x="853" y="435"/>
                  </a:cubicBezTo>
                  <a:cubicBezTo>
                    <a:pt x="753" y="519"/>
                    <a:pt x="636" y="585"/>
                    <a:pt x="536" y="669"/>
                  </a:cubicBezTo>
                  <a:cubicBezTo>
                    <a:pt x="352" y="786"/>
                    <a:pt x="101" y="869"/>
                    <a:pt x="34" y="1087"/>
                  </a:cubicBezTo>
                  <a:cubicBezTo>
                    <a:pt x="1" y="1137"/>
                    <a:pt x="34" y="1220"/>
                    <a:pt x="101" y="1237"/>
                  </a:cubicBezTo>
                  <a:cubicBezTo>
                    <a:pt x="335" y="1354"/>
                    <a:pt x="569" y="1187"/>
                    <a:pt x="769" y="1070"/>
                  </a:cubicBezTo>
                  <a:cubicBezTo>
                    <a:pt x="886" y="986"/>
                    <a:pt x="1003" y="886"/>
                    <a:pt x="1120" y="803"/>
                  </a:cubicBezTo>
                  <a:cubicBezTo>
                    <a:pt x="1187" y="752"/>
                    <a:pt x="1321" y="585"/>
                    <a:pt x="1388" y="569"/>
                  </a:cubicBezTo>
                  <a:cubicBezTo>
                    <a:pt x="1588" y="535"/>
                    <a:pt x="1638" y="268"/>
                    <a:pt x="1505" y="1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11;p19">
              <a:extLst>
                <a:ext uri="{FF2B5EF4-FFF2-40B4-BE49-F238E27FC236}">
                  <a16:creationId xmlns:a16="http://schemas.microsoft.com/office/drawing/2014/main" id="{E1198B8E-A64F-652D-6D35-AFC100065FD9}"/>
                </a:ext>
              </a:extLst>
            </p:cNvPr>
            <p:cNvSpPr/>
            <p:nvPr/>
          </p:nvSpPr>
          <p:spPr>
            <a:xfrm>
              <a:off x="2111150" y="3445825"/>
              <a:ext cx="30100" cy="26350"/>
            </a:xfrm>
            <a:custGeom>
              <a:avLst/>
              <a:gdLst/>
              <a:ahLst/>
              <a:cxnLst/>
              <a:rect l="l" t="t" r="r" b="b"/>
              <a:pathLst>
                <a:path w="1204" h="1054" extrusionOk="0">
                  <a:moveTo>
                    <a:pt x="719" y="302"/>
                  </a:moveTo>
                  <a:cubicBezTo>
                    <a:pt x="568" y="185"/>
                    <a:pt x="334" y="1"/>
                    <a:pt x="134" y="151"/>
                  </a:cubicBezTo>
                  <a:cubicBezTo>
                    <a:pt x="0" y="268"/>
                    <a:pt x="117" y="452"/>
                    <a:pt x="268" y="469"/>
                  </a:cubicBezTo>
                  <a:cubicBezTo>
                    <a:pt x="268" y="469"/>
                    <a:pt x="284" y="469"/>
                    <a:pt x="284" y="486"/>
                  </a:cubicBezTo>
                  <a:cubicBezTo>
                    <a:pt x="318" y="502"/>
                    <a:pt x="334" y="519"/>
                    <a:pt x="368" y="552"/>
                  </a:cubicBezTo>
                  <a:cubicBezTo>
                    <a:pt x="435" y="602"/>
                    <a:pt x="501" y="653"/>
                    <a:pt x="568" y="719"/>
                  </a:cubicBezTo>
                  <a:cubicBezTo>
                    <a:pt x="702" y="836"/>
                    <a:pt x="852" y="1003"/>
                    <a:pt x="1036" y="1037"/>
                  </a:cubicBezTo>
                  <a:cubicBezTo>
                    <a:pt x="1136" y="1054"/>
                    <a:pt x="1203" y="970"/>
                    <a:pt x="1187" y="870"/>
                  </a:cubicBezTo>
                  <a:cubicBezTo>
                    <a:pt x="1153" y="636"/>
                    <a:pt x="886" y="452"/>
                    <a:pt x="719" y="302"/>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12;p19">
              <a:extLst>
                <a:ext uri="{FF2B5EF4-FFF2-40B4-BE49-F238E27FC236}">
                  <a16:creationId xmlns:a16="http://schemas.microsoft.com/office/drawing/2014/main" id="{4393D79F-CA7B-BF5D-F7C6-954EED836AE7}"/>
                </a:ext>
              </a:extLst>
            </p:cNvPr>
            <p:cNvSpPr/>
            <p:nvPr/>
          </p:nvSpPr>
          <p:spPr>
            <a:xfrm>
              <a:off x="2052675" y="3553600"/>
              <a:ext cx="44300" cy="18000"/>
            </a:xfrm>
            <a:custGeom>
              <a:avLst/>
              <a:gdLst/>
              <a:ahLst/>
              <a:cxnLst/>
              <a:rect l="l" t="t" r="r" b="b"/>
              <a:pathLst>
                <a:path w="1772" h="720" extrusionOk="0">
                  <a:moveTo>
                    <a:pt x="1721" y="218"/>
                  </a:moveTo>
                  <a:cubicBezTo>
                    <a:pt x="1571" y="101"/>
                    <a:pt x="1303" y="118"/>
                    <a:pt x="1120" y="101"/>
                  </a:cubicBezTo>
                  <a:cubicBezTo>
                    <a:pt x="1003" y="101"/>
                    <a:pt x="869" y="101"/>
                    <a:pt x="752" y="101"/>
                  </a:cubicBezTo>
                  <a:cubicBezTo>
                    <a:pt x="702" y="101"/>
                    <a:pt x="635" y="101"/>
                    <a:pt x="568" y="101"/>
                  </a:cubicBezTo>
                  <a:cubicBezTo>
                    <a:pt x="568" y="101"/>
                    <a:pt x="551" y="101"/>
                    <a:pt x="535" y="101"/>
                  </a:cubicBezTo>
                  <a:cubicBezTo>
                    <a:pt x="451" y="1"/>
                    <a:pt x="267" y="17"/>
                    <a:pt x="201" y="168"/>
                  </a:cubicBezTo>
                  <a:cubicBezTo>
                    <a:pt x="0" y="719"/>
                    <a:pt x="1487" y="586"/>
                    <a:pt x="1721" y="402"/>
                  </a:cubicBezTo>
                  <a:cubicBezTo>
                    <a:pt x="1771" y="352"/>
                    <a:pt x="1771" y="268"/>
                    <a:pt x="1721" y="218"/>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13;p19">
              <a:extLst>
                <a:ext uri="{FF2B5EF4-FFF2-40B4-BE49-F238E27FC236}">
                  <a16:creationId xmlns:a16="http://schemas.microsoft.com/office/drawing/2014/main" id="{EE47F625-03C1-C53B-E35F-B935627F00B8}"/>
                </a:ext>
              </a:extLst>
            </p:cNvPr>
            <p:cNvSpPr/>
            <p:nvPr/>
          </p:nvSpPr>
          <p:spPr>
            <a:xfrm>
              <a:off x="2242425" y="3354125"/>
              <a:ext cx="232150" cy="313650"/>
            </a:xfrm>
            <a:custGeom>
              <a:avLst/>
              <a:gdLst/>
              <a:ahLst/>
              <a:cxnLst/>
              <a:rect l="l" t="t" r="r" b="b"/>
              <a:pathLst>
                <a:path w="9286" h="12546" extrusionOk="0">
                  <a:moveTo>
                    <a:pt x="3155" y="8368"/>
                  </a:moveTo>
                  <a:cubicBezTo>
                    <a:pt x="3304" y="8368"/>
                    <a:pt x="3482" y="8511"/>
                    <a:pt x="3688" y="8798"/>
                  </a:cubicBezTo>
                  <a:cubicBezTo>
                    <a:pt x="3688" y="8932"/>
                    <a:pt x="3672" y="9083"/>
                    <a:pt x="3655" y="9216"/>
                  </a:cubicBezTo>
                  <a:cubicBezTo>
                    <a:pt x="3605" y="9701"/>
                    <a:pt x="3471" y="10102"/>
                    <a:pt x="3154" y="10486"/>
                  </a:cubicBezTo>
                  <a:cubicBezTo>
                    <a:pt x="3104" y="10536"/>
                    <a:pt x="3037" y="10603"/>
                    <a:pt x="2970" y="10670"/>
                  </a:cubicBezTo>
                  <a:cubicBezTo>
                    <a:pt x="2669" y="10035"/>
                    <a:pt x="2586" y="9283"/>
                    <a:pt x="2836" y="8682"/>
                  </a:cubicBezTo>
                  <a:cubicBezTo>
                    <a:pt x="2921" y="8473"/>
                    <a:pt x="3027" y="8368"/>
                    <a:pt x="3155" y="8368"/>
                  </a:cubicBezTo>
                  <a:close/>
                  <a:moveTo>
                    <a:pt x="5866" y="8859"/>
                  </a:moveTo>
                  <a:cubicBezTo>
                    <a:pt x="5965" y="8859"/>
                    <a:pt x="6040" y="8943"/>
                    <a:pt x="6094" y="9116"/>
                  </a:cubicBezTo>
                  <a:cubicBezTo>
                    <a:pt x="6245" y="9383"/>
                    <a:pt x="6295" y="9651"/>
                    <a:pt x="6295" y="9935"/>
                  </a:cubicBezTo>
                  <a:cubicBezTo>
                    <a:pt x="6295" y="10302"/>
                    <a:pt x="6144" y="10687"/>
                    <a:pt x="5944" y="11037"/>
                  </a:cubicBezTo>
                  <a:cubicBezTo>
                    <a:pt x="5727" y="10687"/>
                    <a:pt x="5576" y="10252"/>
                    <a:pt x="5543" y="9901"/>
                  </a:cubicBezTo>
                  <a:cubicBezTo>
                    <a:pt x="5510" y="9600"/>
                    <a:pt x="5510" y="9316"/>
                    <a:pt x="5560" y="9032"/>
                  </a:cubicBezTo>
                  <a:cubicBezTo>
                    <a:pt x="5682" y="8918"/>
                    <a:pt x="5783" y="8859"/>
                    <a:pt x="5866" y="8859"/>
                  </a:cubicBezTo>
                  <a:close/>
                  <a:moveTo>
                    <a:pt x="6240" y="0"/>
                  </a:moveTo>
                  <a:cubicBezTo>
                    <a:pt x="6132" y="0"/>
                    <a:pt x="6028" y="59"/>
                    <a:pt x="5994" y="194"/>
                  </a:cubicBezTo>
                  <a:cubicBezTo>
                    <a:pt x="5844" y="845"/>
                    <a:pt x="5944" y="1447"/>
                    <a:pt x="6044" y="2098"/>
                  </a:cubicBezTo>
                  <a:cubicBezTo>
                    <a:pt x="6161" y="2884"/>
                    <a:pt x="6211" y="3669"/>
                    <a:pt x="6312" y="4454"/>
                  </a:cubicBezTo>
                  <a:cubicBezTo>
                    <a:pt x="6495" y="5791"/>
                    <a:pt x="6930" y="6994"/>
                    <a:pt x="7782" y="8047"/>
                  </a:cubicBezTo>
                  <a:cubicBezTo>
                    <a:pt x="8367" y="8748"/>
                    <a:pt x="8784" y="9216"/>
                    <a:pt x="8567" y="10169"/>
                  </a:cubicBezTo>
                  <a:cubicBezTo>
                    <a:pt x="8400" y="10887"/>
                    <a:pt x="7865" y="11639"/>
                    <a:pt x="7097" y="11689"/>
                  </a:cubicBezTo>
                  <a:cubicBezTo>
                    <a:pt x="7058" y="11693"/>
                    <a:pt x="7020" y="11695"/>
                    <a:pt x="6982" y="11695"/>
                  </a:cubicBezTo>
                  <a:cubicBezTo>
                    <a:pt x="6728" y="11695"/>
                    <a:pt x="6501" y="11601"/>
                    <a:pt x="6312" y="11455"/>
                  </a:cubicBezTo>
                  <a:cubicBezTo>
                    <a:pt x="6679" y="10837"/>
                    <a:pt x="6913" y="10135"/>
                    <a:pt x="6779" y="9433"/>
                  </a:cubicBezTo>
                  <a:cubicBezTo>
                    <a:pt x="6662" y="8882"/>
                    <a:pt x="6312" y="8247"/>
                    <a:pt x="5710" y="8247"/>
                  </a:cubicBezTo>
                  <a:cubicBezTo>
                    <a:pt x="5706" y="8247"/>
                    <a:pt x="5702" y="8247"/>
                    <a:pt x="5698" y="8247"/>
                  </a:cubicBezTo>
                  <a:cubicBezTo>
                    <a:pt x="4378" y="8247"/>
                    <a:pt x="5160" y="10939"/>
                    <a:pt x="5576" y="11438"/>
                  </a:cubicBezTo>
                  <a:cubicBezTo>
                    <a:pt x="5610" y="11455"/>
                    <a:pt x="5627" y="11472"/>
                    <a:pt x="5643" y="11505"/>
                  </a:cubicBezTo>
                  <a:cubicBezTo>
                    <a:pt x="5373" y="11853"/>
                    <a:pt x="5068" y="12011"/>
                    <a:pt x="4734" y="12011"/>
                  </a:cubicBezTo>
                  <a:cubicBezTo>
                    <a:pt x="4490" y="12011"/>
                    <a:pt x="4230" y="11927"/>
                    <a:pt x="3956" y="11773"/>
                  </a:cubicBezTo>
                  <a:cubicBezTo>
                    <a:pt x="3688" y="11622"/>
                    <a:pt x="3438" y="11405"/>
                    <a:pt x="3254" y="11138"/>
                  </a:cubicBezTo>
                  <a:cubicBezTo>
                    <a:pt x="3571" y="10854"/>
                    <a:pt x="3855" y="10503"/>
                    <a:pt x="3972" y="10152"/>
                  </a:cubicBezTo>
                  <a:cubicBezTo>
                    <a:pt x="4173" y="9617"/>
                    <a:pt x="4440" y="8531"/>
                    <a:pt x="4022" y="8030"/>
                  </a:cubicBezTo>
                  <a:cubicBezTo>
                    <a:pt x="3826" y="7801"/>
                    <a:pt x="3606" y="7703"/>
                    <a:pt x="3384" y="7703"/>
                  </a:cubicBezTo>
                  <a:cubicBezTo>
                    <a:pt x="3135" y="7703"/>
                    <a:pt x="2882" y="7827"/>
                    <a:pt x="2652" y="8030"/>
                  </a:cubicBezTo>
                  <a:cubicBezTo>
                    <a:pt x="1967" y="8615"/>
                    <a:pt x="2134" y="9818"/>
                    <a:pt x="2368" y="10570"/>
                  </a:cubicBezTo>
                  <a:cubicBezTo>
                    <a:pt x="2418" y="10703"/>
                    <a:pt x="2469" y="10854"/>
                    <a:pt x="2535" y="10987"/>
                  </a:cubicBezTo>
                  <a:cubicBezTo>
                    <a:pt x="2261" y="11154"/>
                    <a:pt x="1945" y="11275"/>
                    <a:pt x="1647" y="11275"/>
                  </a:cubicBezTo>
                  <a:cubicBezTo>
                    <a:pt x="1438" y="11275"/>
                    <a:pt x="1237" y="11216"/>
                    <a:pt x="1065" y="11071"/>
                  </a:cubicBezTo>
                  <a:cubicBezTo>
                    <a:pt x="714" y="10787"/>
                    <a:pt x="647" y="10219"/>
                    <a:pt x="631" y="9801"/>
                  </a:cubicBezTo>
                  <a:cubicBezTo>
                    <a:pt x="564" y="8899"/>
                    <a:pt x="714" y="7980"/>
                    <a:pt x="931" y="7111"/>
                  </a:cubicBezTo>
                  <a:cubicBezTo>
                    <a:pt x="1132" y="6326"/>
                    <a:pt x="1650" y="5657"/>
                    <a:pt x="2001" y="4939"/>
                  </a:cubicBezTo>
                  <a:cubicBezTo>
                    <a:pt x="2569" y="3752"/>
                    <a:pt x="3003" y="2082"/>
                    <a:pt x="2736" y="778"/>
                  </a:cubicBezTo>
                  <a:cubicBezTo>
                    <a:pt x="2710" y="647"/>
                    <a:pt x="2614" y="591"/>
                    <a:pt x="2511" y="591"/>
                  </a:cubicBezTo>
                  <a:cubicBezTo>
                    <a:pt x="2352" y="591"/>
                    <a:pt x="2177" y="726"/>
                    <a:pt x="2218" y="929"/>
                  </a:cubicBezTo>
                  <a:cubicBezTo>
                    <a:pt x="2469" y="2182"/>
                    <a:pt x="1984" y="3786"/>
                    <a:pt x="1416" y="4905"/>
                  </a:cubicBezTo>
                  <a:cubicBezTo>
                    <a:pt x="865" y="6058"/>
                    <a:pt x="347" y="6927"/>
                    <a:pt x="180" y="8230"/>
                  </a:cubicBezTo>
                  <a:cubicBezTo>
                    <a:pt x="1" y="9512"/>
                    <a:pt x="61" y="11831"/>
                    <a:pt x="1629" y="11831"/>
                  </a:cubicBezTo>
                  <a:cubicBezTo>
                    <a:pt x="1819" y="11831"/>
                    <a:pt x="2032" y="11796"/>
                    <a:pt x="2268" y="11722"/>
                  </a:cubicBezTo>
                  <a:cubicBezTo>
                    <a:pt x="2452" y="11656"/>
                    <a:pt x="2652" y="11555"/>
                    <a:pt x="2836" y="11438"/>
                  </a:cubicBezTo>
                  <a:cubicBezTo>
                    <a:pt x="3325" y="12069"/>
                    <a:pt x="4049" y="12546"/>
                    <a:pt x="4752" y="12546"/>
                  </a:cubicBezTo>
                  <a:cubicBezTo>
                    <a:pt x="5203" y="12546"/>
                    <a:pt x="5645" y="12350"/>
                    <a:pt x="6011" y="11873"/>
                  </a:cubicBezTo>
                  <a:cubicBezTo>
                    <a:pt x="6028" y="11873"/>
                    <a:pt x="6028" y="11856"/>
                    <a:pt x="6044" y="11856"/>
                  </a:cubicBezTo>
                  <a:cubicBezTo>
                    <a:pt x="6364" y="12080"/>
                    <a:pt x="6701" y="12183"/>
                    <a:pt x="7032" y="12183"/>
                  </a:cubicBezTo>
                  <a:cubicBezTo>
                    <a:pt x="7788" y="12183"/>
                    <a:pt x="8511" y="11642"/>
                    <a:pt x="8918" y="10770"/>
                  </a:cubicBezTo>
                  <a:cubicBezTo>
                    <a:pt x="9119" y="10336"/>
                    <a:pt x="9286" y="9651"/>
                    <a:pt x="9152" y="9149"/>
                  </a:cubicBezTo>
                  <a:cubicBezTo>
                    <a:pt x="8935" y="8347"/>
                    <a:pt x="8233" y="7829"/>
                    <a:pt x="7782" y="7161"/>
                  </a:cubicBezTo>
                  <a:cubicBezTo>
                    <a:pt x="7097" y="6192"/>
                    <a:pt x="6896" y="4939"/>
                    <a:pt x="6763" y="3786"/>
                  </a:cubicBezTo>
                  <a:cubicBezTo>
                    <a:pt x="6629" y="2733"/>
                    <a:pt x="6261" y="1363"/>
                    <a:pt x="6512" y="327"/>
                  </a:cubicBezTo>
                  <a:cubicBezTo>
                    <a:pt x="6562" y="128"/>
                    <a:pt x="6398" y="0"/>
                    <a:pt x="6240" y="0"/>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 name="Google Shape;114;p19">
            <a:extLst>
              <a:ext uri="{FF2B5EF4-FFF2-40B4-BE49-F238E27FC236}">
                <a16:creationId xmlns:a16="http://schemas.microsoft.com/office/drawing/2014/main" id="{2132A785-FA2E-17C6-ED9D-045D07A9CCDE}"/>
              </a:ext>
            </a:extLst>
          </p:cNvPr>
          <p:cNvGrpSpPr/>
          <p:nvPr/>
        </p:nvGrpSpPr>
        <p:grpSpPr>
          <a:xfrm>
            <a:off x="10537672" y="-509640"/>
            <a:ext cx="1293475" cy="3985812"/>
            <a:chOff x="1569775" y="2825125"/>
            <a:chExt cx="618250" cy="1893100"/>
          </a:xfrm>
        </p:grpSpPr>
        <p:sp>
          <p:nvSpPr>
            <p:cNvPr id="107" name="Google Shape;115;p19">
              <a:extLst>
                <a:ext uri="{FF2B5EF4-FFF2-40B4-BE49-F238E27FC236}">
                  <a16:creationId xmlns:a16="http://schemas.microsoft.com/office/drawing/2014/main" id="{9F367C5F-9ABD-146A-9198-974C8D50CC5F}"/>
                </a:ext>
              </a:extLst>
            </p:cNvPr>
            <p:cNvSpPr/>
            <p:nvPr/>
          </p:nvSpPr>
          <p:spPr>
            <a:xfrm>
              <a:off x="1658750" y="4099550"/>
              <a:ext cx="442800" cy="508350"/>
            </a:xfrm>
            <a:custGeom>
              <a:avLst/>
              <a:gdLst/>
              <a:ahLst/>
              <a:cxnLst/>
              <a:rect l="l" t="t" r="r" b="b"/>
              <a:pathLst>
                <a:path w="17712" h="20334" extrusionOk="0">
                  <a:moveTo>
                    <a:pt x="7620" y="1"/>
                  </a:moveTo>
                  <a:cubicBezTo>
                    <a:pt x="7119" y="1"/>
                    <a:pt x="6634" y="34"/>
                    <a:pt x="6166" y="168"/>
                  </a:cubicBezTo>
                  <a:cubicBezTo>
                    <a:pt x="5882" y="235"/>
                    <a:pt x="5648" y="385"/>
                    <a:pt x="5431" y="569"/>
                  </a:cubicBezTo>
                  <a:cubicBezTo>
                    <a:pt x="5381" y="619"/>
                    <a:pt x="5348" y="669"/>
                    <a:pt x="5331" y="736"/>
                  </a:cubicBezTo>
                  <a:cubicBezTo>
                    <a:pt x="5231" y="1053"/>
                    <a:pt x="5130" y="1354"/>
                    <a:pt x="5147" y="1688"/>
                  </a:cubicBezTo>
                  <a:cubicBezTo>
                    <a:pt x="5147" y="1738"/>
                    <a:pt x="5130" y="1805"/>
                    <a:pt x="5114" y="1855"/>
                  </a:cubicBezTo>
                  <a:cubicBezTo>
                    <a:pt x="4997" y="2424"/>
                    <a:pt x="4780" y="2958"/>
                    <a:pt x="4495" y="3476"/>
                  </a:cubicBezTo>
                  <a:cubicBezTo>
                    <a:pt x="4395" y="3677"/>
                    <a:pt x="4295" y="3860"/>
                    <a:pt x="4195" y="4061"/>
                  </a:cubicBezTo>
                  <a:cubicBezTo>
                    <a:pt x="4028" y="4429"/>
                    <a:pt x="3794" y="4779"/>
                    <a:pt x="3543" y="5097"/>
                  </a:cubicBezTo>
                  <a:cubicBezTo>
                    <a:pt x="3075" y="5682"/>
                    <a:pt x="2607" y="6266"/>
                    <a:pt x="2140" y="6851"/>
                  </a:cubicBezTo>
                  <a:cubicBezTo>
                    <a:pt x="2039" y="6968"/>
                    <a:pt x="1939" y="7102"/>
                    <a:pt x="1822" y="7185"/>
                  </a:cubicBezTo>
                  <a:cubicBezTo>
                    <a:pt x="1571" y="7386"/>
                    <a:pt x="1371" y="7637"/>
                    <a:pt x="1154" y="7871"/>
                  </a:cubicBezTo>
                  <a:cubicBezTo>
                    <a:pt x="1037" y="8004"/>
                    <a:pt x="937" y="8138"/>
                    <a:pt x="853" y="8288"/>
                  </a:cubicBezTo>
                  <a:cubicBezTo>
                    <a:pt x="669" y="8639"/>
                    <a:pt x="485" y="9007"/>
                    <a:pt x="318" y="9374"/>
                  </a:cubicBezTo>
                  <a:cubicBezTo>
                    <a:pt x="251" y="9525"/>
                    <a:pt x="201" y="9692"/>
                    <a:pt x="185" y="9859"/>
                  </a:cubicBezTo>
                  <a:cubicBezTo>
                    <a:pt x="135" y="10176"/>
                    <a:pt x="51" y="10494"/>
                    <a:pt x="68" y="10811"/>
                  </a:cubicBezTo>
                  <a:cubicBezTo>
                    <a:pt x="68" y="10845"/>
                    <a:pt x="68" y="10861"/>
                    <a:pt x="68" y="10895"/>
                  </a:cubicBezTo>
                  <a:cubicBezTo>
                    <a:pt x="1" y="11079"/>
                    <a:pt x="1" y="11262"/>
                    <a:pt x="18" y="11446"/>
                  </a:cubicBezTo>
                  <a:lnTo>
                    <a:pt x="18" y="12866"/>
                  </a:lnTo>
                  <a:cubicBezTo>
                    <a:pt x="18" y="12933"/>
                    <a:pt x="18" y="13017"/>
                    <a:pt x="34" y="13084"/>
                  </a:cubicBezTo>
                  <a:cubicBezTo>
                    <a:pt x="118" y="13351"/>
                    <a:pt x="118" y="13618"/>
                    <a:pt x="135" y="13886"/>
                  </a:cubicBezTo>
                  <a:cubicBezTo>
                    <a:pt x="151" y="14103"/>
                    <a:pt x="185" y="14320"/>
                    <a:pt x="302" y="14487"/>
                  </a:cubicBezTo>
                  <a:cubicBezTo>
                    <a:pt x="435" y="14671"/>
                    <a:pt x="485" y="14855"/>
                    <a:pt x="552" y="15055"/>
                  </a:cubicBezTo>
                  <a:cubicBezTo>
                    <a:pt x="602" y="15239"/>
                    <a:pt x="669" y="15423"/>
                    <a:pt x="719" y="15607"/>
                  </a:cubicBezTo>
                  <a:cubicBezTo>
                    <a:pt x="769" y="15757"/>
                    <a:pt x="836" y="15891"/>
                    <a:pt x="953" y="16008"/>
                  </a:cubicBezTo>
                  <a:cubicBezTo>
                    <a:pt x="1053" y="16108"/>
                    <a:pt x="1120" y="16225"/>
                    <a:pt x="1154" y="16358"/>
                  </a:cubicBezTo>
                  <a:cubicBezTo>
                    <a:pt x="1254" y="16592"/>
                    <a:pt x="1371" y="16793"/>
                    <a:pt x="1505" y="17010"/>
                  </a:cubicBezTo>
                  <a:cubicBezTo>
                    <a:pt x="1739" y="17378"/>
                    <a:pt x="2006" y="17712"/>
                    <a:pt x="2357" y="17996"/>
                  </a:cubicBezTo>
                  <a:cubicBezTo>
                    <a:pt x="2741" y="18297"/>
                    <a:pt x="3175" y="18547"/>
                    <a:pt x="3543" y="18848"/>
                  </a:cubicBezTo>
                  <a:cubicBezTo>
                    <a:pt x="3593" y="18881"/>
                    <a:pt x="3643" y="18898"/>
                    <a:pt x="3693" y="18932"/>
                  </a:cubicBezTo>
                  <a:cubicBezTo>
                    <a:pt x="3994" y="19082"/>
                    <a:pt x="4295" y="19232"/>
                    <a:pt x="4596" y="19399"/>
                  </a:cubicBezTo>
                  <a:cubicBezTo>
                    <a:pt x="5064" y="19683"/>
                    <a:pt x="5548" y="19884"/>
                    <a:pt x="6066" y="20018"/>
                  </a:cubicBezTo>
                  <a:cubicBezTo>
                    <a:pt x="6200" y="20051"/>
                    <a:pt x="6317" y="20068"/>
                    <a:pt x="6450" y="20084"/>
                  </a:cubicBezTo>
                  <a:cubicBezTo>
                    <a:pt x="6751" y="20135"/>
                    <a:pt x="7069" y="20151"/>
                    <a:pt x="7369" y="20151"/>
                  </a:cubicBezTo>
                  <a:cubicBezTo>
                    <a:pt x="7520" y="20151"/>
                    <a:pt x="7687" y="20168"/>
                    <a:pt x="7837" y="20201"/>
                  </a:cubicBezTo>
                  <a:cubicBezTo>
                    <a:pt x="8038" y="20252"/>
                    <a:pt x="8221" y="20268"/>
                    <a:pt x="8422" y="20268"/>
                  </a:cubicBezTo>
                  <a:lnTo>
                    <a:pt x="9057" y="20268"/>
                  </a:lnTo>
                  <a:cubicBezTo>
                    <a:pt x="9157" y="20268"/>
                    <a:pt x="9257" y="20268"/>
                    <a:pt x="9358" y="20285"/>
                  </a:cubicBezTo>
                  <a:cubicBezTo>
                    <a:pt x="9589" y="20322"/>
                    <a:pt x="9825" y="20333"/>
                    <a:pt x="10063" y="20333"/>
                  </a:cubicBezTo>
                  <a:cubicBezTo>
                    <a:pt x="10256" y="20333"/>
                    <a:pt x="10450" y="20326"/>
                    <a:pt x="10644" y="20318"/>
                  </a:cubicBezTo>
                  <a:cubicBezTo>
                    <a:pt x="10828" y="20302"/>
                    <a:pt x="10995" y="20268"/>
                    <a:pt x="11145" y="20151"/>
                  </a:cubicBezTo>
                  <a:cubicBezTo>
                    <a:pt x="11212" y="20101"/>
                    <a:pt x="11279" y="20084"/>
                    <a:pt x="11346" y="20084"/>
                  </a:cubicBezTo>
                  <a:cubicBezTo>
                    <a:pt x="11413" y="20084"/>
                    <a:pt x="11480" y="20051"/>
                    <a:pt x="11546" y="20051"/>
                  </a:cubicBezTo>
                  <a:cubicBezTo>
                    <a:pt x="12081" y="19901"/>
                    <a:pt x="12599" y="19700"/>
                    <a:pt x="13084" y="19416"/>
                  </a:cubicBezTo>
                  <a:cubicBezTo>
                    <a:pt x="13134" y="19383"/>
                    <a:pt x="13201" y="19349"/>
                    <a:pt x="13267" y="19316"/>
                  </a:cubicBezTo>
                  <a:cubicBezTo>
                    <a:pt x="13585" y="19149"/>
                    <a:pt x="13886" y="18998"/>
                    <a:pt x="14186" y="18831"/>
                  </a:cubicBezTo>
                  <a:cubicBezTo>
                    <a:pt x="14237" y="18798"/>
                    <a:pt x="14287" y="18764"/>
                    <a:pt x="14320" y="18731"/>
                  </a:cubicBezTo>
                  <a:cubicBezTo>
                    <a:pt x="14470" y="18614"/>
                    <a:pt x="14621" y="18497"/>
                    <a:pt x="14771" y="18380"/>
                  </a:cubicBezTo>
                  <a:cubicBezTo>
                    <a:pt x="14855" y="18313"/>
                    <a:pt x="14955" y="18230"/>
                    <a:pt x="15005" y="18146"/>
                  </a:cubicBezTo>
                  <a:cubicBezTo>
                    <a:pt x="15072" y="18013"/>
                    <a:pt x="15172" y="17929"/>
                    <a:pt x="15289" y="17862"/>
                  </a:cubicBezTo>
                  <a:cubicBezTo>
                    <a:pt x="15557" y="17695"/>
                    <a:pt x="15757" y="17461"/>
                    <a:pt x="15924" y="17194"/>
                  </a:cubicBezTo>
                  <a:cubicBezTo>
                    <a:pt x="15974" y="17110"/>
                    <a:pt x="16024" y="17027"/>
                    <a:pt x="16091" y="16960"/>
                  </a:cubicBezTo>
                  <a:cubicBezTo>
                    <a:pt x="16225" y="16843"/>
                    <a:pt x="16308" y="16709"/>
                    <a:pt x="16392" y="16559"/>
                  </a:cubicBezTo>
                  <a:cubicBezTo>
                    <a:pt x="16492" y="16392"/>
                    <a:pt x="16592" y="16208"/>
                    <a:pt x="16709" y="16058"/>
                  </a:cubicBezTo>
                  <a:cubicBezTo>
                    <a:pt x="16826" y="15907"/>
                    <a:pt x="16927" y="15757"/>
                    <a:pt x="16993" y="15556"/>
                  </a:cubicBezTo>
                  <a:cubicBezTo>
                    <a:pt x="17077" y="15272"/>
                    <a:pt x="17177" y="14972"/>
                    <a:pt x="17261" y="14671"/>
                  </a:cubicBezTo>
                  <a:cubicBezTo>
                    <a:pt x="17294" y="14604"/>
                    <a:pt x="17311" y="14520"/>
                    <a:pt x="17344" y="14454"/>
                  </a:cubicBezTo>
                  <a:cubicBezTo>
                    <a:pt x="17528" y="14186"/>
                    <a:pt x="17612" y="13902"/>
                    <a:pt x="17612" y="13602"/>
                  </a:cubicBezTo>
                  <a:cubicBezTo>
                    <a:pt x="17628" y="13568"/>
                    <a:pt x="17628" y="13535"/>
                    <a:pt x="17628" y="13501"/>
                  </a:cubicBezTo>
                  <a:cubicBezTo>
                    <a:pt x="17712" y="13284"/>
                    <a:pt x="17712" y="13067"/>
                    <a:pt x="17712" y="12850"/>
                  </a:cubicBezTo>
                  <a:cubicBezTo>
                    <a:pt x="17695" y="12465"/>
                    <a:pt x="17679" y="12081"/>
                    <a:pt x="17695" y="11713"/>
                  </a:cubicBezTo>
                  <a:cubicBezTo>
                    <a:pt x="17712" y="11246"/>
                    <a:pt x="17595" y="10794"/>
                    <a:pt x="17595" y="10327"/>
                  </a:cubicBezTo>
                  <a:cubicBezTo>
                    <a:pt x="17595" y="10277"/>
                    <a:pt x="17578" y="10243"/>
                    <a:pt x="17562" y="10193"/>
                  </a:cubicBezTo>
                  <a:cubicBezTo>
                    <a:pt x="17545" y="10126"/>
                    <a:pt x="17528" y="10076"/>
                    <a:pt x="17528" y="10009"/>
                  </a:cubicBezTo>
                  <a:cubicBezTo>
                    <a:pt x="17528" y="9742"/>
                    <a:pt x="17445" y="9508"/>
                    <a:pt x="17328" y="9274"/>
                  </a:cubicBezTo>
                  <a:cubicBezTo>
                    <a:pt x="17211" y="9007"/>
                    <a:pt x="17060" y="8756"/>
                    <a:pt x="16943" y="8489"/>
                  </a:cubicBezTo>
                  <a:cubicBezTo>
                    <a:pt x="16726" y="8004"/>
                    <a:pt x="16359" y="7637"/>
                    <a:pt x="15974" y="7286"/>
                  </a:cubicBezTo>
                  <a:cubicBezTo>
                    <a:pt x="15824" y="7152"/>
                    <a:pt x="15690" y="7002"/>
                    <a:pt x="15557" y="6851"/>
                  </a:cubicBezTo>
                  <a:cubicBezTo>
                    <a:pt x="15105" y="6300"/>
                    <a:pt x="14654" y="5732"/>
                    <a:pt x="14203" y="5164"/>
                  </a:cubicBezTo>
                  <a:cubicBezTo>
                    <a:pt x="13919" y="4796"/>
                    <a:pt x="13652" y="4412"/>
                    <a:pt x="13451" y="3961"/>
                  </a:cubicBezTo>
                  <a:cubicBezTo>
                    <a:pt x="13401" y="3844"/>
                    <a:pt x="13334" y="3743"/>
                    <a:pt x="13284" y="3627"/>
                  </a:cubicBezTo>
                  <a:cubicBezTo>
                    <a:pt x="13034" y="3209"/>
                    <a:pt x="12833" y="2774"/>
                    <a:pt x="12699" y="2307"/>
                  </a:cubicBezTo>
                  <a:cubicBezTo>
                    <a:pt x="12633" y="2123"/>
                    <a:pt x="12566" y="1922"/>
                    <a:pt x="12566" y="1722"/>
                  </a:cubicBezTo>
                  <a:cubicBezTo>
                    <a:pt x="12549" y="1388"/>
                    <a:pt x="12465" y="1070"/>
                    <a:pt x="12365" y="736"/>
                  </a:cubicBezTo>
                  <a:cubicBezTo>
                    <a:pt x="12348" y="686"/>
                    <a:pt x="12315" y="619"/>
                    <a:pt x="12265" y="586"/>
                  </a:cubicBezTo>
                  <a:cubicBezTo>
                    <a:pt x="12081" y="402"/>
                    <a:pt x="11864" y="268"/>
                    <a:pt x="11613" y="185"/>
                  </a:cubicBezTo>
                  <a:cubicBezTo>
                    <a:pt x="11480" y="151"/>
                    <a:pt x="11346" y="118"/>
                    <a:pt x="11229" y="101"/>
                  </a:cubicBezTo>
                  <a:cubicBezTo>
                    <a:pt x="10928" y="17"/>
                    <a:pt x="10644" y="17"/>
                    <a:pt x="10360" y="1"/>
                  </a:cubicBezTo>
                  <a:lnTo>
                    <a:pt x="8856" y="1"/>
                  </a:lnTo>
                  <a:cubicBezTo>
                    <a:pt x="8578" y="1"/>
                    <a:pt x="8299" y="8"/>
                    <a:pt x="8026" y="8"/>
                  </a:cubicBezTo>
                  <a:cubicBezTo>
                    <a:pt x="7889" y="8"/>
                    <a:pt x="7754" y="6"/>
                    <a:pt x="76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16;p19">
              <a:extLst>
                <a:ext uri="{FF2B5EF4-FFF2-40B4-BE49-F238E27FC236}">
                  <a16:creationId xmlns:a16="http://schemas.microsoft.com/office/drawing/2014/main" id="{D7F4FB6A-2E3C-E656-866B-C1142DA63450}"/>
                </a:ext>
              </a:extLst>
            </p:cNvPr>
            <p:cNvSpPr/>
            <p:nvPr/>
          </p:nvSpPr>
          <p:spPr>
            <a:xfrm>
              <a:off x="1672550" y="4108625"/>
              <a:ext cx="426075" cy="490550"/>
            </a:xfrm>
            <a:custGeom>
              <a:avLst/>
              <a:gdLst/>
              <a:ahLst/>
              <a:cxnLst/>
              <a:rect l="l" t="t" r="r" b="b"/>
              <a:pathLst>
                <a:path w="17043" h="19622" extrusionOk="0">
                  <a:moveTo>
                    <a:pt x="6215" y="0"/>
                  </a:moveTo>
                  <a:cubicBezTo>
                    <a:pt x="5844" y="0"/>
                    <a:pt x="5502" y="112"/>
                    <a:pt x="5213" y="490"/>
                  </a:cubicBezTo>
                  <a:cubicBezTo>
                    <a:pt x="4612" y="1275"/>
                    <a:pt x="4445" y="2311"/>
                    <a:pt x="4127" y="3230"/>
                  </a:cubicBezTo>
                  <a:cubicBezTo>
                    <a:pt x="3659" y="4517"/>
                    <a:pt x="2757" y="5569"/>
                    <a:pt x="1888" y="6589"/>
                  </a:cubicBezTo>
                  <a:cubicBezTo>
                    <a:pt x="1153" y="7457"/>
                    <a:pt x="819" y="8193"/>
                    <a:pt x="518" y="9295"/>
                  </a:cubicBezTo>
                  <a:cubicBezTo>
                    <a:pt x="201" y="10431"/>
                    <a:pt x="0" y="11434"/>
                    <a:pt x="0" y="12620"/>
                  </a:cubicBezTo>
                  <a:cubicBezTo>
                    <a:pt x="0" y="13773"/>
                    <a:pt x="318" y="14625"/>
                    <a:pt x="852" y="15611"/>
                  </a:cubicBezTo>
                  <a:cubicBezTo>
                    <a:pt x="1404" y="16647"/>
                    <a:pt x="2122" y="17382"/>
                    <a:pt x="3024" y="18117"/>
                  </a:cubicBezTo>
                  <a:cubicBezTo>
                    <a:pt x="3877" y="18836"/>
                    <a:pt x="4779" y="19488"/>
                    <a:pt x="5915" y="19588"/>
                  </a:cubicBezTo>
                  <a:cubicBezTo>
                    <a:pt x="6191" y="19611"/>
                    <a:pt x="6462" y="19621"/>
                    <a:pt x="6731" y="19621"/>
                  </a:cubicBezTo>
                  <a:cubicBezTo>
                    <a:pt x="7635" y="19621"/>
                    <a:pt x="8510" y="19501"/>
                    <a:pt x="9424" y="19320"/>
                  </a:cubicBezTo>
                  <a:cubicBezTo>
                    <a:pt x="10660" y="19053"/>
                    <a:pt x="11763" y="18919"/>
                    <a:pt x="12816" y="18168"/>
                  </a:cubicBezTo>
                  <a:cubicBezTo>
                    <a:pt x="14604" y="16881"/>
                    <a:pt x="15673" y="14926"/>
                    <a:pt x="16508" y="12954"/>
                  </a:cubicBezTo>
                  <a:cubicBezTo>
                    <a:pt x="16893" y="12052"/>
                    <a:pt x="17043" y="10849"/>
                    <a:pt x="16859" y="9880"/>
                  </a:cubicBezTo>
                  <a:cubicBezTo>
                    <a:pt x="16692" y="8911"/>
                    <a:pt x="16074" y="8310"/>
                    <a:pt x="15389" y="7641"/>
                  </a:cubicBezTo>
                  <a:cubicBezTo>
                    <a:pt x="14520" y="6789"/>
                    <a:pt x="13451" y="5920"/>
                    <a:pt x="13016" y="4734"/>
                  </a:cubicBezTo>
                  <a:cubicBezTo>
                    <a:pt x="12599" y="3581"/>
                    <a:pt x="12465" y="2395"/>
                    <a:pt x="11780" y="1342"/>
                  </a:cubicBezTo>
                  <a:cubicBezTo>
                    <a:pt x="11111" y="323"/>
                    <a:pt x="10092" y="106"/>
                    <a:pt x="8956" y="39"/>
                  </a:cubicBezTo>
                  <a:cubicBezTo>
                    <a:pt x="8895" y="35"/>
                    <a:pt x="8832" y="34"/>
                    <a:pt x="8769" y="34"/>
                  </a:cubicBezTo>
                  <a:cubicBezTo>
                    <a:pt x="8300" y="34"/>
                    <a:pt x="7776" y="116"/>
                    <a:pt x="7282" y="116"/>
                  </a:cubicBezTo>
                  <a:cubicBezTo>
                    <a:pt x="7187" y="116"/>
                    <a:pt x="7093" y="113"/>
                    <a:pt x="7001" y="106"/>
                  </a:cubicBezTo>
                  <a:cubicBezTo>
                    <a:pt x="6731" y="52"/>
                    <a:pt x="6466" y="0"/>
                    <a:pt x="6215" y="0"/>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17;p19">
              <a:extLst>
                <a:ext uri="{FF2B5EF4-FFF2-40B4-BE49-F238E27FC236}">
                  <a16:creationId xmlns:a16="http://schemas.microsoft.com/office/drawing/2014/main" id="{4F945FA4-C25B-3468-214E-C395B4EA348B}"/>
                </a:ext>
              </a:extLst>
            </p:cNvPr>
            <p:cNvSpPr/>
            <p:nvPr/>
          </p:nvSpPr>
          <p:spPr>
            <a:xfrm>
              <a:off x="1872625" y="2825125"/>
              <a:ext cx="12150" cy="1123650"/>
            </a:xfrm>
            <a:custGeom>
              <a:avLst/>
              <a:gdLst/>
              <a:ahLst/>
              <a:cxnLst/>
              <a:rect l="l" t="t" r="r" b="b"/>
              <a:pathLst>
                <a:path w="486" h="44946" extrusionOk="0">
                  <a:moveTo>
                    <a:pt x="485" y="21136"/>
                  </a:moveTo>
                  <a:lnTo>
                    <a:pt x="468" y="21136"/>
                  </a:lnTo>
                  <a:cubicBezTo>
                    <a:pt x="452" y="18948"/>
                    <a:pt x="452" y="2556"/>
                    <a:pt x="435" y="368"/>
                  </a:cubicBezTo>
                  <a:cubicBezTo>
                    <a:pt x="435" y="0"/>
                    <a:pt x="418" y="719"/>
                    <a:pt x="402" y="368"/>
                  </a:cubicBezTo>
                  <a:cubicBezTo>
                    <a:pt x="402" y="301"/>
                    <a:pt x="385" y="418"/>
                    <a:pt x="385" y="368"/>
                  </a:cubicBezTo>
                  <a:cubicBezTo>
                    <a:pt x="368" y="267"/>
                    <a:pt x="301" y="351"/>
                    <a:pt x="235" y="368"/>
                  </a:cubicBezTo>
                  <a:cubicBezTo>
                    <a:pt x="168" y="368"/>
                    <a:pt x="118" y="267"/>
                    <a:pt x="101" y="368"/>
                  </a:cubicBezTo>
                  <a:cubicBezTo>
                    <a:pt x="84" y="435"/>
                    <a:pt x="84" y="284"/>
                    <a:pt x="67" y="368"/>
                  </a:cubicBezTo>
                  <a:cubicBezTo>
                    <a:pt x="67" y="535"/>
                    <a:pt x="51" y="184"/>
                    <a:pt x="51" y="368"/>
                  </a:cubicBezTo>
                  <a:cubicBezTo>
                    <a:pt x="34" y="2189"/>
                    <a:pt x="17" y="17711"/>
                    <a:pt x="17" y="19532"/>
                  </a:cubicBezTo>
                  <a:cubicBezTo>
                    <a:pt x="1" y="22256"/>
                    <a:pt x="1" y="37678"/>
                    <a:pt x="1" y="40418"/>
                  </a:cubicBezTo>
                  <a:cubicBezTo>
                    <a:pt x="1" y="40786"/>
                    <a:pt x="17" y="44044"/>
                    <a:pt x="51" y="44411"/>
                  </a:cubicBezTo>
                  <a:cubicBezTo>
                    <a:pt x="51" y="44562"/>
                    <a:pt x="101" y="44712"/>
                    <a:pt x="151" y="44862"/>
                  </a:cubicBezTo>
                  <a:cubicBezTo>
                    <a:pt x="151" y="44896"/>
                    <a:pt x="201" y="44913"/>
                    <a:pt x="235" y="44929"/>
                  </a:cubicBezTo>
                  <a:cubicBezTo>
                    <a:pt x="285" y="44946"/>
                    <a:pt x="318" y="44913"/>
                    <a:pt x="335" y="44846"/>
                  </a:cubicBezTo>
                  <a:cubicBezTo>
                    <a:pt x="368" y="44712"/>
                    <a:pt x="418" y="44578"/>
                    <a:pt x="435" y="44428"/>
                  </a:cubicBezTo>
                  <a:cubicBezTo>
                    <a:pt x="468" y="44127"/>
                    <a:pt x="485" y="40969"/>
                    <a:pt x="485" y="40669"/>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8;p19">
              <a:extLst>
                <a:ext uri="{FF2B5EF4-FFF2-40B4-BE49-F238E27FC236}">
                  <a16:creationId xmlns:a16="http://schemas.microsoft.com/office/drawing/2014/main" id="{467DCAA4-1694-FCCE-5DEE-E0B81FE108B9}"/>
                </a:ext>
              </a:extLst>
            </p:cNvPr>
            <p:cNvSpPr/>
            <p:nvPr/>
          </p:nvSpPr>
          <p:spPr>
            <a:xfrm>
              <a:off x="1807875" y="4058675"/>
              <a:ext cx="143725" cy="36725"/>
            </a:xfrm>
            <a:custGeom>
              <a:avLst/>
              <a:gdLst/>
              <a:ahLst/>
              <a:cxnLst/>
              <a:rect l="l" t="t" r="r" b="b"/>
              <a:pathLst>
                <a:path w="5749" h="1469" extrusionOk="0">
                  <a:moveTo>
                    <a:pt x="2725" y="0"/>
                  </a:moveTo>
                  <a:cubicBezTo>
                    <a:pt x="2440" y="0"/>
                    <a:pt x="2156" y="13"/>
                    <a:pt x="1872" y="32"/>
                  </a:cubicBezTo>
                  <a:cubicBezTo>
                    <a:pt x="1780" y="32"/>
                    <a:pt x="1688" y="36"/>
                    <a:pt x="1596" y="36"/>
                  </a:cubicBezTo>
                  <a:cubicBezTo>
                    <a:pt x="1505" y="36"/>
                    <a:pt x="1413" y="32"/>
                    <a:pt x="1321" y="15"/>
                  </a:cubicBezTo>
                  <a:cubicBezTo>
                    <a:pt x="1258" y="11"/>
                    <a:pt x="1194" y="9"/>
                    <a:pt x="1130" y="9"/>
                  </a:cubicBezTo>
                  <a:cubicBezTo>
                    <a:pt x="954" y="9"/>
                    <a:pt x="774" y="24"/>
                    <a:pt x="602" y="48"/>
                  </a:cubicBezTo>
                  <a:cubicBezTo>
                    <a:pt x="452" y="199"/>
                    <a:pt x="318" y="349"/>
                    <a:pt x="168" y="483"/>
                  </a:cubicBezTo>
                  <a:cubicBezTo>
                    <a:pt x="101" y="566"/>
                    <a:pt x="34" y="650"/>
                    <a:pt x="18" y="767"/>
                  </a:cubicBezTo>
                  <a:cubicBezTo>
                    <a:pt x="1" y="951"/>
                    <a:pt x="1" y="1135"/>
                    <a:pt x="1" y="1302"/>
                  </a:cubicBezTo>
                  <a:cubicBezTo>
                    <a:pt x="1" y="1352"/>
                    <a:pt x="18" y="1419"/>
                    <a:pt x="34" y="1469"/>
                  </a:cubicBezTo>
                  <a:cubicBezTo>
                    <a:pt x="118" y="1452"/>
                    <a:pt x="201" y="1452"/>
                    <a:pt x="268" y="1435"/>
                  </a:cubicBezTo>
                  <a:cubicBezTo>
                    <a:pt x="535" y="1337"/>
                    <a:pt x="826" y="1298"/>
                    <a:pt x="1121" y="1298"/>
                  </a:cubicBezTo>
                  <a:cubicBezTo>
                    <a:pt x="1176" y="1298"/>
                    <a:pt x="1232" y="1299"/>
                    <a:pt x="1287" y="1302"/>
                  </a:cubicBezTo>
                  <a:lnTo>
                    <a:pt x="4312" y="1302"/>
                  </a:lnTo>
                  <a:cubicBezTo>
                    <a:pt x="4393" y="1298"/>
                    <a:pt x="4473" y="1296"/>
                    <a:pt x="4553" y="1296"/>
                  </a:cubicBezTo>
                  <a:cubicBezTo>
                    <a:pt x="4885" y="1296"/>
                    <a:pt x="5208" y="1331"/>
                    <a:pt x="5531" y="1452"/>
                  </a:cubicBezTo>
                  <a:cubicBezTo>
                    <a:pt x="5556" y="1460"/>
                    <a:pt x="5586" y="1460"/>
                    <a:pt x="5619" y="1460"/>
                  </a:cubicBezTo>
                  <a:cubicBezTo>
                    <a:pt x="5652" y="1460"/>
                    <a:pt x="5690" y="1460"/>
                    <a:pt x="5732" y="1469"/>
                  </a:cubicBezTo>
                  <a:cubicBezTo>
                    <a:pt x="5732" y="1385"/>
                    <a:pt x="5749" y="1302"/>
                    <a:pt x="5749" y="1235"/>
                  </a:cubicBezTo>
                  <a:cubicBezTo>
                    <a:pt x="5749" y="1084"/>
                    <a:pt x="5732" y="951"/>
                    <a:pt x="5732" y="800"/>
                  </a:cubicBezTo>
                  <a:cubicBezTo>
                    <a:pt x="5715" y="583"/>
                    <a:pt x="5581" y="449"/>
                    <a:pt x="5381" y="383"/>
                  </a:cubicBezTo>
                  <a:cubicBezTo>
                    <a:pt x="5180" y="316"/>
                    <a:pt x="4963" y="249"/>
                    <a:pt x="4763" y="216"/>
                  </a:cubicBezTo>
                  <a:cubicBezTo>
                    <a:pt x="4312" y="149"/>
                    <a:pt x="3877" y="99"/>
                    <a:pt x="3426" y="32"/>
                  </a:cubicBezTo>
                  <a:cubicBezTo>
                    <a:pt x="3192" y="9"/>
                    <a:pt x="2958" y="0"/>
                    <a:pt x="27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9;p19">
              <a:extLst>
                <a:ext uri="{FF2B5EF4-FFF2-40B4-BE49-F238E27FC236}">
                  <a16:creationId xmlns:a16="http://schemas.microsoft.com/office/drawing/2014/main" id="{2915D466-BE13-DDD5-2658-BCAF242BC8CF}"/>
                </a:ext>
              </a:extLst>
            </p:cNvPr>
            <p:cNvSpPr/>
            <p:nvPr/>
          </p:nvSpPr>
          <p:spPr>
            <a:xfrm>
              <a:off x="1820425" y="4020325"/>
              <a:ext cx="118650" cy="37475"/>
            </a:xfrm>
            <a:custGeom>
              <a:avLst/>
              <a:gdLst/>
              <a:ahLst/>
              <a:cxnLst/>
              <a:rect l="l" t="t" r="r" b="b"/>
              <a:pathLst>
                <a:path w="4746" h="1499" extrusionOk="0">
                  <a:moveTo>
                    <a:pt x="1494" y="1"/>
                  </a:moveTo>
                  <a:cubicBezTo>
                    <a:pt x="1202" y="1"/>
                    <a:pt x="910" y="33"/>
                    <a:pt x="618" y="45"/>
                  </a:cubicBezTo>
                  <a:cubicBezTo>
                    <a:pt x="334" y="45"/>
                    <a:pt x="217" y="279"/>
                    <a:pt x="50" y="413"/>
                  </a:cubicBezTo>
                  <a:cubicBezTo>
                    <a:pt x="33" y="413"/>
                    <a:pt x="17" y="446"/>
                    <a:pt x="17" y="463"/>
                  </a:cubicBezTo>
                  <a:cubicBezTo>
                    <a:pt x="33" y="630"/>
                    <a:pt x="0" y="797"/>
                    <a:pt x="50" y="948"/>
                  </a:cubicBezTo>
                  <a:cubicBezTo>
                    <a:pt x="84" y="1115"/>
                    <a:pt x="150" y="1298"/>
                    <a:pt x="134" y="1499"/>
                  </a:cubicBezTo>
                  <a:cubicBezTo>
                    <a:pt x="251" y="1482"/>
                    <a:pt x="351" y="1449"/>
                    <a:pt x="451" y="1432"/>
                  </a:cubicBezTo>
                  <a:cubicBezTo>
                    <a:pt x="735" y="1365"/>
                    <a:pt x="1019" y="1282"/>
                    <a:pt x="1303" y="1248"/>
                  </a:cubicBezTo>
                  <a:cubicBezTo>
                    <a:pt x="1634" y="1202"/>
                    <a:pt x="1964" y="1177"/>
                    <a:pt x="2292" y="1177"/>
                  </a:cubicBezTo>
                  <a:cubicBezTo>
                    <a:pt x="2561" y="1177"/>
                    <a:pt x="2828" y="1194"/>
                    <a:pt x="3091" y="1232"/>
                  </a:cubicBezTo>
                  <a:cubicBezTo>
                    <a:pt x="3559" y="1298"/>
                    <a:pt x="4044" y="1332"/>
                    <a:pt x="4495" y="1449"/>
                  </a:cubicBezTo>
                  <a:lnTo>
                    <a:pt x="4578" y="1449"/>
                  </a:lnTo>
                  <a:cubicBezTo>
                    <a:pt x="4612" y="1332"/>
                    <a:pt x="4612" y="1215"/>
                    <a:pt x="4662" y="1098"/>
                  </a:cubicBezTo>
                  <a:cubicBezTo>
                    <a:pt x="4745" y="897"/>
                    <a:pt x="4729" y="697"/>
                    <a:pt x="4712" y="480"/>
                  </a:cubicBezTo>
                  <a:cubicBezTo>
                    <a:pt x="4678" y="463"/>
                    <a:pt x="4645" y="446"/>
                    <a:pt x="4612" y="430"/>
                  </a:cubicBezTo>
                  <a:cubicBezTo>
                    <a:pt x="4495" y="379"/>
                    <a:pt x="4394" y="346"/>
                    <a:pt x="4277" y="313"/>
                  </a:cubicBezTo>
                  <a:cubicBezTo>
                    <a:pt x="3576" y="112"/>
                    <a:pt x="2874" y="29"/>
                    <a:pt x="2139" y="12"/>
                  </a:cubicBezTo>
                  <a:cubicBezTo>
                    <a:pt x="2061" y="12"/>
                    <a:pt x="1975" y="19"/>
                    <a:pt x="1892" y="19"/>
                  </a:cubicBezTo>
                  <a:cubicBezTo>
                    <a:pt x="1851" y="19"/>
                    <a:pt x="1810" y="17"/>
                    <a:pt x="1771" y="12"/>
                  </a:cubicBezTo>
                  <a:cubicBezTo>
                    <a:pt x="1679" y="4"/>
                    <a:pt x="1586" y="1"/>
                    <a:pt x="14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20;p19">
              <a:extLst>
                <a:ext uri="{FF2B5EF4-FFF2-40B4-BE49-F238E27FC236}">
                  <a16:creationId xmlns:a16="http://schemas.microsoft.com/office/drawing/2014/main" id="{4480FAE6-7274-42FB-B3B4-81D88819D59D}"/>
                </a:ext>
              </a:extLst>
            </p:cNvPr>
            <p:cNvSpPr/>
            <p:nvPr/>
          </p:nvSpPr>
          <p:spPr>
            <a:xfrm>
              <a:off x="1830850" y="3970025"/>
              <a:ext cx="97775" cy="51025"/>
            </a:xfrm>
            <a:custGeom>
              <a:avLst/>
              <a:gdLst/>
              <a:ahLst/>
              <a:cxnLst/>
              <a:rect l="l" t="t" r="r" b="b"/>
              <a:pathLst>
                <a:path w="3911" h="2041" extrusionOk="0">
                  <a:moveTo>
                    <a:pt x="1866" y="1"/>
                  </a:moveTo>
                  <a:cubicBezTo>
                    <a:pt x="1706" y="1"/>
                    <a:pt x="1543" y="9"/>
                    <a:pt x="1388" y="69"/>
                  </a:cubicBezTo>
                  <a:cubicBezTo>
                    <a:pt x="1337" y="86"/>
                    <a:pt x="1287" y="86"/>
                    <a:pt x="1254" y="86"/>
                  </a:cubicBezTo>
                  <a:cubicBezTo>
                    <a:pt x="987" y="153"/>
                    <a:pt x="736" y="203"/>
                    <a:pt x="535" y="420"/>
                  </a:cubicBezTo>
                  <a:cubicBezTo>
                    <a:pt x="452" y="503"/>
                    <a:pt x="352" y="587"/>
                    <a:pt x="251" y="670"/>
                  </a:cubicBezTo>
                  <a:cubicBezTo>
                    <a:pt x="101" y="771"/>
                    <a:pt x="34" y="921"/>
                    <a:pt x="34" y="1105"/>
                  </a:cubicBezTo>
                  <a:cubicBezTo>
                    <a:pt x="51" y="1339"/>
                    <a:pt x="34" y="1556"/>
                    <a:pt x="34" y="1773"/>
                  </a:cubicBezTo>
                  <a:cubicBezTo>
                    <a:pt x="34" y="1823"/>
                    <a:pt x="1" y="1874"/>
                    <a:pt x="68" y="1924"/>
                  </a:cubicBezTo>
                  <a:cubicBezTo>
                    <a:pt x="118" y="1907"/>
                    <a:pt x="151" y="1907"/>
                    <a:pt x="201" y="1890"/>
                  </a:cubicBezTo>
                  <a:cubicBezTo>
                    <a:pt x="452" y="1807"/>
                    <a:pt x="719" y="1790"/>
                    <a:pt x="970" y="1773"/>
                  </a:cubicBezTo>
                  <a:cubicBezTo>
                    <a:pt x="1221" y="1773"/>
                    <a:pt x="1471" y="1773"/>
                    <a:pt x="1722" y="1757"/>
                  </a:cubicBezTo>
                  <a:cubicBezTo>
                    <a:pt x="1782" y="1754"/>
                    <a:pt x="1842" y="1753"/>
                    <a:pt x="1902" y="1753"/>
                  </a:cubicBezTo>
                  <a:cubicBezTo>
                    <a:pt x="2306" y="1753"/>
                    <a:pt x="2701" y="1801"/>
                    <a:pt x="3109" y="1874"/>
                  </a:cubicBezTo>
                  <a:cubicBezTo>
                    <a:pt x="3359" y="1924"/>
                    <a:pt x="3627" y="1974"/>
                    <a:pt x="3911" y="2041"/>
                  </a:cubicBezTo>
                  <a:cubicBezTo>
                    <a:pt x="3894" y="1924"/>
                    <a:pt x="3877" y="1840"/>
                    <a:pt x="3877" y="1740"/>
                  </a:cubicBezTo>
                  <a:cubicBezTo>
                    <a:pt x="3894" y="1556"/>
                    <a:pt x="3777" y="1456"/>
                    <a:pt x="3627" y="1406"/>
                  </a:cubicBezTo>
                  <a:cubicBezTo>
                    <a:pt x="3576" y="1389"/>
                    <a:pt x="3510" y="1356"/>
                    <a:pt x="3443" y="1339"/>
                  </a:cubicBezTo>
                  <a:cubicBezTo>
                    <a:pt x="3092" y="1255"/>
                    <a:pt x="2724" y="1172"/>
                    <a:pt x="2340" y="1172"/>
                  </a:cubicBezTo>
                  <a:cubicBezTo>
                    <a:pt x="2106" y="1172"/>
                    <a:pt x="1872" y="1172"/>
                    <a:pt x="1638" y="1138"/>
                  </a:cubicBezTo>
                  <a:cubicBezTo>
                    <a:pt x="1446" y="1117"/>
                    <a:pt x="1253" y="1089"/>
                    <a:pt x="1060" y="1089"/>
                  </a:cubicBezTo>
                  <a:cubicBezTo>
                    <a:pt x="952" y="1089"/>
                    <a:pt x="844" y="1098"/>
                    <a:pt x="736" y="1122"/>
                  </a:cubicBezTo>
                  <a:cubicBezTo>
                    <a:pt x="719" y="1122"/>
                    <a:pt x="703" y="1123"/>
                    <a:pt x="686" y="1123"/>
                  </a:cubicBezTo>
                  <a:cubicBezTo>
                    <a:pt x="654" y="1123"/>
                    <a:pt x="625" y="1116"/>
                    <a:pt x="602" y="1071"/>
                  </a:cubicBezTo>
                  <a:cubicBezTo>
                    <a:pt x="619" y="1005"/>
                    <a:pt x="686" y="1021"/>
                    <a:pt x="736" y="1005"/>
                  </a:cubicBezTo>
                  <a:cubicBezTo>
                    <a:pt x="936" y="971"/>
                    <a:pt x="1154" y="955"/>
                    <a:pt x="1354" y="904"/>
                  </a:cubicBezTo>
                  <a:cubicBezTo>
                    <a:pt x="1505" y="871"/>
                    <a:pt x="1655" y="838"/>
                    <a:pt x="1805" y="838"/>
                  </a:cubicBezTo>
                  <a:lnTo>
                    <a:pt x="2240" y="838"/>
                  </a:lnTo>
                  <a:cubicBezTo>
                    <a:pt x="2284" y="836"/>
                    <a:pt x="2329" y="835"/>
                    <a:pt x="2373" y="835"/>
                  </a:cubicBezTo>
                  <a:cubicBezTo>
                    <a:pt x="2858" y="835"/>
                    <a:pt x="3317" y="920"/>
                    <a:pt x="3777" y="1088"/>
                  </a:cubicBezTo>
                  <a:lnTo>
                    <a:pt x="3860" y="1088"/>
                  </a:lnTo>
                  <a:cubicBezTo>
                    <a:pt x="3877" y="988"/>
                    <a:pt x="3877" y="888"/>
                    <a:pt x="3810" y="821"/>
                  </a:cubicBezTo>
                  <a:cubicBezTo>
                    <a:pt x="3593" y="587"/>
                    <a:pt x="3359" y="353"/>
                    <a:pt x="3058" y="203"/>
                  </a:cubicBezTo>
                  <a:cubicBezTo>
                    <a:pt x="3042" y="186"/>
                    <a:pt x="3008" y="186"/>
                    <a:pt x="2992" y="186"/>
                  </a:cubicBezTo>
                  <a:cubicBezTo>
                    <a:pt x="2808" y="136"/>
                    <a:pt x="2641" y="102"/>
                    <a:pt x="2457" y="52"/>
                  </a:cubicBezTo>
                  <a:cubicBezTo>
                    <a:pt x="2323" y="2"/>
                    <a:pt x="2190" y="2"/>
                    <a:pt x="2056" y="2"/>
                  </a:cubicBezTo>
                  <a:cubicBezTo>
                    <a:pt x="1994" y="2"/>
                    <a:pt x="1930" y="1"/>
                    <a:pt x="18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21;p19">
              <a:extLst>
                <a:ext uri="{FF2B5EF4-FFF2-40B4-BE49-F238E27FC236}">
                  <a16:creationId xmlns:a16="http://schemas.microsoft.com/office/drawing/2014/main" id="{487D09EB-B63A-7F33-EF0E-B13451CB6E10}"/>
                </a:ext>
              </a:extLst>
            </p:cNvPr>
            <p:cNvSpPr/>
            <p:nvPr/>
          </p:nvSpPr>
          <p:spPr>
            <a:xfrm>
              <a:off x="1834625" y="3975400"/>
              <a:ext cx="90850" cy="26650"/>
            </a:xfrm>
            <a:custGeom>
              <a:avLst/>
              <a:gdLst/>
              <a:ahLst/>
              <a:cxnLst/>
              <a:rect l="l" t="t" r="r" b="b"/>
              <a:pathLst>
                <a:path w="3634" h="1066" extrusionOk="0">
                  <a:moveTo>
                    <a:pt x="1546" y="1"/>
                  </a:moveTo>
                  <a:cubicBezTo>
                    <a:pt x="1093" y="1"/>
                    <a:pt x="237" y="215"/>
                    <a:pt x="50" y="589"/>
                  </a:cubicBezTo>
                  <a:cubicBezTo>
                    <a:pt x="0" y="689"/>
                    <a:pt x="0" y="823"/>
                    <a:pt x="100" y="907"/>
                  </a:cubicBezTo>
                  <a:cubicBezTo>
                    <a:pt x="100" y="907"/>
                    <a:pt x="100" y="907"/>
                    <a:pt x="117" y="923"/>
                  </a:cubicBezTo>
                  <a:cubicBezTo>
                    <a:pt x="171" y="972"/>
                    <a:pt x="231" y="993"/>
                    <a:pt x="288" y="993"/>
                  </a:cubicBezTo>
                  <a:cubicBezTo>
                    <a:pt x="409" y="993"/>
                    <a:pt x="523" y="903"/>
                    <a:pt x="568" y="790"/>
                  </a:cubicBezTo>
                  <a:cubicBezTo>
                    <a:pt x="754" y="635"/>
                    <a:pt x="1328" y="537"/>
                    <a:pt x="1570" y="537"/>
                  </a:cubicBezTo>
                  <a:cubicBezTo>
                    <a:pt x="1589" y="537"/>
                    <a:pt x="1606" y="538"/>
                    <a:pt x="1621" y="539"/>
                  </a:cubicBezTo>
                  <a:cubicBezTo>
                    <a:pt x="1905" y="572"/>
                    <a:pt x="2958" y="639"/>
                    <a:pt x="3075" y="923"/>
                  </a:cubicBezTo>
                  <a:cubicBezTo>
                    <a:pt x="3122" y="1024"/>
                    <a:pt x="3200" y="1066"/>
                    <a:pt x="3280" y="1066"/>
                  </a:cubicBezTo>
                  <a:cubicBezTo>
                    <a:pt x="3452" y="1066"/>
                    <a:pt x="3634" y="873"/>
                    <a:pt x="3542" y="656"/>
                  </a:cubicBezTo>
                  <a:cubicBezTo>
                    <a:pt x="3292" y="121"/>
                    <a:pt x="2122" y="71"/>
                    <a:pt x="1638" y="4"/>
                  </a:cubicBezTo>
                  <a:cubicBezTo>
                    <a:pt x="1610" y="2"/>
                    <a:pt x="1579" y="1"/>
                    <a:pt x="1546"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22;p19">
              <a:extLst>
                <a:ext uri="{FF2B5EF4-FFF2-40B4-BE49-F238E27FC236}">
                  <a16:creationId xmlns:a16="http://schemas.microsoft.com/office/drawing/2014/main" id="{10A1AD56-5D95-B3D9-E430-9737584EF5BD}"/>
                </a:ext>
              </a:extLst>
            </p:cNvPr>
            <p:cNvSpPr/>
            <p:nvPr/>
          </p:nvSpPr>
          <p:spPr>
            <a:xfrm>
              <a:off x="1827925" y="3999450"/>
              <a:ext cx="94850" cy="19950"/>
            </a:xfrm>
            <a:custGeom>
              <a:avLst/>
              <a:gdLst/>
              <a:ahLst/>
              <a:cxnLst/>
              <a:rect l="l" t="t" r="r" b="b"/>
              <a:pathLst>
                <a:path w="3794" h="798" extrusionOk="0">
                  <a:moveTo>
                    <a:pt x="1652" y="0"/>
                  </a:moveTo>
                  <a:cubicBezTo>
                    <a:pt x="1167" y="0"/>
                    <a:pt x="691" y="67"/>
                    <a:pt x="201" y="245"/>
                  </a:cubicBezTo>
                  <a:cubicBezTo>
                    <a:pt x="101" y="279"/>
                    <a:pt x="1" y="379"/>
                    <a:pt x="1" y="496"/>
                  </a:cubicBezTo>
                  <a:cubicBezTo>
                    <a:pt x="1" y="513"/>
                    <a:pt x="18" y="529"/>
                    <a:pt x="18" y="546"/>
                  </a:cubicBezTo>
                  <a:cubicBezTo>
                    <a:pt x="28" y="711"/>
                    <a:pt x="165" y="793"/>
                    <a:pt x="296" y="793"/>
                  </a:cubicBezTo>
                  <a:cubicBezTo>
                    <a:pt x="378" y="793"/>
                    <a:pt x="457" y="761"/>
                    <a:pt x="502" y="697"/>
                  </a:cubicBezTo>
                  <a:cubicBezTo>
                    <a:pt x="905" y="576"/>
                    <a:pt x="1319" y="520"/>
                    <a:pt x="1735" y="520"/>
                  </a:cubicBezTo>
                  <a:cubicBezTo>
                    <a:pt x="1836" y="520"/>
                    <a:pt x="1938" y="523"/>
                    <a:pt x="2039" y="529"/>
                  </a:cubicBezTo>
                  <a:cubicBezTo>
                    <a:pt x="2307" y="563"/>
                    <a:pt x="3075" y="546"/>
                    <a:pt x="3309" y="680"/>
                  </a:cubicBezTo>
                  <a:cubicBezTo>
                    <a:pt x="3363" y="756"/>
                    <a:pt x="3451" y="798"/>
                    <a:pt x="3538" y="798"/>
                  </a:cubicBezTo>
                  <a:cubicBezTo>
                    <a:pt x="3641" y="798"/>
                    <a:pt x="3741" y="740"/>
                    <a:pt x="3777" y="613"/>
                  </a:cubicBezTo>
                  <a:cubicBezTo>
                    <a:pt x="3777" y="596"/>
                    <a:pt x="3777" y="596"/>
                    <a:pt x="3777" y="596"/>
                  </a:cubicBezTo>
                  <a:cubicBezTo>
                    <a:pt x="3794" y="496"/>
                    <a:pt x="3777" y="396"/>
                    <a:pt x="3710" y="329"/>
                  </a:cubicBezTo>
                  <a:cubicBezTo>
                    <a:pt x="3426" y="62"/>
                    <a:pt x="2774" y="78"/>
                    <a:pt x="2390" y="45"/>
                  </a:cubicBezTo>
                  <a:cubicBezTo>
                    <a:pt x="2140" y="17"/>
                    <a:pt x="1894" y="0"/>
                    <a:pt x="1652"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23;p19">
              <a:extLst>
                <a:ext uri="{FF2B5EF4-FFF2-40B4-BE49-F238E27FC236}">
                  <a16:creationId xmlns:a16="http://schemas.microsoft.com/office/drawing/2014/main" id="{676414D8-28EB-1AB5-D949-651D2FA9435C}"/>
                </a:ext>
              </a:extLst>
            </p:cNvPr>
            <p:cNvSpPr/>
            <p:nvPr/>
          </p:nvSpPr>
          <p:spPr>
            <a:xfrm>
              <a:off x="1822075" y="4032475"/>
              <a:ext cx="112500" cy="29750"/>
            </a:xfrm>
            <a:custGeom>
              <a:avLst/>
              <a:gdLst/>
              <a:ahLst/>
              <a:cxnLst/>
              <a:rect l="l" t="t" r="r" b="b"/>
              <a:pathLst>
                <a:path w="4500" h="1190" extrusionOk="0">
                  <a:moveTo>
                    <a:pt x="2510" y="0"/>
                  </a:moveTo>
                  <a:cubicBezTo>
                    <a:pt x="1841" y="0"/>
                    <a:pt x="1180" y="48"/>
                    <a:pt x="519" y="127"/>
                  </a:cubicBezTo>
                  <a:lnTo>
                    <a:pt x="502" y="127"/>
                  </a:lnTo>
                  <a:cubicBezTo>
                    <a:pt x="485" y="144"/>
                    <a:pt x="469" y="144"/>
                    <a:pt x="435" y="144"/>
                  </a:cubicBezTo>
                  <a:cubicBezTo>
                    <a:pt x="302" y="161"/>
                    <a:pt x="252" y="261"/>
                    <a:pt x="252" y="378"/>
                  </a:cubicBezTo>
                  <a:cubicBezTo>
                    <a:pt x="1" y="462"/>
                    <a:pt x="18" y="896"/>
                    <a:pt x="335" y="896"/>
                  </a:cubicBezTo>
                  <a:cubicBezTo>
                    <a:pt x="987" y="896"/>
                    <a:pt x="1622" y="846"/>
                    <a:pt x="2273" y="846"/>
                  </a:cubicBezTo>
                  <a:cubicBezTo>
                    <a:pt x="2300" y="845"/>
                    <a:pt x="2327" y="845"/>
                    <a:pt x="2354" y="845"/>
                  </a:cubicBezTo>
                  <a:cubicBezTo>
                    <a:pt x="2958" y="845"/>
                    <a:pt x="3519" y="1020"/>
                    <a:pt x="4095" y="1180"/>
                  </a:cubicBezTo>
                  <a:cubicBezTo>
                    <a:pt x="4119" y="1187"/>
                    <a:pt x="4142" y="1190"/>
                    <a:pt x="4165" y="1190"/>
                  </a:cubicBezTo>
                  <a:cubicBezTo>
                    <a:pt x="4375" y="1190"/>
                    <a:pt x="4499" y="928"/>
                    <a:pt x="4379" y="762"/>
                  </a:cubicBezTo>
                  <a:cubicBezTo>
                    <a:pt x="4445" y="679"/>
                    <a:pt x="4445" y="545"/>
                    <a:pt x="4345" y="445"/>
                  </a:cubicBezTo>
                  <a:cubicBezTo>
                    <a:pt x="4028" y="111"/>
                    <a:pt x="3493" y="44"/>
                    <a:pt x="3042" y="10"/>
                  </a:cubicBezTo>
                  <a:cubicBezTo>
                    <a:pt x="2864" y="3"/>
                    <a:pt x="2687" y="0"/>
                    <a:pt x="2510"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24;p19">
              <a:extLst>
                <a:ext uri="{FF2B5EF4-FFF2-40B4-BE49-F238E27FC236}">
                  <a16:creationId xmlns:a16="http://schemas.microsoft.com/office/drawing/2014/main" id="{DC22F2C2-F8BC-0152-256D-4EC85AA8FA3F}"/>
                </a:ext>
              </a:extLst>
            </p:cNvPr>
            <p:cNvSpPr/>
            <p:nvPr/>
          </p:nvSpPr>
          <p:spPr>
            <a:xfrm>
              <a:off x="1813725" y="4061500"/>
              <a:ext cx="138125" cy="35175"/>
            </a:xfrm>
            <a:custGeom>
              <a:avLst/>
              <a:gdLst/>
              <a:ahLst/>
              <a:cxnLst/>
              <a:rect l="l" t="t" r="r" b="b"/>
              <a:pathLst>
                <a:path w="5525" h="1407" extrusionOk="0">
                  <a:moveTo>
                    <a:pt x="3319" y="0"/>
                  </a:moveTo>
                  <a:cubicBezTo>
                    <a:pt x="2913" y="0"/>
                    <a:pt x="2527" y="30"/>
                    <a:pt x="2256" y="36"/>
                  </a:cubicBezTo>
                  <a:cubicBezTo>
                    <a:pt x="2202" y="36"/>
                    <a:pt x="2106" y="34"/>
                    <a:pt x="1986" y="34"/>
                  </a:cubicBezTo>
                  <a:cubicBezTo>
                    <a:pt x="1367" y="34"/>
                    <a:pt x="89" y="81"/>
                    <a:pt x="285" y="654"/>
                  </a:cubicBezTo>
                  <a:cubicBezTo>
                    <a:pt x="251" y="671"/>
                    <a:pt x="218" y="704"/>
                    <a:pt x="168" y="721"/>
                  </a:cubicBezTo>
                  <a:cubicBezTo>
                    <a:pt x="1" y="821"/>
                    <a:pt x="1" y="1172"/>
                    <a:pt x="235" y="1205"/>
                  </a:cubicBezTo>
                  <a:cubicBezTo>
                    <a:pt x="1204" y="1339"/>
                    <a:pt x="2173" y="1372"/>
                    <a:pt x="3159" y="1406"/>
                  </a:cubicBezTo>
                  <a:cubicBezTo>
                    <a:pt x="3263" y="1406"/>
                    <a:pt x="3371" y="1407"/>
                    <a:pt x="3480" y="1407"/>
                  </a:cubicBezTo>
                  <a:cubicBezTo>
                    <a:pt x="3807" y="1407"/>
                    <a:pt x="4149" y="1397"/>
                    <a:pt x="4462" y="1322"/>
                  </a:cubicBezTo>
                  <a:cubicBezTo>
                    <a:pt x="4512" y="1331"/>
                    <a:pt x="4566" y="1335"/>
                    <a:pt x="4623" y="1335"/>
                  </a:cubicBezTo>
                  <a:cubicBezTo>
                    <a:pt x="4679" y="1335"/>
                    <a:pt x="4738" y="1331"/>
                    <a:pt x="4796" y="1322"/>
                  </a:cubicBezTo>
                  <a:cubicBezTo>
                    <a:pt x="4846" y="1322"/>
                    <a:pt x="4896" y="1306"/>
                    <a:pt x="4930" y="1289"/>
                  </a:cubicBezTo>
                  <a:cubicBezTo>
                    <a:pt x="4930" y="1289"/>
                    <a:pt x="4946" y="1306"/>
                    <a:pt x="4963" y="1306"/>
                  </a:cubicBezTo>
                  <a:cubicBezTo>
                    <a:pt x="5020" y="1358"/>
                    <a:pt x="5082" y="1380"/>
                    <a:pt x="5142" y="1380"/>
                  </a:cubicBezTo>
                  <a:cubicBezTo>
                    <a:pt x="5348" y="1380"/>
                    <a:pt x="5525" y="1119"/>
                    <a:pt x="5331" y="938"/>
                  </a:cubicBezTo>
                  <a:cubicBezTo>
                    <a:pt x="5297" y="905"/>
                    <a:pt x="5264" y="888"/>
                    <a:pt x="5231" y="854"/>
                  </a:cubicBezTo>
                  <a:cubicBezTo>
                    <a:pt x="5231" y="804"/>
                    <a:pt x="5231" y="754"/>
                    <a:pt x="5197" y="687"/>
                  </a:cubicBezTo>
                  <a:cubicBezTo>
                    <a:pt x="4934" y="107"/>
                    <a:pt x="4091" y="0"/>
                    <a:pt x="3319"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25;p19">
              <a:extLst>
                <a:ext uri="{FF2B5EF4-FFF2-40B4-BE49-F238E27FC236}">
                  <a16:creationId xmlns:a16="http://schemas.microsoft.com/office/drawing/2014/main" id="{EB2B530E-F5D4-A610-815C-50D092862435}"/>
                </a:ext>
              </a:extLst>
            </p:cNvPr>
            <p:cNvSpPr/>
            <p:nvPr/>
          </p:nvSpPr>
          <p:spPr>
            <a:xfrm>
              <a:off x="1648325" y="3937475"/>
              <a:ext cx="462850" cy="679225"/>
            </a:xfrm>
            <a:custGeom>
              <a:avLst/>
              <a:gdLst/>
              <a:ahLst/>
              <a:cxnLst/>
              <a:rect l="l" t="t" r="r" b="b"/>
              <a:pathLst>
                <a:path w="18514" h="27169" extrusionOk="0">
                  <a:moveTo>
                    <a:pt x="12431" y="6434"/>
                  </a:moveTo>
                  <a:cubicBezTo>
                    <a:pt x="12582" y="6500"/>
                    <a:pt x="12715" y="6601"/>
                    <a:pt x="12899" y="6617"/>
                  </a:cubicBezTo>
                  <a:cubicBezTo>
                    <a:pt x="12949" y="6634"/>
                    <a:pt x="13033" y="6668"/>
                    <a:pt x="13066" y="6701"/>
                  </a:cubicBezTo>
                  <a:cubicBezTo>
                    <a:pt x="13166" y="6868"/>
                    <a:pt x="13300" y="7035"/>
                    <a:pt x="13300" y="7236"/>
                  </a:cubicBezTo>
                  <a:cubicBezTo>
                    <a:pt x="13317" y="7319"/>
                    <a:pt x="13317" y="7386"/>
                    <a:pt x="13317" y="7453"/>
                  </a:cubicBezTo>
                  <a:cubicBezTo>
                    <a:pt x="13300" y="7587"/>
                    <a:pt x="13317" y="7704"/>
                    <a:pt x="13384" y="7820"/>
                  </a:cubicBezTo>
                  <a:cubicBezTo>
                    <a:pt x="13434" y="7887"/>
                    <a:pt x="13434" y="7988"/>
                    <a:pt x="13451" y="8054"/>
                  </a:cubicBezTo>
                  <a:cubicBezTo>
                    <a:pt x="13467" y="8121"/>
                    <a:pt x="13467" y="8188"/>
                    <a:pt x="13451" y="8255"/>
                  </a:cubicBezTo>
                  <a:cubicBezTo>
                    <a:pt x="13417" y="8572"/>
                    <a:pt x="13534" y="8840"/>
                    <a:pt x="13668" y="9107"/>
                  </a:cubicBezTo>
                  <a:cubicBezTo>
                    <a:pt x="13684" y="9174"/>
                    <a:pt x="13718" y="9241"/>
                    <a:pt x="13751" y="9308"/>
                  </a:cubicBezTo>
                  <a:cubicBezTo>
                    <a:pt x="13801" y="9458"/>
                    <a:pt x="13868" y="9625"/>
                    <a:pt x="13935" y="9759"/>
                  </a:cubicBezTo>
                  <a:cubicBezTo>
                    <a:pt x="13969" y="9842"/>
                    <a:pt x="14019" y="9926"/>
                    <a:pt x="14069" y="9976"/>
                  </a:cubicBezTo>
                  <a:cubicBezTo>
                    <a:pt x="14236" y="10093"/>
                    <a:pt x="14303" y="10243"/>
                    <a:pt x="14370" y="10410"/>
                  </a:cubicBezTo>
                  <a:cubicBezTo>
                    <a:pt x="14403" y="10494"/>
                    <a:pt x="14453" y="10561"/>
                    <a:pt x="14486" y="10628"/>
                  </a:cubicBezTo>
                  <a:cubicBezTo>
                    <a:pt x="14520" y="10678"/>
                    <a:pt x="14570" y="10711"/>
                    <a:pt x="14587" y="10761"/>
                  </a:cubicBezTo>
                  <a:cubicBezTo>
                    <a:pt x="14720" y="11012"/>
                    <a:pt x="14904" y="11196"/>
                    <a:pt x="15105" y="11396"/>
                  </a:cubicBezTo>
                  <a:cubicBezTo>
                    <a:pt x="15172" y="11446"/>
                    <a:pt x="15222" y="11513"/>
                    <a:pt x="15255" y="11580"/>
                  </a:cubicBezTo>
                  <a:cubicBezTo>
                    <a:pt x="15339" y="11714"/>
                    <a:pt x="15405" y="11864"/>
                    <a:pt x="15489" y="11998"/>
                  </a:cubicBezTo>
                  <a:cubicBezTo>
                    <a:pt x="15606" y="12215"/>
                    <a:pt x="15756" y="12415"/>
                    <a:pt x="15957" y="12582"/>
                  </a:cubicBezTo>
                  <a:cubicBezTo>
                    <a:pt x="16341" y="12967"/>
                    <a:pt x="16725" y="13368"/>
                    <a:pt x="17076" y="13785"/>
                  </a:cubicBezTo>
                  <a:cubicBezTo>
                    <a:pt x="17344" y="14120"/>
                    <a:pt x="17578" y="14487"/>
                    <a:pt x="17795" y="14855"/>
                  </a:cubicBezTo>
                  <a:cubicBezTo>
                    <a:pt x="17928" y="15089"/>
                    <a:pt x="18012" y="15373"/>
                    <a:pt x="18112" y="15640"/>
                  </a:cubicBezTo>
                  <a:cubicBezTo>
                    <a:pt x="18196" y="15841"/>
                    <a:pt x="18263" y="16041"/>
                    <a:pt x="18329" y="16258"/>
                  </a:cubicBezTo>
                  <a:cubicBezTo>
                    <a:pt x="18396" y="16425"/>
                    <a:pt x="18446" y="16626"/>
                    <a:pt x="18430" y="16810"/>
                  </a:cubicBezTo>
                  <a:cubicBezTo>
                    <a:pt x="18430" y="17077"/>
                    <a:pt x="18430" y="17328"/>
                    <a:pt x="18430" y="17578"/>
                  </a:cubicBezTo>
                  <a:cubicBezTo>
                    <a:pt x="18430" y="17779"/>
                    <a:pt x="18430" y="17979"/>
                    <a:pt x="18446" y="18180"/>
                  </a:cubicBezTo>
                  <a:cubicBezTo>
                    <a:pt x="18513" y="18681"/>
                    <a:pt x="18497" y="19182"/>
                    <a:pt x="18463" y="19684"/>
                  </a:cubicBezTo>
                  <a:cubicBezTo>
                    <a:pt x="18430" y="20068"/>
                    <a:pt x="18346" y="20452"/>
                    <a:pt x="18229" y="20836"/>
                  </a:cubicBezTo>
                  <a:cubicBezTo>
                    <a:pt x="18129" y="21154"/>
                    <a:pt x="17995" y="21471"/>
                    <a:pt x="17845" y="21789"/>
                  </a:cubicBezTo>
                  <a:cubicBezTo>
                    <a:pt x="17661" y="22173"/>
                    <a:pt x="17427" y="22524"/>
                    <a:pt x="17277" y="22925"/>
                  </a:cubicBezTo>
                  <a:cubicBezTo>
                    <a:pt x="17277" y="22942"/>
                    <a:pt x="17277" y="22958"/>
                    <a:pt x="17260" y="22975"/>
                  </a:cubicBezTo>
                  <a:cubicBezTo>
                    <a:pt x="17093" y="23209"/>
                    <a:pt x="16926" y="23460"/>
                    <a:pt x="16759" y="23710"/>
                  </a:cubicBezTo>
                  <a:cubicBezTo>
                    <a:pt x="16725" y="23760"/>
                    <a:pt x="16692" y="23794"/>
                    <a:pt x="16659" y="23844"/>
                  </a:cubicBezTo>
                  <a:cubicBezTo>
                    <a:pt x="16358" y="24379"/>
                    <a:pt x="15923" y="24780"/>
                    <a:pt x="15439" y="25164"/>
                  </a:cubicBezTo>
                  <a:cubicBezTo>
                    <a:pt x="15305" y="25281"/>
                    <a:pt x="15155" y="25398"/>
                    <a:pt x="15004" y="25498"/>
                  </a:cubicBezTo>
                  <a:cubicBezTo>
                    <a:pt x="14954" y="25548"/>
                    <a:pt x="14887" y="25598"/>
                    <a:pt x="14821" y="25648"/>
                  </a:cubicBezTo>
                  <a:cubicBezTo>
                    <a:pt x="14486" y="25816"/>
                    <a:pt x="14169" y="25999"/>
                    <a:pt x="13852" y="26166"/>
                  </a:cubicBezTo>
                  <a:cubicBezTo>
                    <a:pt x="13668" y="26267"/>
                    <a:pt x="13467" y="26367"/>
                    <a:pt x="13267" y="26467"/>
                  </a:cubicBezTo>
                  <a:cubicBezTo>
                    <a:pt x="12866" y="26684"/>
                    <a:pt x="12431" y="26818"/>
                    <a:pt x="11980" y="26935"/>
                  </a:cubicBezTo>
                  <a:cubicBezTo>
                    <a:pt x="11930" y="26952"/>
                    <a:pt x="11863" y="26952"/>
                    <a:pt x="11796" y="26952"/>
                  </a:cubicBezTo>
                  <a:cubicBezTo>
                    <a:pt x="11763" y="26968"/>
                    <a:pt x="11730" y="26952"/>
                    <a:pt x="11696" y="26968"/>
                  </a:cubicBezTo>
                  <a:cubicBezTo>
                    <a:pt x="11412" y="27136"/>
                    <a:pt x="11095" y="27152"/>
                    <a:pt x="10794" y="27169"/>
                  </a:cubicBezTo>
                  <a:cubicBezTo>
                    <a:pt x="10025" y="27169"/>
                    <a:pt x="9257" y="27169"/>
                    <a:pt x="8488" y="27169"/>
                  </a:cubicBezTo>
                  <a:cubicBezTo>
                    <a:pt x="8338" y="27169"/>
                    <a:pt x="8171" y="27152"/>
                    <a:pt x="8004" y="27085"/>
                  </a:cubicBezTo>
                  <a:cubicBezTo>
                    <a:pt x="7836" y="27035"/>
                    <a:pt x="7636" y="27002"/>
                    <a:pt x="7452" y="27002"/>
                  </a:cubicBezTo>
                  <a:cubicBezTo>
                    <a:pt x="7335" y="27002"/>
                    <a:pt x="7235" y="26968"/>
                    <a:pt x="7118" y="26968"/>
                  </a:cubicBezTo>
                  <a:cubicBezTo>
                    <a:pt x="7034" y="26952"/>
                    <a:pt x="6951" y="26952"/>
                    <a:pt x="6884" y="26952"/>
                  </a:cubicBezTo>
                  <a:cubicBezTo>
                    <a:pt x="6684" y="26968"/>
                    <a:pt x="6516" y="26935"/>
                    <a:pt x="6333" y="26885"/>
                  </a:cubicBezTo>
                  <a:cubicBezTo>
                    <a:pt x="5815" y="26735"/>
                    <a:pt x="5313" y="26534"/>
                    <a:pt x="4846" y="26267"/>
                  </a:cubicBezTo>
                  <a:cubicBezTo>
                    <a:pt x="4545" y="26100"/>
                    <a:pt x="4227" y="25933"/>
                    <a:pt x="3910" y="25765"/>
                  </a:cubicBezTo>
                  <a:cubicBezTo>
                    <a:pt x="3743" y="25682"/>
                    <a:pt x="3592" y="25582"/>
                    <a:pt x="3459" y="25465"/>
                  </a:cubicBezTo>
                  <a:cubicBezTo>
                    <a:pt x="3342" y="25364"/>
                    <a:pt x="3208" y="25281"/>
                    <a:pt x="3091" y="25181"/>
                  </a:cubicBezTo>
                  <a:cubicBezTo>
                    <a:pt x="2707" y="24897"/>
                    <a:pt x="2373" y="24562"/>
                    <a:pt x="2072" y="24195"/>
                  </a:cubicBezTo>
                  <a:cubicBezTo>
                    <a:pt x="2005" y="24095"/>
                    <a:pt x="1938" y="23994"/>
                    <a:pt x="1888" y="23894"/>
                  </a:cubicBezTo>
                  <a:cubicBezTo>
                    <a:pt x="1872" y="23877"/>
                    <a:pt x="1855" y="23844"/>
                    <a:pt x="1838" y="23827"/>
                  </a:cubicBezTo>
                  <a:cubicBezTo>
                    <a:pt x="1638" y="23627"/>
                    <a:pt x="1521" y="23359"/>
                    <a:pt x="1354" y="23142"/>
                  </a:cubicBezTo>
                  <a:cubicBezTo>
                    <a:pt x="1303" y="23059"/>
                    <a:pt x="1237" y="22975"/>
                    <a:pt x="1203" y="22875"/>
                  </a:cubicBezTo>
                  <a:cubicBezTo>
                    <a:pt x="1136" y="22691"/>
                    <a:pt x="1036" y="22507"/>
                    <a:pt x="936" y="22340"/>
                  </a:cubicBezTo>
                  <a:cubicBezTo>
                    <a:pt x="602" y="21689"/>
                    <a:pt x="267" y="21020"/>
                    <a:pt x="134" y="20285"/>
                  </a:cubicBezTo>
                  <a:cubicBezTo>
                    <a:pt x="34" y="19800"/>
                    <a:pt x="0" y="19299"/>
                    <a:pt x="17" y="18815"/>
                  </a:cubicBezTo>
                  <a:cubicBezTo>
                    <a:pt x="34" y="18564"/>
                    <a:pt x="67" y="18313"/>
                    <a:pt x="84" y="18080"/>
                  </a:cubicBezTo>
                  <a:cubicBezTo>
                    <a:pt x="100" y="17946"/>
                    <a:pt x="100" y="17795"/>
                    <a:pt x="100" y="17662"/>
                  </a:cubicBezTo>
                  <a:cubicBezTo>
                    <a:pt x="100" y="17411"/>
                    <a:pt x="84" y="17161"/>
                    <a:pt x="84" y="16893"/>
                  </a:cubicBezTo>
                  <a:cubicBezTo>
                    <a:pt x="67" y="16659"/>
                    <a:pt x="117" y="16409"/>
                    <a:pt x="201" y="16175"/>
                  </a:cubicBezTo>
                  <a:cubicBezTo>
                    <a:pt x="351" y="15841"/>
                    <a:pt x="468" y="15473"/>
                    <a:pt x="602" y="15122"/>
                  </a:cubicBezTo>
                  <a:cubicBezTo>
                    <a:pt x="618" y="15055"/>
                    <a:pt x="652" y="14972"/>
                    <a:pt x="685" y="14905"/>
                  </a:cubicBezTo>
                  <a:cubicBezTo>
                    <a:pt x="919" y="14487"/>
                    <a:pt x="1170" y="14086"/>
                    <a:pt x="1487" y="13719"/>
                  </a:cubicBezTo>
                  <a:cubicBezTo>
                    <a:pt x="1805" y="13368"/>
                    <a:pt x="2139" y="13017"/>
                    <a:pt x="2473" y="12666"/>
                  </a:cubicBezTo>
                  <a:cubicBezTo>
                    <a:pt x="2506" y="12633"/>
                    <a:pt x="2540" y="12599"/>
                    <a:pt x="2573" y="12566"/>
                  </a:cubicBezTo>
                  <a:cubicBezTo>
                    <a:pt x="2757" y="12449"/>
                    <a:pt x="2857" y="12265"/>
                    <a:pt x="2974" y="12098"/>
                  </a:cubicBezTo>
                  <a:cubicBezTo>
                    <a:pt x="3075" y="11931"/>
                    <a:pt x="3158" y="11764"/>
                    <a:pt x="3258" y="11597"/>
                  </a:cubicBezTo>
                  <a:cubicBezTo>
                    <a:pt x="3308" y="11496"/>
                    <a:pt x="3375" y="11413"/>
                    <a:pt x="3459" y="11346"/>
                  </a:cubicBezTo>
                  <a:cubicBezTo>
                    <a:pt x="3793" y="11029"/>
                    <a:pt x="4027" y="10661"/>
                    <a:pt x="4211" y="10243"/>
                  </a:cubicBezTo>
                  <a:cubicBezTo>
                    <a:pt x="4227" y="10193"/>
                    <a:pt x="4261" y="10126"/>
                    <a:pt x="4311" y="10093"/>
                  </a:cubicBezTo>
                  <a:cubicBezTo>
                    <a:pt x="4545" y="9926"/>
                    <a:pt x="4628" y="9675"/>
                    <a:pt x="4729" y="9424"/>
                  </a:cubicBezTo>
                  <a:cubicBezTo>
                    <a:pt x="4829" y="9207"/>
                    <a:pt x="4896" y="8973"/>
                    <a:pt x="4996" y="8739"/>
                  </a:cubicBezTo>
                  <a:cubicBezTo>
                    <a:pt x="5029" y="8656"/>
                    <a:pt x="5063" y="8556"/>
                    <a:pt x="5063" y="8455"/>
                  </a:cubicBezTo>
                  <a:cubicBezTo>
                    <a:pt x="5046" y="8338"/>
                    <a:pt x="5046" y="8221"/>
                    <a:pt x="5063" y="8105"/>
                  </a:cubicBezTo>
                  <a:cubicBezTo>
                    <a:pt x="5063" y="8004"/>
                    <a:pt x="5080" y="7904"/>
                    <a:pt x="5113" y="7837"/>
                  </a:cubicBezTo>
                  <a:cubicBezTo>
                    <a:pt x="5197" y="7720"/>
                    <a:pt x="5213" y="7587"/>
                    <a:pt x="5197" y="7470"/>
                  </a:cubicBezTo>
                  <a:cubicBezTo>
                    <a:pt x="5163" y="7202"/>
                    <a:pt x="5280" y="6985"/>
                    <a:pt x="5397" y="6785"/>
                  </a:cubicBezTo>
                  <a:cubicBezTo>
                    <a:pt x="5447" y="6701"/>
                    <a:pt x="5531" y="6634"/>
                    <a:pt x="5614" y="6634"/>
                  </a:cubicBezTo>
                  <a:cubicBezTo>
                    <a:pt x="5798" y="6617"/>
                    <a:pt x="5932" y="6484"/>
                    <a:pt x="6115" y="6450"/>
                  </a:cubicBezTo>
                  <a:cubicBezTo>
                    <a:pt x="6032" y="6166"/>
                    <a:pt x="6032" y="5882"/>
                    <a:pt x="5999" y="5598"/>
                  </a:cubicBezTo>
                  <a:cubicBezTo>
                    <a:pt x="5982" y="5364"/>
                    <a:pt x="6049" y="5164"/>
                    <a:pt x="6216" y="5013"/>
                  </a:cubicBezTo>
                  <a:cubicBezTo>
                    <a:pt x="6316" y="4913"/>
                    <a:pt x="6433" y="4813"/>
                    <a:pt x="6500" y="4679"/>
                  </a:cubicBezTo>
                  <a:cubicBezTo>
                    <a:pt x="6500" y="4663"/>
                    <a:pt x="6500" y="4629"/>
                    <a:pt x="6500" y="4612"/>
                  </a:cubicBezTo>
                  <a:cubicBezTo>
                    <a:pt x="6316" y="4312"/>
                    <a:pt x="6349" y="3994"/>
                    <a:pt x="6366" y="3660"/>
                  </a:cubicBezTo>
                  <a:cubicBezTo>
                    <a:pt x="6366" y="3510"/>
                    <a:pt x="6433" y="3376"/>
                    <a:pt x="6567" y="3292"/>
                  </a:cubicBezTo>
                  <a:cubicBezTo>
                    <a:pt x="6600" y="3276"/>
                    <a:pt x="6633" y="3242"/>
                    <a:pt x="6667" y="3226"/>
                  </a:cubicBezTo>
                  <a:cubicBezTo>
                    <a:pt x="6734" y="3176"/>
                    <a:pt x="6784" y="3092"/>
                    <a:pt x="6784" y="2992"/>
                  </a:cubicBezTo>
                  <a:cubicBezTo>
                    <a:pt x="6784" y="2858"/>
                    <a:pt x="6767" y="2724"/>
                    <a:pt x="6767" y="2591"/>
                  </a:cubicBezTo>
                  <a:cubicBezTo>
                    <a:pt x="6767" y="2457"/>
                    <a:pt x="6767" y="2340"/>
                    <a:pt x="6784" y="2223"/>
                  </a:cubicBezTo>
                  <a:cubicBezTo>
                    <a:pt x="6817" y="1939"/>
                    <a:pt x="6934" y="1705"/>
                    <a:pt x="7185" y="1555"/>
                  </a:cubicBezTo>
                  <a:cubicBezTo>
                    <a:pt x="7369" y="1455"/>
                    <a:pt x="7552" y="1354"/>
                    <a:pt x="7736" y="1237"/>
                  </a:cubicBezTo>
                  <a:cubicBezTo>
                    <a:pt x="7770" y="1137"/>
                    <a:pt x="7786" y="1037"/>
                    <a:pt x="7820" y="920"/>
                  </a:cubicBezTo>
                  <a:cubicBezTo>
                    <a:pt x="7887" y="552"/>
                    <a:pt x="8121" y="302"/>
                    <a:pt x="8421" y="118"/>
                  </a:cubicBezTo>
                  <a:cubicBezTo>
                    <a:pt x="8538" y="51"/>
                    <a:pt x="8672" y="18"/>
                    <a:pt x="8822" y="18"/>
                  </a:cubicBezTo>
                  <a:cubicBezTo>
                    <a:pt x="8956" y="18"/>
                    <a:pt x="9106" y="34"/>
                    <a:pt x="9257" y="18"/>
                  </a:cubicBezTo>
                  <a:cubicBezTo>
                    <a:pt x="9507" y="1"/>
                    <a:pt x="9758" y="51"/>
                    <a:pt x="10009" y="118"/>
                  </a:cubicBezTo>
                  <a:cubicBezTo>
                    <a:pt x="10359" y="235"/>
                    <a:pt x="10560" y="485"/>
                    <a:pt x="10677" y="820"/>
                  </a:cubicBezTo>
                  <a:cubicBezTo>
                    <a:pt x="10727" y="953"/>
                    <a:pt x="10744" y="1104"/>
                    <a:pt x="10777" y="1254"/>
                  </a:cubicBezTo>
                  <a:cubicBezTo>
                    <a:pt x="10944" y="1338"/>
                    <a:pt x="11111" y="1421"/>
                    <a:pt x="11278" y="1521"/>
                  </a:cubicBezTo>
                  <a:cubicBezTo>
                    <a:pt x="11596" y="1688"/>
                    <a:pt x="11730" y="1972"/>
                    <a:pt x="11746" y="2323"/>
                  </a:cubicBezTo>
                  <a:cubicBezTo>
                    <a:pt x="11746" y="2457"/>
                    <a:pt x="11746" y="2607"/>
                    <a:pt x="11746" y="2741"/>
                  </a:cubicBezTo>
                  <a:cubicBezTo>
                    <a:pt x="11746" y="2808"/>
                    <a:pt x="11746" y="2858"/>
                    <a:pt x="11746" y="2925"/>
                  </a:cubicBezTo>
                  <a:cubicBezTo>
                    <a:pt x="11730" y="3075"/>
                    <a:pt x="11780" y="3192"/>
                    <a:pt x="11913" y="3276"/>
                  </a:cubicBezTo>
                  <a:cubicBezTo>
                    <a:pt x="12097" y="3376"/>
                    <a:pt x="12164" y="3526"/>
                    <a:pt x="12164" y="3727"/>
                  </a:cubicBezTo>
                  <a:cubicBezTo>
                    <a:pt x="12147" y="3844"/>
                    <a:pt x="12147" y="3944"/>
                    <a:pt x="12164" y="4061"/>
                  </a:cubicBezTo>
                  <a:cubicBezTo>
                    <a:pt x="12164" y="4228"/>
                    <a:pt x="12131" y="4379"/>
                    <a:pt x="12064" y="4529"/>
                  </a:cubicBezTo>
                  <a:cubicBezTo>
                    <a:pt x="11997" y="4629"/>
                    <a:pt x="12014" y="4729"/>
                    <a:pt x="12097" y="4796"/>
                  </a:cubicBezTo>
                  <a:cubicBezTo>
                    <a:pt x="12181" y="4880"/>
                    <a:pt x="12248" y="4963"/>
                    <a:pt x="12331" y="5047"/>
                  </a:cubicBezTo>
                  <a:cubicBezTo>
                    <a:pt x="12481" y="5197"/>
                    <a:pt x="12532" y="5381"/>
                    <a:pt x="12515" y="5582"/>
                  </a:cubicBezTo>
                  <a:cubicBezTo>
                    <a:pt x="12481" y="5866"/>
                    <a:pt x="12465" y="6150"/>
                    <a:pt x="12431" y="6434"/>
                  </a:cubicBezTo>
                  <a:close/>
                  <a:moveTo>
                    <a:pt x="9257" y="6484"/>
                  </a:moveTo>
                  <a:lnTo>
                    <a:pt x="9257" y="6484"/>
                  </a:lnTo>
                  <a:cubicBezTo>
                    <a:pt x="8856" y="6484"/>
                    <a:pt x="8438" y="6484"/>
                    <a:pt x="8037" y="6484"/>
                  </a:cubicBezTo>
                  <a:cubicBezTo>
                    <a:pt x="7536" y="6484"/>
                    <a:pt x="7051" y="6517"/>
                    <a:pt x="6567" y="6651"/>
                  </a:cubicBezTo>
                  <a:cubicBezTo>
                    <a:pt x="6283" y="6718"/>
                    <a:pt x="6049" y="6868"/>
                    <a:pt x="5848" y="7052"/>
                  </a:cubicBezTo>
                  <a:cubicBezTo>
                    <a:pt x="5798" y="7102"/>
                    <a:pt x="5765" y="7152"/>
                    <a:pt x="5748" y="7219"/>
                  </a:cubicBezTo>
                  <a:cubicBezTo>
                    <a:pt x="5648" y="7520"/>
                    <a:pt x="5547" y="7837"/>
                    <a:pt x="5547" y="8171"/>
                  </a:cubicBezTo>
                  <a:cubicBezTo>
                    <a:pt x="5547" y="8221"/>
                    <a:pt x="5547" y="8288"/>
                    <a:pt x="5531" y="8338"/>
                  </a:cubicBezTo>
                  <a:cubicBezTo>
                    <a:pt x="5414" y="8907"/>
                    <a:pt x="5180" y="9441"/>
                    <a:pt x="4912" y="9959"/>
                  </a:cubicBezTo>
                  <a:cubicBezTo>
                    <a:pt x="4812" y="10160"/>
                    <a:pt x="4695" y="10343"/>
                    <a:pt x="4612" y="10544"/>
                  </a:cubicBezTo>
                  <a:cubicBezTo>
                    <a:pt x="4428" y="10912"/>
                    <a:pt x="4211" y="11246"/>
                    <a:pt x="3943" y="11580"/>
                  </a:cubicBezTo>
                  <a:cubicBezTo>
                    <a:pt x="3492" y="12165"/>
                    <a:pt x="3024" y="12749"/>
                    <a:pt x="2557" y="13334"/>
                  </a:cubicBezTo>
                  <a:cubicBezTo>
                    <a:pt x="2456" y="13451"/>
                    <a:pt x="2356" y="13585"/>
                    <a:pt x="2239" y="13668"/>
                  </a:cubicBezTo>
                  <a:cubicBezTo>
                    <a:pt x="1972" y="13869"/>
                    <a:pt x="1788" y="14120"/>
                    <a:pt x="1571" y="14354"/>
                  </a:cubicBezTo>
                  <a:cubicBezTo>
                    <a:pt x="1454" y="14470"/>
                    <a:pt x="1354" y="14621"/>
                    <a:pt x="1270" y="14771"/>
                  </a:cubicBezTo>
                  <a:cubicBezTo>
                    <a:pt x="1086" y="15122"/>
                    <a:pt x="902" y="15490"/>
                    <a:pt x="735" y="15857"/>
                  </a:cubicBezTo>
                  <a:cubicBezTo>
                    <a:pt x="668" y="16008"/>
                    <a:pt x="618" y="16175"/>
                    <a:pt x="585" y="16342"/>
                  </a:cubicBezTo>
                  <a:cubicBezTo>
                    <a:pt x="552" y="16659"/>
                    <a:pt x="451" y="16977"/>
                    <a:pt x="485" y="17294"/>
                  </a:cubicBezTo>
                  <a:cubicBezTo>
                    <a:pt x="485" y="17328"/>
                    <a:pt x="485" y="17344"/>
                    <a:pt x="468" y="17378"/>
                  </a:cubicBezTo>
                  <a:cubicBezTo>
                    <a:pt x="418" y="17545"/>
                    <a:pt x="418" y="17729"/>
                    <a:pt x="418" y="17912"/>
                  </a:cubicBezTo>
                  <a:lnTo>
                    <a:pt x="435" y="19333"/>
                  </a:lnTo>
                  <a:cubicBezTo>
                    <a:pt x="435" y="19416"/>
                    <a:pt x="435" y="19483"/>
                    <a:pt x="451" y="19550"/>
                  </a:cubicBezTo>
                  <a:cubicBezTo>
                    <a:pt x="518" y="19817"/>
                    <a:pt x="535" y="20101"/>
                    <a:pt x="552" y="20369"/>
                  </a:cubicBezTo>
                  <a:cubicBezTo>
                    <a:pt x="568" y="20586"/>
                    <a:pt x="602" y="20803"/>
                    <a:pt x="719" y="20970"/>
                  </a:cubicBezTo>
                  <a:cubicBezTo>
                    <a:pt x="852" y="21154"/>
                    <a:pt x="902" y="21338"/>
                    <a:pt x="969" y="21538"/>
                  </a:cubicBezTo>
                  <a:cubicBezTo>
                    <a:pt x="1019" y="21722"/>
                    <a:pt x="1086" y="21906"/>
                    <a:pt x="1136" y="22090"/>
                  </a:cubicBezTo>
                  <a:cubicBezTo>
                    <a:pt x="1186" y="22240"/>
                    <a:pt x="1253" y="22374"/>
                    <a:pt x="1354" y="22491"/>
                  </a:cubicBezTo>
                  <a:cubicBezTo>
                    <a:pt x="1454" y="22591"/>
                    <a:pt x="1521" y="22708"/>
                    <a:pt x="1571" y="22841"/>
                  </a:cubicBezTo>
                  <a:cubicBezTo>
                    <a:pt x="1654" y="23059"/>
                    <a:pt x="1788" y="23276"/>
                    <a:pt x="1922" y="23493"/>
                  </a:cubicBezTo>
                  <a:cubicBezTo>
                    <a:pt x="2156" y="23861"/>
                    <a:pt x="2406" y="24195"/>
                    <a:pt x="2757" y="24479"/>
                  </a:cubicBezTo>
                  <a:cubicBezTo>
                    <a:pt x="3141" y="24780"/>
                    <a:pt x="3576" y="25014"/>
                    <a:pt x="3960" y="25331"/>
                  </a:cubicBezTo>
                  <a:cubicBezTo>
                    <a:pt x="4010" y="25364"/>
                    <a:pt x="4060" y="25381"/>
                    <a:pt x="4110" y="25415"/>
                  </a:cubicBezTo>
                  <a:cubicBezTo>
                    <a:pt x="4411" y="25565"/>
                    <a:pt x="4712" y="25715"/>
                    <a:pt x="4996" y="25882"/>
                  </a:cubicBezTo>
                  <a:cubicBezTo>
                    <a:pt x="5464" y="26150"/>
                    <a:pt x="5965" y="26367"/>
                    <a:pt x="6483" y="26501"/>
                  </a:cubicBezTo>
                  <a:cubicBezTo>
                    <a:pt x="6600" y="26534"/>
                    <a:pt x="6734" y="26551"/>
                    <a:pt x="6867" y="26567"/>
                  </a:cubicBezTo>
                  <a:cubicBezTo>
                    <a:pt x="7168" y="26618"/>
                    <a:pt x="7469" y="26634"/>
                    <a:pt x="7786" y="26634"/>
                  </a:cubicBezTo>
                  <a:cubicBezTo>
                    <a:pt x="7937" y="26634"/>
                    <a:pt x="8104" y="26651"/>
                    <a:pt x="8237" y="26684"/>
                  </a:cubicBezTo>
                  <a:cubicBezTo>
                    <a:pt x="8438" y="26735"/>
                    <a:pt x="8638" y="26751"/>
                    <a:pt x="8839" y="26751"/>
                  </a:cubicBezTo>
                  <a:cubicBezTo>
                    <a:pt x="9056" y="26751"/>
                    <a:pt x="9257" y="26751"/>
                    <a:pt x="9474" y="26751"/>
                  </a:cubicBezTo>
                  <a:cubicBezTo>
                    <a:pt x="9574" y="26751"/>
                    <a:pt x="9674" y="26751"/>
                    <a:pt x="9775" y="26768"/>
                  </a:cubicBezTo>
                  <a:cubicBezTo>
                    <a:pt x="10192" y="26835"/>
                    <a:pt x="10627" y="26818"/>
                    <a:pt x="11045" y="26785"/>
                  </a:cubicBezTo>
                  <a:cubicBezTo>
                    <a:pt x="11228" y="26785"/>
                    <a:pt x="11412" y="26735"/>
                    <a:pt x="11562" y="26634"/>
                  </a:cubicBezTo>
                  <a:cubicBezTo>
                    <a:pt x="11629" y="26584"/>
                    <a:pt x="11696" y="26567"/>
                    <a:pt x="11763" y="26567"/>
                  </a:cubicBezTo>
                  <a:cubicBezTo>
                    <a:pt x="11830" y="26551"/>
                    <a:pt x="11897" y="26534"/>
                    <a:pt x="11947" y="26517"/>
                  </a:cubicBezTo>
                  <a:cubicBezTo>
                    <a:pt x="12498" y="26384"/>
                    <a:pt x="13016" y="26183"/>
                    <a:pt x="13484" y="25899"/>
                  </a:cubicBezTo>
                  <a:cubicBezTo>
                    <a:pt x="13551" y="25866"/>
                    <a:pt x="13618" y="25832"/>
                    <a:pt x="13684" y="25799"/>
                  </a:cubicBezTo>
                  <a:cubicBezTo>
                    <a:pt x="13985" y="25632"/>
                    <a:pt x="14303" y="25465"/>
                    <a:pt x="14603" y="25314"/>
                  </a:cubicBezTo>
                  <a:cubicBezTo>
                    <a:pt x="14654" y="25281"/>
                    <a:pt x="14687" y="25247"/>
                    <a:pt x="14737" y="25214"/>
                  </a:cubicBezTo>
                  <a:cubicBezTo>
                    <a:pt x="14887" y="25097"/>
                    <a:pt x="15038" y="24980"/>
                    <a:pt x="15188" y="24863"/>
                  </a:cubicBezTo>
                  <a:cubicBezTo>
                    <a:pt x="15272" y="24796"/>
                    <a:pt x="15355" y="24713"/>
                    <a:pt x="15405" y="24629"/>
                  </a:cubicBezTo>
                  <a:cubicBezTo>
                    <a:pt x="15489" y="24496"/>
                    <a:pt x="15589" y="24412"/>
                    <a:pt x="15706" y="24345"/>
                  </a:cubicBezTo>
                  <a:cubicBezTo>
                    <a:pt x="15974" y="24178"/>
                    <a:pt x="16174" y="23944"/>
                    <a:pt x="16341" y="23677"/>
                  </a:cubicBezTo>
                  <a:cubicBezTo>
                    <a:pt x="16391" y="23593"/>
                    <a:pt x="16441" y="23510"/>
                    <a:pt x="16508" y="23443"/>
                  </a:cubicBezTo>
                  <a:cubicBezTo>
                    <a:pt x="16642" y="23326"/>
                    <a:pt x="16709" y="23176"/>
                    <a:pt x="16792" y="23042"/>
                  </a:cubicBezTo>
                  <a:cubicBezTo>
                    <a:pt x="16893" y="22875"/>
                    <a:pt x="16993" y="22691"/>
                    <a:pt x="17126" y="22541"/>
                  </a:cubicBezTo>
                  <a:cubicBezTo>
                    <a:pt x="17243" y="22390"/>
                    <a:pt x="17344" y="22223"/>
                    <a:pt x="17410" y="22039"/>
                  </a:cubicBezTo>
                  <a:cubicBezTo>
                    <a:pt x="17494" y="21755"/>
                    <a:pt x="17578" y="21455"/>
                    <a:pt x="17678" y="21154"/>
                  </a:cubicBezTo>
                  <a:cubicBezTo>
                    <a:pt x="17695" y="21070"/>
                    <a:pt x="17711" y="20987"/>
                    <a:pt x="17761" y="20937"/>
                  </a:cubicBezTo>
                  <a:cubicBezTo>
                    <a:pt x="17945" y="20669"/>
                    <a:pt x="18012" y="20385"/>
                    <a:pt x="18029" y="20085"/>
                  </a:cubicBezTo>
                  <a:cubicBezTo>
                    <a:pt x="18029" y="20051"/>
                    <a:pt x="18029" y="20001"/>
                    <a:pt x="18045" y="19968"/>
                  </a:cubicBezTo>
                  <a:cubicBezTo>
                    <a:pt x="18129" y="19767"/>
                    <a:pt x="18129" y="19550"/>
                    <a:pt x="18129" y="19333"/>
                  </a:cubicBezTo>
                  <a:cubicBezTo>
                    <a:pt x="18112" y="18948"/>
                    <a:pt x="18079" y="18581"/>
                    <a:pt x="18112" y="18213"/>
                  </a:cubicBezTo>
                  <a:cubicBezTo>
                    <a:pt x="18129" y="17745"/>
                    <a:pt x="18012" y="17277"/>
                    <a:pt x="18012" y="16826"/>
                  </a:cubicBezTo>
                  <a:cubicBezTo>
                    <a:pt x="18012" y="16776"/>
                    <a:pt x="17995" y="16726"/>
                    <a:pt x="17979" y="16693"/>
                  </a:cubicBezTo>
                  <a:cubicBezTo>
                    <a:pt x="17962" y="16626"/>
                    <a:pt x="17945" y="16559"/>
                    <a:pt x="17945" y="16492"/>
                  </a:cubicBezTo>
                  <a:cubicBezTo>
                    <a:pt x="17945" y="16242"/>
                    <a:pt x="17862" y="15991"/>
                    <a:pt x="17745" y="15774"/>
                  </a:cubicBezTo>
                  <a:cubicBezTo>
                    <a:pt x="17628" y="15506"/>
                    <a:pt x="17477" y="15239"/>
                    <a:pt x="17360" y="14988"/>
                  </a:cubicBezTo>
                  <a:cubicBezTo>
                    <a:pt x="17143" y="14504"/>
                    <a:pt x="16776" y="14136"/>
                    <a:pt x="16391" y="13769"/>
                  </a:cubicBezTo>
                  <a:cubicBezTo>
                    <a:pt x="16241" y="13635"/>
                    <a:pt x="16107" y="13501"/>
                    <a:pt x="15974" y="13351"/>
                  </a:cubicBezTo>
                  <a:cubicBezTo>
                    <a:pt x="15522" y="12783"/>
                    <a:pt x="15071" y="12215"/>
                    <a:pt x="14620" y="11663"/>
                  </a:cubicBezTo>
                  <a:cubicBezTo>
                    <a:pt x="14336" y="11279"/>
                    <a:pt x="14069" y="10895"/>
                    <a:pt x="13868" y="10460"/>
                  </a:cubicBezTo>
                  <a:cubicBezTo>
                    <a:pt x="13818" y="10343"/>
                    <a:pt x="13751" y="10226"/>
                    <a:pt x="13701" y="10126"/>
                  </a:cubicBezTo>
                  <a:cubicBezTo>
                    <a:pt x="13451" y="9709"/>
                    <a:pt x="13250" y="9257"/>
                    <a:pt x="13116" y="8806"/>
                  </a:cubicBezTo>
                  <a:cubicBezTo>
                    <a:pt x="13050" y="8606"/>
                    <a:pt x="12983" y="8405"/>
                    <a:pt x="12983" y="8221"/>
                  </a:cubicBezTo>
                  <a:cubicBezTo>
                    <a:pt x="12966" y="7871"/>
                    <a:pt x="12882" y="7553"/>
                    <a:pt x="12782" y="7236"/>
                  </a:cubicBezTo>
                  <a:cubicBezTo>
                    <a:pt x="12765" y="7169"/>
                    <a:pt x="12732" y="7119"/>
                    <a:pt x="12682" y="7069"/>
                  </a:cubicBezTo>
                  <a:cubicBezTo>
                    <a:pt x="12498" y="6902"/>
                    <a:pt x="12281" y="6751"/>
                    <a:pt x="12030" y="6684"/>
                  </a:cubicBezTo>
                  <a:cubicBezTo>
                    <a:pt x="11897" y="6651"/>
                    <a:pt x="11763" y="6617"/>
                    <a:pt x="11646" y="6584"/>
                  </a:cubicBezTo>
                  <a:cubicBezTo>
                    <a:pt x="11345" y="6517"/>
                    <a:pt x="11061" y="6500"/>
                    <a:pt x="10777" y="6500"/>
                  </a:cubicBezTo>
                  <a:cubicBezTo>
                    <a:pt x="10259" y="6484"/>
                    <a:pt x="9758" y="6484"/>
                    <a:pt x="9257" y="6484"/>
                  </a:cubicBezTo>
                  <a:close/>
                  <a:moveTo>
                    <a:pt x="7001" y="4896"/>
                  </a:moveTo>
                  <a:cubicBezTo>
                    <a:pt x="6851" y="5047"/>
                    <a:pt x="6700" y="5181"/>
                    <a:pt x="6567" y="5331"/>
                  </a:cubicBezTo>
                  <a:cubicBezTo>
                    <a:pt x="6483" y="5414"/>
                    <a:pt x="6416" y="5498"/>
                    <a:pt x="6400" y="5615"/>
                  </a:cubicBezTo>
                  <a:cubicBezTo>
                    <a:pt x="6400" y="5782"/>
                    <a:pt x="6383" y="5966"/>
                    <a:pt x="6383" y="6150"/>
                  </a:cubicBezTo>
                  <a:cubicBezTo>
                    <a:pt x="6383" y="6200"/>
                    <a:pt x="6400" y="6250"/>
                    <a:pt x="6416" y="6317"/>
                  </a:cubicBezTo>
                  <a:cubicBezTo>
                    <a:pt x="6500" y="6300"/>
                    <a:pt x="6583" y="6300"/>
                    <a:pt x="6650" y="6283"/>
                  </a:cubicBezTo>
                  <a:cubicBezTo>
                    <a:pt x="6968" y="6166"/>
                    <a:pt x="7318" y="6133"/>
                    <a:pt x="7669" y="6133"/>
                  </a:cubicBezTo>
                  <a:cubicBezTo>
                    <a:pt x="8672" y="6150"/>
                    <a:pt x="9691" y="6150"/>
                    <a:pt x="10694" y="6133"/>
                  </a:cubicBezTo>
                  <a:cubicBezTo>
                    <a:pt x="11111" y="6133"/>
                    <a:pt x="11512" y="6150"/>
                    <a:pt x="11913" y="6300"/>
                  </a:cubicBezTo>
                  <a:cubicBezTo>
                    <a:pt x="11963" y="6317"/>
                    <a:pt x="12030" y="6300"/>
                    <a:pt x="12114" y="6300"/>
                  </a:cubicBezTo>
                  <a:cubicBezTo>
                    <a:pt x="12114" y="6216"/>
                    <a:pt x="12131" y="6150"/>
                    <a:pt x="12131" y="6083"/>
                  </a:cubicBezTo>
                  <a:cubicBezTo>
                    <a:pt x="12131" y="5932"/>
                    <a:pt x="12114" y="5799"/>
                    <a:pt x="12114" y="5648"/>
                  </a:cubicBezTo>
                  <a:cubicBezTo>
                    <a:pt x="12097" y="5431"/>
                    <a:pt x="11963" y="5297"/>
                    <a:pt x="11763" y="5231"/>
                  </a:cubicBezTo>
                  <a:cubicBezTo>
                    <a:pt x="11562" y="5164"/>
                    <a:pt x="11345" y="5097"/>
                    <a:pt x="11145" y="5064"/>
                  </a:cubicBezTo>
                  <a:cubicBezTo>
                    <a:pt x="10694" y="4980"/>
                    <a:pt x="10259" y="4930"/>
                    <a:pt x="9808" y="4880"/>
                  </a:cubicBezTo>
                  <a:cubicBezTo>
                    <a:pt x="9290" y="4830"/>
                    <a:pt x="8772" y="4846"/>
                    <a:pt x="8254" y="4880"/>
                  </a:cubicBezTo>
                  <a:cubicBezTo>
                    <a:pt x="8070" y="4880"/>
                    <a:pt x="7887" y="4880"/>
                    <a:pt x="7703" y="4863"/>
                  </a:cubicBezTo>
                  <a:cubicBezTo>
                    <a:pt x="7469" y="4830"/>
                    <a:pt x="7218" y="4863"/>
                    <a:pt x="7001" y="4896"/>
                  </a:cubicBezTo>
                  <a:close/>
                  <a:moveTo>
                    <a:pt x="11596" y="3794"/>
                  </a:moveTo>
                  <a:cubicBezTo>
                    <a:pt x="11562" y="3777"/>
                    <a:pt x="11529" y="3760"/>
                    <a:pt x="11496" y="3744"/>
                  </a:cubicBezTo>
                  <a:cubicBezTo>
                    <a:pt x="11395" y="3693"/>
                    <a:pt x="11278" y="3660"/>
                    <a:pt x="11161" y="3627"/>
                  </a:cubicBezTo>
                  <a:cubicBezTo>
                    <a:pt x="10460" y="3443"/>
                    <a:pt x="9758" y="3343"/>
                    <a:pt x="9039" y="3343"/>
                  </a:cubicBezTo>
                  <a:cubicBezTo>
                    <a:pt x="8906" y="3343"/>
                    <a:pt x="8772" y="3343"/>
                    <a:pt x="8655" y="3326"/>
                  </a:cubicBezTo>
                  <a:cubicBezTo>
                    <a:pt x="8271" y="3309"/>
                    <a:pt x="7887" y="3343"/>
                    <a:pt x="7502" y="3359"/>
                  </a:cubicBezTo>
                  <a:cubicBezTo>
                    <a:pt x="7218" y="3359"/>
                    <a:pt x="7118" y="3593"/>
                    <a:pt x="6934" y="3727"/>
                  </a:cubicBezTo>
                  <a:cubicBezTo>
                    <a:pt x="6917" y="3744"/>
                    <a:pt x="6917" y="3760"/>
                    <a:pt x="6917" y="3777"/>
                  </a:cubicBezTo>
                  <a:cubicBezTo>
                    <a:pt x="6917" y="3944"/>
                    <a:pt x="6884" y="4111"/>
                    <a:pt x="6934" y="4262"/>
                  </a:cubicBezTo>
                  <a:cubicBezTo>
                    <a:pt x="6968" y="4445"/>
                    <a:pt x="7034" y="4612"/>
                    <a:pt x="7018" y="4813"/>
                  </a:cubicBezTo>
                  <a:cubicBezTo>
                    <a:pt x="7135" y="4796"/>
                    <a:pt x="7235" y="4763"/>
                    <a:pt x="7335" y="4746"/>
                  </a:cubicBezTo>
                  <a:cubicBezTo>
                    <a:pt x="7619" y="4679"/>
                    <a:pt x="7903" y="4596"/>
                    <a:pt x="8187" y="4562"/>
                  </a:cubicBezTo>
                  <a:cubicBezTo>
                    <a:pt x="8789" y="4479"/>
                    <a:pt x="9390" y="4479"/>
                    <a:pt x="9975" y="4562"/>
                  </a:cubicBezTo>
                  <a:cubicBezTo>
                    <a:pt x="10443" y="4629"/>
                    <a:pt x="10928" y="4663"/>
                    <a:pt x="11379" y="4763"/>
                  </a:cubicBezTo>
                  <a:cubicBezTo>
                    <a:pt x="11412" y="4780"/>
                    <a:pt x="11446" y="4763"/>
                    <a:pt x="11462" y="4763"/>
                  </a:cubicBezTo>
                  <a:cubicBezTo>
                    <a:pt x="11496" y="4646"/>
                    <a:pt x="11496" y="4529"/>
                    <a:pt x="11546" y="4412"/>
                  </a:cubicBezTo>
                  <a:cubicBezTo>
                    <a:pt x="11629" y="4211"/>
                    <a:pt x="11613" y="4011"/>
                    <a:pt x="11596" y="3794"/>
                  </a:cubicBezTo>
                  <a:close/>
                  <a:moveTo>
                    <a:pt x="11212" y="3343"/>
                  </a:moveTo>
                  <a:cubicBezTo>
                    <a:pt x="11195" y="3226"/>
                    <a:pt x="11178" y="3125"/>
                    <a:pt x="11178" y="3042"/>
                  </a:cubicBezTo>
                  <a:cubicBezTo>
                    <a:pt x="11195" y="2858"/>
                    <a:pt x="11078" y="2758"/>
                    <a:pt x="10928" y="2708"/>
                  </a:cubicBezTo>
                  <a:cubicBezTo>
                    <a:pt x="10877" y="2674"/>
                    <a:pt x="10811" y="2658"/>
                    <a:pt x="10744" y="2641"/>
                  </a:cubicBezTo>
                  <a:cubicBezTo>
                    <a:pt x="10393" y="2541"/>
                    <a:pt x="10025" y="2474"/>
                    <a:pt x="9641" y="2474"/>
                  </a:cubicBezTo>
                  <a:cubicBezTo>
                    <a:pt x="9407" y="2474"/>
                    <a:pt x="9173" y="2474"/>
                    <a:pt x="8939" y="2440"/>
                  </a:cubicBezTo>
                  <a:cubicBezTo>
                    <a:pt x="8638" y="2407"/>
                    <a:pt x="8338" y="2357"/>
                    <a:pt x="8037" y="2424"/>
                  </a:cubicBezTo>
                  <a:cubicBezTo>
                    <a:pt x="7987" y="2424"/>
                    <a:pt x="7937" y="2440"/>
                    <a:pt x="7903" y="2373"/>
                  </a:cubicBezTo>
                  <a:cubicBezTo>
                    <a:pt x="7920" y="2307"/>
                    <a:pt x="7987" y="2323"/>
                    <a:pt x="8037" y="2307"/>
                  </a:cubicBezTo>
                  <a:cubicBezTo>
                    <a:pt x="8237" y="2273"/>
                    <a:pt x="8455" y="2257"/>
                    <a:pt x="8655" y="2206"/>
                  </a:cubicBezTo>
                  <a:cubicBezTo>
                    <a:pt x="8806" y="2173"/>
                    <a:pt x="8956" y="2140"/>
                    <a:pt x="9106" y="2140"/>
                  </a:cubicBezTo>
                  <a:cubicBezTo>
                    <a:pt x="9257" y="2140"/>
                    <a:pt x="9407" y="2140"/>
                    <a:pt x="9541" y="2123"/>
                  </a:cubicBezTo>
                  <a:cubicBezTo>
                    <a:pt x="10075" y="2123"/>
                    <a:pt x="10577" y="2206"/>
                    <a:pt x="11078" y="2390"/>
                  </a:cubicBezTo>
                  <a:cubicBezTo>
                    <a:pt x="11095" y="2390"/>
                    <a:pt x="11128" y="2390"/>
                    <a:pt x="11161" y="2390"/>
                  </a:cubicBezTo>
                  <a:cubicBezTo>
                    <a:pt x="11178" y="2290"/>
                    <a:pt x="11178" y="2190"/>
                    <a:pt x="11111" y="2123"/>
                  </a:cubicBezTo>
                  <a:cubicBezTo>
                    <a:pt x="10894" y="1889"/>
                    <a:pt x="10660" y="1655"/>
                    <a:pt x="10359" y="1505"/>
                  </a:cubicBezTo>
                  <a:cubicBezTo>
                    <a:pt x="10343" y="1488"/>
                    <a:pt x="10309" y="1488"/>
                    <a:pt x="10293" y="1488"/>
                  </a:cubicBezTo>
                  <a:cubicBezTo>
                    <a:pt x="10109" y="1438"/>
                    <a:pt x="9925" y="1404"/>
                    <a:pt x="9758" y="1354"/>
                  </a:cubicBezTo>
                  <a:cubicBezTo>
                    <a:pt x="9624" y="1304"/>
                    <a:pt x="9491" y="1287"/>
                    <a:pt x="9357" y="1304"/>
                  </a:cubicBezTo>
                  <a:cubicBezTo>
                    <a:pt x="9123" y="1304"/>
                    <a:pt x="8906" y="1287"/>
                    <a:pt x="8689" y="1371"/>
                  </a:cubicBezTo>
                  <a:cubicBezTo>
                    <a:pt x="8638" y="1388"/>
                    <a:pt x="8588" y="1371"/>
                    <a:pt x="8555" y="1388"/>
                  </a:cubicBezTo>
                  <a:cubicBezTo>
                    <a:pt x="8288" y="1455"/>
                    <a:pt x="8037" y="1505"/>
                    <a:pt x="7836" y="1722"/>
                  </a:cubicBezTo>
                  <a:cubicBezTo>
                    <a:pt x="7753" y="1805"/>
                    <a:pt x="7653" y="1889"/>
                    <a:pt x="7552" y="1972"/>
                  </a:cubicBezTo>
                  <a:cubicBezTo>
                    <a:pt x="7402" y="2073"/>
                    <a:pt x="7335" y="2223"/>
                    <a:pt x="7335" y="2407"/>
                  </a:cubicBezTo>
                  <a:cubicBezTo>
                    <a:pt x="7352" y="2624"/>
                    <a:pt x="7335" y="2858"/>
                    <a:pt x="7335" y="3075"/>
                  </a:cubicBezTo>
                  <a:cubicBezTo>
                    <a:pt x="7335" y="3125"/>
                    <a:pt x="7318" y="3176"/>
                    <a:pt x="7385" y="3226"/>
                  </a:cubicBezTo>
                  <a:cubicBezTo>
                    <a:pt x="7419" y="3209"/>
                    <a:pt x="7452" y="3209"/>
                    <a:pt x="7502" y="3192"/>
                  </a:cubicBezTo>
                  <a:cubicBezTo>
                    <a:pt x="7753" y="3109"/>
                    <a:pt x="8020" y="3075"/>
                    <a:pt x="8288" y="3075"/>
                  </a:cubicBezTo>
                  <a:cubicBezTo>
                    <a:pt x="8538" y="3075"/>
                    <a:pt x="8772" y="3075"/>
                    <a:pt x="9023" y="3059"/>
                  </a:cubicBezTo>
                  <a:cubicBezTo>
                    <a:pt x="9491" y="3042"/>
                    <a:pt x="9958" y="3092"/>
                    <a:pt x="10410" y="3176"/>
                  </a:cubicBezTo>
                  <a:cubicBezTo>
                    <a:pt x="10660" y="3209"/>
                    <a:pt x="10928" y="3276"/>
                    <a:pt x="11212" y="3343"/>
                  </a:cubicBezTo>
                  <a:close/>
                  <a:moveTo>
                    <a:pt x="8087" y="1204"/>
                  </a:moveTo>
                  <a:cubicBezTo>
                    <a:pt x="8338" y="1137"/>
                    <a:pt x="8572" y="1070"/>
                    <a:pt x="8806" y="1020"/>
                  </a:cubicBezTo>
                  <a:cubicBezTo>
                    <a:pt x="8856" y="1003"/>
                    <a:pt x="8923" y="987"/>
                    <a:pt x="8989" y="987"/>
                  </a:cubicBezTo>
                  <a:cubicBezTo>
                    <a:pt x="9173" y="987"/>
                    <a:pt x="9357" y="987"/>
                    <a:pt x="9541" y="987"/>
                  </a:cubicBezTo>
                  <a:cubicBezTo>
                    <a:pt x="9591" y="987"/>
                    <a:pt x="9641" y="1003"/>
                    <a:pt x="9708" y="1003"/>
                  </a:cubicBezTo>
                  <a:cubicBezTo>
                    <a:pt x="9925" y="1070"/>
                    <a:pt x="10142" y="1120"/>
                    <a:pt x="10359" y="1187"/>
                  </a:cubicBezTo>
                  <a:cubicBezTo>
                    <a:pt x="10376" y="1187"/>
                    <a:pt x="10410" y="1187"/>
                    <a:pt x="10443" y="1170"/>
                  </a:cubicBezTo>
                  <a:cubicBezTo>
                    <a:pt x="10410" y="937"/>
                    <a:pt x="10293" y="753"/>
                    <a:pt x="10126" y="586"/>
                  </a:cubicBezTo>
                  <a:cubicBezTo>
                    <a:pt x="10025" y="485"/>
                    <a:pt x="9925" y="435"/>
                    <a:pt x="9791" y="435"/>
                  </a:cubicBezTo>
                  <a:cubicBezTo>
                    <a:pt x="9624" y="419"/>
                    <a:pt x="9457" y="368"/>
                    <a:pt x="9290" y="368"/>
                  </a:cubicBezTo>
                  <a:cubicBezTo>
                    <a:pt x="9140" y="368"/>
                    <a:pt x="8973" y="402"/>
                    <a:pt x="8806" y="435"/>
                  </a:cubicBezTo>
                  <a:cubicBezTo>
                    <a:pt x="8755" y="435"/>
                    <a:pt x="8705" y="435"/>
                    <a:pt x="8655" y="452"/>
                  </a:cubicBezTo>
                  <a:cubicBezTo>
                    <a:pt x="8588" y="452"/>
                    <a:pt x="8538" y="469"/>
                    <a:pt x="8505" y="502"/>
                  </a:cubicBezTo>
                  <a:cubicBezTo>
                    <a:pt x="8271" y="669"/>
                    <a:pt x="8121" y="886"/>
                    <a:pt x="8087" y="120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26;p19">
              <a:extLst>
                <a:ext uri="{FF2B5EF4-FFF2-40B4-BE49-F238E27FC236}">
                  <a16:creationId xmlns:a16="http://schemas.microsoft.com/office/drawing/2014/main" id="{525DC86A-0DE2-E19D-8061-F3BD76DA2143}"/>
                </a:ext>
              </a:extLst>
            </p:cNvPr>
            <p:cNvSpPr/>
            <p:nvPr/>
          </p:nvSpPr>
          <p:spPr>
            <a:xfrm>
              <a:off x="1593600" y="4519350"/>
              <a:ext cx="60175" cy="33875"/>
            </a:xfrm>
            <a:custGeom>
              <a:avLst/>
              <a:gdLst/>
              <a:ahLst/>
              <a:cxnLst/>
              <a:rect l="l" t="t" r="r" b="b"/>
              <a:pathLst>
                <a:path w="2407" h="1355" extrusionOk="0">
                  <a:moveTo>
                    <a:pt x="2139" y="18"/>
                  </a:moveTo>
                  <a:cubicBezTo>
                    <a:pt x="1454" y="135"/>
                    <a:pt x="852" y="669"/>
                    <a:pt x="218" y="953"/>
                  </a:cubicBezTo>
                  <a:cubicBezTo>
                    <a:pt x="0" y="1070"/>
                    <a:pt x="167" y="1354"/>
                    <a:pt x="385" y="1321"/>
                  </a:cubicBezTo>
                  <a:cubicBezTo>
                    <a:pt x="1070" y="1204"/>
                    <a:pt x="1755" y="686"/>
                    <a:pt x="2289" y="268"/>
                  </a:cubicBezTo>
                  <a:cubicBezTo>
                    <a:pt x="2406" y="168"/>
                    <a:pt x="2273" y="1"/>
                    <a:pt x="2139" y="18"/>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27;p19">
              <a:extLst>
                <a:ext uri="{FF2B5EF4-FFF2-40B4-BE49-F238E27FC236}">
                  <a16:creationId xmlns:a16="http://schemas.microsoft.com/office/drawing/2014/main" id="{521C9A7E-756D-6F0D-089A-1398A5294625}"/>
                </a:ext>
              </a:extLst>
            </p:cNvPr>
            <p:cNvSpPr/>
            <p:nvPr/>
          </p:nvSpPr>
          <p:spPr>
            <a:xfrm>
              <a:off x="1713050" y="4615850"/>
              <a:ext cx="28450" cy="50575"/>
            </a:xfrm>
            <a:custGeom>
              <a:avLst/>
              <a:gdLst/>
              <a:ahLst/>
              <a:cxnLst/>
              <a:rect l="l" t="t" r="r" b="b"/>
              <a:pathLst>
                <a:path w="1138" h="2023" extrusionOk="0">
                  <a:moveTo>
                    <a:pt x="836" y="84"/>
                  </a:moveTo>
                  <a:cubicBezTo>
                    <a:pt x="602" y="301"/>
                    <a:pt x="452" y="569"/>
                    <a:pt x="335" y="869"/>
                  </a:cubicBezTo>
                  <a:cubicBezTo>
                    <a:pt x="201" y="1170"/>
                    <a:pt x="1" y="1538"/>
                    <a:pt x="34" y="1872"/>
                  </a:cubicBezTo>
                  <a:cubicBezTo>
                    <a:pt x="51" y="1955"/>
                    <a:pt x="135" y="2022"/>
                    <a:pt x="201" y="1972"/>
                  </a:cubicBezTo>
                  <a:cubicBezTo>
                    <a:pt x="452" y="1822"/>
                    <a:pt x="569" y="1521"/>
                    <a:pt x="669" y="1254"/>
                  </a:cubicBezTo>
                  <a:cubicBezTo>
                    <a:pt x="820" y="919"/>
                    <a:pt x="987" y="585"/>
                    <a:pt x="1087" y="234"/>
                  </a:cubicBezTo>
                  <a:cubicBezTo>
                    <a:pt x="1137" y="84"/>
                    <a:pt x="953" y="1"/>
                    <a:pt x="836" y="8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8;p19">
              <a:extLst>
                <a:ext uri="{FF2B5EF4-FFF2-40B4-BE49-F238E27FC236}">
                  <a16:creationId xmlns:a16="http://schemas.microsoft.com/office/drawing/2014/main" id="{0B374DFD-EAF7-F070-F6DF-884D1712761B}"/>
                </a:ext>
              </a:extLst>
            </p:cNvPr>
            <p:cNvSpPr/>
            <p:nvPr/>
          </p:nvSpPr>
          <p:spPr>
            <a:xfrm>
              <a:off x="1893100" y="4653025"/>
              <a:ext cx="17150" cy="65200"/>
            </a:xfrm>
            <a:custGeom>
              <a:avLst/>
              <a:gdLst/>
              <a:ahLst/>
              <a:cxnLst/>
              <a:rect l="l" t="t" r="r" b="b"/>
              <a:pathLst>
                <a:path w="686" h="2608" extrusionOk="0">
                  <a:moveTo>
                    <a:pt x="335" y="134"/>
                  </a:moveTo>
                  <a:cubicBezTo>
                    <a:pt x="251" y="1"/>
                    <a:pt x="67" y="67"/>
                    <a:pt x="50" y="218"/>
                  </a:cubicBezTo>
                  <a:cubicBezTo>
                    <a:pt x="17" y="803"/>
                    <a:pt x="0" y="1454"/>
                    <a:pt x="34" y="2056"/>
                  </a:cubicBezTo>
                  <a:cubicBezTo>
                    <a:pt x="17" y="2123"/>
                    <a:pt x="17" y="2189"/>
                    <a:pt x="50" y="2256"/>
                  </a:cubicBezTo>
                  <a:cubicBezTo>
                    <a:pt x="67" y="2473"/>
                    <a:pt x="485" y="2607"/>
                    <a:pt x="535" y="2240"/>
                  </a:cubicBezTo>
                  <a:cubicBezTo>
                    <a:pt x="602" y="1554"/>
                    <a:pt x="685" y="752"/>
                    <a:pt x="335" y="1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9;p19">
              <a:extLst>
                <a:ext uri="{FF2B5EF4-FFF2-40B4-BE49-F238E27FC236}">
                  <a16:creationId xmlns:a16="http://schemas.microsoft.com/office/drawing/2014/main" id="{D83A73FC-418E-BFEA-0027-A8E0599A729C}"/>
                </a:ext>
              </a:extLst>
            </p:cNvPr>
            <p:cNvSpPr/>
            <p:nvPr/>
          </p:nvSpPr>
          <p:spPr>
            <a:xfrm>
              <a:off x="2032625" y="4615850"/>
              <a:ext cx="48875" cy="39700"/>
            </a:xfrm>
            <a:custGeom>
              <a:avLst/>
              <a:gdLst/>
              <a:ahLst/>
              <a:cxnLst/>
              <a:rect l="l" t="t" r="r" b="b"/>
              <a:pathLst>
                <a:path w="1955" h="1588" extrusionOk="0">
                  <a:moveTo>
                    <a:pt x="1270" y="569"/>
                  </a:moveTo>
                  <a:cubicBezTo>
                    <a:pt x="952" y="351"/>
                    <a:pt x="602" y="134"/>
                    <a:pt x="234" y="51"/>
                  </a:cubicBezTo>
                  <a:cubicBezTo>
                    <a:pt x="67" y="1"/>
                    <a:pt x="0" y="184"/>
                    <a:pt x="84" y="301"/>
                  </a:cubicBezTo>
                  <a:cubicBezTo>
                    <a:pt x="251" y="518"/>
                    <a:pt x="518" y="686"/>
                    <a:pt x="752" y="853"/>
                  </a:cubicBezTo>
                  <a:cubicBezTo>
                    <a:pt x="902" y="953"/>
                    <a:pt x="1053" y="1053"/>
                    <a:pt x="1203" y="1153"/>
                  </a:cubicBezTo>
                  <a:cubicBezTo>
                    <a:pt x="1236" y="1187"/>
                    <a:pt x="1287" y="1220"/>
                    <a:pt x="1337" y="1254"/>
                  </a:cubicBezTo>
                  <a:cubicBezTo>
                    <a:pt x="1454" y="1354"/>
                    <a:pt x="1370" y="1337"/>
                    <a:pt x="1387" y="1187"/>
                  </a:cubicBezTo>
                  <a:cubicBezTo>
                    <a:pt x="1337" y="1488"/>
                    <a:pt x="1721" y="1588"/>
                    <a:pt x="1838" y="1320"/>
                  </a:cubicBezTo>
                  <a:cubicBezTo>
                    <a:pt x="1955" y="1003"/>
                    <a:pt x="1470" y="702"/>
                    <a:pt x="1270" y="569"/>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30;p19">
              <a:extLst>
                <a:ext uri="{FF2B5EF4-FFF2-40B4-BE49-F238E27FC236}">
                  <a16:creationId xmlns:a16="http://schemas.microsoft.com/office/drawing/2014/main" id="{7E7EB54E-4E57-0493-6346-A2CB20477FF8}"/>
                </a:ext>
              </a:extLst>
            </p:cNvPr>
            <p:cNvSpPr/>
            <p:nvPr/>
          </p:nvSpPr>
          <p:spPr>
            <a:xfrm>
              <a:off x="2137875" y="4454200"/>
              <a:ext cx="50150" cy="17150"/>
            </a:xfrm>
            <a:custGeom>
              <a:avLst/>
              <a:gdLst/>
              <a:ahLst/>
              <a:cxnLst/>
              <a:rect l="l" t="t" r="r" b="b"/>
              <a:pathLst>
                <a:path w="2006" h="686" extrusionOk="0">
                  <a:moveTo>
                    <a:pt x="1855" y="334"/>
                  </a:moveTo>
                  <a:cubicBezTo>
                    <a:pt x="1571" y="268"/>
                    <a:pt x="1270" y="234"/>
                    <a:pt x="986" y="151"/>
                  </a:cubicBezTo>
                  <a:cubicBezTo>
                    <a:pt x="702" y="84"/>
                    <a:pt x="435" y="0"/>
                    <a:pt x="151" y="0"/>
                  </a:cubicBezTo>
                  <a:cubicBezTo>
                    <a:pt x="17" y="0"/>
                    <a:pt x="1" y="151"/>
                    <a:pt x="84" y="218"/>
                  </a:cubicBezTo>
                  <a:cubicBezTo>
                    <a:pt x="535" y="535"/>
                    <a:pt x="1321" y="685"/>
                    <a:pt x="1855" y="602"/>
                  </a:cubicBezTo>
                  <a:cubicBezTo>
                    <a:pt x="2006" y="568"/>
                    <a:pt x="1989" y="351"/>
                    <a:pt x="1855" y="3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31;p19">
              <a:extLst>
                <a:ext uri="{FF2B5EF4-FFF2-40B4-BE49-F238E27FC236}">
                  <a16:creationId xmlns:a16="http://schemas.microsoft.com/office/drawing/2014/main" id="{E78A6EB6-B6CD-3F13-0BDC-67745CAAD17C}"/>
                </a:ext>
              </a:extLst>
            </p:cNvPr>
            <p:cNvSpPr/>
            <p:nvPr/>
          </p:nvSpPr>
          <p:spPr>
            <a:xfrm>
              <a:off x="2093175" y="4234050"/>
              <a:ext cx="40975" cy="33875"/>
            </a:xfrm>
            <a:custGeom>
              <a:avLst/>
              <a:gdLst/>
              <a:ahLst/>
              <a:cxnLst/>
              <a:rect l="l" t="t" r="r" b="b"/>
              <a:pathLst>
                <a:path w="1639" h="1355" extrusionOk="0">
                  <a:moveTo>
                    <a:pt x="1505" y="151"/>
                  </a:moveTo>
                  <a:cubicBezTo>
                    <a:pt x="1354" y="1"/>
                    <a:pt x="1104" y="68"/>
                    <a:pt x="1053" y="268"/>
                  </a:cubicBezTo>
                  <a:cubicBezTo>
                    <a:pt x="1053" y="285"/>
                    <a:pt x="886" y="402"/>
                    <a:pt x="853" y="435"/>
                  </a:cubicBezTo>
                  <a:cubicBezTo>
                    <a:pt x="753" y="519"/>
                    <a:pt x="636" y="602"/>
                    <a:pt x="519" y="669"/>
                  </a:cubicBezTo>
                  <a:cubicBezTo>
                    <a:pt x="335" y="786"/>
                    <a:pt x="101" y="870"/>
                    <a:pt x="17" y="1087"/>
                  </a:cubicBezTo>
                  <a:cubicBezTo>
                    <a:pt x="1" y="1137"/>
                    <a:pt x="34" y="1221"/>
                    <a:pt x="84" y="1254"/>
                  </a:cubicBezTo>
                  <a:cubicBezTo>
                    <a:pt x="318" y="1354"/>
                    <a:pt x="552" y="1204"/>
                    <a:pt x="753" y="1070"/>
                  </a:cubicBezTo>
                  <a:cubicBezTo>
                    <a:pt x="886" y="987"/>
                    <a:pt x="1003" y="903"/>
                    <a:pt x="1120" y="803"/>
                  </a:cubicBezTo>
                  <a:cubicBezTo>
                    <a:pt x="1187" y="753"/>
                    <a:pt x="1321" y="602"/>
                    <a:pt x="1388" y="586"/>
                  </a:cubicBezTo>
                  <a:cubicBezTo>
                    <a:pt x="1571" y="536"/>
                    <a:pt x="1638" y="285"/>
                    <a:pt x="1505" y="151"/>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32;p19">
              <a:extLst>
                <a:ext uri="{FF2B5EF4-FFF2-40B4-BE49-F238E27FC236}">
                  <a16:creationId xmlns:a16="http://schemas.microsoft.com/office/drawing/2014/main" id="{8BC77749-B4D6-E2B3-E59B-CA534CF77685}"/>
                </a:ext>
              </a:extLst>
            </p:cNvPr>
            <p:cNvSpPr/>
            <p:nvPr/>
          </p:nvSpPr>
          <p:spPr>
            <a:xfrm>
              <a:off x="1628275" y="4234900"/>
              <a:ext cx="30100" cy="26325"/>
            </a:xfrm>
            <a:custGeom>
              <a:avLst/>
              <a:gdLst/>
              <a:ahLst/>
              <a:cxnLst/>
              <a:rect l="l" t="t" r="r" b="b"/>
              <a:pathLst>
                <a:path w="1204" h="1053" extrusionOk="0">
                  <a:moveTo>
                    <a:pt x="719" y="318"/>
                  </a:moveTo>
                  <a:cubicBezTo>
                    <a:pt x="568" y="184"/>
                    <a:pt x="318" y="0"/>
                    <a:pt x="134" y="167"/>
                  </a:cubicBezTo>
                  <a:cubicBezTo>
                    <a:pt x="0" y="284"/>
                    <a:pt x="117" y="468"/>
                    <a:pt x="267" y="468"/>
                  </a:cubicBezTo>
                  <a:cubicBezTo>
                    <a:pt x="267" y="485"/>
                    <a:pt x="267" y="485"/>
                    <a:pt x="284" y="485"/>
                  </a:cubicBezTo>
                  <a:cubicBezTo>
                    <a:pt x="318" y="502"/>
                    <a:pt x="334" y="535"/>
                    <a:pt x="368" y="552"/>
                  </a:cubicBezTo>
                  <a:cubicBezTo>
                    <a:pt x="435" y="602"/>
                    <a:pt x="501" y="669"/>
                    <a:pt x="568" y="736"/>
                  </a:cubicBezTo>
                  <a:cubicBezTo>
                    <a:pt x="702" y="852"/>
                    <a:pt x="852" y="1020"/>
                    <a:pt x="1019" y="1053"/>
                  </a:cubicBezTo>
                  <a:cubicBezTo>
                    <a:pt x="1136" y="1053"/>
                    <a:pt x="1203" y="986"/>
                    <a:pt x="1186" y="886"/>
                  </a:cubicBezTo>
                  <a:cubicBezTo>
                    <a:pt x="1153" y="652"/>
                    <a:pt x="886" y="451"/>
                    <a:pt x="719" y="318"/>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33;p19">
              <a:extLst>
                <a:ext uri="{FF2B5EF4-FFF2-40B4-BE49-F238E27FC236}">
                  <a16:creationId xmlns:a16="http://schemas.microsoft.com/office/drawing/2014/main" id="{A2253A46-AF23-B57B-9683-96562DACFD51}"/>
                </a:ext>
              </a:extLst>
            </p:cNvPr>
            <p:cNvSpPr/>
            <p:nvPr/>
          </p:nvSpPr>
          <p:spPr>
            <a:xfrm>
              <a:off x="1569775" y="4343075"/>
              <a:ext cx="44325" cy="18000"/>
            </a:xfrm>
            <a:custGeom>
              <a:avLst/>
              <a:gdLst/>
              <a:ahLst/>
              <a:cxnLst/>
              <a:rect l="l" t="t" r="r" b="b"/>
              <a:pathLst>
                <a:path w="1773" h="720" extrusionOk="0">
                  <a:moveTo>
                    <a:pt x="1722" y="218"/>
                  </a:moveTo>
                  <a:cubicBezTo>
                    <a:pt x="1555" y="101"/>
                    <a:pt x="1304" y="118"/>
                    <a:pt x="1120" y="101"/>
                  </a:cubicBezTo>
                  <a:cubicBezTo>
                    <a:pt x="1003" y="101"/>
                    <a:pt x="870" y="101"/>
                    <a:pt x="753" y="101"/>
                  </a:cubicBezTo>
                  <a:cubicBezTo>
                    <a:pt x="686" y="101"/>
                    <a:pt x="636" y="101"/>
                    <a:pt x="569" y="101"/>
                  </a:cubicBezTo>
                  <a:cubicBezTo>
                    <a:pt x="569" y="101"/>
                    <a:pt x="552" y="101"/>
                    <a:pt x="536" y="101"/>
                  </a:cubicBezTo>
                  <a:cubicBezTo>
                    <a:pt x="452" y="1"/>
                    <a:pt x="268" y="1"/>
                    <a:pt x="201" y="168"/>
                  </a:cubicBezTo>
                  <a:cubicBezTo>
                    <a:pt x="1" y="719"/>
                    <a:pt x="1488" y="586"/>
                    <a:pt x="1722" y="402"/>
                  </a:cubicBezTo>
                  <a:cubicBezTo>
                    <a:pt x="1772" y="352"/>
                    <a:pt x="1772" y="268"/>
                    <a:pt x="1722" y="218"/>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34;p19">
              <a:extLst>
                <a:ext uri="{FF2B5EF4-FFF2-40B4-BE49-F238E27FC236}">
                  <a16:creationId xmlns:a16="http://schemas.microsoft.com/office/drawing/2014/main" id="{1E2418D0-967A-3661-528C-B87DC3CF7FCA}"/>
                </a:ext>
              </a:extLst>
            </p:cNvPr>
            <p:cNvSpPr/>
            <p:nvPr/>
          </p:nvSpPr>
          <p:spPr>
            <a:xfrm>
              <a:off x="1759550" y="4143600"/>
              <a:ext cx="232150" cy="313650"/>
            </a:xfrm>
            <a:custGeom>
              <a:avLst/>
              <a:gdLst/>
              <a:ahLst/>
              <a:cxnLst/>
              <a:rect l="l" t="t" r="r" b="b"/>
              <a:pathLst>
                <a:path w="9286" h="12546" extrusionOk="0">
                  <a:moveTo>
                    <a:pt x="3138" y="8366"/>
                  </a:moveTo>
                  <a:cubicBezTo>
                    <a:pt x="3287" y="8366"/>
                    <a:pt x="3470" y="8508"/>
                    <a:pt x="3688" y="8799"/>
                  </a:cubicBezTo>
                  <a:cubicBezTo>
                    <a:pt x="3688" y="8932"/>
                    <a:pt x="3672" y="9083"/>
                    <a:pt x="3655" y="9216"/>
                  </a:cubicBezTo>
                  <a:cubicBezTo>
                    <a:pt x="3605" y="9701"/>
                    <a:pt x="3471" y="10102"/>
                    <a:pt x="3154" y="10469"/>
                  </a:cubicBezTo>
                  <a:cubicBezTo>
                    <a:pt x="3103" y="10536"/>
                    <a:pt x="3037" y="10603"/>
                    <a:pt x="2970" y="10653"/>
                  </a:cubicBezTo>
                  <a:cubicBezTo>
                    <a:pt x="2669" y="10018"/>
                    <a:pt x="2585" y="9266"/>
                    <a:pt x="2836" y="8665"/>
                  </a:cubicBezTo>
                  <a:cubicBezTo>
                    <a:pt x="2912" y="8466"/>
                    <a:pt x="3013" y="8366"/>
                    <a:pt x="3138" y="8366"/>
                  </a:cubicBezTo>
                  <a:close/>
                  <a:moveTo>
                    <a:pt x="5863" y="8853"/>
                  </a:moveTo>
                  <a:cubicBezTo>
                    <a:pt x="5964" y="8853"/>
                    <a:pt x="6039" y="8941"/>
                    <a:pt x="6094" y="9116"/>
                  </a:cubicBezTo>
                  <a:cubicBezTo>
                    <a:pt x="6245" y="9383"/>
                    <a:pt x="6278" y="9634"/>
                    <a:pt x="6295" y="9935"/>
                  </a:cubicBezTo>
                  <a:cubicBezTo>
                    <a:pt x="6295" y="10302"/>
                    <a:pt x="6144" y="10687"/>
                    <a:pt x="5944" y="11038"/>
                  </a:cubicBezTo>
                  <a:cubicBezTo>
                    <a:pt x="5727" y="10687"/>
                    <a:pt x="5576" y="10252"/>
                    <a:pt x="5543" y="9885"/>
                  </a:cubicBezTo>
                  <a:cubicBezTo>
                    <a:pt x="5493" y="9601"/>
                    <a:pt x="5509" y="9317"/>
                    <a:pt x="5560" y="9032"/>
                  </a:cubicBezTo>
                  <a:cubicBezTo>
                    <a:pt x="5680" y="8912"/>
                    <a:pt x="5780" y="8853"/>
                    <a:pt x="5863" y="8853"/>
                  </a:cubicBezTo>
                  <a:close/>
                  <a:moveTo>
                    <a:pt x="6235" y="0"/>
                  </a:moveTo>
                  <a:cubicBezTo>
                    <a:pt x="6130" y="0"/>
                    <a:pt x="6028" y="59"/>
                    <a:pt x="5994" y="194"/>
                  </a:cubicBezTo>
                  <a:cubicBezTo>
                    <a:pt x="5844" y="845"/>
                    <a:pt x="5927" y="1447"/>
                    <a:pt x="6044" y="2098"/>
                  </a:cubicBezTo>
                  <a:cubicBezTo>
                    <a:pt x="6161" y="2884"/>
                    <a:pt x="6211" y="3669"/>
                    <a:pt x="6311" y="4454"/>
                  </a:cubicBezTo>
                  <a:cubicBezTo>
                    <a:pt x="6495" y="5791"/>
                    <a:pt x="6930" y="6994"/>
                    <a:pt x="7782" y="8047"/>
                  </a:cubicBezTo>
                  <a:cubicBezTo>
                    <a:pt x="8350" y="8732"/>
                    <a:pt x="8784" y="9216"/>
                    <a:pt x="8550" y="10169"/>
                  </a:cubicBezTo>
                  <a:cubicBezTo>
                    <a:pt x="8383" y="10870"/>
                    <a:pt x="7865" y="11622"/>
                    <a:pt x="7097" y="11689"/>
                  </a:cubicBezTo>
                  <a:cubicBezTo>
                    <a:pt x="7058" y="11693"/>
                    <a:pt x="7020" y="11696"/>
                    <a:pt x="6983" y="11696"/>
                  </a:cubicBezTo>
                  <a:cubicBezTo>
                    <a:pt x="6728" y="11696"/>
                    <a:pt x="6501" y="11599"/>
                    <a:pt x="6311" y="11439"/>
                  </a:cubicBezTo>
                  <a:cubicBezTo>
                    <a:pt x="6679" y="10837"/>
                    <a:pt x="6913" y="10135"/>
                    <a:pt x="6779" y="9433"/>
                  </a:cubicBezTo>
                  <a:cubicBezTo>
                    <a:pt x="6662" y="8882"/>
                    <a:pt x="6295" y="8247"/>
                    <a:pt x="5693" y="8247"/>
                  </a:cubicBezTo>
                  <a:cubicBezTo>
                    <a:pt x="5689" y="8247"/>
                    <a:pt x="5685" y="8247"/>
                    <a:pt x="5681" y="8247"/>
                  </a:cubicBezTo>
                  <a:cubicBezTo>
                    <a:pt x="4361" y="8247"/>
                    <a:pt x="5143" y="10939"/>
                    <a:pt x="5576" y="11439"/>
                  </a:cubicBezTo>
                  <a:cubicBezTo>
                    <a:pt x="5593" y="11455"/>
                    <a:pt x="5626" y="11472"/>
                    <a:pt x="5643" y="11505"/>
                  </a:cubicBezTo>
                  <a:cubicBezTo>
                    <a:pt x="5372" y="11853"/>
                    <a:pt x="5063" y="12011"/>
                    <a:pt x="4723" y="12011"/>
                  </a:cubicBezTo>
                  <a:cubicBezTo>
                    <a:pt x="4476" y="12011"/>
                    <a:pt x="4213" y="11928"/>
                    <a:pt x="3939" y="11773"/>
                  </a:cubicBezTo>
                  <a:cubicBezTo>
                    <a:pt x="3688" y="11622"/>
                    <a:pt x="3438" y="11388"/>
                    <a:pt x="3237" y="11138"/>
                  </a:cubicBezTo>
                  <a:cubicBezTo>
                    <a:pt x="3571" y="10837"/>
                    <a:pt x="3839" y="10503"/>
                    <a:pt x="3972" y="10152"/>
                  </a:cubicBezTo>
                  <a:cubicBezTo>
                    <a:pt x="4173" y="9617"/>
                    <a:pt x="4440" y="8515"/>
                    <a:pt x="4006" y="8030"/>
                  </a:cubicBezTo>
                  <a:cubicBezTo>
                    <a:pt x="3817" y="7802"/>
                    <a:pt x="3598" y="7703"/>
                    <a:pt x="3374" y="7703"/>
                  </a:cubicBezTo>
                  <a:cubicBezTo>
                    <a:pt x="3123" y="7703"/>
                    <a:pt x="2865" y="7827"/>
                    <a:pt x="2636" y="8030"/>
                  </a:cubicBezTo>
                  <a:cubicBezTo>
                    <a:pt x="1951" y="8615"/>
                    <a:pt x="2134" y="9818"/>
                    <a:pt x="2368" y="10570"/>
                  </a:cubicBezTo>
                  <a:cubicBezTo>
                    <a:pt x="2418" y="10703"/>
                    <a:pt x="2468" y="10837"/>
                    <a:pt x="2535" y="10971"/>
                  </a:cubicBezTo>
                  <a:cubicBezTo>
                    <a:pt x="2255" y="11141"/>
                    <a:pt x="1933" y="11269"/>
                    <a:pt x="1630" y="11269"/>
                  </a:cubicBezTo>
                  <a:cubicBezTo>
                    <a:pt x="1427" y="11269"/>
                    <a:pt x="1232" y="11212"/>
                    <a:pt x="1065" y="11071"/>
                  </a:cubicBezTo>
                  <a:cubicBezTo>
                    <a:pt x="714" y="10770"/>
                    <a:pt x="647" y="10219"/>
                    <a:pt x="614" y="9801"/>
                  </a:cubicBezTo>
                  <a:cubicBezTo>
                    <a:pt x="564" y="8899"/>
                    <a:pt x="697" y="7980"/>
                    <a:pt x="931" y="7111"/>
                  </a:cubicBezTo>
                  <a:cubicBezTo>
                    <a:pt x="1132" y="6326"/>
                    <a:pt x="1650" y="5657"/>
                    <a:pt x="2001" y="4939"/>
                  </a:cubicBezTo>
                  <a:cubicBezTo>
                    <a:pt x="2569" y="3753"/>
                    <a:pt x="2986" y="2082"/>
                    <a:pt x="2736" y="778"/>
                  </a:cubicBezTo>
                  <a:cubicBezTo>
                    <a:pt x="2709" y="644"/>
                    <a:pt x="2608" y="585"/>
                    <a:pt x="2502" y="585"/>
                  </a:cubicBezTo>
                  <a:cubicBezTo>
                    <a:pt x="2346" y="585"/>
                    <a:pt x="2178" y="713"/>
                    <a:pt x="2218" y="912"/>
                  </a:cubicBezTo>
                  <a:cubicBezTo>
                    <a:pt x="2468" y="2182"/>
                    <a:pt x="1967" y="3786"/>
                    <a:pt x="1416" y="4905"/>
                  </a:cubicBezTo>
                  <a:cubicBezTo>
                    <a:pt x="864" y="6058"/>
                    <a:pt x="347" y="6927"/>
                    <a:pt x="179" y="8230"/>
                  </a:cubicBezTo>
                  <a:cubicBezTo>
                    <a:pt x="0" y="9498"/>
                    <a:pt x="61" y="11830"/>
                    <a:pt x="1620" y="11830"/>
                  </a:cubicBezTo>
                  <a:cubicBezTo>
                    <a:pt x="1808" y="11830"/>
                    <a:pt x="2018" y="11796"/>
                    <a:pt x="2251" y="11723"/>
                  </a:cubicBezTo>
                  <a:cubicBezTo>
                    <a:pt x="2452" y="11656"/>
                    <a:pt x="2636" y="11555"/>
                    <a:pt x="2836" y="11439"/>
                  </a:cubicBezTo>
                  <a:cubicBezTo>
                    <a:pt x="3314" y="12070"/>
                    <a:pt x="4041" y="12546"/>
                    <a:pt x="4747" y="12546"/>
                  </a:cubicBezTo>
                  <a:cubicBezTo>
                    <a:pt x="5200" y="12546"/>
                    <a:pt x="5645" y="12350"/>
                    <a:pt x="6011" y="11873"/>
                  </a:cubicBezTo>
                  <a:cubicBezTo>
                    <a:pt x="6027" y="11873"/>
                    <a:pt x="6027" y="11856"/>
                    <a:pt x="6044" y="11856"/>
                  </a:cubicBezTo>
                  <a:cubicBezTo>
                    <a:pt x="6364" y="12080"/>
                    <a:pt x="6701" y="12183"/>
                    <a:pt x="7031" y="12183"/>
                  </a:cubicBezTo>
                  <a:cubicBezTo>
                    <a:pt x="7787" y="12183"/>
                    <a:pt x="8506" y="11642"/>
                    <a:pt x="8901" y="10770"/>
                  </a:cubicBezTo>
                  <a:cubicBezTo>
                    <a:pt x="9119" y="10319"/>
                    <a:pt x="9286" y="9651"/>
                    <a:pt x="9135" y="9149"/>
                  </a:cubicBezTo>
                  <a:cubicBezTo>
                    <a:pt x="8918" y="8347"/>
                    <a:pt x="8233" y="7813"/>
                    <a:pt x="7765" y="7161"/>
                  </a:cubicBezTo>
                  <a:cubicBezTo>
                    <a:pt x="7097" y="6175"/>
                    <a:pt x="6896" y="4939"/>
                    <a:pt x="6746" y="3786"/>
                  </a:cubicBezTo>
                  <a:cubicBezTo>
                    <a:pt x="6629" y="2733"/>
                    <a:pt x="6261" y="1363"/>
                    <a:pt x="6512" y="327"/>
                  </a:cubicBezTo>
                  <a:cubicBezTo>
                    <a:pt x="6552" y="128"/>
                    <a:pt x="6390" y="0"/>
                    <a:pt x="6235" y="0"/>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 name="Google Shape;135;p19">
            <a:extLst>
              <a:ext uri="{FF2B5EF4-FFF2-40B4-BE49-F238E27FC236}">
                <a16:creationId xmlns:a16="http://schemas.microsoft.com/office/drawing/2014/main" id="{FEE8681C-33C6-2325-EE14-9414B074A4F3}"/>
              </a:ext>
            </a:extLst>
          </p:cNvPr>
          <p:cNvGrpSpPr/>
          <p:nvPr/>
        </p:nvGrpSpPr>
        <p:grpSpPr>
          <a:xfrm>
            <a:off x="4747524" y="-4014754"/>
            <a:ext cx="1482239" cy="3201120"/>
            <a:chOff x="3679449" y="-40825"/>
            <a:chExt cx="1349787" cy="2915069"/>
          </a:xfrm>
        </p:grpSpPr>
        <p:sp>
          <p:nvSpPr>
            <p:cNvPr id="128" name="Google Shape;136;p19">
              <a:extLst>
                <a:ext uri="{FF2B5EF4-FFF2-40B4-BE49-F238E27FC236}">
                  <a16:creationId xmlns:a16="http://schemas.microsoft.com/office/drawing/2014/main" id="{77663582-0941-66BD-E20D-1506EB6CBCC2}"/>
                </a:ext>
              </a:extLst>
            </p:cNvPr>
            <p:cNvSpPr/>
            <p:nvPr/>
          </p:nvSpPr>
          <p:spPr>
            <a:xfrm>
              <a:off x="4267537" y="2698289"/>
              <a:ext cx="28721" cy="175954"/>
            </a:xfrm>
            <a:custGeom>
              <a:avLst/>
              <a:gdLst/>
              <a:ahLst/>
              <a:cxnLst/>
              <a:rect l="l" t="t" r="r" b="b"/>
              <a:pathLst>
                <a:path w="603" h="3694" extrusionOk="0">
                  <a:moveTo>
                    <a:pt x="18" y="2724"/>
                  </a:moveTo>
                  <a:lnTo>
                    <a:pt x="18" y="2290"/>
                  </a:lnTo>
                  <a:cubicBezTo>
                    <a:pt x="1" y="2073"/>
                    <a:pt x="34" y="1872"/>
                    <a:pt x="101" y="1672"/>
                  </a:cubicBezTo>
                  <a:cubicBezTo>
                    <a:pt x="201" y="1304"/>
                    <a:pt x="218" y="936"/>
                    <a:pt x="268" y="569"/>
                  </a:cubicBezTo>
                  <a:cubicBezTo>
                    <a:pt x="285" y="435"/>
                    <a:pt x="302" y="318"/>
                    <a:pt x="318" y="184"/>
                  </a:cubicBezTo>
                  <a:cubicBezTo>
                    <a:pt x="335" y="151"/>
                    <a:pt x="335" y="118"/>
                    <a:pt x="352" y="84"/>
                  </a:cubicBezTo>
                  <a:cubicBezTo>
                    <a:pt x="369" y="34"/>
                    <a:pt x="435" y="1"/>
                    <a:pt x="486" y="17"/>
                  </a:cubicBezTo>
                  <a:cubicBezTo>
                    <a:pt x="519" y="34"/>
                    <a:pt x="569" y="67"/>
                    <a:pt x="569" y="101"/>
                  </a:cubicBezTo>
                  <a:cubicBezTo>
                    <a:pt x="586" y="151"/>
                    <a:pt x="586" y="201"/>
                    <a:pt x="569" y="268"/>
                  </a:cubicBezTo>
                  <a:cubicBezTo>
                    <a:pt x="536" y="552"/>
                    <a:pt x="502" y="836"/>
                    <a:pt x="469" y="1120"/>
                  </a:cubicBezTo>
                  <a:cubicBezTo>
                    <a:pt x="469" y="1220"/>
                    <a:pt x="469" y="1321"/>
                    <a:pt x="486" y="1421"/>
                  </a:cubicBezTo>
                  <a:cubicBezTo>
                    <a:pt x="602" y="2006"/>
                    <a:pt x="602" y="2607"/>
                    <a:pt x="586" y="3192"/>
                  </a:cubicBezTo>
                  <a:cubicBezTo>
                    <a:pt x="586" y="3276"/>
                    <a:pt x="586" y="3359"/>
                    <a:pt x="569" y="3426"/>
                  </a:cubicBezTo>
                  <a:cubicBezTo>
                    <a:pt x="519" y="3593"/>
                    <a:pt x="385" y="3693"/>
                    <a:pt x="252" y="3693"/>
                  </a:cubicBezTo>
                  <a:cubicBezTo>
                    <a:pt x="101" y="3677"/>
                    <a:pt x="1" y="3526"/>
                    <a:pt x="1" y="3376"/>
                  </a:cubicBezTo>
                  <a:cubicBezTo>
                    <a:pt x="1" y="3159"/>
                    <a:pt x="1" y="2941"/>
                    <a:pt x="1" y="272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37;p19">
              <a:extLst>
                <a:ext uri="{FF2B5EF4-FFF2-40B4-BE49-F238E27FC236}">
                  <a16:creationId xmlns:a16="http://schemas.microsoft.com/office/drawing/2014/main" id="{C87400D9-34D5-5F6E-8BF4-E17E587B0BFB}"/>
                </a:ext>
              </a:extLst>
            </p:cNvPr>
            <p:cNvSpPr/>
            <p:nvPr/>
          </p:nvSpPr>
          <p:spPr>
            <a:xfrm>
              <a:off x="4521453" y="2695098"/>
              <a:ext cx="62872" cy="131370"/>
            </a:xfrm>
            <a:custGeom>
              <a:avLst/>
              <a:gdLst/>
              <a:ahLst/>
              <a:cxnLst/>
              <a:rect l="l" t="t" r="r" b="b"/>
              <a:pathLst>
                <a:path w="1320" h="2758" extrusionOk="0">
                  <a:moveTo>
                    <a:pt x="50" y="1"/>
                  </a:moveTo>
                  <a:cubicBezTo>
                    <a:pt x="117" y="51"/>
                    <a:pt x="150" y="68"/>
                    <a:pt x="184" y="101"/>
                  </a:cubicBezTo>
                  <a:cubicBezTo>
                    <a:pt x="451" y="385"/>
                    <a:pt x="702" y="686"/>
                    <a:pt x="835" y="1070"/>
                  </a:cubicBezTo>
                  <a:cubicBezTo>
                    <a:pt x="902" y="1287"/>
                    <a:pt x="1019" y="1488"/>
                    <a:pt x="1119" y="1688"/>
                  </a:cubicBezTo>
                  <a:cubicBezTo>
                    <a:pt x="1203" y="1872"/>
                    <a:pt x="1253" y="2056"/>
                    <a:pt x="1303" y="2256"/>
                  </a:cubicBezTo>
                  <a:cubicBezTo>
                    <a:pt x="1320" y="2373"/>
                    <a:pt x="1303" y="2490"/>
                    <a:pt x="1253" y="2607"/>
                  </a:cubicBezTo>
                  <a:cubicBezTo>
                    <a:pt x="1203" y="2691"/>
                    <a:pt x="1136" y="2741"/>
                    <a:pt x="1036" y="2758"/>
                  </a:cubicBezTo>
                  <a:cubicBezTo>
                    <a:pt x="936" y="2758"/>
                    <a:pt x="869" y="2708"/>
                    <a:pt x="819" y="2607"/>
                  </a:cubicBezTo>
                  <a:cubicBezTo>
                    <a:pt x="802" y="2557"/>
                    <a:pt x="769" y="2507"/>
                    <a:pt x="752" y="2440"/>
                  </a:cubicBezTo>
                  <a:cubicBezTo>
                    <a:pt x="602" y="1822"/>
                    <a:pt x="368" y="1221"/>
                    <a:pt x="100" y="636"/>
                  </a:cubicBezTo>
                  <a:cubicBezTo>
                    <a:pt x="17" y="419"/>
                    <a:pt x="0" y="335"/>
                    <a:pt x="50" y="1"/>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8;p19">
              <a:extLst>
                <a:ext uri="{FF2B5EF4-FFF2-40B4-BE49-F238E27FC236}">
                  <a16:creationId xmlns:a16="http://schemas.microsoft.com/office/drawing/2014/main" id="{5E33D906-C777-9E1A-AE5B-A80F0476428B}"/>
                </a:ext>
              </a:extLst>
            </p:cNvPr>
            <p:cNvSpPr/>
            <p:nvPr/>
          </p:nvSpPr>
          <p:spPr>
            <a:xfrm>
              <a:off x="3679449" y="2132415"/>
              <a:ext cx="125791" cy="44632"/>
            </a:xfrm>
            <a:custGeom>
              <a:avLst/>
              <a:gdLst/>
              <a:ahLst/>
              <a:cxnLst/>
              <a:rect l="l" t="t" r="r" b="b"/>
              <a:pathLst>
                <a:path w="2641" h="937" extrusionOk="0">
                  <a:moveTo>
                    <a:pt x="2640" y="753"/>
                  </a:moveTo>
                  <a:cubicBezTo>
                    <a:pt x="2523" y="937"/>
                    <a:pt x="2356" y="937"/>
                    <a:pt x="2172" y="903"/>
                  </a:cubicBezTo>
                  <a:cubicBezTo>
                    <a:pt x="1755" y="836"/>
                    <a:pt x="1354" y="769"/>
                    <a:pt x="953" y="653"/>
                  </a:cubicBezTo>
                  <a:cubicBezTo>
                    <a:pt x="719" y="586"/>
                    <a:pt x="502" y="502"/>
                    <a:pt x="251" y="519"/>
                  </a:cubicBezTo>
                  <a:cubicBezTo>
                    <a:pt x="84" y="536"/>
                    <a:pt x="0" y="352"/>
                    <a:pt x="67" y="201"/>
                  </a:cubicBezTo>
                  <a:cubicBezTo>
                    <a:pt x="117" y="118"/>
                    <a:pt x="184" y="34"/>
                    <a:pt x="301" y="18"/>
                  </a:cubicBezTo>
                  <a:cubicBezTo>
                    <a:pt x="385" y="1"/>
                    <a:pt x="485" y="1"/>
                    <a:pt x="568" y="18"/>
                  </a:cubicBezTo>
                  <a:cubicBezTo>
                    <a:pt x="719" y="34"/>
                    <a:pt x="869" y="68"/>
                    <a:pt x="1020" y="101"/>
                  </a:cubicBezTo>
                  <a:cubicBezTo>
                    <a:pt x="1320" y="168"/>
                    <a:pt x="1621" y="235"/>
                    <a:pt x="1922" y="318"/>
                  </a:cubicBezTo>
                  <a:cubicBezTo>
                    <a:pt x="2039" y="335"/>
                    <a:pt x="2156" y="368"/>
                    <a:pt x="2256" y="419"/>
                  </a:cubicBezTo>
                  <a:cubicBezTo>
                    <a:pt x="2423" y="469"/>
                    <a:pt x="2557" y="569"/>
                    <a:pt x="2640" y="753"/>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9;p19">
              <a:extLst>
                <a:ext uri="{FF2B5EF4-FFF2-40B4-BE49-F238E27FC236}">
                  <a16:creationId xmlns:a16="http://schemas.microsoft.com/office/drawing/2014/main" id="{738D3474-2568-E016-9374-1CDD44052260}"/>
                </a:ext>
              </a:extLst>
            </p:cNvPr>
            <p:cNvSpPr/>
            <p:nvPr/>
          </p:nvSpPr>
          <p:spPr>
            <a:xfrm>
              <a:off x="3942843" y="2640178"/>
              <a:ext cx="124219" cy="98742"/>
            </a:xfrm>
            <a:custGeom>
              <a:avLst/>
              <a:gdLst/>
              <a:ahLst/>
              <a:cxnLst/>
              <a:rect l="l" t="t" r="r" b="b"/>
              <a:pathLst>
                <a:path w="2608" h="2073" extrusionOk="0">
                  <a:moveTo>
                    <a:pt x="235" y="2073"/>
                  </a:moveTo>
                  <a:cubicBezTo>
                    <a:pt x="101" y="2073"/>
                    <a:pt x="1" y="1956"/>
                    <a:pt x="34" y="1839"/>
                  </a:cubicBezTo>
                  <a:cubicBezTo>
                    <a:pt x="68" y="1755"/>
                    <a:pt x="101" y="1688"/>
                    <a:pt x="151" y="1622"/>
                  </a:cubicBezTo>
                  <a:cubicBezTo>
                    <a:pt x="185" y="1588"/>
                    <a:pt x="218" y="1572"/>
                    <a:pt x="252" y="1538"/>
                  </a:cubicBezTo>
                  <a:cubicBezTo>
                    <a:pt x="853" y="1137"/>
                    <a:pt x="1421" y="703"/>
                    <a:pt x="2039" y="318"/>
                  </a:cubicBezTo>
                  <a:cubicBezTo>
                    <a:pt x="2156" y="252"/>
                    <a:pt x="2273" y="151"/>
                    <a:pt x="2390" y="68"/>
                  </a:cubicBezTo>
                  <a:cubicBezTo>
                    <a:pt x="2474" y="1"/>
                    <a:pt x="2541" y="1"/>
                    <a:pt x="2574" y="68"/>
                  </a:cubicBezTo>
                  <a:cubicBezTo>
                    <a:pt x="2607" y="118"/>
                    <a:pt x="2591" y="168"/>
                    <a:pt x="2524" y="218"/>
                  </a:cubicBezTo>
                  <a:cubicBezTo>
                    <a:pt x="2240" y="419"/>
                    <a:pt x="2039" y="686"/>
                    <a:pt x="1822" y="953"/>
                  </a:cubicBezTo>
                  <a:cubicBezTo>
                    <a:pt x="1688" y="1104"/>
                    <a:pt x="1538" y="1237"/>
                    <a:pt x="1388" y="1354"/>
                  </a:cubicBezTo>
                  <a:cubicBezTo>
                    <a:pt x="1104" y="1555"/>
                    <a:pt x="820" y="1755"/>
                    <a:pt x="536" y="1956"/>
                  </a:cubicBezTo>
                  <a:cubicBezTo>
                    <a:pt x="452" y="2023"/>
                    <a:pt x="352" y="2073"/>
                    <a:pt x="235" y="2073"/>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40;p19">
              <a:extLst>
                <a:ext uri="{FF2B5EF4-FFF2-40B4-BE49-F238E27FC236}">
                  <a16:creationId xmlns:a16="http://schemas.microsoft.com/office/drawing/2014/main" id="{D4E5866C-CBF6-FF88-FB1E-0BA6B62AC427}"/>
                </a:ext>
              </a:extLst>
            </p:cNvPr>
            <p:cNvSpPr/>
            <p:nvPr/>
          </p:nvSpPr>
          <p:spPr>
            <a:xfrm>
              <a:off x="4886727" y="2182572"/>
              <a:ext cx="142509" cy="52586"/>
            </a:xfrm>
            <a:custGeom>
              <a:avLst/>
              <a:gdLst/>
              <a:ahLst/>
              <a:cxnLst/>
              <a:rect l="l" t="t" r="r" b="b"/>
              <a:pathLst>
                <a:path w="2992" h="1104" extrusionOk="0">
                  <a:moveTo>
                    <a:pt x="0" y="1103"/>
                  </a:moveTo>
                  <a:cubicBezTo>
                    <a:pt x="17" y="1070"/>
                    <a:pt x="34" y="1036"/>
                    <a:pt x="50" y="1020"/>
                  </a:cubicBezTo>
                  <a:cubicBezTo>
                    <a:pt x="117" y="1003"/>
                    <a:pt x="184" y="986"/>
                    <a:pt x="234" y="986"/>
                  </a:cubicBezTo>
                  <a:cubicBezTo>
                    <a:pt x="351" y="953"/>
                    <a:pt x="451" y="920"/>
                    <a:pt x="535" y="836"/>
                  </a:cubicBezTo>
                  <a:cubicBezTo>
                    <a:pt x="652" y="702"/>
                    <a:pt x="819" y="619"/>
                    <a:pt x="1003" y="569"/>
                  </a:cubicBezTo>
                  <a:cubicBezTo>
                    <a:pt x="1337" y="452"/>
                    <a:pt x="1671" y="335"/>
                    <a:pt x="2005" y="218"/>
                  </a:cubicBezTo>
                  <a:cubicBezTo>
                    <a:pt x="2172" y="151"/>
                    <a:pt x="2356" y="101"/>
                    <a:pt x="2523" y="51"/>
                  </a:cubicBezTo>
                  <a:cubicBezTo>
                    <a:pt x="2640" y="1"/>
                    <a:pt x="2757" y="34"/>
                    <a:pt x="2857" y="101"/>
                  </a:cubicBezTo>
                  <a:cubicBezTo>
                    <a:pt x="2991" y="168"/>
                    <a:pt x="2991" y="335"/>
                    <a:pt x="2874" y="402"/>
                  </a:cubicBezTo>
                  <a:cubicBezTo>
                    <a:pt x="2757" y="468"/>
                    <a:pt x="2640" y="535"/>
                    <a:pt x="2523" y="569"/>
                  </a:cubicBezTo>
                  <a:cubicBezTo>
                    <a:pt x="2222" y="686"/>
                    <a:pt x="1905" y="803"/>
                    <a:pt x="1604" y="903"/>
                  </a:cubicBezTo>
                  <a:cubicBezTo>
                    <a:pt x="1270" y="1020"/>
                    <a:pt x="953" y="1070"/>
                    <a:pt x="602" y="1053"/>
                  </a:cubicBezTo>
                  <a:cubicBezTo>
                    <a:pt x="485" y="1053"/>
                    <a:pt x="351" y="1087"/>
                    <a:pt x="217" y="1087"/>
                  </a:cubicBezTo>
                  <a:cubicBezTo>
                    <a:pt x="167" y="1103"/>
                    <a:pt x="84" y="1103"/>
                    <a:pt x="0" y="1103"/>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41;p19">
              <a:extLst>
                <a:ext uri="{FF2B5EF4-FFF2-40B4-BE49-F238E27FC236}">
                  <a16:creationId xmlns:a16="http://schemas.microsoft.com/office/drawing/2014/main" id="{AF6500D3-C2C0-DA13-04E7-00F8554AD6B0}"/>
                </a:ext>
              </a:extLst>
            </p:cNvPr>
            <p:cNvSpPr/>
            <p:nvPr/>
          </p:nvSpPr>
          <p:spPr>
            <a:xfrm>
              <a:off x="4875582" y="2446790"/>
              <a:ext cx="144081" cy="47013"/>
            </a:xfrm>
            <a:custGeom>
              <a:avLst/>
              <a:gdLst/>
              <a:ahLst/>
              <a:cxnLst/>
              <a:rect l="l" t="t" r="r" b="b"/>
              <a:pathLst>
                <a:path w="3025" h="987" extrusionOk="0">
                  <a:moveTo>
                    <a:pt x="0" y="34"/>
                  </a:moveTo>
                  <a:cubicBezTo>
                    <a:pt x="101" y="17"/>
                    <a:pt x="134" y="1"/>
                    <a:pt x="151" y="1"/>
                  </a:cubicBezTo>
                  <a:cubicBezTo>
                    <a:pt x="234" y="1"/>
                    <a:pt x="318" y="1"/>
                    <a:pt x="401" y="17"/>
                  </a:cubicBezTo>
                  <a:cubicBezTo>
                    <a:pt x="635" y="51"/>
                    <a:pt x="852" y="68"/>
                    <a:pt x="1086" y="68"/>
                  </a:cubicBezTo>
                  <a:cubicBezTo>
                    <a:pt x="1571" y="51"/>
                    <a:pt x="2039" y="118"/>
                    <a:pt x="2507" y="268"/>
                  </a:cubicBezTo>
                  <a:cubicBezTo>
                    <a:pt x="2624" y="318"/>
                    <a:pt x="2757" y="385"/>
                    <a:pt x="2874" y="452"/>
                  </a:cubicBezTo>
                  <a:cubicBezTo>
                    <a:pt x="2941" y="502"/>
                    <a:pt x="2991" y="569"/>
                    <a:pt x="2991" y="652"/>
                  </a:cubicBezTo>
                  <a:cubicBezTo>
                    <a:pt x="3025" y="836"/>
                    <a:pt x="2874" y="987"/>
                    <a:pt x="2674" y="953"/>
                  </a:cubicBezTo>
                  <a:cubicBezTo>
                    <a:pt x="2657" y="936"/>
                    <a:pt x="2624" y="936"/>
                    <a:pt x="2607" y="920"/>
                  </a:cubicBezTo>
                  <a:cubicBezTo>
                    <a:pt x="2373" y="803"/>
                    <a:pt x="2122" y="736"/>
                    <a:pt x="1872" y="686"/>
                  </a:cubicBezTo>
                  <a:cubicBezTo>
                    <a:pt x="1538" y="602"/>
                    <a:pt x="1220" y="502"/>
                    <a:pt x="919" y="302"/>
                  </a:cubicBezTo>
                  <a:cubicBezTo>
                    <a:pt x="786" y="201"/>
                    <a:pt x="619" y="168"/>
                    <a:pt x="451" y="151"/>
                  </a:cubicBezTo>
                  <a:cubicBezTo>
                    <a:pt x="318" y="151"/>
                    <a:pt x="184" y="151"/>
                    <a:pt x="0" y="34"/>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42;p19">
              <a:extLst>
                <a:ext uri="{FF2B5EF4-FFF2-40B4-BE49-F238E27FC236}">
                  <a16:creationId xmlns:a16="http://schemas.microsoft.com/office/drawing/2014/main" id="{BB5426B8-8952-7AB2-FC75-D0398AA22EF1}"/>
                </a:ext>
              </a:extLst>
            </p:cNvPr>
            <p:cNvSpPr/>
            <p:nvPr/>
          </p:nvSpPr>
          <p:spPr>
            <a:xfrm>
              <a:off x="4771320" y="1840333"/>
              <a:ext cx="108263" cy="64542"/>
            </a:xfrm>
            <a:custGeom>
              <a:avLst/>
              <a:gdLst/>
              <a:ahLst/>
              <a:cxnLst/>
              <a:rect l="l" t="t" r="r" b="b"/>
              <a:pathLst>
                <a:path w="2273" h="1355" extrusionOk="0">
                  <a:moveTo>
                    <a:pt x="2273" y="252"/>
                  </a:moveTo>
                  <a:cubicBezTo>
                    <a:pt x="2256" y="268"/>
                    <a:pt x="2239" y="335"/>
                    <a:pt x="2189" y="368"/>
                  </a:cubicBezTo>
                  <a:cubicBezTo>
                    <a:pt x="2139" y="419"/>
                    <a:pt x="2089" y="452"/>
                    <a:pt x="2022" y="485"/>
                  </a:cubicBezTo>
                  <a:cubicBezTo>
                    <a:pt x="1437" y="786"/>
                    <a:pt x="853" y="1070"/>
                    <a:pt x="251" y="1321"/>
                  </a:cubicBezTo>
                  <a:cubicBezTo>
                    <a:pt x="234" y="1321"/>
                    <a:pt x="218" y="1338"/>
                    <a:pt x="184" y="1338"/>
                  </a:cubicBezTo>
                  <a:cubicBezTo>
                    <a:pt x="134" y="1354"/>
                    <a:pt x="67" y="1321"/>
                    <a:pt x="34" y="1254"/>
                  </a:cubicBezTo>
                  <a:cubicBezTo>
                    <a:pt x="1" y="1204"/>
                    <a:pt x="17" y="1137"/>
                    <a:pt x="51" y="1104"/>
                  </a:cubicBezTo>
                  <a:cubicBezTo>
                    <a:pt x="251" y="886"/>
                    <a:pt x="452" y="669"/>
                    <a:pt x="736" y="536"/>
                  </a:cubicBezTo>
                  <a:cubicBezTo>
                    <a:pt x="1070" y="385"/>
                    <a:pt x="1404" y="218"/>
                    <a:pt x="1738" y="68"/>
                  </a:cubicBezTo>
                  <a:cubicBezTo>
                    <a:pt x="1872" y="1"/>
                    <a:pt x="1989" y="1"/>
                    <a:pt x="2122" y="51"/>
                  </a:cubicBezTo>
                  <a:cubicBezTo>
                    <a:pt x="2206" y="68"/>
                    <a:pt x="2273" y="151"/>
                    <a:pt x="2273" y="252"/>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43;p19">
              <a:extLst>
                <a:ext uri="{FF2B5EF4-FFF2-40B4-BE49-F238E27FC236}">
                  <a16:creationId xmlns:a16="http://schemas.microsoft.com/office/drawing/2014/main" id="{80311193-93F2-C54F-ED78-60DBBF9AFF55}"/>
                </a:ext>
              </a:extLst>
            </p:cNvPr>
            <p:cNvSpPr/>
            <p:nvPr/>
          </p:nvSpPr>
          <p:spPr>
            <a:xfrm>
              <a:off x="4760174" y="2602786"/>
              <a:ext cx="105881" cy="82023"/>
            </a:xfrm>
            <a:custGeom>
              <a:avLst/>
              <a:gdLst/>
              <a:ahLst/>
              <a:cxnLst/>
              <a:rect l="l" t="t" r="r" b="b"/>
              <a:pathLst>
                <a:path w="2223" h="1722" extrusionOk="0">
                  <a:moveTo>
                    <a:pt x="1889" y="1705"/>
                  </a:moveTo>
                  <a:cubicBezTo>
                    <a:pt x="1822" y="1671"/>
                    <a:pt x="1705" y="1621"/>
                    <a:pt x="1605" y="1555"/>
                  </a:cubicBezTo>
                  <a:cubicBezTo>
                    <a:pt x="1287" y="1354"/>
                    <a:pt x="1003" y="1103"/>
                    <a:pt x="736" y="836"/>
                  </a:cubicBezTo>
                  <a:cubicBezTo>
                    <a:pt x="535" y="636"/>
                    <a:pt x="301" y="418"/>
                    <a:pt x="101" y="218"/>
                  </a:cubicBezTo>
                  <a:cubicBezTo>
                    <a:pt x="67" y="184"/>
                    <a:pt x="17" y="151"/>
                    <a:pt x="1" y="118"/>
                  </a:cubicBezTo>
                  <a:cubicBezTo>
                    <a:pt x="1" y="84"/>
                    <a:pt x="1" y="51"/>
                    <a:pt x="17" y="17"/>
                  </a:cubicBezTo>
                  <a:cubicBezTo>
                    <a:pt x="34" y="1"/>
                    <a:pt x="67" y="1"/>
                    <a:pt x="84" y="1"/>
                  </a:cubicBezTo>
                  <a:cubicBezTo>
                    <a:pt x="118" y="17"/>
                    <a:pt x="151" y="34"/>
                    <a:pt x="184" y="67"/>
                  </a:cubicBezTo>
                  <a:cubicBezTo>
                    <a:pt x="351" y="251"/>
                    <a:pt x="585" y="335"/>
                    <a:pt x="803" y="435"/>
                  </a:cubicBezTo>
                  <a:cubicBezTo>
                    <a:pt x="1204" y="602"/>
                    <a:pt x="1554" y="803"/>
                    <a:pt x="1905" y="1053"/>
                  </a:cubicBezTo>
                  <a:cubicBezTo>
                    <a:pt x="2039" y="1154"/>
                    <a:pt x="2139" y="1287"/>
                    <a:pt x="2173" y="1438"/>
                  </a:cubicBezTo>
                  <a:cubicBezTo>
                    <a:pt x="2223" y="1605"/>
                    <a:pt x="2106" y="1722"/>
                    <a:pt x="1889" y="1705"/>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44;p19">
              <a:extLst>
                <a:ext uri="{FF2B5EF4-FFF2-40B4-BE49-F238E27FC236}">
                  <a16:creationId xmlns:a16="http://schemas.microsoft.com/office/drawing/2014/main" id="{AFB49A0F-BB21-84D4-7BC0-D6A1563AC0DE}"/>
                </a:ext>
              </a:extLst>
            </p:cNvPr>
            <p:cNvSpPr/>
            <p:nvPr/>
          </p:nvSpPr>
          <p:spPr>
            <a:xfrm>
              <a:off x="3747084" y="2440455"/>
              <a:ext cx="96355" cy="53348"/>
            </a:xfrm>
            <a:custGeom>
              <a:avLst/>
              <a:gdLst/>
              <a:ahLst/>
              <a:cxnLst/>
              <a:rect l="l" t="t" r="r" b="b"/>
              <a:pathLst>
                <a:path w="2023" h="1120" extrusionOk="0">
                  <a:moveTo>
                    <a:pt x="301" y="1120"/>
                  </a:moveTo>
                  <a:cubicBezTo>
                    <a:pt x="168" y="1120"/>
                    <a:pt x="84" y="1086"/>
                    <a:pt x="51" y="1003"/>
                  </a:cubicBezTo>
                  <a:cubicBezTo>
                    <a:pt x="1" y="919"/>
                    <a:pt x="17" y="802"/>
                    <a:pt x="118" y="735"/>
                  </a:cubicBezTo>
                  <a:cubicBezTo>
                    <a:pt x="201" y="668"/>
                    <a:pt x="285" y="602"/>
                    <a:pt x="385" y="551"/>
                  </a:cubicBezTo>
                  <a:cubicBezTo>
                    <a:pt x="602" y="468"/>
                    <a:pt x="803" y="368"/>
                    <a:pt x="1020" y="284"/>
                  </a:cubicBezTo>
                  <a:cubicBezTo>
                    <a:pt x="1270" y="201"/>
                    <a:pt x="1538" y="117"/>
                    <a:pt x="1788" y="34"/>
                  </a:cubicBezTo>
                  <a:cubicBezTo>
                    <a:pt x="1872" y="0"/>
                    <a:pt x="1972" y="50"/>
                    <a:pt x="1989" y="117"/>
                  </a:cubicBezTo>
                  <a:cubicBezTo>
                    <a:pt x="2022" y="201"/>
                    <a:pt x="2006" y="301"/>
                    <a:pt x="1922" y="334"/>
                  </a:cubicBezTo>
                  <a:cubicBezTo>
                    <a:pt x="1638" y="451"/>
                    <a:pt x="1438" y="702"/>
                    <a:pt x="1153" y="819"/>
                  </a:cubicBezTo>
                  <a:cubicBezTo>
                    <a:pt x="953" y="902"/>
                    <a:pt x="752" y="1003"/>
                    <a:pt x="535" y="1086"/>
                  </a:cubicBezTo>
                  <a:cubicBezTo>
                    <a:pt x="452" y="1103"/>
                    <a:pt x="351" y="1120"/>
                    <a:pt x="301" y="1120"/>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45;p19">
              <a:extLst>
                <a:ext uri="{FF2B5EF4-FFF2-40B4-BE49-F238E27FC236}">
                  <a16:creationId xmlns:a16="http://schemas.microsoft.com/office/drawing/2014/main" id="{2C2A89C4-0E8E-C4EB-945D-84361489E6E2}"/>
                </a:ext>
              </a:extLst>
            </p:cNvPr>
            <p:cNvSpPr/>
            <p:nvPr/>
          </p:nvSpPr>
          <p:spPr>
            <a:xfrm>
              <a:off x="3835438" y="1842762"/>
              <a:ext cx="83591" cy="74831"/>
            </a:xfrm>
            <a:custGeom>
              <a:avLst/>
              <a:gdLst/>
              <a:ahLst/>
              <a:cxnLst/>
              <a:rect l="l" t="t" r="r" b="b"/>
              <a:pathLst>
                <a:path w="1755" h="1571" extrusionOk="0">
                  <a:moveTo>
                    <a:pt x="1755" y="1487"/>
                  </a:moveTo>
                  <a:cubicBezTo>
                    <a:pt x="1705" y="1520"/>
                    <a:pt x="1671" y="1554"/>
                    <a:pt x="1638" y="1554"/>
                  </a:cubicBezTo>
                  <a:cubicBezTo>
                    <a:pt x="1604" y="1571"/>
                    <a:pt x="1571" y="1537"/>
                    <a:pt x="1537" y="1537"/>
                  </a:cubicBezTo>
                  <a:cubicBezTo>
                    <a:pt x="1420" y="1487"/>
                    <a:pt x="1320" y="1437"/>
                    <a:pt x="1203" y="1404"/>
                  </a:cubicBezTo>
                  <a:cubicBezTo>
                    <a:pt x="953" y="1320"/>
                    <a:pt x="769" y="1186"/>
                    <a:pt x="585" y="1003"/>
                  </a:cubicBezTo>
                  <a:cubicBezTo>
                    <a:pt x="435" y="835"/>
                    <a:pt x="284" y="668"/>
                    <a:pt x="134" y="485"/>
                  </a:cubicBezTo>
                  <a:cubicBezTo>
                    <a:pt x="117" y="451"/>
                    <a:pt x="84" y="418"/>
                    <a:pt x="67" y="384"/>
                  </a:cubicBezTo>
                  <a:cubicBezTo>
                    <a:pt x="0" y="284"/>
                    <a:pt x="17" y="167"/>
                    <a:pt x="100" y="100"/>
                  </a:cubicBezTo>
                  <a:cubicBezTo>
                    <a:pt x="167" y="17"/>
                    <a:pt x="284" y="0"/>
                    <a:pt x="401" y="67"/>
                  </a:cubicBezTo>
                  <a:cubicBezTo>
                    <a:pt x="451" y="84"/>
                    <a:pt x="501" y="134"/>
                    <a:pt x="535" y="184"/>
                  </a:cubicBezTo>
                  <a:cubicBezTo>
                    <a:pt x="635" y="284"/>
                    <a:pt x="735" y="401"/>
                    <a:pt x="836" y="501"/>
                  </a:cubicBezTo>
                  <a:cubicBezTo>
                    <a:pt x="1019" y="718"/>
                    <a:pt x="1203" y="952"/>
                    <a:pt x="1404" y="1170"/>
                  </a:cubicBezTo>
                  <a:cubicBezTo>
                    <a:pt x="1471" y="1236"/>
                    <a:pt x="1571" y="1303"/>
                    <a:pt x="1654" y="1370"/>
                  </a:cubicBezTo>
                  <a:cubicBezTo>
                    <a:pt x="1688" y="1404"/>
                    <a:pt x="1705" y="1437"/>
                    <a:pt x="1755" y="1487"/>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46;p19">
              <a:extLst>
                <a:ext uri="{FF2B5EF4-FFF2-40B4-BE49-F238E27FC236}">
                  <a16:creationId xmlns:a16="http://schemas.microsoft.com/office/drawing/2014/main" id="{D39B0C60-928D-8E55-A310-6820E7B15209}"/>
                </a:ext>
              </a:extLst>
            </p:cNvPr>
            <p:cNvSpPr/>
            <p:nvPr/>
          </p:nvSpPr>
          <p:spPr>
            <a:xfrm>
              <a:off x="3933317" y="1636466"/>
              <a:ext cx="843623" cy="967892"/>
            </a:xfrm>
            <a:custGeom>
              <a:avLst/>
              <a:gdLst/>
              <a:ahLst/>
              <a:cxnLst/>
              <a:rect l="l" t="t" r="r" b="b"/>
              <a:pathLst>
                <a:path w="17712" h="20320" extrusionOk="0">
                  <a:moveTo>
                    <a:pt x="7432" y="0"/>
                  </a:moveTo>
                  <a:cubicBezTo>
                    <a:pt x="6997" y="0"/>
                    <a:pt x="6573" y="52"/>
                    <a:pt x="6149" y="154"/>
                  </a:cubicBezTo>
                  <a:cubicBezTo>
                    <a:pt x="5882" y="237"/>
                    <a:pt x="5648" y="388"/>
                    <a:pt x="5431" y="572"/>
                  </a:cubicBezTo>
                  <a:cubicBezTo>
                    <a:pt x="5381" y="605"/>
                    <a:pt x="5347" y="672"/>
                    <a:pt x="5330" y="722"/>
                  </a:cubicBezTo>
                  <a:cubicBezTo>
                    <a:pt x="5230" y="1039"/>
                    <a:pt x="5130" y="1357"/>
                    <a:pt x="5130" y="1691"/>
                  </a:cubicBezTo>
                  <a:cubicBezTo>
                    <a:pt x="5130" y="1741"/>
                    <a:pt x="5130" y="1791"/>
                    <a:pt x="5113" y="1841"/>
                  </a:cubicBezTo>
                  <a:cubicBezTo>
                    <a:pt x="4996" y="2426"/>
                    <a:pt x="4762" y="2961"/>
                    <a:pt x="4495" y="3479"/>
                  </a:cubicBezTo>
                  <a:cubicBezTo>
                    <a:pt x="4395" y="3663"/>
                    <a:pt x="4278" y="3863"/>
                    <a:pt x="4194" y="4047"/>
                  </a:cubicBezTo>
                  <a:cubicBezTo>
                    <a:pt x="4010" y="4431"/>
                    <a:pt x="3793" y="4765"/>
                    <a:pt x="3526" y="5083"/>
                  </a:cubicBezTo>
                  <a:cubicBezTo>
                    <a:pt x="3075" y="5668"/>
                    <a:pt x="2607" y="6252"/>
                    <a:pt x="2139" y="6837"/>
                  </a:cubicBezTo>
                  <a:cubicBezTo>
                    <a:pt x="2039" y="6954"/>
                    <a:pt x="1939" y="7088"/>
                    <a:pt x="1822" y="7188"/>
                  </a:cubicBezTo>
                  <a:cubicBezTo>
                    <a:pt x="1554" y="7372"/>
                    <a:pt x="1370" y="7623"/>
                    <a:pt x="1153" y="7856"/>
                  </a:cubicBezTo>
                  <a:cubicBezTo>
                    <a:pt x="1036" y="7990"/>
                    <a:pt x="936" y="8141"/>
                    <a:pt x="853" y="8291"/>
                  </a:cubicBezTo>
                  <a:cubicBezTo>
                    <a:pt x="652" y="8642"/>
                    <a:pt x="485" y="8993"/>
                    <a:pt x="318" y="9360"/>
                  </a:cubicBezTo>
                  <a:cubicBezTo>
                    <a:pt x="251" y="9511"/>
                    <a:pt x="201" y="9694"/>
                    <a:pt x="167" y="9862"/>
                  </a:cubicBezTo>
                  <a:cubicBezTo>
                    <a:pt x="134" y="10179"/>
                    <a:pt x="34" y="10480"/>
                    <a:pt x="67" y="10814"/>
                  </a:cubicBezTo>
                  <a:cubicBezTo>
                    <a:pt x="67" y="10831"/>
                    <a:pt x="51" y="10864"/>
                    <a:pt x="51" y="10897"/>
                  </a:cubicBezTo>
                  <a:cubicBezTo>
                    <a:pt x="0" y="11065"/>
                    <a:pt x="0" y="11248"/>
                    <a:pt x="0" y="11432"/>
                  </a:cubicBezTo>
                  <a:cubicBezTo>
                    <a:pt x="0" y="11900"/>
                    <a:pt x="17" y="12385"/>
                    <a:pt x="17" y="12852"/>
                  </a:cubicBezTo>
                  <a:cubicBezTo>
                    <a:pt x="17" y="12936"/>
                    <a:pt x="17" y="13003"/>
                    <a:pt x="34" y="13070"/>
                  </a:cubicBezTo>
                  <a:cubicBezTo>
                    <a:pt x="101" y="13337"/>
                    <a:pt x="117" y="13604"/>
                    <a:pt x="134" y="13888"/>
                  </a:cubicBezTo>
                  <a:cubicBezTo>
                    <a:pt x="134" y="14089"/>
                    <a:pt x="167" y="14306"/>
                    <a:pt x="301" y="14490"/>
                  </a:cubicBezTo>
                  <a:cubicBezTo>
                    <a:pt x="435" y="14657"/>
                    <a:pt x="485" y="14857"/>
                    <a:pt x="552" y="15058"/>
                  </a:cubicBezTo>
                  <a:cubicBezTo>
                    <a:pt x="602" y="15242"/>
                    <a:pt x="669" y="15425"/>
                    <a:pt x="719" y="15609"/>
                  </a:cubicBezTo>
                  <a:cubicBezTo>
                    <a:pt x="752" y="15760"/>
                    <a:pt x="836" y="15893"/>
                    <a:pt x="936" y="16010"/>
                  </a:cubicBezTo>
                  <a:cubicBezTo>
                    <a:pt x="1036" y="16111"/>
                    <a:pt x="1103" y="16227"/>
                    <a:pt x="1153" y="16344"/>
                  </a:cubicBezTo>
                  <a:cubicBezTo>
                    <a:pt x="1237" y="16578"/>
                    <a:pt x="1370" y="16796"/>
                    <a:pt x="1504" y="16996"/>
                  </a:cubicBezTo>
                  <a:cubicBezTo>
                    <a:pt x="1738" y="17380"/>
                    <a:pt x="1989" y="17715"/>
                    <a:pt x="2340" y="17999"/>
                  </a:cubicBezTo>
                  <a:cubicBezTo>
                    <a:pt x="2724" y="18299"/>
                    <a:pt x="3158" y="18533"/>
                    <a:pt x="3543" y="18851"/>
                  </a:cubicBezTo>
                  <a:cubicBezTo>
                    <a:pt x="3593" y="18884"/>
                    <a:pt x="3643" y="18901"/>
                    <a:pt x="3693" y="18918"/>
                  </a:cubicBezTo>
                  <a:cubicBezTo>
                    <a:pt x="3994" y="19085"/>
                    <a:pt x="4294" y="19235"/>
                    <a:pt x="4579" y="19402"/>
                  </a:cubicBezTo>
                  <a:cubicBezTo>
                    <a:pt x="5046" y="19669"/>
                    <a:pt x="5548" y="19870"/>
                    <a:pt x="6066" y="20020"/>
                  </a:cubicBezTo>
                  <a:cubicBezTo>
                    <a:pt x="6183" y="20037"/>
                    <a:pt x="6316" y="20054"/>
                    <a:pt x="6450" y="20070"/>
                  </a:cubicBezTo>
                  <a:cubicBezTo>
                    <a:pt x="6751" y="20137"/>
                    <a:pt x="7051" y="20137"/>
                    <a:pt x="7369" y="20137"/>
                  </a:cubicBezTo>
                  <a:cubicBezTo>
                    <a:pt x="7519" y="20137"/>
                    <a:pt x="7686" y="20154"/>
                    <a:pt x="7820" y="20204"/>
                  </a:cubicBezTo>
                  <a:cubicBezTo>
                    <a:pt x="8020" y="20254"/>
                    <a:pt x="8221" y="20254"/>
                    <a:pt x="8422" y="20254"/>
                  </a:cubicBezTo>
                  <a:lnTo>
                    <a:pt x="9056" y="20254"/>
                  </a:lnTo>
                  <a:cubicBezTo>
                    <a:pt x="9157" y="20254"/>
                    <a:pt x="9257" y="20271"/>
                    <a:pt x="9357" y="20271"/>
                  </a:cubicBezTo>
                  <a:cubicBezTo>
                    <a:pt x="9588" y="20308"/>
                    <a:pt x="9824" y="20319"/>
                    <a:pt x="10060" y="20319"/>
                  </a:cubicBezTo>
                  <a:cubicBezTo>
                    <a:pt x="10250" y="20319"/>
                    <a:pt x="10440" y="20312"/>
                    <a:pt x="10627" y="20304"/>
                  </a:cubicBezTo>
                  <a:cubicBezTo>
                    <a:pt x="10811" y="20288"/>
                    <a:pt x="10995" y="20254"/>
                    <a:pt x="11145" y="20137"/>
                  </a:cubicBezTo>
                  <a:cubicBezTo>
                    <a:pt x="11212" y="20087"/>
                    <a:pt x="11279" y="20070"/>
                    <a:pt x="11346" y="20070"/>
                  </a:cubicBezTo>
                  <a:cubicBezTo>
                    <a:pt x="11412" y="20070"/>
                    <a:pt x="11479" y="20054"/>
                    <a:pt x="11529" y="20037"/>
                  </a:cubicBezTo>
                  <a:cubicBezTo>
                    <a:pt x="12081" y="19903"/>
                    <a:pt x="12599" y="19703"/>
                    <a:pt x="13066" y="19402"/>
                  </a:cubicBezTo>
                  <a:cubicBezTo>
                    <a:pt x="13133" y="19369"/>
                    <a:pt x="13200" y="19352"/>
                    <a:pt x="13267" y="19302"/>
                  </a:cubicBezTo>
                  <a:cubicBezTo>
                    <a:pt x="13568" y="19151"/>
                    <a:pt x="13868" y="18984"/>
                    <a:pt x="14186" y="18817"/>
                  </a:cubicBezTo>
                  <a:cubicBezTo>
                    <a:pt x="14236" y="18784"/>
                    <a:pt x="14270" y="18750"/>
                    <a:pt x="14320" y="18717"/>
                  </a:cubicBezTo>
                  <a:cubicBezTo>
                    <a:pt x="14470" y="18600"/>
                    <a:pt x="14620" y="18500"/>
                    <a:pt x="14771" y="18366"/>
                  </a:cubicBezTo>
                  <a:cubicBezTo>
                    <a:pt x="14854" y="18299"/>
                    <a:pt x="14938" y="18232"/>
                    <a:pt x="14988" y="18132"/>
                  </a:cubicBezTo>
                  <a:cubicBezTo>
                    <a:pt x="15055" y="17999"/>
                    <a:pt x="15155" y="17932"/>
                    <a:pt x="15289" y="17848"/>
                  </a:cubicBezTo>
                  <a:cubicBezTo>
                    <a:pt x="15556" y="17698"/>
                    <a:pt x="15757" y="17464"/>
                    <a:pt x="15907" y="17197"/>
                  </a:cubicBezTo>
                  <a:cubicBezTo>
                    <a:pt x="15957" y="17096"/>
                    <a:pt x="16024" y="17013"/>
                    <a:pt x="16091" y="16946"/>
                  </a:cubicBezTo>
                  <a:cubicBezTo>
                    <a:pt x="16224" y="16829"/>
                    <a:pt x="16291" y="16695"/>
                    <a:pt x="16375" y="16545"/>
                  </a:cubicBezTo>
                  <a:cubicBezTo>
                    <a:pt x="16475" y="16378"/>
                    <a:pt x="16575" y="16211"/>
                    <a:pt x="16709" y="16044"/>
                  </a:cubicBezTo>
                  <a:cubicBezTo>
                    <a:pt x="16826" y="15893"/>
                    <a:pt x="16926" y="15743"/>
                    <a:pt x="16976" y="15559"/>
                  </a:cubicBezTo>
                  <a:cubicBezTo>
                    <a:pt x="17077" y="15258"/>
                    <a:pt x="17160" y="14958"/>
                    <a:pt x="17260" y="14674"/>
                  </a:cubicBezTo>
                  <a:cubicBezTo>
                    <a:pt x="17277" y="14590"/>
                    <a:pt x="17294" y="14506"/>
                    <a:pt x="17344" y="14440"/>
                  </a:cubicBezTo>
                  <a:cubicBezTo>
                    <a:pt x="17511" y="14189"/>
                    <a:pt x="17595" y="13905"/>
                    <a:pt x="17611" y="13588"/>
                  </a:cubicBezTo>
                  <a:cubicBezTo>
                    <a:pt x="17611" y="13554"/>
                    <a:pt x="17611" y="13521"/>
                    <a:pt x="17628" y="13487"/>
                  </a:cubicBezTo>
                  <a:cubicBezTo>
                    <a:pt x="17711" y="13270"/>
                    <a:pt x="17711" y="13053"/>
                    <a:pt x="17695" y="12836"/>
                  </a:cubicBezTo>
                  <a:cubicBezTo>
                    <a:pt x="17695" y="12451"/>
                    <a:pt x="17661" y="12084"/>
                    <a:pt x="17678" y="11716"/>
                  </a:cubicBezTo>
                  <a:cubicBezTo>
                    <a:pt x="17711" y="11248"/>
                    <a:pt x="17595" y="10780"/>
                    <a:pt x="17595" y="10329"/>
                  </a:cubicBezTo>
                  <a:cubicBezTo>
                    <a:pt x="17595" y="10279"/>
                    <a:pt x="17561" y="10229"/>
                    <a:pt x="17561" y="10196"/>
                  </a:cubicBezTo>
                  <a:cubicBezTo>
                    <a:pt x="17544" y="10129"/>
                    <a:pt x="17528" y="10062"/>
                    <a:pt x="17528" y="9995"/>
                  </a:cubicBezTo>
                  <a:cubicBezTo>
                    <a:pt x="17511" y="9745"/>
                    <a:pt x="17444" y="9494"/>
                    <a:pt x="17327" y="9277"/>
                  </a:cubicBezTo>
                  <a:cubicBezTo>
                    <a:pt x="17194" y="9009"/>
                    <a:pt x="17060" y="8742"/>
                    <a:pt x="16943" y="8491"/>
                  </a:cubicBezTo>
                  <a:cubicBezTo>
                    <a:pt x="16709" y="8007"/>
                    <a:pt x="16358" y="7639"/>
                    <a:pt x="15974" y="7272"/>
                  </a:cubicBezTo>
                  <a:cubicBezTo>
                    <a:pt x="15823" y="7138"/>
                    <a:pt x="15673" y="7004"/>
                    <a:pt x="15556" y="6854"/>
                  </a:cubicBezTo>
                  <a:cubicBezTo>
                    <a:pt x="15105" y="6286"/>
                    <a:pt x="14654" y="5718"/>
                    <a:pt x="14203" y="5166"/>
                  </a:cubicBezTo>
                  <a:cubicBezTo>
                    <a:pt x="13902" y="4782"/>
                    <a:pt x="13635" y="4398"/>
                    <a:pt x="13451" y="3963"/>
                  </a:cubicBezTo>
                  <a:cubicBezTo>
                    <a:pt x="13401" y="3846"/>
                    <a:pt x="13334" y="3729"/>
                    <a:pt x="13267" y="3629"/>
                  </a:cubicBezTo>
                  <a:cubicBezTo>
                    <a:pt x="13033" y="3212"/>
                    <a:pt x="12833" y="2760"/>
                    <a:pt x="12682" y="2309"/>
                  </a:cubicBezTo>
                  <a:cubicBezTo>
                    <a:pt x="12632" y="2109"/>
                    <a:pt x="12565" y="1908"/>
                    <a:pt x="12549" y="1724"/>
                  </a:cubicBezTo>
                  <a:cubicBezTo>
                    <a:pt x="12549" y="1374"/>
                    <a:pt x="12448" y="1056"/>
                    <a:pt x="12365" y="739"/>
                  </a:cubicBezTo>
                  <a:cubicBezTo>
                    <a:pt x="12348" y="672"/>
                    <a:pt x="12315" y="622"/>
                    <a:pt x="12264" y="572"/>
                  </a:cubicBezTo>
                  <a:cubicBezTo>
                    <a:pt x="12081" y="404"/>
                    <a:pt x="11863" y="254"/>
                    <a:pt x="11613" y="187"/>
                  </a:cubicBezTo>
                  <a:cubicBezTo>
                    <a:pt x="11479" y="154"/>
                    <a:pt x="11346" y="120"/>
                    <a:pt x="11212" y="87"/>
                  </a:cubicBezTo>
                  <a:cubicBezTo>
                    <a:pt x="10928" y="20"/>
                    <a:pt x="10644" y="3"/>
                    <a:pt x="10343" y="3"/>
                  </a:cubicBezTo>
                  <a:lnTo>
                    <a:pt x="7619" y="3"/>
                  </a:lnTo>
                  <a:cubicBezTo>
                    <a:pt x="7557" y="1"/>
                    <a:pt x="7494" y="0"/>
                    <a:pt x="74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47;p19">
              <a:extLst>
                <a:ext uri="{FF2B5EF4-FFF2-40B4-BE49-F238E27FC236}">
                  <a16:creationId xmlns:a16="http://schemas.microsoft.com/office/drawing/2014/main" id="{620CAED3-B16C-0A49-34B2-078682D7D547}"/>
                </a:ext>
              </a:extLst>
            </p:cNvPr>
            <p:cNvSpPr/>
            <p:nvPr/>
          </p:nvSpPr>
          <p:spPr>
            <a:xfrm>
              <a:off x="3958799" y="1653661"/>
              <a:ext cx="812568" cy="934835"/>
            </a:xfrm>
            <a:custGeom>
              <a:avLst/>
              <a:gdLst/>
              <a:ahLst/>
              <a:cxnLst/>
              <a:rect l="l" t="t" r="r" b="b"/>
              <a:pathLst>
                <a:path w="17060" h="19626" extrusionOk="0">
                  <a:moveTo>
                    <a:pt x="6207" y="0"/>
                  </a:moveTo>
                  <a:cubicBezTo>
                    <a:pt x="5842" y="0"/>
                    <a:pt x="5508" y="112"/>
                    <a:pt x="5213" y="495"/>
                  </a:cubicBezTo>
                  <a:cubicBezTo>
                    <a:pt x="4612" y="1280"/>
                    <a:pt x="4461" y="2316"/>
                    <a:pt x="4144" y="3218"/>
                  </a:cubicBezTo>
                  <a:cubicBezTo>
                    <a:pt x="3676" y="4521"/>
                    <a:pt x="2774" y="5557"/>
                    <a:pt x="1905" y="6593"/>
                  </a:cubicBezTo>
                  <a:cubicBezTo>
                    <a:pt x="1170" y="7462"/>
                    <a:pt x="835" y="8197"/>
                    <a:pt x="518" y="9283"/>
                  </a:cubicBezTo>
                  <a:cubicBezTo>
                    <a:pt x="201" y="10436"/>
                    <a:pt x="0" y="11422"/>
                    <a:pt x="0" y="12625"/>
                  </a:cubicBezTo>
                  <a:cubicBezTo>
                    <a:pt x="0" y="13761"/>
                    <a:pt x="334" y="14613"/>
                    <a:pt x="869" y="15616"/>
                  </a:cubicBezTo>
                  <a:cubicBezTo>
                    <a:pt x="1420" y="16635"/>
                    <a:pt x="2139" y="17387"/>
                    <a:pt x="3024" y="18122"/>
                  </a:cubicBezTo>
                  <a:cubicBezTo>
                    <a:pt x="3893" y="18841"/>
                    <a:pt x="4779" y="19492"/>
                    <a:pt x="5932" y="19592"/>
                  </a:cubicBezTo>
                  <a:cubicBezTo>
                    <a:pt x="6205" y="19615"/>
                    <a:pt x="6474" y="19626"/>
                    <a:pt x="6740" y="19626"/>
                  </a:cubicBezTo>
                  <a:cubicBezTo>
                    <a:pt x="7646" y="19626"/>
                    <a:pt x="8520" y="19502"/>
                    <a:pt x="9424" y="19308"/>
                  </a:cubicBezTo>
                  <a:cubicBezTo>
                    <a:pt x="10660" y="19058"/>
                    <a:pt x="11780" y="18907"/>
                    <a:pt x="12832" y="18156"/>
                  </a:cubicBezTo>
                  <a:cubicBezTo>
                    <a:pt x="14620" y="16886"/>
                    <a:pt x="15673" y="14931"/>
                    <a:pt x="16508" y="12942"/>
                  </a:cubicBezTo>
                  <a:cubicBezTo>
                    <a:pt x="16892" y="12040"/>
                    <a:pt x="17060" y="10854"/>
                    <a:pt x="16876" y="9885"/>
                  </a:cubicBezTo>
                  <a:cubicBezTo>
                    <a:pt x="16692" y="8916"/>
                    <a:pt x="16090" y="8314"/>
                    <a:pt x="15405" y="7646"/>
                  </a:cubicBezTo>
                  <a:cubicBezTo>
                    <a:pt x="14520" y="6794"/>
                    <a:pt x="13467" y="5925"/>
                    <a:pt x="13033" y="4739"/>
                  </a:cubicBezTo>
                  <a:cubicBezTo>
                    <a:pt x="12615" y="3586"/>
                    <a:pt x="12465" y="2383"/>
                    <a:pt x="11780" y="1347"/>
                  </a:cubicBezTo>
                  <a:cubicBezTo>
                    <a:pt x="11111" y="328"/>
                    <a:pt x="10092" y="94"/>
                    <a:pt x="8956" y="43"/>
                  </a:cubicBezTo>
                  <a:cubicBezTo>
                    <a:pt x="8890" y="40"/>
                    <a:pt x="8822" y="38"/>
                    <a:pt x="8753" y="38"/>
                  </a:cubicBezTo>
                  <a:cubicBezTo>
                    <a:pt x="8279" y="38"/>
                    <a:pt x="7739" y="116"/>
                    <a:pt x="7235" y="116"/>
                  </a:cubicBezTo>
                  <a:cubicBezTo>
                    <a:pt x="7162" y="116"/>
                    <a:pt x="7089" y="114"/>
                    <a:pt x="7018" y="110"/>
                  </a:cubicBezTo>
                  <a:cubicBezTo>
                    <a:pt x="6735" y="55"/>
                    <a:pt x="6464" y="0"/>
                    <a:pt x="62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8;p19">
              <a:extLst>
                <a:ext uri="{FF2B5EF4-FFF2-40B4-BE49-F238E27FC236}">
                  <a16:creationId xmlns:a16="http://schemas.microsoft.com/office/drawing/2014/main" id="{15FDBF1A-2A6A-54B6-EAF1-61B29352EE1B}"/>
                </a:ext>
              </a:extLst>
            </p:cNvPr>
            <p:cNvSpPr/>
            <p:nvPr/>
          </p:nvSpPr>
          <p:spPr>
            <a:xfrm>
              <a:off x="4339150" y="-40825"/>
              <a:ext cx="21100" cy="1389374"/>
            </a:xfrm>
            <a:custGeom>
              <a:avLst/>
              <a:gdLst/>
              <a:ahLst/>
              <a:cxnLst/>
              <a:rect l="l" t="t" r="r" b="b"/>
              <a:pathLst>
                <a:path w="469" h="18714" extrusionOk="0">
                  <a:moveTo>
                    <a:pt x="468" y="10460"/>
                  </a:moveTo>
                  <a:cubicBezTo>
                    <a:pt x="468" y="12749"/>
                    <a:pt x="468" y="15021"/>
                    <a:pt x="468" y="17310"/>
                  </a:cubicBezTo>
                  <a:cubicBezTo>
                    <a:pt x="468" y="17611"/>
                    <a:pt x="451" y="17912"/>
                    <a:pt x="435" y="18213"/>
                  </a:cubicBezTo>
                  <a:cubicBezTo>
                    <a:pt x="418" y="18346"/>
                    <a:pt x="368" y="18497"/>
                    <a:pt x="334" y="18630"/>
                  </a:cubicBezTo>
                  <a:cubicBezTo>
                    <a:pt x="318" y="18681"/>
                    <a:pt x="268" y="18714"/>
                    <a:pt x="217" y="18714"/>
                  </a:cubicBezTo>
                  <a:cubicBezTo>
                    <a:pt x="201" y="18697"/>
                    <a:pt x="151" y="18664"/>
                    <a:pt x="151" y="18630"/>
                  </a:cubicBezTo>
                  <a:cubicBezTo>
                    <a:pt x="100" y="18497"/>
                    <a:pt x="50" y="18346"/>
                    <a:pt x="34" y="18196"/>
                  </a:cubicBezTo>
                  <a:cubicBezTo>
                    <a:pt x="17" y="17812"/>
                    <a:pt x="0" y="17444"/>
                    <a:pt x="0" y="17060"/>
                  </a:cubicBezTo>
                  <a:cubicBezTo>
                    <a:pt x="0" y="14320"/>
                    <a:pt x="0" y="10009"/>
                    <a:pt x="0" y="7269"/>
                  </a:cubicBezTo>
                  <a:cubicBezTo>
                    <a:pt x="17" y="5447"/>
                    <a:pt x="34" y="2173"/>
                    <a:pt x="50" y="351"/>
                  </a:cubicBezTo>
                  <a:cubicBezTo>
                    <a:pt x="50" y="184"/>
                    <a:pt x="50" y="535"/>
                    <a:pt x="67" y="351"/>
                  </a:cubicBezTo>
                  <a:cubicBezTo>
                    <a:pt x="67" y="285"/>
                    <a:pt x="67" y="435"/>
                    <a:pt x="84" y="351"/>
                  </a:cubicBezTo>
                  <a:cubicBezTo>
                    <a:pt x="100" y="251"/>
                    <a:pt x="151" y="351"/>
                    <a:pt x="234" y="351"/>
                  </a:cubicBezTo>
                  <a:cubicBezTo>
                    <a:pt x="301" y="351"/>
                    <a:pt x="368" y="268"/>
                    <a:pt x="368" y="351"/>
                  </a:cubicBezTo>
                  <a:cubicBezTo>
                    <a:pt x="384" y="418"/>
                    <a:pt x="384" y="301"/>
                    <a:pt x="384" y="351"/>
                  </a:cubicBezTo>
                  <a:cubicBezTo>
                    <a:pt x="401" y="702"/>
                    <a:pt x="418" y="0"/>
                    <a:pt x="418" y="351"/>
                  </a:cubicBezTo>
                  <a:cubicBezTo>
                    <a:pt x="435" y="2557"/>
                    <a:pt x="451" y="8271"/>
                    <a:pt x="468" y="10460"/>
                  </a:cubicBezTo>
                  <a:cubicBezTo>
                    <a:pt x="468" y="10460"/>
                    <a:pt x="468" y="10460"/>
                    <a:pt x="468" y="10460"/>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9;p19">
              <a:extLst>
                <a:ext uri="{FF2B5EF4-FFF2-40B4-BE49-F238E27FC236}">
                  <a16:creationId xmlns:a16="http://schemas.microsoft.com/office/drawing/2014/main" id="{D3F03DA8-B498-D06C-898F-75FDD990CCC2}"/>
                </a:ext>
              </a:extLst>
            </p:cNvPr>
            <p:cNvSpPr/>
            <p:nvPr/>
          </p:nvSpPr>
          <p:spPr>
            <a:xfrm>
              <a:off x="4216621" y="1558301"/>
              <a:ext cx="274635" cy="70401"/>
            </a:xfrm>
            <a:custGeom>
              <a:avLst/>
              <a:gdLst/>
              <a:ahLst/>
              <a:cxnLst/>
              <a:rect l="l" t="t" r="r" b="b"/>
              <a:pathLst>
                <a:path w="5766" h="1478" extrusionOk="0">
                  <a:moveTo>
                    <a:pt x="2739" y="0"/>
                  </a:moveTo>
                  <a:cubicBezTo>
                    <a:pt x="2455" y="0"/>
                    <a:pt x="2172" y="15"/>
                    <a:pt x="1889" y="24"/>
                  </a:cubicBezTo>
                  <a:cubicBezTo>
                    <a:pt x="1797" y="32"/>
                    <a:pt x="1705" y="36"/>
                    <a:pt x="1613" y="36"/>
                  </a:cubicBezTo>
                  <a:cubicBezTo>
                    <a:pt x="1521" y="36"/>
                    <a:pt x="1429" y="32"/>
                    <a:pt x="1337" y="24"/>
                  </a:cubicBezTo>
                  <a:cubicBezTo>
                    <a:pt x="1260" y="13"/>
                    <a:pt x="1183" y="9"/>
                    <a:pt x="1108" y="9"/>
                  </a:cubicBezTo>
                  <a:cubicBezTo>
                    <a:pt x="942" y="9"/>
                    <a:pt x="780" y="29"/>
                    <a:pt x="619" y="40"/>
                  </a:cubicBezTo>
                  <a:cubicBezTo>
                    <a:pt x="468" y="191"/>
                    <a:pt x="335" y="341"/>
                    <a:pt x="184" y="475"/>
                  </a:cubicBezTo>
                  <a:cubicBezTo>
                    <a:pt x="118" y="558"/>
                    <a:pt x="34" y="642"/>
                    <a:pt x="34" y="759"/>
                  </a:cubicBezTo>
                  <a:cubicBezTo>
                    <a:pt x="17" y="943"/>
                    <a:pt x="17" y="1127"/>
                    <a:pt x="1" y="1310"/>
                  </a:cubicBezTo>
                  <a:cubicBezTo>
                    <a:pt x="1" y="1360"/>
                    <a:pt x="34" y="1411"/>
                    <a:pt x="51" y="1477"/>
                  </a:cubicBezTo>
                  <a:cubicBezTo>
                    <a:pt x="134" y="1461"/>
                    <a:pt x="201" y="1461"/>
                    <a:pt x="268" y="1427"/>
                  </a:cubicBezTo>
                  <a:cubicBezTo>
                    <a:pt x="602" y="1327"/>
                    <a:pt x="953" y="1294"/>
                    <a:pt x="1287" y="1294"/>
                  </a:cubicBezTo>
                  <a:cubicBezTo>
                    <a:pt x="1627" y="1299"/>
                    <a:pt x="1967" y="1301"/>
                    <a:pt x="2306" y="1301"/>
                  </a:cubicBezTo>
                  <a:cubicBezTo>
                    <a:pt x="2984" y="1301"/>
                    <a:pt x="3660" y="1294"/>
                    <a:pt x="4328" y="1294"/>
                  </a:cubicBezTo>
                  <a:cubicBezTo>
                    <a:pt x="4746" y="1294"/>
                    <a:pt x="5147" y="1310"/>
                    <a:pt x="5548" y="1444"/>
                  </a:cubicBezTo>
                  <a:cubicBezTo>
                    <a:pt x="5573" y="1461"/>
                    <a:pt x="5602" y="1465"/>
                    <a:pt x="5636" y="1465"/>
                  </a:cubicBezTo>
                  <a:cubicBezTo>
                    <a:pt x="5669" y="1465"/>
                    <a:pt x="5707" y="1461"/>
                    <a:pt x="5748" y="1461"/>
                  </a:cubicBezTo>
                  <a:cubicBezTo>
                    <a:pt x="5748" y="1377"/>
                    <a:pt x="5765" y="1310"/>
                    <a:pt x="5765" y="1243"/>
                  </a:cubicBezTo>
                  <a:cubicBezTo>
                    <a:pt x="5765" y="1093"/>
                    <a:pt x="5748" y="943"/>
                    <a:pt x="5748" y="809"/>
                  </a:cubicBezTo>
                  <a:cubicBezTo>
                    <a:pt x="5732" y="592"/>
                    <a:pt x="5598" y="441"/>
                    <a:pt x="5398" y="375"/>
                  </a:cubicBezTo>
                  <a:cubicBezTo>
                    <a:pt x="5197" y="308"/>
                    <a:pt x="4980" y="241"/>
                    <a:pt x="4779" y="208"/>
                  </a:cubicBezTo>
                  <a:cubicBezTo>
                    <a:pt x="4328" y="141"/>
                    <a:pt x="3894" y="91"/>
                    <a:pt x="3443" y="40"/>
                  </a:cubicBezTo>
                  <a:cubicBezTo>
                    <a:pt x="3208" y="10"/>
                    <a:pt x="2973" y="0"/>
                    <a:pt x="27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50;p19">
              <a:extLst>
                <a:ext uri="{FF2B5EF4-FFF2-40B4-BE49-F238E27FC236}">
                  <a16:creationId xmlns:a16="http://schemas.microsoft.com/office/drawing/2014/main" id="{FF726DAE-5C2E-7540-5789-2FA6F9BC6031}"/>
                </a:ext>
              </a:extLst>
            </p:cNvPr>
            <p:cNvSpPr/>
            <p:nvPr/>
          </p:nvSpPr>
          <p:spPr>
            <a:xfrm>
              <a:off x="4241293" y="1485518"/>
              <a:ext cx="226052" cy="71544"/>
            </a:xfrm>
            <a:custGeom>
              <a:avLst/>
              <a:gdLst/>
              <a:ahLst/>
              <a:cxnLst/>
              <a:rect l="l" t="t" r="r" b="b"/>
              <a:pathLst>
                <a:path w="4746" h="1502" extrusionOk="0">
                  <a:moveTo>
                    <a:pt x="1397" y="0"/>
                  </a:moveTo>
                  <a:cubicBezTo>
                    <a:pt x="1132" y="0"/>
                    <a:pt x="867" y="20"/>
                    <a:pt x="602" y="31"/>
                  </a:cubicBezTo>
                  <a:cubicBezTo>
                    <a:pt x="335" y="48"/>
                    <a:pt x="218" y="265"/>
                    <a:pt x="34" y="399"/>
                  </a:cubicBezTo>
                  <a:cubicBezTo>
                    <a:pt x="17" y="416"/>
                    <a:pt x="17" y="432"/>
                    <a:pt x="17" y="449"/>
                  </a:cubicBezTo>
                  <a:cubicBezTo>
                    <a:pt x="17" y="616"/>
                    <a:pt x="1" y="783"/>
                    <a:pt x="34" y="950"/>
                  </a:cubicBezTo>
                  <a:cubicBezTo>
                    <a:pt x="84" y="1117"/>
                    <a:pt x="134" y="1284"/>
                    <a:pt x="134" y="1502"/>
                  </a:cubicBezTo>
                  <a:cubicBezTo>
                    <a:pt x="251" y="1468"/>
                    <a:pt x="351" y="1452"/>
                    <a:pt x="435" y="1435"/>
                  </a:cubicBezTo>
                  <a:cubicBezTo>
                    <a:pt x="719" y="1368"/>
                    <a:pt x="1003" y="1284"/>
                    <a:pt x="1304" y="1234"/>
                  </a:cubicBezTo>
                  <a:cubicBezTo>
                    <a:pt x="1612" y="1199"/>
                    <a:pt x="1926" y="1178"/>
                    <a:pt x="2241" y="1178"/>
                  </a:cubicBezTo>
                  <a:cubicBezTo>
                    <a:pt x="2523" y="1178"/>
                    <a:pt x="2807" y="1195"/>
                    <a:pt x="3092" y="1234"/>
                  </a:cubicBezTo>
                  <a:cubicBezTo>
                    <a:pt x="3560" y="1301"/>
                    <a:pt x="4044" y="1335"/>
                    <a:pt x="4495" y="1452"/>
                  </a:cubicBezTo>
                  <a:lnTo>
                    <a:pt x="4579" y="1452"/>
                  </a:lnTo>
                  <a:cubicBezTo>
                    <a:pt x="4595" y="1318"/>
                    <a:pt x="4612" y="1201"/>
                    <a:pt x="4646" y="1101"/>
                  </a:cubicBezTo>
                  <a:cubicBezTo>
                    <a:pt x="4746" y="900"/>
                    <a:pt x="4729" y="683"/>
                    <a:pt x="4712" y="482"/>
                  </a:cubicBezTo>
                  <a:cubicBezTo>
                    <a:pt x="4679" y="466"/>
                    <a:pt x="4646" y="432"/>
                    <a:pt x="4612" y="416"/>
                  </a:cubicBezTo>
                  <a:cubicBezTo>
                    <a:pt x="4495" y="382"/>
                    <a:pt x="4395" y="332"/>
                    <a:pt x="4278" y="299"/>
                  </a:cubicBezTo>
                  <a:cubicBezTo>
                    <a:pt x="3576" y="115"/>
                    <a:pt x="2858" y="15"/>
                    <a:pt x="2139" y="15"/>
                  </a:cubicBezTo>
                  <a:lnTo>
                    <a:pt x="1755" y="15"/>
                  </a:lnTo>
                  <a:cubicBezTo>
                    <a:pt x="1636" y="4"/>
                    <a:pt x="1517" y="0"/>
                    <a:pt x="13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51;p19">
              <a:extLst>
                <a:ext uri="{FF2B5EF4-FFF2-40B4-BE49-F238E27FC236}">
                  <a16:creationId xmlns:a16="http://schemas.microsoft.com/office/drawing/2014/main" id="{42642280-549E-D6B0-576F-D6F4606554FA}"/>
                </a:ext>
              </a:extLst>
            </p:cNvPr>
            <p:cNvSpPr/>
            <p:nvPr/>
          </p:nvSpPr>
          <p:spPr>
            <a:xfrm>
              <a:off x="4261202" y="1389063"/>
              <a:ext cx="186281" cy="97170"/>
            </a:xfrm>
            <a:custGeom>
              <a:avLst/>
              <a:gdLst/>
              <a:ahLst/>
              <a:cxnLst/>
              <a:rect l="l" t="t" r="r" b="b"/>
              <a:pathLst>
                <a:path w="3911" h="2040" extrusionOk="0">
                  <a:moveTo>
                    <a:pt x="1880" y="0"/>
                  </a:moveTo>
                  <a:cubicBezTo>
                    <a:pt x="1706" y="0"/>
                    <a:pt x="1533" y="10"/>
                    <a:pt x="1370" y="85"/>
                  </a:cubicBezTo>
                  <a:cubicBezTo>
                    <a:pt x="1354" y="93"/>
                    <a:pt x="1333" y="93"/>
                    <a:pt x="1310" y="93"/>
                  </a:cubicBezTo>
                  <a:cubicBezTo>
                    <a:pt x="1287" y="93"/>
                    <a:pt x="1262" y="93"/>
                    <a:pt x="1237" y="101"/>
                  </a:cubicBezTo>
                  <a:cubicBezTo>
                    <a:pt x="986" y="168"/>
                    <a:pt x="719" y="218"/>
                    <a:pt x="535" y="419"/>
                  </a:cubicBezTo>
                  <a:cubicBezTo>
                    <a:pt x="451" y="519"/>
                    <a:pt x="351" y="603"/>
                    <a:pt x="251" y="669"/>
                  </a:cubicBezTo>
                  <a:cubicBezTo>
                    <a:pt x="84" y="786"/>
                    <a:pt x="34" y="937"/>
                    <a:pt x="34" y="1121"/>
                  </a:cubicBezTo>
                  <a:cubicBezTo>
                    <a:pt x="34" y="1338"/>
                    <a:pt x="34" y="1555"/>
                    <a:pt x="34" y="1772"/>
                  </a:cubicBezTo>
                  <a:cubicBezTo>
                    <a:pt x="34" y="1822"/>
                    <a:pt x="0" y="1889"/>
                    <a:pt x="67" y="1923"/>
                  </a:cubicBezTo>
                  <a:cubicBezTo>
                    <a:pt x="101" y="1923"/>
                    <a:pt x="151" y="1906"/>
                    <a:pt x="184" y="1906"/>
                  </a:cubicBezTo>
                  <a:cubicBezTo>
                    <a:pt x="451" y="1806"/>
                    <a:pt x="702" y="1789"/>
                    <a:pt x="969" y="1789"/>
                  </a:cubicBezTo>
                  <a:cubicBezTo>
                    <a:pt x="1220" y="1789"/>
                    <a:pt x="1471" y="1772"/>
                    <a:pt x="1705" y="1772"/>
                  </a:cubicBezTo>
                  <a:cubicBezTo>
                    <a:pt x="1766" y="1770"/>
                    <a:pt x="1828" y="1769"/>
                    <a:pt x="1889" y="1769"/>
                  </a:cubicBezTo>
                  <a:cubicBezTo>
                    <a:pt x="2295" y="1769"/>
                    <a:pt x="2702" y="1814"/>
                    <a:pt x="3108" y="1872"/>
                  </a:cubicBezTo>
                  <a:cubicBezTo>
                    <a:pt x="3359" y="1923"/>
                    <a:pt x="3626" y="1989"/>
                    <a:pt x="3910" y="2040"/>
                  </a:cubicBezTo>
                  <a:cubicBezTo>
                    <a:pt x="3893" y="1939"/>
                    <a:pt x="3877" y="1839"/>
                    <a:pt x="3877" y="1756"/>
                  </a:cubicBezTo>
                  <a:cubicBezTo>
                    <a:pt x="3893" y="1555"/>
                    <a:pt x="3776" y="1471"/>
                    <a:pt x="3626" y="1405"/>
                  </a:cubicBezTo>
                  <a:cubicBezTo>
                    <a:pt x="3559" y="1388"/>
                    <a:pt x="3509" y="1371"/>
                    <a:pt x="3442" y="1355"/>
                  </a:cubicBezTo>
                  <a:cubicBezTo>
                    <a:pt x="3075" y="1254"/>
                    <a:pt x="2724" y="1171"/>
                    <a:pt x="2340" y="1171"/>
                  </a:cubicBezTo>
                  <a:cubicBezTo>
                    <a:pt x="2223" y="1171"/>
                    <a:pt x="2101" y="1175"/>
                    <a:pt x="1982" y="1175"/>
                  </a:cubicBezTo>
                  <a:cubicBezTo>
                    <a:pt x="1863" y="1175"/>
                    <a:pt x="1746" y="1171"/>
                    <a:pt x="1638" y="1154"/>
                  </a:cubicBezTo>
                  <a:cubicBezTo>
                    <a:pt x="1442" y="1121"/>
                    <a:pt x="1246" y="1096"/>
                    <a:pt x="1050" y="1096"/>
                  </a:cubicBezTo>
                  <a:cubicBezTo>
                    <a:pt x="945" y="1096"/>
                    <a:pt x="840" y="1103"/>
                    <a:pt x="735" y="1121"/>
                  </a:cubicBezTo>
                  <a:cubicBezTo>
                    <a:pt x="713" y="1128"/>
                    <a:pt x="691" y="1136"/>
                    <a:pt x="670" y="1136"/>
                  </a:cubicBezTo>
                  <a:cubicBezTo>
                    <a:pt x="644" y="1136"/>
                    <a:pt x="620" y="1124"/>
                    <a:pt x="602" y="1087"/>
                  </a:cubicBezTo>
                  <a:cubicBezTo>
                    <a:pt x="619" y="1020"/>
                    <a:pt x="669" y="1020"/>
                    <a:pt x="719" y="1020"/>
                  </a:cubicBezTo>
                  <a:cubicBezTo>
                    <a:pt x="936" y="987"/>
                    <a:pt x="1136" y="954"/>
                    <a:pt x="1337" y="903"/>
                  </a:cubicBezTo>
                  <a:cubicBezTo>
                    <a:pt x="1504" y="870"/>
                    <a:pt x="1654" y="853"/>
                    <a:pt x="1805" y="853"/>
                  </a:cubicBezTo>
                  <a:cubicBezTo>
                    <a:pt x="1955" y="853"/>
                    <a:pt x="2089" y="837"/>
                    <a:pt x="2239" y="837"/>
                  </a:cubicBezTo>
                  <a:cubicBezTo>
                    <a:pt x="2284" y="835"/>
                    <a:pt x="2328" y="834"/>
                    <a:pt x="2372" y="834"/>
                  </a:cubicBezTo>
                  <a:cubicBezTo>
                    <a:pt x="2857" y="834"/>
                    <a:pt x="3317" y="919"/>
                    <a:pt x="3776" y="1087"/>
                  </a:cubicBezTo>
                  <a:cubicBezTo>
                    <a:pt x="3793" y="1104"/>
                    <a:pt x="3810" y="1104"/>
                    <a:pt x="3843" y="1104"/>
                  </a:cubicBezTo>
                  <a:cubicBezTo>
                    <a:pt x="3877" y="1004"/>
                    <a:pt x="3877" y="903"/>
                    <a:pt x="3810" y="837"/>
                  </a:cubicBezTo>
                  <a:cubicBezTo>
                    <a:pt x="3576" y="603"/>
                    <a:pt x="3359" y="369"/>
                    <a:pt x="3058" y="218"/>
                  </a:cubicBezTo>
                  <a:cubicBezTo>
                    <a:pt x="3041" y="202"/>
                    <a:pt x="3008" y="202"/>
                    <a:pt x="2974" y="185"/>
                  </a:cubicBezTo>
                  <a:cubicBezTo>
                    <a:pt x="2807" y="152"/>
                    <a:pt x="2624" y="118"/>
                    <a:pt x="2456" y="51"/>
                  </a:cubicBezTo>
                  <a:cubicBezTo>
                    <a:pt x="2323" y="18"/>
                    <a:pt x="2189" y="1"/>
                    <a:pt x="2055" y="1"/>
                  </a:cubicBezTo>
                  <a:cubicBezTo>
                    <a:pt x="1997" y="1"/>
                    <a:pt x="1939" y="0"/>
                    <a:pt x="18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52;p19">
              <a:extLst>
                <a:ext uri="{FF2B5EF4-FFF2-40B4-BE49-F238E27FC236}">
                  <a16:creationId xmlns:a16="http://schemas.microsoft.com/office/drawing/2014/main" id="{40BC4FD6-AD0A-55E5-0089-03BE2B41ACB4}"/>
                </a:ext>
              </a:extLst>
            </p:cNvPr>
            <p:cNvSpPr/>
            <p:nvPr/>
          </p:nvSpPr>
          <p:spPr>
            <a:xfrm>
              <a:off x="4297782" y="1345336"/>
              <a:ext cx="112264" cy="39011"/>
            </a:xfrm>
            <a:custGeom>
              <a:avLst/>
              <a:gdLst/>
              <a:ahLst/>
              <a:cxnLst/>
              <a:rect l="l" t="t" r="r" b="b"/>
              <a:pathLst>
                <a:path w="2357" h="819" extrusionOk="0">
                  <a:moveTo>
                    <a:pt x="1221" y="0"/>
                  </a:moveTo>
                  <a:cubicBezTo>
                    <a:pt x="1054" y="0"/>
                    <a:pt x="903" y="34"/>
                    <a:pt x="736" y="50"/>
                  </a:cubicBezTo>
                  <a:cubicBezTo>
                    <a:pt x="711" y="59"/>
                    <a:pt x="682" y="59"/>
                    <a:pt x="653" y="59"/>
                  </a:cubicBezTo>
                  <a:cubicBezTo>
                    <a:pt x="623" y="59"/>
                    <a:pt x="594" y="59"/>
                    <a:pt x="569" y="67"/>
                  </a:cubicBezTo>
                  <a:cubicBezTo>
                    <a:pt x="519" y="84"/>
                    <a:pt x="469" y="100"/>
                    <a:pt x="419" y="134"/>
                  </a:cubicBezTo>
                  <a:cubicBezTo>
                    <a:pt x="201" y="301"/>
                    <a:pt x="34" y="501"/>
                    <a:pt x="1" y="819"/>
                  </a:cubicBezTo>
                  <a:cubicBezTo>
                    <a:pt x="268" y="752"/>
                    <a:pt x="485" y="702"/>
                    <a:pt x="719" y="635"/>
                  </a:cubicBezTo>
                  <a:cubicBezTo>
                    <a:pt x="786" y="618"/>
                    <a:pt x="853" y="618"/>
                    <a:pt x="920" y="618"/>
                  </a:cubicBezTo>
                  <a:lnTo>
                    <a:pt x="1455" y="618"/>
                  </a:lnTo>
                  <a:cubicBezTo>
                    <a:pt x="1521" y="618"/>
                    <a:pt x="1572" y="618"/>
                    <a:pt x="1622" y="635"/>
                  </a:cubicBezTo>
                  <a:cubicBezTo>
                    <a:pt x="1839" y="685"/>
                    <a:pt x="2056" y="752"/>
                    <a:pt x="2290" y="802"/>
                  </a:cubicBezTo>
                  <a:cubicBezTo>
                    <a:pt x="2296" y="808"/>
                    <a:pt x="2303" y="810"/>
                    <a:pt x="2311" y="810"/>
                  </a:cubicBezTo>
                  <a:cubicBezTo>
                    <a:pt x="2327" y="810"/>
                    <a:pt x="2346" y="802"/>
                    <a:pt x="2357" y="802"/>
                  </a:cubicBezTo>
                  <a:cubicBezTo>
                    <a:pt x="2323" y="568"/>
                    <a:pt x="2223" y="368"/>
                    <a:pt x="2039" y="217"/>
                  </a:cubicBezTo>
                  <a:cubicBezTo>
                    <a:pt x="1956" y="117"/>
                    <a:pt x="1839" y="67"/>
                    <a:pt x="1705" y="50"/>
                  </a:cubicBezTo>
                  <a:cubicBezTo>
                    <a:pt x="1538" y="34"/>
                    <a:pt x="1388" y="0"/>
                    <a:pt x="12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53;p19">
              <a:extLst>
                <a:ext uri="{FF2B5EF4-FFF2-40B4-BE49-F238E27FC236}">
                  <a16:creationId xmlns:a16="http://schemas.microsoft.com/office/drawing/2014/main" id="{FD25DAD8-5A0E-A0CF-0131-4FAAC9750098}"/>
                </a:ext>
              </a:extLst>
            </p:cNvPr>
            <p:cNvSpPr/>
            <p:nvPr/>
          </p:nvSpPr>
          <p:spPr>
            <a:xfrm>
              <a:off x="4292924" y="1351623"/>
              <a:ext cx="112312" cy="43012"/>
            </a:xfrm>
            <a:custGeom>
              <a:avLst/>
              <a:gdLst/>
              <a:ahLst/>
              <a:cxnLst/>
              <a:rect l="l" t="t" r="r" b="b"/>
              <a:pathLst>
                <a:path w="2358" h="903" extrusionOk="0">
                  <a:moveTo>
                    <a:pt x="1376" y="0"/>
                  </a:moveTo>
                  <a:cubicBezTo>
                    <a:pt x="1283" y="0"/>
                    <a:pt x="1188" y="15"/>
                    <a:pt x="1105" y="35"/>
                  </a:cubicBezTo>
                  <a:cubicBezTo>
                    <a:pt x="788" y="85"/>
                    <a:pt x="487" y="202"/>
                    <a:pt x="237" y="386"/>
                  </a:cubicBezTo>
                  <a:cubicBezTo>
                    <a:pt x="1" y="552"/>
                    <a:pt x="145" y="903"/>
                    <a:pt x="363" y="903"/>
                  </a:cubicBezTo>
                  <a:cubicBezTo>
                    <a:pt x="408" y="903"/>
                    <a:pt x="456" y="888"/>
                    <a:pt x="504" y="854"/>
                  </a:cubicBezTo>
                  <a:cubicBezTo>
                    <a:pt x="738" y="687"/>
                    <a:pt x="988" y="570"/>
                    <a:pt x="1273" y="537"/>
                  </a:cubicBezTo>
                  <a:cubicBezTo>
                    <a:pt x="1293" y="534"/>
                    <a:pt x="1314" y="532"/>
                    <a:pt x="1335" y="532"/>
                  </a:cubicBezTo>
                  <a:cubicBezTo>
                    <a:pt x="1565" y="532"/>
                    <a:pt x="1795" y="688"/>
                    <a:pt x="2024" y="704"/>
                  </a:cubicBezTo>
                  <a:cubicBezTo>
                    <a:pt x="2039" y="706"/>
                    <a:pt x="2054" y="707"/>
                    <a:pt x="2067" y="707"/>
                  </a:cubicBezTo>
                  <a:cubicBezTo>
                    <a:pt x="2358" y="707"/>
                    <a:pt x="2344" y="218"/>
                    <a:pt x="2024" y="186"/>
                  </a:cubicBezTo>
                  <a:cubicBezTo>
                    <a:pt x="1857" y="169"/>
                    <a:pt x="1707" y="69"/>
                    <a:pt x="1540" y="19"/>
                  </a:cubicBezTo>
                  <a:cubicBezTo>
                    <a:pt x="1489" y="6"/>
                    <a:pt x="1433" y="0"/>
                    <a:pt x="1376"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54;p19">
              <a:extLst>
                <a:ext uri="{FF2B5EF4-FFF2-40B4-BE49-F238E27FC236}">
                  <a16:creationId xmlns:a16="http://schemas.microsoft.com/office/drawing/2014/main" id="{6324A1B0-D079-FD41-5A8C-EBB5CB690F48}"/>
                </a:ext>
              </a:extLst>
            </p:cNvPr>
            <p:cNvSpPr/>
            <p:nvPr/>
          </p:nvSpPr>
          <p:spPr>
            <a:xfrm>
              <a:off x="4268347" y="1399875"/>
              <a:ext cx="172897" cy="50824"/>
            </a:xfrm>
            <a:custGeom>
              <a:avLst/>
              <a:gdLst/>
              <a:ahLst/>
              <a:cxnLst/>
              <a:rect l="l" t="t" r="r" b="b"/>
              <a:pathLst>
                <a:path w="3630" h="1067" extrusionOk="0">
                  <a:moveTo>
                    <a:pt x="1493" y="1"/>
                  </a:moveTo>
                  <a:cubicBezTo>
                    <a:pt x="1043" y="1"/>
                    <a:pt x="232" y="213"/>
                    <a:pt x="51" y="576"/>
                  </a:cubicBezTo>
                  <a:cubicBezTo>
                    <a:pt x="1" y="676"/>
                    <a:pt x="1" y="827"/>
                    <a:pt x="84" y="910"/>
                  </a:cubicBezTo>
                  <a:cubicBezTo>
                    <a:pt x="101" y="910"/>
                    <a:pt x="101" y="910"/>
                    <a:pt x="101" y="927"/>
                  </a:cubicBezTo>
                  <a:cubicBezTo>
                    <a:pt x="157" y="968"/>
                    <a:pt x="217" y="986"/>
                    <a:pt x="274" y="986"/>
                  </a:cubicBezTo>
                  <a:cubicBezTo>
                    <a:pt x="403" y="986"/>
                    <a:pt x="517" y="897"/>
                    <a:pt x="552" y="793"/>
                  </a:cubicBezTo>
                  <a:cubicBezTo>
                    <a:pt x="738" y="638"/>
                    <a:pt x="1326" y="541"/>
                    <a:pt x="1571" y="541"/>
                  </a:cubicBezTo>
                  <a:cubicBezTo>
                    <a:pt x="1590" y="541"/>
                    <a:pt x="1607" y="542"/>
                    <a:pt x="1621" y="543"/>
                  </a:cubicBezTo>
                  <a:cubicBezTo>
                    <a:pt x="1905" y="576"/>
                    <a:pt x="2941" y="643"/>
                    <a:pt x="3075" y="927"/>
                  </a:cubicBezTo>
                  <a:cubicBezTo>
                    <a:pt x="3117" y="1026"/>
                    <a:pt x="3190" y="1066"/>
                    <a:pt x="3268" y="1066"/>
                  </a:cubicBezTo>
                  <a:cubicBezTo>
                    <a:pt x="3440" y="1066"/>
                    <a:pt x="3630" y="867"/>
                    <a:pt x="3526" y="660"/>
                  </a:cubicBezTo>
                  <a:cubicBezTo>
                    <a:pt x="3292" y="108"/>
                    <a:pt x="2123" y="75"/>
                    <a:pt x="1621" y="8"/>
                  </a:cubicBezTo>
                  <a:cubicBezTo>
                    <a:pt x="1583" y="3"/>
                    <a:pt x="1540" y="1"/>
                    <a:pt x="1493"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55;p19">
              <a:extLst>
                <a:ext uri="{FF2B5EF4-FFF2-40B4-BE49-F238E27FC236}">
                  <a16:creationId xmlns:a16="http://schemas.microsoft.com/office/drawing/2014/main" id="{E816A3F2-8E98-481D-63E2-C535AFA5AEF9}"/>
                </a:ext>
              </a:extLst>
            </p:cNvPr>
            <p:cNvSpPr/>
            <p:nvPr/>
          </p:nvSpPr>
          <p:spPr>
            <a:xfrm>
              <a:off x="4254820" y="1445221"/>
              <a:ext cx="181518" cy="38297"/>
            </a:xfrm>
            <a:custGeom>
              <a:avLst/>
              <a:gdLst/>
              <a:ahLst/>
              <a:cxnLst/>
              <a:rect l="l" t="t" r="r" b="b"/>
              <a:pathLst>
                <a:path w="3811" h="804" extrusionOk="0">
                  <a:moveTo>
                    <a:pt x="1705" y="1"/>
                  </a:moveTo>
                  <a:cubicBezTo>
                    <a:pt x="1201" y="1"/>
                    <a:pt x="705" y="71"/>
                    <a:pt x="201" y="242"/>
                  </a:cubicBezTo>
                  <a:cubicBezTo>
                    <a:pt x="101" y="276"/>
                    <a:pt x="1" y="376"/>
                    <a:pt x="17" y="510"/>
                  </a:cubicBezTo>
                  <a:cubicBezTo>
                    <a:pt x="17" y="510"/>
                    <a:pt x="17" y="526"/>
                    <a:pt x="17" y="543"/>
                  </a:cubicBezTo>
                  <a:cubicBezTo>
                    <a:pt x="39" y="712"/>
                    <a:pt x="187" y="801"/>
                    <a:pt x="323" y="801"/>
                  </a:cubicBezTo>
                  <a:cubicBezTo>
                    <a:pt x="401" y="801"/>
                    <a:pt x="476" y="771"/>
                    <a:pt x="519" y="710"/>
                  </a:cubicBezTo>
                  <a:cubicBezTo>
                    <a:pt x="909" y="593"/>
                    <a:pt x="1299" y="527"/>
                    <a:pt x="1705" y="527"/>
                  </a:cubicBezTo>
                  <a:cubicBezTo>
                    <a:pt x="1821" y="527"/>
                    <a:pt x="1937" y="532"/>
                    <a:pt x="2056" y="543"/>
                  </a:cubicBezTo>
                  <a:cubicBezTo>
                    <a:pt x="2306" y="577"/>
                    <a:pt x="3075" y="543"/>
                    <a:pt x="3309" y="693"/>
                  </a:cubicBezTo>
                  <a:cubicBezTo>
                    <a:pt x="3362" y="762"/>
                    <a:pt x="3455" y="803"/>
                    <a:pt x="3543" y="803"/>
                  </a:cubicBezTo>
                  <a:cubicBezTo>
                    <a:pt x="3649" y="803"/>
                    <a:pt x="3750" y="746"/>
                    <a:pt x="3777" y="610"/>
                  </a:cubicBezTo>
                  <a:cubicBezTo>
                    <a:pt x="3777" y="610"/>
                    <a:pt x="3777" y="610"/>
                    <a:pt x="3793" y="593"/>
                  </a:cubicBezTo>
                  <a:cubicBezTo>
                    <a:pt x="3810" y="510"/>
                    <a:pt x="3793" y="409"/>
                    <a:pt x="3727" y="343"/>
                  </a:cubicBezTo>
                  <a:cubicBezTo>
                    <a:pt x="3426" y="59"/>
                    <a:pt x="2774" y="92"/>
                    <a:pt x="2407" y="42"/>
                  </a:cubicBezTo>
                  <a:cubicBezTo>
                    <a:pt x="2170" y="16"/>
                    <a:pt x="1937" y="1"/>
                    <a:pt x="1705"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56;p19">
              <a:extLst>
                <a:ext uri="{FF2B5EF4-FFF2-40B4-BE49-F238E27FC236}">
                  <a16:creationId xmlns:a16="http://schemas.microsoft.com/office/drawing/2014/main" id="{167934DA-7B5F-1BE4-0EEA-9434FE6C3BD5}"/>
                </a:ext>
              </a:extLst>
            </p:cNvPr>
            <p:cNvSpPr/>
            <p:nvPr/>
          </p:nvSpPr>
          <p:spPr>
            <a:xfrm>
              <a:off x="4243674" y="1508334"/>
              <a:ext cx="215097" cy="57159"/>
            </a:xfrm>
            <a:custGeom>
              <a:avLst/>
              <a:gdLst/>
              <a:ahLst/>
              <a:cxnLst/>
              <a:rect l="l" t="t" r="r" b="b"/>
              <a:pathLst>
                <a:path w="4516" h="1200" extrusionOk="0">
                  <a:moveTo>
                    <a:pt x="2393" y="1"/>
                  </a:moveTo>
                  <a:cubicBezTo>
                    <a:pt x="1770" y="1"/>
                    <a:pt x="1152" y="51"/>
                    <a:pt x="535" y="137"/>
                  </a:cubicBezTo>
                  <a:lnTo>
                    <a:pt x="519" y="137"/>
                  </a:lnTo>
                  <a:cubicBezTo>
                    <a:pt x="502" y="137"/>
                    <a:pt x="469" y="137"/>
                    <a:pt x="452" y="154"/>
                  </a:cubicBezTo>
                  <a:cubicBezTo>
                    <a:pt x="301" y="171"/>
                    <a:pt x="251" y="271"/>
                    <a:pt x="251" y="388"/>
                  </a:cubicBezTo>
                  <a:cubicBezTo>
                    <a:pt x="1" y="471"/>
                    <a:pt x="34" y="906"/>
                    <a:pt x="335" y="906"/>
                  </a:cubicBezTo>
                  <a:cubicBezTo>
                    <a:pt x="987" y="889"/>
                    <a:pt x="1638" y="856"/>
                    <a:pt x="2290" y="839"/>
                  </a:cubicBezTo>
                  <a:cubicBezTo>
                    <a:pt x="2908" y="839"/>
                    <a:pt x="3510" y="1023"/>
                    <a:pt x="4111" y="1190"/>
                  </a:cubicBezTo>
                  <a:cubicBezTo>
                    <a:pt x="4135" y="1196"/>
                    <a:pt x="4159" y="1199"/>
                    <a:pt x="4181" y="1199"/>
                  </a:cubicBezTo>
                  <a:cubicBezTo>
                    <a:pt x="4391" y="1199"/>
                    <a:pt x="4516" y="938"/>
                    <a:pt x="4395" y="772"/>
                  </a:cubicBezTo>
                  <a:cubicBezTo>
                    <a:pt x="4445" y="672"/>
                    <a:pt x="4462" y="555"/>
                    <a:pt x="4362" y="455"/>
                  </a:cubicBezTo>
                  <a:cubicBezTo>
                    <a:pt x="4044" y="104"/>
                    <a:pt x="3510" y="37"/>
                    <a:pt x="3058" y="20"/>
                  </a:cubicBezTo>
                  <a:cubicBezTo>
                    <a:pt x="2836" y="7"/>
                    <a:pt x="2614" y="1"/>
                    <a:pt x="2393" y="1"/>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57;p19">
              <a:extLst>
                <a:ext uri="{FF2B5EF4-FFF2-40B4-BE49-F238E27FC236}">
                  <a16:creationId xmlns:a16="http://schemas.microsoft.com/office/drawing/2014/main" id="{43989177-DEB7-42BD-4DDB-4207FF534271}"/>
                </a:ext>
              </a:extLst>
            </p:cNvPr>
            <p:cNvSpPr/>
            <p:nvPr/>
          </p:nvSpPr>
          <p:spPr>
            <a:xfrm>
              <a:off x="4227766" y="1563921"/>
              <a:ext cx="263965" cy="66971"/>
            </a:xfrm>
            <a:custGeom>
              <a:avLst/>
              <a:gdLst/>
              <a:ahLst/>
              <a:cxnLst/>
              <a:rect l="l" t="t" r="r" b="b"/>
              <a:pathLst>
                <a:path w="5542" h="1406" extrusionOk="0">
                  <a:moveTo>
                    <a:pt x="3363" y="0"/>
                  </a:moveTo>
                  <a:cubicBezTo>
                    <a:pt x="2944" y="0"/>
                    <a:pt x="2546" y="33"/>
                    <a:pt x="2273" y="39"/>
                  </a:cubicBezTo>
                  <a:cubicBezTo>
                    <a:pt x="2218" y="39"/>
                    <a:pt x="2123" y="38"/>
                    <a:pt x="2002" y="38"/>
                  </a:cubicBezTo>
                  <a:cubicBezTo>
                    <a:pt x="1384" y="38"/>
                    <a:pt x="106" y="84"/>
                    <a:pt x="301" y="658"/>
                  </a:cubicBezTo>
                  <a:cubicBezTo>
                    <a:pt x="251" y="674"/>
                    <a:pt x="218" y="691"/>
                    <a:pt x="184" y="724"/>
                  </a:cubicBezTo>
                  <a:cubicBezTo>
                    <a:pt x="17" y="825"/>
                    <a:pt x="1" y="1176"/>
                    <a:pt x="251" y="1209"/>
                  </a:cubicBezTo>
                  <a:cubicBezTo>
                    <a:pt x="1220" y="1343"/>
                    <a:pt x="2189" y="1376"/>
                    <a:pt x="3175" y="1393"/>
                  </a:cubicBezTo>
                  <a:cubicBezTo>
                    <a:pt x="3333" y="1399"/>
                    <a:pt x="3496" y="1405"/>
                    <a:pt x="3660" y="1405"/>
                  </a:cubicBezTo>
                  <a:cubicBezTo>
                    <a:pt x="3929" y="1405"/>
                    <a:pt x="4202" y="1388"/>
                    <a:pt x="4462" y="1326"/>
                  </a:cubicBezTo>
                  <a:lnTo>
                    <a:pt x="4796" y="1326"/>
                  </a:lnTo>
                  <a:cubicBezTo>
                    <a:pt x="4863" y="1326"/>
                    <a:pt x="4896" y="1309"/>
                    <a:pt x="4930" y="1293"/>
                  </a:cubicBezTo>
                  <a:cubicBezTo>
                    <a:pt x="4946" y="1293"/>
                    <a:pt x="4963" y="1309"/>
                    <a:pt x="4963" y="1309"/>
                  </a:cubicBezTo>
                  <a:cubicBezTo>
                    <a:pt x="5023" y="1362"/>
                    <a:pt x="5089" y="1384"/>
                    <a:pt x="5151" y="1384"/>
                  </a:cubicBezTo>
                  <a:cubicBezTo>
                    <a:pt x="5365" y="1384"/>
                    <a:pt x="5541" y="1123"/>
                    <a:pt x="5347" y="942"/>
                  </a:cubicBezTo>
                  <a:cubicBezTo>
                    <a:pt x="5314" y="908"/>
                    <a:pt x="5280" y="875"/>
                    <a:pt x="5230" y="858"/>
                  </a:cubicBezTo>
                  <a:cubicBezTo>
                    <a:pt x="5247" y="808"/>
                    <a:pt x="5230" y="741"/>
                    <a:pt x="5214" y="691"/>
                  </a:cubicBezTo>
                  <a:cubicBezTo>
                    <a:pt x="4944" y="110"/>
                    <a:pt x="4120" y="0"/>
                    <a:pt x="3363" y="0"/>
                  </a:cubicBezTo>
                  <a:close/>
                </a:path>
              </a:pathLst>
            </a:custGeom>
            <a:solidFill>
              <a:srgbClr val="B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8;p19">
              <a:extLst>
                <a:ext uri="{FF2B5EF4-FFF2-40B4-BE49-F238E27FC236}">
                  <a16:creationId xmlns:a16="http://schemas.microsoft.com/office/drawing/2014/main" id="{6C2982CD-A20E-A02A-D5CC-8CCFE5A3785A}"/>
                </a:ext>
              </a:extLst>
            </p:cNvPr>
            <p:cNvSpPr/>
            <p:nvPr/>
          </p:nvSpPr>
          <p:spPr>
            <a:xfrm>
              <a:off x="3913408" y="1327807"/>
              <a:ext cx="881060" cy="1294127"/>
            </a:xfrm>
            <a:custGeom>
              <a:avLst/>
              <a:gdLst/>
              <a:ahLst/>
              <a:cxnLst/>
              <a:rect l="l" t="t" r="r" b="b"/>
              <a:pathLst>
                <a:path w="18498" h="27169" extrusionOk="0">
                  <a:moveTo>
                    <a:pt x="12415" y="6433"/>
                  </a:moveTo>
                  <a:cubicBezTo>
                    <a:pt x="12582" y="6483"/>
                    <a:pt x="12716" y="6600"/>
                    <a:pt x="12900" y="6617"/>
                  </a:cubicBezTo>
                  <a:cubicBezTo>
                    <a:pt x="12950" y="6617"/>
                    <a:pt x="13033" y="6651"/>
                    <a:pt x="13050" y="6701"/>
                  </a:cubicBezTo>
                  <a:cubicBezTo>
                    <a:pt x="13150" y="6868"/>
                    <a:pt x="13301" y="7018"/>
                    <a:pt x="13301" y="7235"/>
                  </a:cubicBezTo>
                  <a:cubicBezTo>
                    <a:pt x="13301" y="7302"/>
                    <a:pt x="13317" y="7386"/>
                    <a:pt x="13301" y="7453"/>
                  </a:cubicBezTo>
                  <a:cubicBezTo>
                    <a:pt x="13301" y="7586"/>
                    <a:pt x="13317" y="7703"/>
                    <a:pt x="13384" y="7820"/>
                  </a:cubicBezTo>
                  <a:cubicBezTo>
                    <a:pt x="13434" y="7887"/>
                    <a:pt x="13434" y="7971"/>
                    <a:pt x="13451" y="8054"/>
                  </a:cubicBezTo>
                  <a:cubicBezTo>
                    <a:pt x="13451" y="8121"/>
                    <a:pt x="13451" y="8188"/>
                    <a:pt x="13451" y="8255"/>
                  </a:cubicBezTo>
                  <a:cubicBezTo>
                    <a:pt x="13418" y="8555"/>
                    <a:pt x="13535" y="8839"/>
                    <a:pt x="13652" y="9107"/>
                  </a:cubicBezTo>
                  <a:cubicBezTo>
                    <a:pt x="13685" y="9174"/>
                    <a:pt x="13718" y="9240"/>
                    <a:pt x="13735" y="9307"/>
                  </a:cubicBezTo>
                  <a:cubicBezTo>
                    <a:pt x="13802" y="9458"/>
                    <a:pt x="13869" y="9608"/>
                    <a:pt x="13936" y="9758"/>
                  </a:cubicBezTo>
                  <a:cubicBezTo>
                    <a:pt x="13969" y="9842"/>
                    <a:pt x="14002" y="9925"/>
                    <a:pt x="14069" y="9959"/>
                  </a:cubicBezTo>
                  <a:cubicBezTo>
                    <a:pt x="14220" y="10076"/>
                    <a:pt x="14303" y="10243"/>
                    <a:pt x="14370" y="10410"/>
                  </a:cubicBezTo>
                  <a:cubicBezTo>
                    <a:pt x="14403" y="10494"/>
                    <a:pt x="14454" y="10560"/>
                    <a:pt x="14487" y="10627"/>
                  </a:cubicBezTo>
                  <a:cubicBezTo>
                    <a:pt x="14520" y="10677"/>
                    <a:pt x="14571" y="10711"/>
                    <a:pt x="14587" y="10761"/>
                  </a:cubicBezTo>
                  <a:cubicBezTo>
                    <a:pt x="14704" y="11012"/>
                    <a:pt x="14905" y="11195"/>
                    <a:pt x="15105" y="11396"/>
                  </a:cubicBezTo>
                  <a:cubicBezTo>
                    <a:pt x="15155" y="11446"/>
                    <a:pt x="15205" y="11513"/>
                    <a:pt x="15256" y="11580"/>
                  </a:cubicBezTo>
                  <a:cubicBezTo>
                    <a:pt x="15339" y="11713"/>
                    <a:pt x="15406" y="11847"/>
                    <a:pt x="15473" y="11997"/>
                  </a:cubicBezTo>
                  <a:cubicBezTo>
                    <a:pt x="15606" y="12215"/>
                    <a:pt x="15757" y="12398"/>
                    <a:pt x="15941" y="12582"/>
                  </a:cubicBezTo>
                  <a:cubicBezTo>
                    <a:pt x="16342" y="12966"/>
                    <a:pt x="16726" y="13367"/>
                    <a:pt x="17077" y="13785"/>
                  </a:cubicBezTo>
                  <a:cubicBezTo>
                    <a:pt x="17344" y="14103"/>
                    <a:pt x="17578" y="14470"/>
                    <a:pt x="17779" y="14854"/>
                  </a:cubicBezTo>
                  <a:cubicBezTo>
                    <a:pt x="17929" y="15088"/>
                    <a:pt x="17996" y="15372"/>
                    <a:pt x="18096" y="15623"/>
                  </a:cubicBezTo>
                  <a:cubicBezTo>
                    <a:pt x="18180" y="15840"/>
                    <a:pt x="18246" y="16041"/>
                    <a:pt x="18330" y="16241"/>
                  </a:cubicBezTo>
                  <a:cubicBezTo>
                    <a:pt x="18397" y="16425"/>
                    <a:pt x="18430" y="16609"/>
                    <a:pt x="18430" y="16809"/>
                  </a:cubicBezTo>
                  <a:cubicBezTo>
                    <a:pt x="18430" y="17060"/>
                    <a:pt x="18414" y="17327"/>
                    <a:pt x="18414" y="17578"/>
                  </a:cubicBezTo>
                  <a:cubicBezTo>
                    <a:pt x="18414" y="17778"/>
                    <a:pt x="18414" y="17979"/>
                    <a:pt x="18430" y="18179"/>
                  </a:cubicBezTo>
                  <a:cubicBezTo>
                    <a:pt x="18497" y="18681"/>
                    <a:pt x="18497" y="19182"/>
                    <a:pt x="18447" y="19683"/>
                  </a:cubicBezTo>
                  <a:cubicBezTo>
                    <a:pt x="18414" y="20068"/>
                    <a:pt x="18330" y="20452"/>
                    <a:pt x="18213" y="20819"/>
                  </a:cubicBezTo>
                  <a:cubicBezTo>
                    <a:pt x="18113" y="21154"/>
                    <a:pt x="17979" y="21471"/>
                    <a:pt x="17829" y="21788"/>
                  </a:cubicBezTo>
                  <a:cubicBezTo>
                    <a:pt x="17645" y="22173"/>
                    <a:pt x="17411" y="22507"/>
                    <a:pt x="17277" y="22908"/>
                  </a:cubicBezTo>
                  <a:cubicBezTo>
                    <a:pt x="17277" y="22925"/>
                    <a:pt x="17261" y="22941"/>
                    <a:pt x="17261" y="22958"/>
                  </a:cubicBezTo>
                  <a:cubicBezTo>
                    <a:pt x="17094" y="23209"/>
                    <a:pt x="16926" y="23459"/>
                    <a:pt x="16743" y="23710"/>
                  </a:cubicBezTo>
                  <a:cubicBezTo>
                    <a:pt x="16726" y="23760"/>
                    <a:pt x="16676" y="23794"/>
                    <a:pt x="16642" y="23844"/>
                  </a:cubicBezTo>
                  <a:cubicBezTo>
                    <a:pt x="16342" y="24378"/>
                    <a:pt x="15907" y="24779"/>
                    <a:pt x="15439" y="25164"/>
                  </a:cubicBezTo>
                  <a:cubicBezTo>
                    <a:pt x="15289" y="25264"/>
                    <a:pt x="15155" y="25381"/>
                    <a:pt x="15005" y="25498"/>
                  </a:cubicBezTo>
                  <a:cubicBezTo>
                    <a:pt x="14938" y="25548"/>
                    <a:pt x="14871" y="25598"/>
                    <a:pt x="14804" y="25631"/>
                  </a:cubicBezTo>
                  <a:cubicBezTo>
                    <a:pt x="14487" y="25815"/>
                    <a:pt x="14170" y="25982"/>
                    <a:pt x="13852" y="26166"/>
                  </a:cubicBezTo>
                  <a:cubicBezTo>
                    <a:pt x="13652" y="26266"/>
                    <a:pt x="13451" y="26367"/>
                    <a:pt x="13267" y="26467"/>
                  </a:cubicBezTo>
                  <a:cubicBezTo>
                    <a:pt x="12866" y="26684"/>
                    <a:pt x="12415" y="26801"/>
                    <a:pt x="11981" y="26918"/>
                  </a:cubicBezTo>
                  <a:cubicBezTo>
                    <a:pt x="11914" y="26935"/>
                    <a:pt x="11847" y="26935"/>
                    <a:pt x="11797" y="26951"/>
                  </a:cubicBezTo>
                  <a:cubicBezTo>
                    <a:pt x="11747" y="26951"/>
                    <a:pt x="11713" y="26951"/>
                    <a:pt x="11680" y="26968"/>
                  </a:cubicBezTo>
                  <a:cubicBezTo>
                    <a:pt x="11413" y="27135"/>
                    <a:pt x="11095" y="27152"/>
                    <a:pt x="10794" y="27152"/>
                  </a:cubicBezTo>
                  <a:cubicBezTo>
                    <a:pt x="10026" y="27169"/>
                    <a:pt x="9257" y="27152"/>
                    <a:pt x="8489" y="27152"/>
                  </a:cubicBezTo>
                  <a:cubicBezTo>
                    <a:pt x="8322" y="27152"/>
                    <a:pt x="8154" y="27135"/>
                    <a:pt x="8004" y="27085"/>
                  </a:cubicBezTo>
                  <a:cubicBezTo>
                    <a:pt x="7820" y="27035"/>
                    <a:pt x="7636" y="27002"/>
                    <a:pt x="7436" y="26985"/>
                  </a:cubicBezTo>
                  <a:cubicBezTo>
                    <a:pt x="7336" y="26985"/>
                    <a:pt x="7219" y="26968"/>
                    <a:pt x="7119" y="26951"/>
                  </a:cubicBezTo>
                  <a:cubicBezTo>
                    <a:pt x="7035" y="26951"/>
                    <a:pt x="6951" y="26935"/>
                    <a:pt x="6868" y="26951"/>
                  </a:cubicBezTo>
                  <a:cubicBezTo>
                    <a:pt x="6684" y="26968"/>
                    <a:pt x="6517" y="26918"/>
                    <a:pt x="6333" y="26885"/>
                  </a:cubicBezTo>
                  <a:cubicBezTo>
                    <a:pt x="5815" y="26734"/>
                    <a:pt x="5314" y="26534"/>
                    <a:pt x="4846" y="26266"/>
                  </a:cubicBezTo>
                  <a:cubicBezTo>
                    <a:pt x="4529" y="26083"/>
                    <a:pt x="4211" y="25932"/>
                    <a:pt x="3910" y="25765"/>
                  </a:cubicBezTo>
                  <a:cubicBezTo>
                    <a:pt x="3743" y="25682"/>
                    <a:pt x="3593" y="25581"/>
                    <a:pt x="3443" y="25464"/>
                  </a:cubicBezTo>
                  <a:cubicBezTo>
                    <a:pt x="3326" y="25364"/>
                    <a:pt x="3209" y="25264"/>
                    <a:pt x="3075" y="25180"/>
                  </a:cubicBezTo>
                  <a:cubicBezTo>
                    <a:pt x="2691" y="24896"/>
                    <a:pt x="2373" y="24562"/>
                    <a:pt x="2073" y="24178"/>
                  </a:cubicBezTo>
                  <a:cubicBezTo>
                    <a:pt x="1989" y="24094"/>
                    <a:pt x="1939" y="23994"/>
                    <a:pt x="1872" y="23894"/>
                  </a:cubicBezTo>
                  <a:cubicBezTo>
                    <a:pt x="1855" y="23860"/>
                    <a:pt x="1855" y="23844"/>
                    <a:pt x="1839" y="23827"/>
                  </a:cubicBezTo>
                  <a:cubicBezTo>
                    <a:pt x="1621" y="23626"/>
                    <a:pt x="1504" y="23359"/>
                    <a:pt x="1337" y="23125"/>
                  </a:cubicBezTo>
                  <a:cubicBezTo>
                    <a:pt x="1287" y="23042"/>
                    <a:pt x="1237" y="22958"/>
                    <a:pt x="1204" y="22875"/>
                  </a:cubicBezTo>
                  <a:cubicBezTo>
                    <a:pt x="1137" y="22674"/>
                    <a:pt x="1020" y="22507"/>
                    <a:pt x="936" y="22323"/>
                  </a:cubicBezTo>
                  <a:cubicBezTo>
                    <a:pt x="585" y="21672"/>
                    <a:pt x="268" y="21003"/>
                    <a:pt x="134" y="20268"/>
                  </a:cubicBezTo>
                  <a:cubicBezTo>
                    <a:pt x="34" y="19783"/>
                    <a:pt x="1" y="19299"/>
                    <a:pt x="17" y="18798"/>
                  </a:cubicBezTo>
                  <a:cubicBezTo>
                    <a:pt x="17" y="18564"/>
                    <a:pt x="51" y="18313"/>
                    <a:pt x="68" y="18062"/>
                  </a:cubicBezTo>
                  <a:cubicBezTo>
                    <a:pt x="84" y="17929"/>
                    <a:pt x="84" y="17795"/>
                    <a:pt x="84" y="17661"/>
                  </a:cubicBezTo>
                  <a:cubicBezTo>
                    <a:pt x="84" y="17411"/>
                    <a:pt x="68" y="17144"/>
                    <a:pt x="68" y="16893"/>
                  </a:cubicBezTo>
                  <a:cubicBezTo>
                    <a:pt x="68" y="16642"/>
                    <a:pt x="101" y="16408"/>
                    <a:pt x="201" y="16174"/>
                  </a:cubicBezTo>
                  <a:cubicBezTo>
                    <a:pt x="335" y="15824"/>
                    <a:pt x="452" y="15473"/>
                    <a:pt x="585" y="15122"/>
                  </a:cubicBezTo>
                  <a:cubicBezTo>
                    <a:pt x="619" y="15038"/>
                    <a:pt x="652" y="14971"/>
                    <a:pt x="686" y="14905"/>
                  </a:cubicBezTo>
                  <a:cubicBezTo>
                    <a:pt x="920" y="14487"/>
                    <a:pt x="1170" y="14086"/>
                    <a:pt x="1471" y="13718"/>
                  </a:cubicBezTo>
                  <a:cubicBezTo>
                    <a:pt x="1805" y="13351"/>
                    <a:pt x="2139" y="13017"/>
                    <a:pt x="2474" y="12666"/>
                  </a:cubicBezTo>
                  <a:cubicBezTo>
                    <a:pt x="2507" y="12632"/>
                    <a:pt x="2524" y="12582"/>
                    <a:pt x="2574" y="12565"/>
                  </a:cubicBezTo>
                  <a:cubicBezTo>
                    <a:pt x="2758" y="12448"/>
                    <a:pt x="2858" y="12265"/>
                    <a:pt x="2958" y="12081"/>
                  </a:cubicBezTo>
                  <a:cubicBezTo>
                    <a:pt x="3058" y="11930"/>
                    <a:pt x="3142" y="11747"/>
                    <a:pt x="3242" y="11596"/>
                  </a:cubicBezTo>
                  <a:cubicBezTo>
                    <a:pt x="3309" y="11496"/>
                    <a:pt x="3376" y="11413"/>
                    <a:pt x="3459" y="11346"/>
                  </a:cubicBezTo>
                  <a:cubicBezTo>
                    <a:pt x="3777" y="11028"/>
                    <a:pt x="4027" y="10661"/>
                    <a:pt x="4211" y="10243"/>
                  </a:cubicBezTo>
                  <a:cubicBezTo>
                    <a:pt x="4228" y="10193"/>
                    <a:pt x="4261" y="10126"/>
                    <a:pt x="4311" y="10093"/>
                  </a:cubicBezTo>
                  <a:cubicBezTo>
                    <a:pt x="4529" y="9925"/>
                    <a:pt x="4629" y="9675"/>
                    <a:pt x="4729" y="9424"/>
                  </a:cubicBezTo>
                  <a:cubicBezTo>
                    <a:pt x="4813" y="9207"/>
                    <a:pt x="4896" y="8973"/>
                    <a:pt x="4997" y="8739"/>
                  </a:cubicBezTo>
                  <a:cubicBezTo>
                    <a:pt x="5030" y="8639"/>
                    <a:pt x="5047" y="8555"/>
                    <a:pt x="5047" y="8455"/>
                  </a:cubicBezTo>
                  <a:cubicBezTo>
                    <a:pt x="5047" y="8338"/>
                    <a:pt x="5047" y="8204"/>
                    <a:pt x="5047" y="8088"/>
                  </a:cubicBezTo>
                  <a:cubicBezTo>
                    <a:pt x="5063" y="8004"/>
                    <a:pt x="5063" y="7904"/>
                    <a:pt x="5113" y="7837"/>
                  </a:cubicBezTo>
                  <a:cubicBezTo>
                    <a:pt x="5180" y="7720"/>
                    <a:pt x="5197" y="7586"/>
                    <a:pt x="5180" y="7469"/>
                  </a:cubicBezTo>
                  <a:cubicBezTo>
                    <a:pt x="5147" y="7202"/>
                    <a:pt x="5281" y="6985"/>
                    <a:pt x="5398" y="6768"/>
                  </a:cubicBezTo>
                  <a:cubicBezTo>
                    <a:pt x="5431" y="6684"/>
                    <a:pt x="5514" y="6634"/>
                    <a:pt x="5615" y="6634"/>
                  </a:cubicBezTo>
                  <a:cubicBezTo>
                    <a:pt x="5782" y="6617"/>
                    <a:pt x="5916" y="6483"/>
                    <a:pt x="6099" y="6450"/>
                  </a:cubicBezTo>
                  <a:cubicBezTo>
                    <a:pt x="6016" y="6166"/>
                    <a:pt x="6016" y="5882"/>
                    <a:pt x="5999" y="5598"/>
                  </a:cubicBezTo>
                  <a:cubicBezTo>
                    <a:pt x="5966" y="5364"/>
                    <a:pt x="6049" y="5164"/>
                    <a:pt x="6216" y="4996"/>
                  </a:cubicBezTo>
                  <a:cubicBezTo>
                    <a:pt x="6317" y="4896"/>
                    <a:pt x="6433" y="4813"/>
                    <a:pt x="6484" y="4679"/>
                  </a:cubicBezTo>
                  <a:cubicBezTo>
                    <a:pt x="6484" y="4646"/>
                    <a:pt x="6484" y="4629"/>
                    <a:pt x="6484" y="4612"/>
                  </a:cubicBezTo>
                  <a:cubicBezTo>
                    <a:pt x="6317" y="4311"/>
                    <a:pt x="6333" y="3977"/>
                    <a:pt x="6350" y="3660"/>
                  </a:cubicBezTo>
                  <a:cubicBezTo>
                    <a:pt x="6350" y="3509"/>
                    <a:pt x="6433" y="3376"/>
                    <a:pt x="6550" y="3292"/>
                  </a:cubicBezTo>
                  <a:cubicBezTo>
                    <a:pt x="6584" y="3275"/>
                    <a:pt x="6617" y="3242"/>
                    <a:pt x="6651" y="3225"/>
                  </a:cubicBezTo>
                  <a:cubicBezTo>
                    <a:pt x="6734" y="3175"/>
                    <a:pt x="6768" y="3092"/>
                    <a:pt x="6768" y="2991"/>
                  </a:cubicBezTo>
                  <a:cubicBezTo>
                    <a:pt x="6768" y="2858"/>
                    <a:pt x="6768" y="2724"/>
                    <a:pt x="6768" y="2590"/>
                  </a:cubicBezTo>
                  <a:cubicBezTo>
                    <a:pt x="6768" y="2473"/>
                    <a:pt x="6751" y="2340"/>
                    <a:pt x="6768" y="2223"/>
                  </a:cubicBezTo>
                  <a:cubicBezTo>
                    <a:pt x="6801" y="1939"/>
                    <a:pt x="6918" y="1705"/>
                    <a:pt x="7169" y="1554"/>
                  </a:cubicBezTo>
                  <a:cubicBezTo>
                    <a:pt x="7352" y="1454"/>
                    <a:pt x="7536" y="1354"/>
                    <a:pt x="7737" y="1254"/>
                  </a:cubicBezTo>
                  <a:cubicBezTo>
                    <a:pt x="7753" y="1153"/>
                    <a:pt x="7787" y="1037"/>
                    <a:pt x="7804" y="920"/>
                  </a:cubicBezTo>
                  <a:cubicBezTo>
                    <a:pt x="7870" y="552"/>
                    <a:pt x="8104" y="301"/>
                    <a:pt x="8422" y="118"/>
                  </a:cubicBezTo>
                  <a:cubicBezTo>
                    <a:pt x="8539" y="51"/>
                    <a:pt x="8656" y="17"/>
                    <a:pt x="8806" y="17"/>
                  </a:cubicBezTo>
                  <a:cubicBezTo>
                    <a:pt x="8956" y="34"/>
                    <a:pt x="9090" y="34"/>
                    <a:pt x="9241" y="17"/>
                  </a:cubicBezTo>
                  <a:cubicBezTo>
                    <a:pt x="9508" y="1"/>
                    <a:pt x="9742" y="51"/>
                    <a:pt x="9992" y="134"/>
                  </a:cubicBezTo>
                  <a:cubicBezTo>
                    <a:pt x="10360" y="235"/>
                    <a:pt x="10560" y="485"/>
                    <a:pt x="10677" y="819"/>
                  </a:cubicBezTo>
                  <a:cubicBezTo>
                    <a:pt x="10711" y="953"/>
                    <a:pt x="10744" y="1103"/>
                    <a:pt x="10778" y="1254"/>
                  </a:cubicBezTo>
                  <a:cubicBezTo>
                    <a:pt x="10928" y="1337"/>
                    <a:pt x="11095" y="1438"/>
                    <a:pt x="11262" y="1521"/>
                  </a:cubicBezTo>
                  <a:cubicBezTo>
                    <a:pt x="11580" y="1688"/>
                    <a:pt x="11713" y="1989"/>
                    <a:pt x="11730" y="2323"/>
                  </a:cubicBezTo>
                  <a:cubicBezTo>
                    <a:pt x="11747" y="2473"/>
                    <a:pt x="11730" y="2607"/>
                    <a:pt x="11730" y="2741"/>
                  </a:cubicBezTo>
                  <a:cubicBezTo>
                    <a:pt x="11730" y="2808"/>
                    <a:pt x="11730" y="2874"/>
                    <a:pt x="11730" y="2925"/>
                  </a:cubicBezTo>
                  <a:cubicBezTo>
                    <a:pt x="11713" y="3075"/>
                    <a:pt x="11764" y="3192"/>
                    <a:pt x="11914" y="3275"/>
                  </a:cubicBezTo>
                  <a:cubicBezTo>
                    <a:pt x="12081" y="3376"/>
                    <a:pt x="12148" y="3526"/>
                    <a:pt x="12148" y="3727"/>
                  </a:cubicBezTo>
                  <a:cubicBezTo>
                    <a:pt x="12148" y="3844"/>
                    <a:pt x="12148" y="3944"/>
                    <a:pt x="12148" y="4061"/>
                  </a:cubicBezTo>
                  <a:cubicBezTo>
                    <a:pt x="12148" y="4228"/>
                    <a:pt x="12131" y="4395"/>
                    <a:pt x="12048" y="4529"/>
                  </a:cubicBezTo>
                  <a:cubicBezTo>
                    <a:pt x="11997" y="4646"/>
                    <a:pt x="12014" y="4729"/>
                    <a:pt x="12098" y="4813"/>
                  </a:cubicBezTo>
                  <a:cubicBezTo>
                    <a:pt x="12165" y="4879"/>
                    <a:pt x="12248" y="4963"/>
                    <a:pt x="12315" y="5047"/>
                  </a:cubicBezTo>
                  <a:cubicBezTo>
                    <a:pt x="12465" y="5197"/>
                    <a:pt x="12532" y="5381"/>
                    <a:pt x="12499" y="5598"/>
                  </a:cubicBezTo>
                  <a:cubicBezTo>
                    <a:pt x="12482" y="5865"/>
                    <a:pt x="12449" y="6133"/>
                    <a:pt x="12415" y="6433"/>
                  </a:cubicBezTo>
                  <a:close/>
                  <a:moveTo>
                    <a:pt x="9257" y="6483"/>
                  </a:moveTo>
                  <a:cubicBezTo>
                    <a:pt x="9257" y="6483"/>
                    <a:pt x="9257" y="6483"/>
                    <a:pt x="9257" y="6483"/>
                  </a:cubicBezTo>
                  <a:cubicBezTo>
                    <a:pt x="8856" y="6483"/>
                    <a:pt x="8438" y="6483"/>
                    <a:pt x="8021" y="6483"/>
                  </a:cubicBezTo>
                  <a:cubicBezTo>
                    <a:pt x="7536" y="6467"/>
                    <a:pt x="7052" y="6517"/>
                    <a:pt x="6567" y="6634"/>
                  </a:cubicBezTo>
                  <a:cubicBezTo>
                    <a:pt x="6283" y="6717"/>
                    <a:pt x="6049" y="6868"/>
                    <a:pt x="5832" y="7052"/>
                  </a:cubicBezTo>
                  <a:cubicBezTo>
                    <a:pt x="5799" y="7085"/>
                    <a:pt x="5748" y="7152"/>
                    <a:pt x="5732" y="7202"/>
                  </a:cubicBezTo>
                  <a:cubicBezTo>
                    <a:pt x="5648" y="7519"/>
                    <a:pt x="5548" y="7837"/>
                    <a:pt x="5548" y="8171"/>
                  </a:cubicBezTo>
                  <a:cubicBezTo>
                    <a:pt x="5548" y="8221"/>
                    <a:pt x="5531" y="8271"/>
                    <a:pt x="5531" y="8321"/>
                  </a:cubicBezTo>
                  <a:cubicBezTo>
                    <a:pt x="5398" y="8906"/>
                    <a:pt x="5180" y="9441"/>
                    <a:pt x="4913" y="9959"/>
                  </a:cubicBezTo>
                  <a:cubicBezTo>
                    <a:pt x="4813" y="10143"/>
                    <a:pt x="4696" y="10343"/>
                    <a:pt x="4596" y="10527"/>
                  </a:cubicBezTo>
                  <a:cubicBezTo>
                    <a:pt x="4428" y="10911"/>
                    <a:pt x="4195" y="11245"/>
                    <a:pt x="3944" y="11563"/>
                  </a:cubicBezTo>
                  <a:cubicBezTo>
                    <a:pt x="3476" y="12148"/>
                    <a:pt x="3008" y="12732"/>
                    <a:pt x="2540" y="13317"/>
                  </a:cubicBezTo>
                  <a:cubicBezTo>
                    <a:pt x="2440" y="13434"/>
                    <a:pt x="2357" y="13568"/>
                    <a:pt x="2223" y="13668"/>
                  </a:cubicBezTo>
                  <a:cubicBezTo>
                    <a:pt x="1972" y="13852"/>
                    <a:pt x="1772" y="14103"/>
                    <a:pt x="1555" y="14336"/>
                  </a:cubicBezTo>
                  <a:cubicBezTo>
                    <a:pt x="1438" y="14470"/>
                    <a:pt x="1337" y="14604"/>
                    <a:pt x="1254" y="14771"/>
                  </a:cubicBezTo>
                  <a:cubicBezTo>
                    <a:pt x="1070" y="15122"/>
                    <a:pt x="886" y="15473"/>
                    <a:pt x="719" y="15840"/>
                  </a:cubicBezTo>
                  <a:cubicBezTo>
                    <a:pt x="652" y="15991"/>
                    <a:pt x="602" y="16174"/>
                    <a:pt x="585" y="16342"/>
                  </a:cubicBezTo>
                  <a:cubicBezTo>
                    <a:pt x="535" y="16659"/>
                    <a:pt x="452" y="16960"/>
                    <a:pt x="469" y="17294"/>
                  </a:cubicBezTo>
                  <a:cubicBezTo>
                    <a:pt x="469" y="17311"/>
                    <a:pt x="469" y="17344"/>
                    <a:pt x="469" y="17361"/>
                  </a:cubicBezTo>
                  <a:cubicBezTo>
                    <a:pt x="402" y="17545"/>
                    <a:pt x="418" y="17728"/>
                    <a:pt x="418" y="17912"/>
                  </a:cubicBezTo>
                  <a:cubicBezTo>
                    <a:pt x="418" y="18380"/>
                    <a:pt x="418" y="18865"/>
                    <a:pt x="435" y="19332"/>
                  </a:cubicBezTo>
                  <a:cubicBezTo>
                    <a:pt x="435" y="19399"/>
                    <a:pt x="418" y="19483"/>
                    <a:pt x="452" y="19550"/>
                  </a:cubicBezTo>
                  <a:cubicBezTo>
                    <a:pt x="519" y="19817"/>
                    <a:pt x="535" y="20084"/>
                    <a:pt x="535" y="20368"/>
                  </a:cubicBezTo>
                  <a:cubicBezTo>
                    <a:pt x="552" y="20569"/>
                    <a:pt x="585" y="20786"/>
                    <a:pt x="702" y="20970"/>
                  </a:cubicBezTo>
                  <a:cubicBezTo>
                    <a:pt x="836" y="21137"/>
                    <a:pt x="903" y="21337"/>
                    <a:pt x="953" y="21538"/>
                  </a:cubicBezTo>
                  <a:cubicBezTo>
                    <a:pt x="1020" y="21722"/>
                    <a:pt x="1070" y="21905"/>
                    <a:pt x="1120" y="22089"/>
                  </a:cubicBezTo>
                  <a:cubicBezTo>
                    <a:pt x="1170" y="22240"/>
                    <a:pt x="1237" y="22373"/>
                    <a:pt x="1354" y="22490"/>
                  </a:cubicBezTo>
                  <a:cubicBezTo>
                    <a:pt x="1454" y="22591"/>
                    <a:pt x="1521" y="22707"/>
                    <a:pt x="1571" y="22824"/>
                  </a:cubicBezTo>
                  <a:cubicBezTo>
                    <a:pt x="1655" y="23058"/>
                    <a:pt x="1772" y="23276"/>
                    <a:pt x="1905" y="23476"/>
                  </a:cubicBezTo>
                  <a:cubicBezTo>
                    <a:pt x="2139" y="23860"/>
                    <a:pt x="2407" y="24195"/>
                    <a:pt x="2758" y="24479"/>
                  </a:cubicBezTo>
                  <a:cubicBezTo>
                    <a:pt x="3142" y="24779"/>
                    <a:pt x="3576" y="25013"/>
                    <a:pt x="3961" y="25331"/>
                  </a:cubicBezTo>
                  <a:cubicBezTo>
                    <a:pt x="3994" y="25364"/>
                    <a:pt x="4044" y="25381"/>
                    <a:pt x="4094" y="25398"/>
                  </a:cubicBezTo>
                  <a:cubicBezTo>
                    <a:pt x="4395" y="25565"/>
                    <a:pt x="4696" y="25715"/>
                    <a:pt x="4997" y="25882"/>
                  </a:cubicBezTo>
                  <a:cubicBezTo>
                    <a:pt x="5464" y="26149"/>
                    <a:pt x="5949" y="26350"/>
                    <a:pt x="6484" y="26500"/>
                  </a:cubicBezTo>
                  <a:cubicBezTo>
                    <a:pt x="6601" y="26517"/>
                    <a:pt x="6734" y="26534"/>
                    <a:pt x="6851" y="26550"/>
                  </a:cubicBezTo>
                  <a:cubicBezTo>
                    <a:pt x="7152" y="26617"/>
                    <a:pt x="7469" y="26617"/>
                    <a:pt x="7770" y="26617"/>
                  </a:cubicBezTo>
                  <a:cubicBezTo>
                    <a:pt x="7937" y="26617"/>
                    <a:pt x="8088" y="26634"/>
                    <a:pt x="8238" y="26684"/>
                  </a:cubicBezTo>
                  <a:cubicBezTo>
                    <a:pt x="8438" y="26734"/>
                    <a:pt x="8639" y="26734"/>
                    <a:pt x="8840" y="26734"/>
                  </a:cubicBezTo>
                  <a:cubicBezTo>
                    <a:pt x="9040" y="26734"/>
                    <a:pt x="9257" y="26734"/>
                    <a:pt x="9458" y="26734"/>
                  </a:cubicBezTo>
                  <a:cubicBezTo>
                    <a:pt x="9558" y="26734"/>
                    <a:pt x="9658" y="26751"/>
                    <a:pt x="9758" y="26751"/>
                  </a:cubicBezTo>
                  <a:cubicBezTo>
                    <a:pt x="10193" y="26818"/>
                    <a:pt x="10611" y="26801"/>
                    <a:pt x="11045" y="26784"/>
                  </a:cubicBezTo>
                  <a:cubicBezTo>
                    <a:pt x="11229" y="26768"/>
                    <a:pt x="11413" y="26734"/>
                    <a:pt x="11563" y="26617"/>
                  </a:cubicBezTo>
                  <a:cubicBezTo>
                    <a:pt x="11613" y="26567"/>
                    <a:pt x="11680" y="26550"/>
                    <a:pt x="11764" y="26550"/>
                  </a:cubicBezTo>
                  <a:cubicBezTo>
                    <a:pt x="11814" y="26550"/>
                    <a:pt x="11880" y="26534"/>
                    <a:pt x="11947" y="26517"/>
                  </a:cubicBezTo>
                  <a:cubicBezTo>
                    <a:pt x="12482" y="26383"/>
                    <a:pt x="13000" y="26183"/>
                    <a:pt x="13484" y="25882"/>
                  </a:cubicBezTo>
                  <a:cubicBezTo>
                    <a:pt x="13551" y="25849"/>
                    <a:pt x="13618" y="25832"/>
                    <a:pt x="13685" y="25782"/>
                  </a:cubicBezTo>
                  <a:cubicBezTo>
                    <a:pt x="13986" y="25631"/>
                    <a:pt x="14286" y="25464"/>
                    <a:pt x="14587" y="25297"/>
                  </a:cubicBezTo>
                  <a:cubicBezTo>
                    <a:pt x="14637" y="25264"/>
                    <a:pt x="14688" y="25230"/>
                    <a:pt x="14721" y="25197"/>
                  </a:cubicBezTo>
                  <a:cubicBezTo>
                    <a:pt x="14871" y="25080"/>
                    <a:pt x="15038" y="24980"/>
                    <a:pt x="15172" y="24846"/>
                  </a:cubicBezTo>
                  <a:cubicBezTo>
                    <a:pt x="15256" y="24779"/>
                    <a:pt x="15356" y="24712"/>
                    <a:pt x="15406" y="24612"/>
                  </a:cubicBezTo>
                  <a:cubicBezTo>
                    <a:pt x="15473" y="24479"/>
                    <a:pt x="15573" y="24412"/>
                    <a:pt x="15690" y="24328"/>
                  </a:cubicBezTo>
                  <a:cubicBezTo>
                    <a:pt x="15957" y="24178"/>
                    <a:pt x="16175" y="23944"/>
                    <a:pt x="16325" y="23677"/>
                  </a:cubicBezTo>
                  <a:cubicBezTo>
                    <a:pt x="16375" y="23576"/>
                    <a:pt x="16425" y="23493"/>
                    <a:pt x="16509" y="23426"/>
                  </a:cubicBezTo>
                  <a:cubicBezTo>
                    <a:pt x="16626" y="23309"/>
                    <a:pt x="16709" y="23175"/>
                    <a:pt x="16793" y="23025"/>
                  </a:cubicBezTo>
                  <a:cubicBezTo>
                    <a:pt x="16893" y="22858"/>
                    <a:pt x="16993" y="22691"/>
                    <a:pt x="17110" y="22524"/>
                  </a:cubicBezTo>
                  <a:cubicBezTo>
                    <a:pt x="17244" y="22373"/>
                    <a:pt x="17344" y="22223"/>
                    <a:pt x="17394" y="22039"/>
                  </a:cubicBezTo>
                  <a:cubicBezTo>
                    <a:pt x="17478" y="21738"/>
                    <a:pt x="17578" y="21438"/>
                    <a:pt x="17662" y="21154"/>
                  </a:cubicBezTo>
                  <a:cubicBezTo>
                    <a:pt x="17695" y="21070"/>
                    <a:pt x="17712" y="20986"/>
                    <a:pt x="17762" y="20920"/>
                  </a:cubicBezTo>
                  <a:cubicBezTo>
                    <a:pt x="17929" y="20669"/>
                    <a:pt x="18013" y="20385"/>
                    <a:pt x="18029" y="20068"/>
                  </a:cubicBezTo>
                  <a:cubicBezTo>
                    <a:pt x="18029" y="20034"/>
                    <a:pt x="18029" y="20001"/>
                    <a:pt x="18046" y="19967"/>
                  </a:cubicBezTo>
                  <a:cubicBezTo>
                    <a:pt x="18129" y="19750"/>
                    <a:pt x="18113" y="19533"/>
                    <a:pt x="18113" y="19316"/>
                  </a:cubicBezTo>
                  <a:cubicBezTo>
                    <a:pt x="18113" y="18948"/>
                    <a:pt x="18079" y="18564"/>
                    <a:pt x="18096" y="18196"/>
                  </a:cubicBezTo>
                  <a:cubicBezTo>
                    <a:pt x="18113" y="17728"/>
                    <a:pt x="18013" y="17277"/>
                    <a:pt x="17996" y="16809"/>
                  </a:cubicBezTo>
                  <a:cubicBezTo>
                    <a:pt x="17996" y="16759"/>
                    <a:pt x="17979" y="16726"/>
                    <a:pt x="17979" y="16676"/>
                  </a:cubicBezTo>
                  <a:cubicBezTo>
                    <a:pt x="17962" y="16609"/>
                    <a:pt x="17946" y="16559"/>
                    <a:pt x="17946" y="16492"/>
                  </a:cubicBezTo>
                  <a:cubicBezTo>
                    <a:pt x="17929" y="16225"/>
                    <a:pt x="17845" y="15991"/>
                    <a:pt x="17745" y="15757"/>
                  </a:cubicBezTo>
                  <a:cubicBezTo>
                    <a:pt x="17612" y="15489"/>
                    <a:pt x="17478" y="15239"/>
                    <a:pt x="17344" y="14971"/>
                  </a:cubicBezTo>
                  <a:cubicBezTo>
                    <a:pt x="17127" y="14487"/>
                    <a:pt x="16759" y="14119"/>
                    <a:pt x="16375" y="13768"/>
                  </a:cubicBezTo>
                  <a:cubicBezTo>
                    <a:pt x="16241" y="13635"/>
                    <a:pt x="16091" y="13484"/>
                    <a:pt x="15974" y="13334"/>
                  </a:cubicBezTo>
                  <a:cubicBezTo>
                    <a:pt x="15506" y="12783"/>
                    <a:pt x="15072" y="12215"/>
                    <a:pt x="14621" y="11646"/>
                  </a:cubicBezTo>
                  <a:cubicBezTo>
                    <a:pt x="14320" y="11279"/>
                    <a:pt x="14053" y="10895"/>
                    <a:pt x="13852" y="10443"/>
                  </a:cubicBezTo>
                  <a:cubicBezTo>
                    <a:pt x="13802" y="10326"/>
                    <a:pt x="13752" y="10226"/>
                    <a:pt x="13685" y="10109"/>
                  </a:cubicBezTo>
                  <a:cubicBezTo>
                    <a:pt x="13434" y="9692"/>
                    <a:pt x="13234" y="9257"/>
                    <a:pt x="13100" y="8789"/>
                  </a:cubicBezTo>
                  <a:cubicBezTo>
                    <a:pt x="13050" y="8605"/>
                    <a:pt x="12967" y="8405"/>
                    <a:pt x="12967" y="8204"/>
                  </a:cubicBezTo>
                  <a:cubicBezTo>
                    <a:pt x="12950" y="7870"/>
                    <a:pt x="12866" y="7553"/>
                    <a:pt x="12783" y="7219"/>
                  </a:cubicBezTo>
                  <a:cubicBezTo>
                    <a:pt x="12766" y="7169"/>
                    <a:pt x="12716" y="7102"/>
                    <a:pt x="12682" y="7068"/>
                  </a:cubicBezTo>
                  <a:cubicBezTo>
                    <a:pt x="12482" y="6884"/>
                    <a:pt x="12281" y="6751"/>
                    <a:pt x="12031" y="6667"/>
                  </a:cubicBezTo>
                  <a:cubicBezTo>
                    <a:pt x="11897" y="6634"/>
                    <a:pt x="11764" y="6600"/>
                    <a:pt x="11630" y="6584"/>
                  </a:cubicBezTo>
                  <a:cubicBezTo>
                    <a:pt x="11346" y="6500"/>
                    <a:pt x="11045" y="6500"/>
                    <a:pt x="10761" y="6483"/>
                  </a:cubicBezTo>
                  <a:cubicBezTo>
                    <a:pt x="10260" y="6483"/>
                    <a:pt x="9758" y="6483"/>
                    <a:pt x="9257" y="6483"/>
                  </a:cubicBezTo>
                  <a:close/>
                  <a:moveTo>
                    <a:pt x="6985" y="4879"/>
                  </a:moveTo>
                  <a:cubicBezTo>
                    <a:pt x="6834" y="5030"/>
                    <a:pt x="6701" y="5180"/>
                    <a:pt x="6550" y="5314"/>
                  </a:cubicBezTo>
                  <a:cubicBezTo>
                    <a:pt x="6484" y="5397"/>
                    <a:pt x="6400" y="5481"/>
                    <a:pt x="6400" y="5598"/>
                  </a:cubicBezTo>
                  <a:cubicBezTo>
                    <a:pt x="6383" y="5782"/>
                    <a:pt x="6383" y="5966"/>
                    <a:pt x="6367" y="6149"/>
                  </a:cubicBezTo>
                  <a:cubicBezTo>
                    <a:pt x="6367" y="6199"/>
                    <a:pt x="6400" y="6250"/>
                    <a:pt x="6417" y="6316"/>
                  </a:cubicBezTo>
                  <a:cubicBezTo>
                    <a:pt x="6500" y="6300"/>
                    <a:pt x="6567" y="6300"/>
                    <a:pt x="6634" y="6266"/>
                  </a:cubicBezTo>
                  <a:cubicBezTo>
                    <a:pt x="6968" y="6166"/>
                    <a:pt x="7302" y="6133"/>
                    <a:pt x="7653" y="6133"/>
                  </a:cubicBezTo>
                  <a:cubicBezTo>
                    <a:pt x="8672" y="6133"/>
                    <a:pt x="9675" y="6133"/>
                    <a:pt x="10694" y="6133"/>
                  </a:cubicBezTo>
                  <a:cubicBezTo>
                    <a:pt x="11112" y="6133"/>
                    <a:pt x="11513" y="6133"/>
                    <a:pt x="11897" y="6283"/>
                  </a:cubicBezTo>
                  <a:cubicBezTo>
                    <a:pt x="11964" y="6300"/>
                    <a:pt x="12031" y="6300"/>
                    <a:pt x="12098" y="6300"/>
                  </a:cubicBezTo>
                  <a:cubicBezTo>
                    <a:pt x="12114" y="6216"/>
                    <a:pt x="12131" y="6149"/>
                    <a:pt x="12131" y="6082"/>
                  </a:cubicBezTo>
                  <a:cubicBezTo>
                    <a:pt x="12131" y="5932"/>
                    <a:pt x="12114" y="5782"/>
                    <a:pt x="12098" y="5631"/>
                  </a:cubicBezTo>
                  <a:cubicBezTo>
                    <a:pt x="12098" y="5414"/>
                    <a:pt x="11964" y="5280"/>
                    <a:pt x="11764" y="5214"/>
                  </a:cubicBezTo>
                  <a:cubicBezTo>
                    <a:pt x="11563" y="5147"/>
                    <a:pt x="11346" y="5080"/>
                    <a:pt x="11129" y="5047"/>
                  </a:cubicBezTo>
                  <a:cubicBezTo>
                    <a:pt x="10694" y="4980"/>
                    <a:pt x="10260" y="4930"/>
                    <a:pt x="9809" y="4879"/>
                  </a:cubicBezTo>
                  <a:cubicBezTo>
                    <a:pt x="9291" y="4813"/>
                    <a:pt x="8773" y="4846"/>
                    <a:pt x="8255" y="4863"/>
                  </a:cubicBezTo>
                  <a:cubicBezTo>
                    <a:pt x="8071" y="4879"/>
                    <a:pt x="7887" y="4879"/>
                    <a:pt x="7703" y="4863"/>
                  </a:cubicBezTo>
                  <a:cubicBezTo>
                    <a:pt x="7469" y="4829"/>
                    <a:pt x="7219" y="4863"/>
                    <a:pt x="6985" y="4879"/>
                  </a:cubicBezTo>
                  <a:close/>
                  <a:moveTo>
                    <a:pt x="11596" y="3793"/>
                  </a:moveTo>
                  <a:cubicBezTo>
                    <a:pt x="11563" y="3777"/>
                    <a:pt x="11530" y="3743"/>
                    <a:pt x="11496" y="3727"/>
                  </a:cubicBezTo>
                  <a:cubicBezTo>
                    <a:pt x="11379" y="3693"/>
                    <a:pt x="11279" y="3643"/>
                    <a:pt x="11162" y="3610"/>
                  </a:cubicBezTo>
                  <a:cubicBezTo>
                    <a:pt x="10460" y="3426"/>
                    <a:pt x="9742" y="3326"/>
                    <a:pt x="9023" y="3326"/>
                  </a:cubicBezTo>
                  <a:cubicBezTo>
                    <a:pt x="8890" y="3326"/>
                    <a:pt x="8773" y="3326"/>
                    <a:pt x="8639" y="3326"/>
                  </a:cubicBezTo>
                  <a:cubicBezTo>
                    <a:pt x="8255" y="3292"/>
                    <a:pt x="7870" y="3326"/>
                    <a:pt x="7503" y="3342"/>
                  </a:cubicBezTo>
                  <a:cubicBezTo>
                    <a:pt x="7219" y="3359"/>
                    <a:pt x="7102" y="3576"/>
                    <a:pt x="6918" y="3727"/>
                  </a:cubicBezTo>
                  <a:cubicBezTo>
                    <a:pt x="6901" y="3727"/>
                    <a:pt x="6901" y="3760"/>
                    <a:pt x="6901" y="3777"/>
                  </a:cubicBezTo>
                  <a:cubicBezTo>
                    <a:pt x="6901" y="3927"/>
                    <a:pt x="6885" y="4111"/>
                    <a:pt x="6918" y="4261"/>
                  </a:cubicBezTo>
                  <a:cubicBezTo>
                    <a:pt x="6968" y="4428"/>
                    <a:pt x="7018" y="4612"/>
                    <a:pt x="7018" y="4813"/>
                  </a:cubicBezTo>
                  <a:cubicBezTo>
                    <a:pt x="7135" y="4779"/>
                    <a:pt x="7235" y="4763"/>
                    <a:pt x="7319" y="4746"/>
                  </a:cubicBezTo>
                  <a:cubicBezTo>
                    <a:pt x="7603" y="4679"/>
                    <a:pt x="7887" y="4595"/>
                    <a:pt x="8171" y="4562"/>
                  </a:cubicBezTo>
                  <a:cubicBezTo>
                    <a:pt x="8773" y="4478"/>
                    <a:pt x="9374" y="4462"/>
                    <a:pt x="9976" y="4545"/>
                  </a:cubicBezTo>
                  <a:cubicBezTo>
                    <a:pt x="10444" y="4612"/>
                    <a:pt x="10911" y="4646"/>
                    <a:pt x="11379" y="4763"/>
                  </a:cubicBezTo>
                  <a:cubicBezTo>
                    <a:pt x="11413" y="4763"/>
                    <a:pt x="11429" y="4763"/>
                    <a:pt x="11463" y="4763"/>
                  </a:cubicBezTo>
                  <a:cubicBezTo>
                    <a:pt x="11479" y="4629"/>
                    <a:pt x="11496" y="4512"/>
                    <a:pt x="11530" y="4412"/>
                  </a:cubicBezTo>
                  <a:cubicBezTo>
                    <a:pt x="11630" y="4211"/>
                    <a:pt x="11613" y="4011"/>
                    <a:pt x="11596" y="3793"/>
                  </a:cubicBezTo>
                  <a:close/>
                  <a:moveTo>
                    <a:pt x="11212" y="3326"/>
                  </a:moveTo>
                  <a:cubicBezTo>
                    <a:pt x="11195" y="3209"/>
                    <a:pt x="11179" y="3125"/>
                    <a:pt x="11179" y="3042"/>
                  </a:cubicBezTo>
                  <a:cubicBezTo>
                    <a:pt x="11195" y="2841"/>
                    <a:pt x="11078" y="2757"/>
                    <a:pt x="10928" y="2691"/>
                  </a:cubicBezTo>
                  <a:cubicBezTo>
                    <a:pt x="10861" y="2674"/>
                    <a:pt x="10811" y="2641"/>
                    <a:pt x="10744" y="2624"/>
                  </a:cubicBezTo>
                  <a:cubicBezTo>
                    <a:pt x="10377" y="2540"/>
                    <a:pt x="10026" y="2457"/>
                    <a:pt x="9642" y="2457"/>
                  </a:cubicBezTo>
                  <a:cubicBezTo>
                    <a:pt x="9408" y="2457"/>
                    <a:pt x="9157" y="2473"/>
                    <a:pt x="8940" y="2440"/>
                  </a:cubicBezTo>
                  <a:cubicBezTo>
                    <a:pt x="8639" y="2390"/>
                    <a:pt x="8338" y="2356"/>
                    <a:pt x="8037" y="2407"/>
                  </a:cubicBezTo>
                  <a:cubicBezTo>
                    <a:pt x="7987" y="2423"/>
                    <a:pt x="7937" y="2440"/>
                    <a:pt x="7904" y="2373"/>
                  </a:cubicBezTo>
                  <a:cubicBezTo>
                    <a:pt x="7921" y="2290"/>
                    <a:pt x="7971" y="2306"/>
                    <a:pt x="8021" y="2306"/>
                  </a:cubicBezTo>
                  <a:cubicBezTo>
                    <a:pt x="8238" y="2273"/>
                    <a:pt x="8438" y="2240"/>
                    <a:pt x="8639" y="2189"/>
                  </a:cubicBezTo>
                  <a:cubicBezTo>
                    <a:pt x="8806" y="2156"/>
                    <a:pt x="8956" y="2123"/>
                    <a:pt x="9107" y="2123"/>
                  </a:cubicBezTo>
                  <a:cubicBezTo>
                    <a:pt x="9257" y="2123"/>
                    <a:pt x="9391" y="2123"/>
                    <a:pt x="9541" y="2123"/>
                  </a:cubicBezTo>
                  <a:cubicBezTo>
                    <a:pt x="10076" y="2106"/>
                    <a:pt x="10577" y="2189"/>
                    <a:pt x="11078" y="2373"/>
                  </a:cubicBezTo>
                  <a:cubicBezTo>
                    <a:pt x="11095" y="2390"/>
                    <a:pt x="11112" y="2373"/>
                    <a:pt x="11145" y="2390"/>
                  </a:cubicBezTo>
                  <a:cubicBezTo>
                    <a:pt x="11179" y="2290"/>
                    <a:pt x="11179" y="2189"/>
                    <a:pt x="11112" y="2123"/>
                  </a:cubicBezTo>
                  <a:cubicBezTo>
                    <a:pt x="10878" y="1889"/>
                    <a:pt x="10661" y="1655"/>
                    <a:pt x="10360" y="1504"/>
                  </a:cubicBezTo>
                  <a:cubicBezTo>
                    <a:pt x="10343" y="1488"/>
                    <a:pt x="10310" y="1471"/>
                    <a:pt x="10276" y="1471"/>
                  </a:cubicBezTo>
                  <a:cubicBezTo>
                    <a:pt x="10109" y="1421"/>
                    <a:pt x="9926" y="1387"/>
                    <a:pt x="9758" y="1337"/>
                  </a:cubicBezTo>
                  <a:cubicBezTo>
                    <a:pt x="9625" y="1304"/>
                    <a:pt x="9491" y="1287"/>
                    <a:pt x="9357" y="1287"/>
                  </a:cubicBezTo>
                  <a:cubicBezTo>
                    <a:pt x="9124" y="1287"/>
                    <a:pt x="8890" y="1270"/>
                    <a:pt x="8672" y="1371"/>
                  </a:cubicBezTo>
                  <a:cubicBezTo>
                    <a:pt x="8639" y="1387"/>
                    <a:pt x="8589" y="1371"/>
                    <a:pt x="8539" y="1387"/>
                  </a:cubicBezTo>
                  <a:cubicBezTo>
                    <a:pt x="8288" y="1438"/>
                    <a:pt x="8021" y="1504"/>
                    <a:pt x="7837" y="1705"/>
                  </a:cubicBezTo>
                  <a:cubicBezTo>
                    <a:pt x="7753" y="1805"/>
                    <a:pt x="7653" y="1889"/>
                    <a:pt x="7553" y="1955"/>
                  </a:cubicBezTo>
                  <a:cubicBezTo>
                    <a:pt x="7386" y="2072"/>
                    <a:pt x="7336" y="2223"/>
                    <a:pt x="7336" y="2407"/>
                  </a:cubicBezTo>
                  <a:cubicBezTo>
                    <a:pt x="7336" y="2624"/>
                    <a:pt x="7336" y="2841"/>
                    <a:pt x="7336" y="3058"/>
                  </a:cubicBezTo>
                  <a:cubicBezTo>
                    <a:pt x="7336" y="3108"/>
                    <a:pt x="7302" y="3175"/>
                    <a:pt x="7369" y="3209"/>
                  </a:cubicBezTo>
                  <a:cubicBezTo>
                    <a:pt x="7403" y="3209"/>
                    <a:pt x="7453" y="3192"/>
                    <a:pt x="7486" y="3175"/>
                  </a:cubicBezTo>
                  <a:cubicBezTo>
                    <a:pt x="7753" y="3092"/>
                    <a:pt x="8004" y="3075"/>
                    <a:pt x="8271" y="3075"/>
                  </a:cubicBezTo>
                  <a:cubicBezTo>
                    <a:pt x="8522" y="3058"/>
                    <a:pt x="8773" y="3058"/>
                    <a:pt x="9007" y="3058"/>
                  </a:cubicBezTo>
                  <a:cubicBezTo>
                    <a:pt x="9474" y="3042"/>
                    <a:pt x="9942" y="3092"/>
                    <a:pt x="10410" y="3158"/>
                  </a:cubicBezTo>
                  <a:cubicBezTo>
                    <a:pt x="10661" y="3209"/>
                    <a:pt x="10928" y="3275"/>
                    <a:pt x="11212" y="3326"/>
                  </a:cubicBezTo>
                  <a:close/>
                  <a:moveTo>
                    <a:pt x="8071" y="1187"/>
                  </a:moveTo>
                  <a:cubicBezTo>
                    <a:pt x="8338" y="1120"/>
                    <a:pt x="8572" y="1070"/>
                    <a:pt x="8789" y="1003"/>
                  </a:cubicBezTo>
                  <a:cubicBezTo>
                    <a:pt x="8856" y="986"/>
                    <a:pt x="8923" y="986"/>
                    <a:pt x="8990" y="986"/>
                  </a:cubicBezTo>
                  <a:cubicBezTo>
                    <a:pt x="9174" y="986"/>
                    <a:pt x="9357" y="986"/>
                    <a:pt x="9541" y="986"/>
                  </a:cubicBezTo>
                  <a:cubicBezTo>
                    <a:pt x="9591" y="986"/>
                    <a:pt x="9642" y="986"/>
                    <a:pt x="9692" y="1003"/>
                  </a:cubicBezTo>
                  <a:cubicBezTo>
                    <a:pt x="9926" y="1053"/>
                    <a:pt x="10126" y="1120"/>
                    <a:pt x="10360" y="1170"/>
                  </a:cubicBezTo>
                  <a:cubicBezTo>
                    <a:pt x="10377" y="1187"/>
                    <a:pt x="10410" y="1170"/>
                    <a:pt x="10427" y="1170"/>
                  </a:cubicBezTo>
                  <a:cubicBezTo>
                    <a:pt x="10393" y="936"/>
                    <a:pt x="10293" y="736"/>
                    <a:pt x="10126" y="585"/>
                  </a:cubicBezTo>
                  <a:cubicBezTo>
                    <a:pt x="10026" y="485"/>
                    <a:pt x="9909" y="435"/>
                    <a:pt x="9775" y="418"/>
                  </a:cubicBezTo>
                  <a:cubicBezTo>
                    <a:pt x="9625" y="402"/>
                    <a:pt x="9458" y="368"/>
                    <a:pt x="9291" y="368"/>
                  </a:cubicBezTo>
                  <a:cubicBezTo>
                    <a:pt x="9124" y="368"/>
                    <a:pt x="8973" y="402"/>
                    <a:pt x="8806" y="418"/>
                  </a:cubicBezTo>
                  <a:cubicBezTo>
                    <a:pt x="8756" y="435"/>
                    <a:pt x="8689" y="418"/>
                    <a:pt x="8639" y="435"/>
                  </a:cubicBezTo>
                  <a:cubicBezTo>
                    <a:pt x="8589" y="452"/>
                    <a:pt x="8539" y="468"/>
                    <a:pt x="8489" y="502"/>
                  </a:cubicBezTo>
                  <a:cubicBezTo>
                    <a:pt x="8271" y="669"/>
                    <a:pt x="8104" y="869"/>
                    <a:pt x="8071" y="1187"/>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9;p19">
              <a:extLst>
                <a:ext uri="{FF2B5EF4-FFF2-40B4-BE49-F238E27FC236}">
                  <a16:creationId xmlns:a16="http://schemas.microsoft.com/office/drawing/2014/main" id="{6A0209A2-C063-924B-10A1-5A50C24109DC}"/>
                </a:ext>
              </a:extLst>
            </p:cNvPr>
            <p:cNvSpPr/>
            <p:nvPr/>
          </p:nvSpPr>
          <p:spPr>
            <a:xfrm>
              <a:off x="4124552" y="1719966"/>
              <a:ext cx="442292" cy="598169"/>
            </a:xfrm>
            <a:custGeom>
              <a:avLst/>
              <a:gdLst/>
              <a:ahLst/>
              <a:cxnLst/>
              <a:rect l="l" t="t" r="r" b="b"/>
              <a:pathLst>
                <a:path w="9286" h="12558" extrusionOk="0">
                  <a:moveTo>
                    <a:pt x="3157" y="8363"/>
                  </a:moveTo>
                  <a:cubicBezTo>
                    <a:pt x="3303" y="8363"/>
                    <a:pt x="3481" y="8506"/>
                    <a:pt x="3688" y="8794"/>
                  </a:cubicBezTo>
                  <a:cubicBezTo>
                    <a:pt x="3688" y="8944"/>
                    <a:pt x="3688" y="9078"/>
                    <a:pt x="3655" y="9211"/>
                  </a:cubicBezTo>
                  <a:cubicBezTo>
                    <a:pt x="3604" y="9713"/>
                    <a:pt x="3488" y="10097"/>
                    <a:pt x="3153" y="10481"/>
                  </a:cubicBezTo>
                  <a:cubicBezTo>
                    <a:pt x="3103" y="10531"/>
                    <a:pt x="3053" y="10598"/>
                    <a:pt x="2986" y="10665"/>
                  </a:cubicBezTo>
                  <a:cubicBezTo>
                    <a:pt x="2669" y="10030"/>
                    <a:pt x="2585" y="9278"/>
                    <a:pt x="2853" y="8677"/>
                  </a:cubicBezTo>
                  <a:cubicBezTo>
                    <a:pt x="2930" y="8468"/>
                    <a:pt x="3032" y="8363"/>
                    <a:pt x="3157" y="8363"/>
                  </a:cubicBezTo>
                  <a:close/>
                  <a:moveTo>
                    <a:pt x="5867" y="8862"/>
                  </a:moveTo>
                  <a:cubicBezTo>
                    <a:pt x="5973" y="8862"/>
                    <a:pt x="6055" y="8950"/>
                    <a:pt x="6111" y="9128"/>
                  </a:cubicBezTo>
                  <a:cubicBezTo>
                    <a:pt x="6261" y="9378"/>
                    <a:pt x="6295" y="9646"/>
                    <a:pt x="6295" y="9930"/>
                  </a:cubicBezTo>
                  <a:cubicBezTo>
                    <a:pt x="6311" y="10297"/>
                    <a:pt x="6144" y="10698"/>
                    <a:pt x="5960" y="11033"/>
                  </a:cubicBezTo>
                  <a:cubicBezTo>
                    <a:pt x="5726" y="10682"/>
                    <a:pt x="5593" y="10247"/>
                    <a:pt x="5543" y="9896"/>
                  </a:cubicBezTo>
                  <a:cubicBezTo>
                    <a:pt x="5509" y="9612"/>
                    <a:pt x="5509" y="9312"/>
                    <a:pt x="5576" y="9027"/>
                  </a:cubicBezTo>
                  <a:cubicBezTo>
                    <a:pt x="5687" y="8917"/>
                    <a:pt x="5784" y="8862"/>
                    <a:pt x="5867" y="8862"/>
                  </a:cubicBezTo>
                  <a:close/>
                  <a:moveTo>
                    <a:pt x="6242" y="1"/>
                  </a:moveTo>
                  <a:cubicBezTo>
                    <a:pt x="6141" y="1"/>
                    <a:pt x="6043" y="57"/>
                    <a:pt x="6011" y="189"/>
                  </a:cubicBezTo>
                  <a:cubicBezTo>
                    <a:pt x="5860" y="840"/>
                    <a:pt x="5944" y="1459"/>
                    <a:pt x="6044" y="2110"/>
                  </a:cubicBezTo>
                  <a:cubicBezTo>
                    <a:pt x="6178" y="2879"/>
                    <a:pt x="6211" y="3681"/>
                    <a:pt x="6328" y="4449"/>
                  </a:cubicBezTo>
                  <a:cubicBezTo>
                    <a:pt x="6512" y="5786"/>
                    <a:pt x="6946" y="7006"/>
                    <a:pt x="7798" y="8042"/>
                  </a:cubicBezTo>
                  <a:cubicBezTo>
                    <a:pt x="8366" y="8743"/>
                    <a:pt x="8801" y="9228"/>
                    <a:pt x="8567" y="10180"/>
                  </a:cubicBezTo>
                  <a:cubicBezTo>
                    <a:pt x="8417" y="10882"/>
                    <a:pt x="7882" y="11634"/>
                    <a:pt x="7113" y="11701"/>
                  </a:cubicBezTo>
                  <a:cubicBezTo>
                    <a:pt x="7091" y="11702"/>
                    <a:pt x="7070" y="11703"/>
                    <a:pt x="7048" y="11703"/>
                  </a:cubicBezTo>
                  <a:cubicBezTo>
                    <a:pt x="6774" y="11703"/>
                    <a:pt x="6529" y="11605"/>
                    <a:pt x="6328" y="11450"/>
                  </a:cubicBezTo>
                  <a:cubicBezTo>
                    <a:pt x="6696" y="10849"/>
                    <a:pt x="6929" y="10130"/>
                    <a:pt x="6796" y="9428"/>
                  </a:cubicBezTo>
                  <a:cubicBezTo>
                    <a:pt x="6679" y="8894"/>
                    <a:pt x="6311" y="8259"/>
                    <a:pt x="5710" y="8242"/>
                  </a:cubicBezTo>
                  <a:cubicBezTo>
                    <a:pt x="5706" y="8242"/>
                    <a:pt x="5702" y="8242"/>
                    <a:pt x="5698" y="8242"/>
                  </a:cubicBezTo>
                  <a:cubicBezTo>
                    <a:pt x="4378" y="8242"/>
                    <a:pt x="5160" y="10950"/>
                    <a:pt x="5593" y="11434"/>
                  </a:cubicBezTo>
                  <a:cubicBezTo>
                    <a:pt x="5610" y="11467"/>
                    <a:pt x="5643" y="11484"/>
                    <a:pt x="5660" y="11500"/>
                  </a:cubicBezTo>
                  <a:cubicBezTo>
                    <a:pt x="5387" y="11860"/>
                    <a:pt x="5076" y="12022"/>
                    <a:pt x="4734" y="12022"/>
                  </a:cubicBezTo>
                  <a:cubicBezTo>
                    <a:pt x="4489" y="12022"/>
                    <a:pt x="4228" y="11938"/>
                    <a:pt x="3955" y="11784"/>
                  </a:cubicBezTo>
                  <a:cubicBezTo>
                    <a:pt x="3688" y="11634"/>
                    <a:pt x="3454" y="11400"/>
                    <a:pt x="3254" y="11133"/>
                  </a:cubicBezTo>
                  <a:cubicBezTo>
                    <a:pt x="3588" y="10849"/>
                    <a:pt x="3855" y="10498"/>
                    <a:pt x="3989" y="10164"/>
                  </a:cubicBezTo>
                  <a:cubicBezTo>
                    <a:pt x="4189" y="9629"/>
                    <a:pt x="4457" y="8526"/>
                    <a:pt x="4022" y="8042"/>
                  </a:cubicBezTo>
                  <a:cubicBezTo>
                    <a:pt x="3831" y="7811"/>
                    <a:pt x="3610" y="7713"/>
                    <a:pt x="3384" y="7713"/>
                  </a:cubicBezTo>
                  <a:cubicBezTo>
                    <a:pt x="3135" y="7713"/>
                    <a:pt x="2880" y="7832"/>
                    <a:pt x="2652" y="8025"/>
                  </a:cubicBezTo>
                  <a:cubicBezTo>
                    <a:pt x="1967" y="8626"/>
                    <a:pt x="2151" y="9829"/>
                    <a:pt x="2385" y="10581"/>
                  </a:cubicBezTo>
                  <a:cubicBezTo>
                    <a:pt x="2435" y="10715"/>
                    <a:pt x="2485" y="10849"/>
                    <a:pt x="2552" y="10982"/>
                  </a:cubicBezTo>
                  <a:cubicBezTo>
                    <a:pt x="2272" y="11153"/>
                    <a:pt x="1949" y="11281"/>
                    <a:pt x="1646" y="11281"/>
                  </a:cubicBezTo>
                  <a:cubicBezTo>
                    <a:pt x="1443" y="11281"/>
                    <a:pt x="1249" y="11223"/>
                    <a:pt x="1081" y="11083"/>
                  </a:cubicBezTo>
                  <a:cubicBezTo>
                    <a:pt x="731" y="10782"/>
                    <a:pt x="664" y="10231"/>
                    <a:pt x="630" y="9813"/>
                  </a:cubicBezTo>
                  <a:cubicBezTo>
                    <a:pt x="564" y="8911"/>
                    <a:pt x="714" y="7992"/>
                    <a:pt x="948" y="7123"/>
                  </a:cubicBezTo>
                  <a:cubicBezTo>
                    <a:pt x="1148" y="6337"/>
                    <a:pt x="1650" y="5669"/>
                    <a:pt x="2017" y="4934"/>
                  </a:cubicBezTo>
                  <a:cubicBezTo>
                    <a:pt x="2585" y="3764"/>
                    <a:pt x="3003" y="2093"/>
                    <a:pt x="2752" y="790"/>
                  </a:cubicBezTo>
                  <a:cubicBezTo>
                    <a:pt x="2725" y="655"/>
                    <a:pt x="2625" y="597"/>
                    <a:pt x="2519" y="597"/>
                  </a:cubicBezTo>
                  <a:cubicBezTo>
                    <a:pt x="2363" y="597"/>
                    <a:pt x="2195" y="725"/>
                    <a:pt x="2234" y="924"/>
                  </a:cubicBezTo>
                  <a:cubicBezTo>
                    <a:pt x="2485" y="2194"/>
                    <a:pt x="1984" y="3798"/>
                    <a:pt x="1432" y="4917"/>
                  </a:cubicBezTo>
                  <a:cubicBezTo>
                    <a:pt x="864" y="6070"/>
                    <a:pt x="363" y="6939"/>
                    <a:pt x="179" y="8242"/>
                  </a:cubicBezTo>
                  <a:cubicBezTo>
                    <a:pt x="0" y="9510"/>
                    <a:pt x="74" y="11842"/>
                    <a:pt x="1636" y="11842"/>
                  </a:cubicBezTo>
                  <a:cubicBezTo>
                    <a:pt x="1824" y="11842"/>
                    <a:pt x="2034" y="11808"/>
                    <a:pt x="2268" y="11734"/>
                  </a:cubicBezTo>
                  <a:cubicBezTo>
                    <a:pt x="2452" y="11667"/>
                    <a:pt x="2652" y="11567"/>
                    <a:pt x="2853" y="11450"/>
                  </a:cubicBezTo>
                  <a:cubicBezTo>
                    <a:pt x="3331" y="12081"/>
                    <a:pt x="4057" y="12557"/>
                    <a:pt x="4764" y="12557"/>
                  </a:cubicBezTo>
                  <a:cubicBezTo>
                    <a:pt x="5217" y="12557"/>
                    <a:pt x="5662" y="12361"/>
                    <a:pt x="6027" y="11885"/>
                  </a:cubicBezTo>
                  <a:cubicBezTo>
                    <a:pt x="6044" y="11885"/>
                    <a:pt x="6044" y="11868"/>
                    <a:pt x="6044" y="11851"/>
                  </a:cubicBezTo>
                  <a:cubicBezTo>
                    <a:pt x="6372" y="12077"/>
                    <a:pt x="6715" y="12181"/>
                    <a:pt x="7049" y="12181"/>
                  </a:cubicBezTo>
                  <a:cubicBezTo>
                    <a:pt x="7803" y="12181"/>
                    <a:pt x="8513" y="11650"/>
                    <a:pt x="8918" y="10782"/>
                  </a:cubicBezTo>
                  <a:cubicBezTo>
                    <a:pt x="9135" y="10331"/>
                    <a:pt x="9285" y="9662"/>
                    <a:pt x="9152" y="9161"/>
                  </a:cubicBezTo>
                  <a:cubicBezTo>
                    <a:pt x="8935" y="8359"/>
                    <a:pt x="8249" y="7824"/>
                    <a:pt x="7782" y="7156"/>
                  </a:cubicBezTo>
                  <a:cubicBezTo>
                    <a:pt x="7113" y="6187"/>
                    <a:pt x="6913" y="4934"/>
                    <a:pt x="6762" y="3798"/>
                  </a:cubicBezTo>
                  <a:cubicBezTo>
                    <a:pt x="6629" y="2745"/>
                    <a:pt x="6278" y="1358"/>
                    <a:pt x="6528" y="339"/>
                  </a:cubicBezTo>
                  <a:cubicBezTo>
                    <a:pt x="6569" y="136"/>
                    <a:pt x="6400" y="1"/>
                    <a:pt x="6242" y="1"/>
                  </a:cubicBezTo>
                  <a:close/>
                </a:path>
              </a:pathLst>
            </a:custGeom>
            <a:solidFill>
              <a:srgbClr val="3618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2" name="Google Shape;1217;p29">
            <a:extLst>
              <a:ext uri="{FF2B5EF4-FFF2-40B4-BE49-F238E27FC236}">
                <a16:creationId xmlns:a16="http://schemas.microsoft.com/office/drawing/2014/main" id="{91B614A8-5333-B9BA-FDB1-C7C071175D29}"/>
              </a:ext>
            </a:extLst>
          </p:cNvPr>
          <p:cNvSpPr txBox="1">
            <a:spLocks/>
          </p:cNvSpPr>
          <p:nvPr/>
        </p:nvSpPr>
        <p:spPr>
          <a:xfrm>
            <a:off x="-3711383" y="362887"/>
            <a:ext cx="3429000" cy="481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1pPr>
            <a:lvl2pPr marR="0" lvl="1"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9pPr>
          </a:lstStyle>
          <a:p>
            <a:r>
              <a:rPr lang="vi-VN" sz="3600">
                <a:latin typeface="#9Slide07 IcielBaliho Script" pitchFamily="2" charset="0"/>
              </a:rPr>
              <a:t>CÁCH ĐO TỐC ĐỘ</a:t>
            </a:r>
            <a:endParaRPr lang="vi-VN" sz="3600" dirty="0">
              <a:latin typeface="#9Slide07 IcielBaliho Script" pitchFamily="2" charset="0"/>
            </a:endParaRPr>
          </a:p>
        </p:txBody>
      </p:sp>
      <p:cxnSp>
        <p:nvCxnSpPr>
          <p:cNvPr id="153" name="Google Shape;1161;p28">
            <a:extLst>
              <a:ext uri="{FF2B5EF4-FFF2-40B4-BE49-F238E27FC236}">
                <a16:creationId xmlns:a16="http://schemas.microsoft.com/office/drawing/2014/main" id="{5DEFBD26-F167-CF74-A1BB-D8C679D9B79D}"/>
              </a:ext>
            </a:extLst>
          </p:cNvPr>
          <p:cNvCxnSpPr>
            <a:cxnSpLocks/>
          </p:cNvCxnSpPr>
          <p:nvPr/>
        </p:nvCxnSpPr>
        <p:spPr>
          <a:xfrm flipH="1">
            <a:off x="2457578" y="3036205"/>
            <a:ext cx="591502" cy="0"/>
          </a:xfrm>
          <a:prstGeom prst="straightConnector1">
            <a:avLst/>
          </a:prstGeom>
          <a:noFill/>
          <a:ln w="28575" cap="flat" cmpd="sng">
            <a:solidFill>
              <a:schemeClr val="accent1"/>
            </a:solidFill>
            <a:prstDash val="solid"/>
            <a:round/>
            <a:headEnd type="none" w="med" len="med"/>
            <a:tailEnd type="oval" w="med" len="med"/>
          </a:ln>
        </p:spPr>
      </p:cxn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type="lt">
                                    <p:tmPct val="5000"/>
                                  </p:iterate>
                                  <p:childTnLst>
                                    <p:set>
                                      <p:cBhvr>
                                        <p:cTn id="6" dur="1" fill="hold">
                                          <p:stCondLst>
                                            <p:cond delay="0"/>
                                          </p:stCondLst>
                                        </p:cTn>
                                        <p:tgtEl>
                                          <p:spTgt spid="53"/>
                                        </p:tgtEl>
                                        <p:attrNameLst>
                                          <p:attrName>style.visibility</p:attrName>
                                        </p:attrNameLst>
                                      </p:cBhvr>
                                      <p:to>
                                        <p:strVal val="visible"/>
                                      </p:to>
                                    </p:set>
                                    <p:animEffect transition="in" filter="wipe(up)">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239"/>
                                        </p:tgtEl>
                                        <p:attrNameLst>
                                          <p:attrName>style.visibility</p:attrName>
                                        </p:attrNameLst>
                                      </p:cBhvr>
                                      <p:to>
                                        <p:strVal val="visible"/>
                                      </p:to>
                                    </p:set>
                                    <p:anim calcmode="lin" valueType="num">
                                      <p:cBhvr>
                                        <p:cTn id="12" dur="500" fill="hold"/>
                                        <p:tgtEl>
                                          <p:spTgt spid="1239"/>
                                        </p:tgtEl>
                                        <p:attrNameLst>
                                          <p:attrName>ppt_w</p:attrName>
                                        </p:attrNameLst>
                                      </p:cBhvr>
                                      <p:tavLst>
                                        <p:tav tm="0">
                                          <p:val>
                                            <p:fltVal val="0"/>
                                          </p:val>
                                        </p:tav>
                                        <p:tav tm="100000">
                                          <p:val>
                                            <p:strVal val="#ppt_w"/>
                                          </p:val>
                                        </p:tav>
                                      </p:tavLst>
                                    </p:anim>
                                    <p:anim calcmode="lin" valueType="num">
                                      <p:cBhvr>
                                        <p:cTn id="13" dur="500" fill="hold"/>
                                        <p:tgtEl>
                                          <p:spTgt spid="1239"/>
                                        </p:tgtEl>
                                        <p:attrNameLst>
                                          <p:attrName>ppt_h</p:attrName>
                                        </p:attrNameLst>
                                      </p:cBhvr>
                                      <p:tavLst>
                                        <p:tav tm="0">
                                          <p:val>
                                            <p:fltVal val="0"/>
                                          </p:val>
                                        </p:tav>
                                        <p:tav tm="100000">
                                          <p:val>
                                            <p:strVal val="#ppt_h"/>
                                          </p:val>
                                        </p:tav>
                                      </p:tavLst>
                                    </p:anim>
                                    <p:animEffect transition="in" filter="fade">
                                      <p:cBhvr>
                                        <p:cTn id="14" dur="500"/>
                                        <p:tgtEl>
                                          <p:spTgt spid="1239"/>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240"/>
                                        </p:tgtEl>
                                        <p:attrNameLst>
                                          <p:attrName>style.visibility</p:attrName>
                                        </p:attrNameLst>
                                      </p:cBhvr>
                                      <p:to>
                                        <p:strVal val="visible"/>
                                      </p:to>
                                    </p:set>
                                    <p:anim calcmode="lin" valueType="num">
                                      <p:cBhvr>
                                        <p:cTn id="17" dur="500" fill="hold"/>
                                        <p:tgtEl>
                                          <p:spTgt spid="1240"/>
                                        </p:tgtEl>
                                        <p:attrNameLst>
                                          <p:attrName>ppt_w</p:attrName>
                                        </p:attrNameLst>
                                      </p:cBhvr>
                                      <p:tavLst>
                                        <p:tav tm="0">
                                          <p:val>
                                            <p:fltVal val="0"/>
                                          </p:val>
                                        </p:tav>
                                        <p:tav tm="100000">
                                          <p:val>
                                            <p:strVal val="#ppt_w"/>
                                          </p:val>
                                        </p:tav>
                                      </p:tavLst>
                                    </p:anim>
                                    <p:anim calcmode="lin" valueType="num">
                                      <p:cBhvr>
                                        <p:cTn id="18" dur="500" fill="hold"/>
                                        <p:tgtEl>
                                          <p:spTgt spid="1240"/>
                                        </p:tgtEl>
                                        <p:attrNameLst>
                                          <p:attrName>ppt_h</p:attrName>
                                        </p:attrNameLst>
                                      </p:cBhvr>
                                      <p:tavLst>
                                        <p:tav tm="0">
                                          <p:val>
                                            <p:fltVal val="0"/>
                                          </p:val>
                                        </p:tav>
                                        <p:tav tm="100000">
                                          <p:val>
                                            <p:strVal val="#ppt_h"/>
                                          </p:val>
                                        </p:tav>
                                      </p:tavLst>
                                    </p:anim>
                                    <p:animEffect transition="in" filter="fade">
                                      <p:cBhvr>
                                        <p:cTn id="19" dur="500"/>
                                        <p:tgtEl>
                                          <p:spTgt spid="1240"/>
                                        </p:tgtEl>
                                      </p:cBhvr>
                                    </p:animEffect>
                                  </p:childTnLst>
                                </p:cTn>
                              </p:par>
                              <p:par>
                                <p:cTn id="20" presetID="22" presetClass="entr" presetSubtype="8" fill="hold" nodeType="withEffect">
                                  <p:stCondLst>
                                    <p:cond delay="20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par>
                                <p:cTn id="23" presetID="22" presetClass="entr" presetSubtype="8" fill="hold" nodeType="withEffect">
                                  <p:stCondLst>
                                    <p:cond delay="400"/>
                                  </p:stCondLst>
                                  <p:childTnLst>
                                    <p:set>
                                      <p:cBhvr>
                                        <p:cTn id="24" dur="1" fill="hold">
                                          <p:stCondLst>
                                            <p:cond delay="0"/>
                                          </p:stCondLst>
                                        </p:cTn>
                                        <p:tgtEl>
                                          <p:spTgt spid="2"/>
                                        </p:tgtEl>
                                        <p:attrNameLst>
                                          <p:attrName>style.visibility</p:attrName>
                                        </p:attrNameLst>
                                      </p:cBhvr>
                                      <p:to>
                                        <p:strVal val="visible"/>
                                      </p:to>
                                    </p:set>
                                    <p:animEffect transition="in" filter="wipe(left)">
                                      <p:cBhvr>
                                        <p:cTn id="25" dur="500"/>
                                        <p:tgtEl>
                                          <p:spTgt spid="2"/>
                                        </p:tgtEl>
                                      </p:cBhvr>
                                    </p:animEffect>
                                  </p:childTnLst>
                                </p:cTn>
                              </p:par>
                              <p:par>
                                <p:cTn id="26" presetID="22" presetClass="entr" presetSubtype="2" fill="hold" nodeType="withEffect">
                                  <p:stCondLst>
                                    <p:cond delay="600"/>
                                  </p:stCondLst>
                                  <p:childTnLst>
                                    <p:set>
                                      <p:cBhvr>
                                        <p:cTn id="27" dur="1" fill="hold">
                                          <p:stCondLst>
                                            <p:cond delay="0"/>
                                          </p:stCondLst>
                                        </p:cTn>
                                        <p:tgtEl>
                                          <p:spTgt spid="6"/>
                                        </p:tgtEl>
                                        <p:attrNameLst>
                                          <p:attrName>style.visibility</p:attrName>
                                        </p:attrNameLst>
                                      </p:cBhvr>
                                      <p:to>
                                        <p:strVal val="visible"/>
                                      </p:to>
                                    </p:set>
                                    <p:animEffect transition="in" filter="wipe(right)">
                                      <p:cBhvr>
                                        <p:cTn id="28" dur="500"/>
                                        <p:tgtEl>
                                          <p:spTgt spid="6"/>
                                        </p:tgtEl>
                                      </p:cBhvr>
                                    </p:animEffect>
                                  </p:childTnLst>
                                </p:cTn>
                              </p:par>
                              <p:par>
                                <p:cTn id="29" presetID="22" presetClass="entr" presetSubtype="2" fill="hold" nodeType="withEffect">
                                  <p:stCondLst>
                                    <p:cond delay="800"/>
                                  </p:stCondLst>
                                  <p:childTnLst>
                                    <p:set>
                                      <p:cBhvr>
                                        <p:cTn id="30" dur="1" fill="hold">
                                          <p:stCondLst>
                                            <p:cond delay="0"/>
                                          </p:stCondLst>
                                        </p:cTn>
                                        <p:tgtEl>
                                          <p:spTgt spid="5"/>
                                        </p:tgtEl>
                                        <p:attrNameLst>
                                          <p:attrName>style.visibility</p:attrName>
                                        </p:attrNameLst>
                                      </p:cBhvr>
                                      <p:to>
                                        <p:strVal val="visible"/>
                                      </p:to>
                                    </p:set>
                                    <p:animEffect transition="in" filter="wipe(right)">
                                      <p:cBhvr>
                                        <p:cTn id="31" dur="500"/>
                                        <p:tgtEl>
                                          <p:spTgt spid="5"/>
                                        </p:tgtEl>
                                      </p:cBhvr>
                                    </p:animEffect>
                                  </p:childTnLst>
                                </p:cTn>
                              </p:par>
                            </p:childTnLst>
                          </p:cTn>
                        </p:par>
                        <p:par>
                          <p:cTn id="32" fill="hold">
                            <p:stCondLst>
                              <p:cond delay="1300"/>
                            </p:stCondLst>
                            <p:childTnLst>
                              <p:par>
                                <p:cTn id="33" presetID="53" presetClass="entr" presetSubtype="16" fill="hold" grpId="0" nodeType="afterEffect">
                                  <p:stCondLst>
                                    <p:cond delay="0"/>
                                  </p:stCondLst>
                                  <p:childTnLst>
                                    <p:set>
                                      <p:cBhvr>
                                        <p:cTn id="34" dur="1" fill="hold">
                                          <p:stCondLst>
                                            <p:cond delay="0"/>
                                          </p:stCondLst>
                                        </p:cTn>
                                        <p:tgtEl>
                                          <p:spTgt spid="54"/>
                                        </p:tgtEl>
                                        <p:attrNameLst>
                                          <p:attrName>style.visibility</p:attrName>
                                        </p:attrNameLst>
                                      </p:cBhvr>
                                      <p:to>
                                        <p:strVal val="visible"/>
                                      </p:to>
                                    </p:set>
                                    <p:anim calcmode="lin" valueType="num">
                                      <p:cBhvr>
                                        <p:cTn id="35" dur="500" fill="hold"/>
                                        <p:tgtEl>
                                          <p:spTgt spid="54"/>
                                        </p:tgtEl>
                                        <p:attrNameLst>
                                          <p:attrName>ppt_w</p:attrName>
                                        </p:attrNameLst>
                                      </p:cBhvr>
                                      <p:tavLst>
                                        <p:tav tm="0">
                                          <p:val>
                                            <p:fltVal val="0"/>
                                          </p:val>
                                        </p:tav>
                                        <p:tav tm="100000">
                                          <p:val>
                                            <p:strVal val="#ppt_w"/>
                                          </p:val>
                                        </p:tav>
                                      </p:tavLst>
                                    </p:anim>
                                    <p:anim calcmode="lin" valueType="num">
                                      <p:cBhvr>
                                        <p:cTn id="36" dur="500" fill="hold"/>
                                        <p:tgtEl>
                                          <p:spTgt spid="54"/>
                                        </p:tgtEl>
                                        <p:attrNameLst>
                                          <p:attrName>ppt_h</p:attrName>
                                        </p:attrNameLst>
                                      </p:cBhvr>
                                      <p:tavLst>
                                        <p:tav tm="0">
                                          <p:val>
                                            <p:fltVal val="0"/>
                                          </p:val>
                                        </p:tav>
                                        <p:tav tm="100000">
                                          <p:val>
                                            <p:strVal val="#ppt_h"/>
                                          </p:val>
                                        </p:tav>
                                      </p:tavLst>
                                    </p:anim>
                                    <p:animEffect transition="in" filter="fade">
                                      <p:cBhvr>
                                        <p:cTn id="37" dur="500"/>
                                        <p:tgtEl>
                                          <p:spTgt spid="5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213"/>
                                        </p:tgtEl>
                                        <p:attrNameLst>
                                          <p:attrName>style.visibility</p:attrName>
                                        </p:attrNameLst>
                                      </p:cBhvr>
                                      <p:to>
                                        <p:strVal val="visible"/>
                                      </p:to>
                                    </p:set>
                                    <p:anim calcmode="lin" valueType="num">
                                      <p:cBhvr>
                                        <p:cTn id="42" dur="500" fill="hold"/>
                                        <p:tgtEl>
                                          <p:spTgt spid="1213"/>
                                        </p:tgtEl>
                                        <p:attrNameLst>
                                          <p:attrName>ppt_w</p:attrName>
                                        </p:attrNameLst>
                                      </p:cBhvr>
                                      <p:tavLst>
                                        <p:tav tm="0">
                                          <p:val>
                                            <p:fltVal val="0"/>
                                          </p:val>
                                        </p:tav>
                                        <p:tav tm="100000">
                                          <p:val>
                                            <p:strVal val="#ppt_w"/>
                                          </p:val>
                                        </p:tav>
                                      </p:tavLst>
                                    </p:anim>
                                    <p:anim calcmode="lin" valueType="num">
                                      <p:cBhvr>
                                        <p:cTn id="43" dur="500" fill="hold"/>
                                        <p:tgtEl>
                                          <p:spTgt spid="1213"/>
                                        </p:tgtEl>
                                        <p:attrNameLst>
                                          <p:attrName>ppt_h</p:attrName>
                                        </p:attrNameLst>
                                      </p:cBhvr>
                                      <p:tavLst>
                                        <p:tav tm="0">
                                          <p:val>
                                            <p:fltVal val="0"/>
                                          </p:val>
                                        </p:tav>
                                        <p:tav tm="100000">
                                          <p:val>
                                            <p:strVal val="#ppt_h"/>
                                          </p:val>
                                        </p:tav>
                                      </p:tavLst>
                                    </p:anim>
                                    <p:animEffect transition="in" filter="fade">
                                      <p:cBhvr>
                                        <p:cTn id="44" dur="500"/>
                                        <p:tgtEl>
                                          <p:spTgt spid="1213"/>
                                        </p:tgtEl>
                                      </p:cBhvr>
                                    </p:animEffect>
                                  </p:childTnLst>
                                </p:cTn>
                              </p:par>
                            </p:childTnLst>
                          </p:cTn>
                        </p:par>
                        <p:par>
                          <p:cTn id="45" fill="hold">
                            <p:stCondLst>
                              <p:cond delay="500"/>
                            </p:stCondLst>
                            <p:childTnLst>
                              <p:par>
                                <p:cTn id="46" presetID="22" presetClass="entr" presetSubtype="8" fill="hold" nodeType="after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wipe(left)">
                                      <p:cBhvr>
                                        <p:cTn id="48" dur="500"/>
                                        <p:tgtEl>
                                          <p:spTgt spid="45"/>
                                        </p:tgtEl>
                                      </p:cBhvr>
                                    </p:animEffect>
                                  </p:childTnLst>
                                </p:cTn>
                              </p:par>
                              <p:par>
                                <p:cTn id="49" presetID="53" presetClass="entr" presetSubtype="16" fill="hold" nodeType="withEffect">
                                  <p:stCondLst>
                                    <p:cond delay="0"/>
                                  </p:stCondLst>
                                  <p:childTnLst>
                                    <p:set>
                                      <p:cBhvr>
                                        <p:cTn id="50" dur="1" fill="hold">
                                          <p:stCondLst>
                                            <p:cond delay="0"/>
                                          </p:stCondLst>
                                        </p:cTn>
                                        <p:tgtEl>
                                          <p:spTgt spid="1225"/>
                                        </p:tgtEl>
                                        <p:attrNameLst>
                                          <p:attrName>style.visibility</p:attrName>
                                        </p:attrNameLst>
                                      </p:cBhvr>
                                      <p:to>
                                        <p:strVal val="visible"/>
                                      </p:to>
                                    </p:set>
                                    <p:anim calcmode="lin" valueType="num">
                                      <p:cBhvr>
                                        <p:cTn id="51" dur="500" fill="hold"/>
                                        <p:tgtEl>
                                          <p:spTgt spid="1225"/>
                                        </p:tgtEl>
                                        <p:attrNameLst>
                                          <p:attrName>ppt_w</p:attrName>
                                        </p:attrNameLst>
                                      </p:cBhvr>
                                      <p:tavLst>
                                        <p:tav tm="0">
                                          <p:val>
                                            <p:fltVal val="0"/>
                                          </p:val>
                                        </p:tav>
                                        <p:tav tm="100000">
                                          <p:val>
                                            <p:strVal val="#ppt_w"/>
                                          </p:val>
                                        </p:tav>
                                      </p:tavLst>
                                    </p:anim>
                                    <p:anim calcmode="lin" valueType="num">
                                      <p:cBhvr>
                                        <p:cTn id="52" dur="500" fill="hold"/>
                                        <p:tgtEl>
                                          <p:spTgt spid="1225"/>
                                        </p:tgtEl>
                                        <p:attrNameLst>
                                          <p:attrName>ppt_h</p:attrName>
                                        </p:attrNameLst>
                                      </p:cBhvr>
                                      <p:tavLst>
                                        <p:tav tm="0">
                                          <p:val>
                                            <p:fltVal val="0"/>
                                          </p:val>
                                        </p:tav>
                                        <p:tav tm="100000">
                                          <p:val>
                                            <p:strVal val="#ppt_h"/>
                                          </p:val>
                                        </p:tav>
                                      </p:tavLst>
                                    </p:anim>
                                    <p:animEffect transition="in" filter="fade">
                                      <p:cBhvr>
                                        <p:cTn id="53" dur="500"/>
                                        <p:tgtEl>
                                          <p:spTgt spid="1225"/>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1215"/>
                                        </p:tgtEl>
                                        <p:attrNameLst>
                                          <p:attrName>style.visibility</p:attrName>
                                        </p:attrNameLst>
                                      </p:cBhvr>
                                      <p:to>
                                        <p:strVal val="visible"/>
                                      </p:to>
                                    </p:set>
                                    <p:anim calcmode="lin" valueType="num">
                                      <p:cBhvr>
                                        <p:cTn id="58" dur="500" fill="hold"/>
                                        <p:tgtEl>
                                          <p:spTgt spid="1215"/>
                                        </p:tgtEl>
                                        <p:attrNameLst>
                                          <p:attrName>ppt_w</p:attrName>
                                        </p:attrNameLst>
                                      </p:cBhvr>
                                      <p:tavLst>
                                        <p:tav tm="0">
                                          <p:val>
                                            <p:fltVal val="0"/>
                                          </p:val>
                                        </p:tav>
                                        <p:tav tm="100000">
                                          <p:val>
                                            <p:strVal val="#ppt_w"/>
                                          </p:val>
                                        </p:tav>
                                      </p:tavLst>
                                    </p:anim>
                                    <p:anim calcmode="lin" valueType="num">
                                      <p:cBhvr>
                                        <p:cTn id="59" dur="500" fill="hold"/>
                                        <p:tgtEl>
                                          <p:spTgt spid="1215"/>
                                        </p:tgtEl>
                                        <p:attrNameLst>
                                          <p:attrName>ppt_h</p:attrName>
                                        </p:attrNameLst>
                                      </p:cBhvr>
                                      <p:tavLst>
                                        <p:tav tm="0">
                                          <p:val>
                                            <p:fltVal val="0"/>
                                          </p:val>
                                        </p:tav>
                                        <p:tav tm="100000">
                                          <p:val>
                                            <p:strVal val="#ppt_h"/>
                                          </p:val>
                                        </p:tav>
                                      </p:tavLst>
                                    </p:anim>
                                    <p:animEffect transition="in" filter="fade">
                                      <p:cBhvr>
                                        <p:cTn id="60" dur="500"/>
                                        <p:tgtEl>
                                          <p:spTgt spid="1215"/>
                                        </p:tgtEl>
                                      </p:cBhvr>
                                    </p:animEffect>
                                  </p:childTnLst>
                                </p:cTn>
                              </p:par>
                              <p:par>
                                <p:cTn id="61" presetID="53" presetClass="entr" presetSubtype="16" fill="hold" nodeType="withEffect">
                                  <p:stCondLst>
                                    <p:cond delay="0"/>
                                  </p:stCondLst>
                                  <p:childTnLst>
                                    <p:set>
                                      <p:cBhvr>
                                        <p:cTn id="62" dur="1" fill="hold">
                                          <p:stCondLst>
                                            <p:cond delay="0"/>
                                          </p:stCondLst>
                                        </p:cTn>
                                        <p:tgtEl>
                                          <p:spTgt spid="1228"/>
                                        </p:tgtEl>
                                        <p:attrNameLst>
                                          <p:attrName>style.visibility</p:attrName>
                                        </p:attrNameLst>
                                      </p:cBhvr>
                                      <p:to>
                                        <p:strVal val="visible"/>
                                      </p:to>
                                    </p:set>
                                    <p:anim calcmode="lin" valueType="num">
                                      <p:cBhvr>
                                        <p:cTn id="63" dur="500" fill="hold"/>
                                        <p:tgtEl>
                                          <p:spTgt spid="1228"/>
                                        </p:tgtEl>
                                        <p:attrNameLst>
                                          <p:attrName>ppt_w</p:attrName>
                                        </p:attrNameLst>
                                      </p:cBhvr>
                                      <p:tavLst>
                                        <p:tav tm="0">
                                          <p:val>
                                            <p:fltVal val="0"/>
                                          </p:val>
                                        </p:tav>
                                        <p:tav tm="100000">
                                          <p:val>
                                            <p:strVal val="#ppt_w"/>
                                          </p:val>
                                        </p:tav>
                                      </p:tavLst>
                                    </p:anim>
                                    <p:anim calcmode="lin" valueType="num">
                                      <p:cBhvr>
                                        <p:cTn id="64" dur="500" fill="hold"/>
                                        <p:tgtEl>
                                          <p:spTgt spid="1228"/>
                                        </p:tgtEl>
                                        <p:attrNameLst>
                                          <p:attrName>ppt_h</p:attrName>
                                        </p:attrNameLst>
                                      </p:cBhvr>
                                      <p:tavLst>
                                        <p:tav tm="0">
                                          <p:val>
                                            <p:fltVal val="0"/>
                                          </p:val>
                                        </p:tav>
                                        <p:tav tm="100000">
                                          <p:val>
                                            <p:strVal val="#ppt_h"/>
                                          </p:val>
                                        </p:tav>
                                      </p:tavLst>
                                    </p:anim>
                                    <p:animEffect transition="in" filter="fade">
                                      <p:cBhvr>
                                        <p:cTn id="65" dur="500"/>
                                        <p:tgtEl>
                                          <p:spTgt spid="1228"/>
                                        </p:tgtEl>
                                      </p:cBhvr>
                                    </p:animEffect>
                                  </p:childTnLst>
                                </p:cTn>
                              </p:par>
                            </p:childTnLst>
                          </p:cTn>
                        </p:par>
                        <p:par>
                          <p:cTn id="66" fill="hold">
                            <p:stCondLst>
                              <p:cond delay="500"/>
                            </p:stCondLst>
                            <p:childTnLst>
                              <p:par>
                                <p:cTn id="67" presetID="22" presetClass="entr" presetSubtype="8" fill="hold" nodeType="afterEffect">
                                  <p:stCondLst>
                                    <p:cond delay="0"/>
                                  </p:stCondLst>
                                  <p:childTnLst>
                                    <p:set>
                                      <p:cBhvr>
                                        <p:cTn id="68" dur="1" fill="hold">
                                          <p:stCondLst>
                                            <p:cond delay="0"/>
                                          </p:stCondLst>
                                        </p:cTn>
                                        <p:tgtEl>
                                          <p:spTgt spid="41"/>
                                        </p:tgtEl>
                                        <p:attrNameLst>
                                          <p:attrName>style.visibility</p:attrName>
                                        </p:attrNameLst>
                                      </p:cBhvr>
                                      <p:to>
                                        <p:strVal val="visible"/>
                                      </p:to>
                                    </p:set>
                                    <p:animEffect transition="in" filter="wipe(left)">
                                      <p:cBhvr>
                                        <p:cTn id="69" dur="500"/>
                                        <p:tgtEl>
                                          <p:spTgt spid="41"/>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iterate type="lt">
                                    <p:tmPct val="5000"/>
                                  </p:iterate>
                                  <p:childTnLst>
                                    <p:set>
                                      <p:cBhvr>
                                        <p:cTn id="73" dur="1" fill="hold">
                                          <p:stCondLst>
                                            <p:cond delay="0"/>
                                          </p:stCondLst>
                                        </p:cTn>
                                        <p:tgtEl>
                                          <p:spTgt spid="49"/>
                                        </p:tgtEl>
                                        <p:attrNameLst>
                                          <p:attrName>style.visibility</p:attrName>
                                        </p:attrNameLst>
                                      </p:cBhvr>
                                      <p:to>
                                        <p:strVal val="visible"/>
                                      </p:to>
                                    </p:set>
                                    <p:animEffect transition="in" filter="wipe(left)">
                                      <p:cBhvr>
                                        <p:cTn id="74" dur="500"/>
                                        <p:tgtEl>
                                          <p:spTgt spid="49"/>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iterate type="lt">
                                    <p:tmPct val="5000"/>
                                  </p:iterate>
                                  <p:childTnLst>
                                    <p:set>
                                      <p:cBhvr>
                                        <p:cTn id="78" dur="1" fill="hold">
                                          <p:stCondLst>
                                            <p:cond delay="0"/>
                                          </p:stCondLst>
                                        </p:cTn>
                                        <p:tgtEl>
                                          <p:spTgt spid="50"/>
                                        </p:tgtEl>
                                        <p:attrNameLst>
                                          <p:attrName>style.visibility</p:attrName>
                                        </p:attrNameLst>
                                      </p:cBhvr>
                                      <p:to>
                                        <p:strVal val="visible"/>
                                      </p:to>
                                    </p:set>
                                    <p:animEffect transition="in" filter="wipe(left)">
                                      <p:cBhvr>
                                        <p:cTn id="79" dur="500"/>
                                        <p:tgtEl>
                                          <p:spTgt spid="50"/>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iterate type="lt">
                                    <p:tmPct val="5000"/>
                                  </p:iterate>
                                  <p:childTnLst>
                                    <p:set>
                                      <p:cBhvr>
                                        <p:cTn id="83" dur="1" fill="hold">
                                          <p:stCondLst>
                                            <p:cond delay="0"/>
                                          </p:stCondLst>
                                        </p:cTn>
                                        <p:tgtEl>
                                          <p:spTgt spid="51"/>
                                        </p:tgtEl>
                                        <p:attrNameLst>
                                          <p:attrName>style.visibility</p:attrName>
                                        </p:attrNameLst>
                                      </p:cBhvr>
                                      <p:to>
                                        <p:strVal val="visible"/>
                                      </p:to>
                                    </p:set>
                                    <p:animEffect transition="in" filter="wipe(left)">
                                      <p:cBhvr>
                                        <p:cTn id="84" dur="500"/>
                                        <p:tgtEl>
                                          <p:spTgt spid="51"/>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59"/>
                                        </p:tgtEl>
                                        <p:attrNameLst>
                                          <p:attrName>style.visibility</p:attrName>
                                        </p:attrNameLst>
                                      </p:cBhvr>
                                      <p:to>
                                        <p:strVal val="visible"/>
                                      </p:to>
                                    </p:set>
                                    <p:anim calcmode="lin" valueType="num">
                                      <p:cBhvr>
                                        <p:cTn id="89" dur="500" fill="hold"/>
                                        <p:tgtEl>
                                          <p:spTgt spid="59"/>
                                        </p:tgtEl>
                                        <p:attrNameLst>
                                          <p:attrName>ppt_w</p:attrName>
                                        </p:attrNameLst>
                                      </p:cBhvr>
                                      <p:tavLst>
                                        <p:tav tm="0">
                                          <p:val>
                                            <p:fltVal val="0"/>
                                          </p:val>
                                        </p:tav>
                                        <p:tav tm="100000">
                                          <p:val>
                                            <p:strVal val="#ppt_w"/>
                                          </p:val>
                                        </p:tav>
                                      </p:tavLst>
                                    </p:anim>
                                    <p:anim calcmode="lin" valueType="num">
                                      <p:cBhvr>
                                        <p:cTn id="90" dur="500" fill="hold"/>
                                        <p:tgtEl>
                                          <p:spTgt spid="59"/>
                                        </p:tgtEl>
                                        <p:attrNameLst>
                                          <p:attrName>ppt_h</p:attrName>
                                        </p:attrNameLst>
                                      </p:cBhvr>
                                      <p:tavLst>
                                        <p:tav tm="0">
                                          <p:val>
                                            <p:fltVal val="0"/>
                                          </p:val>
                                        </p:tav>
                                        <p:tav tm="100000">
                                          <p:val>
                                            <p:strVal val="#ppt_h"/>
                                          </p:val>
                                        </p:tav>
                                      </p:tavLst>
                                    </p:anim>
                                    <p:animEffect transition="in" filter="fade">
                                      <p:cBhvr>
                                        <p:cTn id="91" dur="500"/>
                                        <p:tgtEl>
                                          <p:spTgt spid="59"/>
                                        </p:tgtEl>
                                      </p:cBhvr>
                                    </p:animEffect>
                                  </p:childTnLst>
                                </p:cTn>
                              </p:par>
                            </p:childTnLst>
                          </p:cTn>
                        </p:par>
                        <p:par>
                          <p:cTn id="92" fill="hold">
                            <p:stCondLst>
                              <p:cond delay="500"/>
                            </p:stCondLst>
                            <p:childTnLst>
                              <p:par>
                                <p:cTn id="93" presetID="22" presetClass="entr" presetSubtype="8" fill="hold" grpId="0" nodeType="afterEffect">
                                  <p:stCondLst>
                                    <p:cond delay="0"/>
                                  </p:stCondLst>
                                  <p:childTnLst>
                                    <p:set>
                                      <p:cBhvr>
                                        <p:cTn id="94" dur="1" fill="hold">
                                          <p:stCondLst>
                                            <p:cond delay="0"/>
                                          </p:stCondLst>
                                        </p:cTn>
                                        <p:tgtEl>
                                          <p:spTgt spid="57"/>
                                        </p:tgtEl>
                                        <p:attrNameLst>
                                          <p:attrName>style.visibility</p:attrName>
                                        </p:attrNameLst>
                                      </p:cBhvr>
                                      <p:to>
                                        <p:strVal val="visible"/>
                                      </p:to>
                                    </p:set>
                                    <p:animEffect transition="in" filter="wipe(left)">
                                      <p:cBhvr>
                                        <p:cTn id="95" dur="500"/>
                                        <p:tgtEl>
                                          <p:spTgt spid="57"/>
                                        </p:tgtEl>
                                      </p:cBhvr>
                                    </p:animEffect>
                                  </p:childTnLst>
                                </p:cTn>
                              </p:par>
                            </p:childTnLst>
                          </p:cTn>
                        </p:par>
                      </p:childTnLst>
                    </p:cTn>
                  </p:par>
                  <p:par>
                    <p:cTn id="96" fill="hold">
                      <p:stCondLst>
                        <p:cond delay="indefinite"/>
                      </p:stCondLst>
                      <p:childTnLst>
                        <p:par>
                          <p:cTn id="97" fill="hold">
                            <p:stCondLst>
                              <p:cond delay="0"/>
                            </p:stCondLst>
                            <p:childTnLst>
                              <p:par>
                                <p:cTn id="98" presetID="53" presetClass="entr" presetSubtype="16" fill="hold" grpId="0" nodeType="clickEffect">
                                  <p:stCondLst>
                                    <p:cond delay="0"/>
                                  </p:stCondLst>
                                  <p:childTnLst>
                                    <p:set>
                                      <p:cBhvr>
                                        <p:cTn id="99" dur="1" fill="hold">
                                          <p:stCondLst>
                                            <p:cond delay="0"/>
                                          </p:stCondLst>
                                        </p:cTn>
                                        <p:tgtEl>
                                          <p:spTgt spid="60"/>
                                        </p:tgtEl>
                                        <p:attrNameLst>
                                          <p:attrName>style.visibility</p:attrName>
                                        </p:attrNameLst>
                                      </p:cBhvr>
                                      <p:to>
                                        <p:strVal val="visible"/>
                                      </p:to>
                                    </p:set>
                                    <p:anim calcmode="lin" valueType="num">
                                      <p:cBhvr>
                                        <p:cTn id="100" dur="500" fill="hold"/>
                                        <p:tgtEl>
                                          <p:spTgt spid="60"/>
                                        </p:tgtEl>
                                        <p:attrNameLst>
                                          <p:attrName>ppt_w</p:attrName>
                                        </p:attrNameLst>
                                      </p:cBhvr>
                                      <p:tavLst>
                                        <p:tav tm="0">
                                          <p:val>
                                            <p:fltVal val="0"/>
                                          </p:val>
                                        </p:tav>
                                        <p:tav tm="100000">
                                          <p:val>
                                            <p:strVal val="#ppt_w"/>
                                          </p:val>
                                        </p:tav>
                                      </p:tavLst>
                                    </p:anim>
                                    <p:anim calcmode="lin" valueType="num">
                                      <p:cBhvr>
                                        <p:cTn id="101" dur="500" fill="hold"/>
                                        <p:tgtEl>
                                          <p:spTgt spid="60"/>
                                        </p:tgtEl>
                                        <p:attrNameLst>
                                          <p:attrName>ppt_h</p:attrName>
                                        </p:attrNameLst>
                                      </p:cBhvr>
                                      <p:tavLst>
                                        <p:tav tm="0">
                                          <p:val>
                                            <p:fltVal val="0"/>
                                          </p:val>
                                        </p:tav>
                                        <p:tav tm="100000">
                                          <p:val>
                                            <p:strVal val="#ppt_h"/>
                                          </p:val>
                                        </p:tav>
                                      </p:tavLst>
                                    </p:anim>
                                    <p:animEffect transition="in" filter="fade">
                                      <p:cBhvr>
                                        <p:cTn id="102" dur="500"/>
                                        <p:tgtEl>
                                          <p:spTgt spid="60"/>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58"/>
                                        </p:tgtEl>
                                        <p:attrNameLst>
                                          <p:attrName>style.visibility</p:attrName>
                                        </p:attrNameLst>
                                      </p:cBhvr>
                                      <p:to>
                                        <p:strVal val="visible"/>
                                      </p:to>
                                    </p:set>
                                    <p:animEffect transition="in" filter="wipe(left)">
                                      <p:cBhvr>
                                        <p:cTn id="106" dur="500"/>
                                        <p:tgtEl>
                                          <p:spTgt spid="58"/>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8" fill="hold" nodeType="clickEffect">
                                  <p:stCondLst>
                                    <p:cond delay="0"/>
                                  </p:stCondLst>
                                  <p:childTnLst>
                                    <p:set>
                                      <p:cBhvr>
                                        <p:cTn id="110" dur="1" fill="hold">
                                          <p:stCondLst>
                                            <p:cond delay="0"/>
                                          </p:stCondLst>
                                        </p:cTn>
                                        <p:tgtEl>
                                          <p:spTgt spid="153"/>
                                        </p:tgtEl>
                                        <p:attrNameLst>
                                          <p:attrName>style.visibility</p:attrName>
                                        </p:attrNameLst>
                                      </p:cBhvr>
                                      <p:to>
                                        <p:strVal val="visible"/>
                                      </p:to>
                                    </p:set>
                                    <p:animEffect transition="in" filter="wipe(left)">
                                      <p:cBhvr>
                                        <p:cTn id="111" dur="500"/>
                                        <p:tgtEl>
                                          <p:spTgt spid="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3" grpId="0" animBg="1"/>
      <p:bldP spid="1215" grpId="0" animBg="1"/>
      <p:bldP spid="1239" grpId="0" animBg="1"/>
      <p:bldP spid="1240" grpId="0" animBg="1"/>
      <p:bldP spid="53" grpId="0"/>
      <p:bldP spid="54" grpId="0"/>
      <p:bldP spid="49" grpId="0"/>
      <p:bldP spid="50" grpId="0"/>
      <p:bldP spid="51" grpId="0"/>
      <p:bldP spid="57" grpId="0"/>
      <p:bldP spid="58" grpId="0"/>
      <p:bldP spid="59" grpId="0" animBg="1"/>
      <p:bldP spid="6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25"/>
        <p:cNvGrpSpPr/>
        <p:nvPr/>
      </p:nvGrpSpPr>
      <p:grpSpPr>
        <a:xfrm>
          <a:off x="0" y="0"/>
          <a:ext cx="0" cy="0"/>
          <a:chOff x="0" y="0"/>
          <a:chExt cx="0" cy="0"/>
        </a:xfrm>
      </p:grpSpPr>
      <p:sp>
        <p:nvSpPr>
          <p:cNvPr id="1727" name="Google Shape;1727;p36"/>
          <p:cNvSpPr/>
          <p:nvPr/>
        </p:nvSpPr>
        <p:spPr>
          <a:xfrm>
            <a:off x="3613772" y="791460"/>
            <a:ext cx="1916455" cy="989543"/>
          </a:xfrm>
          <a:custGeom>
            <a:avLst/>
            <a:gdLst/>
            <a:ahLst/>
            <a:cxnLst/>
            <a:rect l="l" t="t" r="r" b="b"/>
            <a:pathLst>
              <a:path w="20642" h="10656" extrusionOk="0">
                <a:moveTo>
                  <a:pt x="10321" y="0"/>
                </a:moveTo>
                <a:cubicBezTo>
                  <a:pt x="4630" y="0"/>
                  <a:pt x="1" y="4630"/>
                  <a:pt x="1" y="10321"/>
                </a:cubicBezTo>
                <a:cubicBezTo>
                  <a:pt x="1" y="10385"/>
                  <a:pt x="2" y="10450"/>
                  <a:pt x="4" y="10514"/>
                </a:cubicBezTo>
                <a:cubicBezTo>
                  <a:pt x="1580" y="9686"/>
                  <a:pt x="3307" y="9273"/>
                  <a:pt x="5033" y="9273"/>
                </a:cubicBezTo>
                <a:cubicBezTo>
                  <a:pt x="6858" y="9273"/>
                  <a:pt x="8681" y="9735"/>
                  <a:pt x="10321" y="10655"/>
                </a:cubicBezTo>
                <a:cubicBezTo>
                  <a:pt x="11962" y="9735"/>
                  <a:pt x="13786" y="9273"/>
                  <a:pt x="15610" y="9273"/>
                </a:cubicBezTo>
                <a:cubicBezTo>
                  <a:pt x="17337" y="9273"/>
                  <a:pt x="19065" y="9686"/>
                  <a:pt x="20640" y="10514"/>
                </a:cubicBezTo>
                <a:cubicBezTo>
                  <a:pt x="20640" y="10450"/>
                  <a:pt x="20642" y="10385"/>
                  <a:pt x="20642" y="10321"/>
                </a:cubicBezTo>
                <a:cubicBezTo>
                  <a:pt x="20642" y="4630"/>
                  <a:pt x="16012" y="0"/>
                  <a:pt x="103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36"/>
          <p:cNvSpPr/>
          <p:nvPr/>
        </p:nvSpPr>
        <p:spPr>
          <a:xfrm>
            <a:off x="4619071" y="1846935"/>
            <a:ext cx="1402107" cy="1769681"/>
          </a:xfrm>
          <a:custGeom>
            <a:avLst/>
            <a:gdLst/>
            <a:ahLst/>
            <a:cxnLst/>
            <a:rect l="l" t="t" r="r" b="b"/>
            <a:pathLst>
              <a:path w="15102" h="19057" extrusionOk="0">
                <a:moveTo>
                  <a:pt x="10272" y="0"/>
                </a:moveTo>
                <a:cubicBezTo>
                  <a:pt x="9934" y="3512"/>
                  <a:pt x="7912" y="6539"/>
                  <a:pt x="5024" y="8262"/>
                </a:cubicBezTo>
                <a:cubicBezTo>
                  <a:pt x="5031" y="8418"/>
                  <a:pt x="5036" y="8577"/>
                  <a:pt x="5036" y="8736"/>
                </a:cubicBezTo>
                <a:cubicBezTo>
                  <a:pt x="5036" y="12577"/>
                  <a:pt x="3024" y="15957"/>
                  <a:pt x="1" y="17879"/>
                </a:cubicBezTo>
                <a:cubicBezTo>
                  <a:pt x="1471" y="18653"/>
                  <a:pt x="3109" y="19056"/>
                  <a:pt x="4771" y="19056"/>
                </a:cubicBezTo>
                <a:cubicBezTo>
                  <a:pt x="4774" y="19056"/>
                  <a:pt x="4778" y="19056"/>
                  <a:pt x="4781" y="19056"/>
                </a:cubicBezTo>
                <a:cubicBezTo>
                  <a:pt x="10472" y="19056"/>
                  <a:pt x="15102" y="14427"/>
                  <a:pt x="15102" y="8736"/>
                </a:cubicBezTo>
                <a:cubicBezTo>
                  <a:pt x="15102" y="5062"/>
                  <a:pt x="13170" y="1831"/>
                  <a:pt x="102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36"/>
          <p:cNvSpPr/>
          <p:nvPr/>
        </p:nvSpPr>
        <p:spPr>
          <a:xfrm>
            <a:off x="4619071" y="1699655"/>
            <a:ext cx="908650" cy="861393"/>
          </a:xfrm>
          <a:custGeom>
            <a:avLst/>
            <a:gdLst/>
            <a:ahLst/>
            <a:cxnLst/>
            <a:rect l="l" t="t" r="r" b="b"/>
            <a:pathLst>
              <a:path w="9787" h="9276" extrusionOk="0">
                <a:moveTo>
                  <a:pt x="4781" y="1"/>
                </a:moveTo>
                <a:cubicBezTo>
                  <a:pt x="3141" y="1"/>
                  <a:pt x="1499" y="393"/>
                  <a:pt x="1" y="1178"/>
                </a:cubicBezTo>
                <a:cubicBezTo>
                  <a:pt x="2747" y="2923"/>
                  <a:pt x="4656" y="5871"/>
                  <a:pt x="4984" y="9276"/>
                </a:cubicBezTo>
                <a:cubicBezTo>
                  <a:pt x="7683" y="7574"/>
                  <a:pt x="9542" y="4656"/>
                  <a:pt x="9787" y="1300"/>
                </a:cubicBezTo>
                <a:cubicBezTo>
                  <a:pt x="8232" y="434"/>
                  <a:pt x="6507" y="1"/>
                  <a:pt x="47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36"/>
          <p:cNvSpPr/>
          <p:nvPr/>
        </p:nvSpPr>
        <p:spPr>
          <a:xfrm>
            <a:off x="3122914" y="1846935"/>
            <a:ext cx="1402200" cy="1769681"/>
          </a:xfrm>
          <a:custGeom>
            <a:avLst/>
            <a:gdLst/>
            <a:ahLst/>
            <a:cxnLst/>
            <a:rect l="l" t="t" r="r" b="b"/>
            <a:pathLst>
              <a:path w="15103" h="19057" extrusionOk="0">
                <a:moveTo>
                  <a:pt x="4831" y="0"/>
                </a:moveTo>
                <a:cubicBezTo>
                  <a:pt x="1931" y="1831"/>
                  <a:pt x="0" y="5062"/>
                  <a:pt x="0" y="8736"/>
                </a:cubicBezTo>
                <a:cubicBezTo>
                  <a:pt x="0" y="14427"/>
                  <a:pt x="4631" y="19056"/>
                  <a:pt x="10321" y="19056"/>
                </a:cubicBezTo>
                <a:cubicBezTo>
                  <a:pt x="10324" y="19056"/>
                  <a:pt x="10327" y="19056"/>
                  <a:pt x="10331" y="19056"/>
                </a:cubicBezTo>
                <a:cubicBezTo>
                  <a:pt x="11993" y="19056"/>
                  <a:pt x="13630" y="18653"/>
                  <a:pt x="15102" y="17879"/>
                </a:cubicBezTo>
                <a:cubicBezTo>
                  <a:pt x="12077" y="15957"/>
                  <a:pt x="10068" y="12577"/>
                  <a:pt x="10068" y="8736"/>
                </a:cubicBezTo>
                <a:cubicBezTo>
                  <a:pt x="10068" y="8577"/>
                  <a:pt x="10071" y="8418"/>
                  <a:pt x="10079" y="8262"/>
                </a:cubicBezTo>
                <a:cubicBezTo>
                  <a:pt x="7192" y="6540"/>
                  <a:pt x="5169" y="3512"/>
                  <a:pt x="48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36"/>
          <p:cNvSpPr/>
          <p:nvPr/>
        </p:nvSpPr>
        <p:spPr>
          <a:xfrm>
            <a:off x="3616465" y="1699655"/>
            <a:ext cx="908650" cy="861393"/>
          </a:xfrm>
          <a:custGeom>
            <a:avLst/>
            <a:gdLst/>
            <a:ahLst/>
            <a:cxnLst/>
            <a:rect l="l" t="t" r="r" b="b"/>
            <a:pathLst>
              <a:path w="9787" h="9276" extrusionOk="0">
                <a:moveTo>
                  <a:pt x="5005" y="1"/>
                </a:moveTo>
                <a:cubicBezTo>
                  <a:pt x="3280" y="1"/>
                  <a:pt x="1555" y="434"/>
                  <a:pt x="1" y="1300"/>
                </a:cubicBezTo>
                <a:cubicBezTo>
                  <a:pt x="246" y="4658"/>
                  <a:pt x="2103" y="7574"/>
                  <a:pt x="4801" y="9276"/>
                </a:cubicBezTo>
                <a:cubicBezTo>
                  <a:pt x="5130" y="5871"/>
                  <a:pt x="7040" y="2923"/>
                  <a:pt x="9786" y="1178"/>
                </a:cubicBezTo>
                <a:cubicBezTo>
                  <a:pt x="8288" y="393"/>
                  <a:pt x="6646" y="1"/>
                  <a:pt x="50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36"/>
          <p:cNvSpPr/>
          <p:nvPr/>
        </p:nvSpPr>
        <p:spPr>
          <a:xfrm>
            <a:off x="4104724" y="2640073"/>
            <a:ext cx="934645" cy="840870"/>
          </a:xfrm>
          <a:custGeom>
            <a:avLst/>
            <a:gdLst/>
            <a:ahLst/>
            <a:cxnLst/>
            <a:rect l="l" t="t" r="r" b="b"/>
            <a:pathLst>
              <a:path w="10067" h="9055" extrusionOk="0">
                <a:moveTo>
                  <a:pt x="4" y="1"/>
                </a:moveTo>
                <a:cubicBezTo>
                  <a:pt x="2" y="65"/>
                  <a:pt x="0" y="130"/>
                  <a:pt x="0" y="195"/>
                </a:cubicBezTo>
                <a:cubicBezTo>
                  <a:pt x="0" y="3954"/>
                  <a:pt x="2023" y="7250"/>
                  <a:pt x="5033" y="9055"/>
                </a:cubicBezTo>
                <a:cubicBezTo>
                  <a:pt x="8045" y="7250"/>
                  <a:pt x="10066" y="3954"/>
                  <a:pt x="10066" y="195"/>
                </a:cubicBezTo>
                <a:cubicBezTo>
                  <a:pt x="10066" y="130"/>
                  <a:pt x="10066" y="65"/>
                  <a:pt x="10065" y="1"/>
                </a:cubicBezTo>
                <a:cubicBezTo>
                  <a:pt x="8490" y="829"/>
                  <a:pt x="6762" y="1243"/>
                  <a:pt x="5034" y="1243"/>
                </a:cubicBezTo>
                <a:cubicBezTo>
                  <a:pt x="3306" y="1243"/>
                  <a:pt x="1578" y="829"/>
                  <a:pt x="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3" name="Google Shape;1733;p36"/>
          <p:cNvGrpSpPr/>
          <p:nvPr/>
        </p:nvGrpSpPr>
        <p:grpSpPr>
          <a:xfrm>
            <a:off x="4365413" y="2037341"/>
            <a:ext cx="413335" cy="571436"/>
            <a:chOff x="-38129425" y="3222550"/>
            <a:chExt cx="228450" cy="315850"/>
          </a:xfrm>
        </p:grpSpPr>
        <p:sp>
          <p:nvSpPr>
            <p:cNvPr id="1734" name="Google Shape;1734;p36"/>
            <p:cNvSpPr/>
            <p:nvPr/>
          </p:nvSpPr>
          <p:spPr>
            <a:xfrm>
              <a:off x="-38129425" y="3222550"/>
              <a:ext cx="228450" cy="227650"/>
            </a:xfrm>
            <a:custGeom>
              <a:avLst/>
              <a:gdLst/>
              <a:ahLst/>
              <a:cxnLst/>
              <a:rect l="l" t="t" r="r" b="b"/>
              <a:pathLst>
                <a:path w="9138" h="9106" extrusionOk="0">
                  <a:moveTo>
                    <a:pt x="4097" y="1292"/>
                  </a:moveTo>
                  <a:cubicBezTo>
                    <a:pt x="4349" y="1292"/>
                    <a:pt x="4538" y="1450"/>
                    <a:pt x="4538" y="1702"/>
                  </a:cubicBezTo>
                  <a:cubicBezTo>
                    <a:pt x="4538" y="1922"/>
                    <a:pt x="4349" y="2111"/>
                    <a:pt x="4160" y="2111"/>
                  </a:cubicBezTo>
                  <a:cubicBezTo>
                    <a:pt x="2994" y="2111"/>
                    <a:pt x="2112" y="3056"/>
                    <a:pt x="2049" y="4222"/>
                  </a:cubicBezTo>
                  <a:cubicBezTo>
                    <a:pt x="2049" y="4443"/>
                    <a:pt x="1860" y="4600"/>
                    <a:pt x="1639" y="4600"/>
                  </a:cubicBezTo>
                  <a:cubicBezTo>
                    <a:pt x="1387" y="4600"/>
                    <a:pt x="1198" y="4411"/>
                    <a:pt x="1198" y="4222"/>
                  </a:cubicBezTo>
                  <a:cubicBezTo>
                    <a:pt x="1198" y="2584"/>
                    <a:pt x="2490" y="1324"/>
                    <a:pt x="4097" y="1292"/>
                  </a:cubicBezTo>
                  <a:close/>
                  <a:moveTo>
                    <a:pt x="4569" y="0"/>
                  </a:moveTo>
                  <a:cubicBezTo>
                    <a:pt x="2049" y="0"/>
                    <a:pt x="1" y="2048"/>
                    <a:pt x="1" y="4569"/>
                  </a:cubicBezTo>
                  <a:cubicBezTo>
                    <a:pt x="1" y="6207"/>
                    <a:pt x="946" y="7688"/>
                    <a:pt x="2332" y="8475"/>
                  </a:cubicBezTo>
                  <a:cubicBezTo>
                    <a:pt x="2458" y="8507"/>
                    <a:pt x="2521" y="8664"/>
                    <a:pt x="2521" y="8822"/>
                  </a:cubicBezTo>
                  <a:lnTo>
                    <a:pt x="2521" y="9105"/>
                  </a:lnTo>
                  <a:lnTo>
                    <a:pt x="6680" y="9105"/>
                  </a:lnTo>
                  <a:lnTo>
                    <a:pt x="6680" y="8822"/>
                  </a:lnTo>
                  <a:cubicBezTo>
                    <a:pt x="6680" y="8696"/>
                    <a:pt x="6743" y="8570"/>
                    <a:pt x="6900" y="8507"/>
                  </a:cubicBezTo>
                  <a:cubicBezTo>
                    <a:pt x="8255" y="7719"/>
                    <a:pt x="9137" y="6270"/>
                    <a:pt x="9137" y="4569"/>
                  </a:cubicBezTo>
                  <a:cubicBezTo>
                    <a:pt x="9137" y="2048"/>
                    <a:pt x="7089" y="32"/>
                    <a:pt x="45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36"/>
            <p:cNvSpPr/>
            <p:nvPr/>
          </p:nvSpPr>
          <p:spPr>
            <a:xfrm>
              <a:off x="-38067200" y="3470650"/>
              <a:ext cx="103200" cy="67750"/>
            </a:xfrm>
            <a:custGeom>
              <a:avLst/>
              <a:gdLst/>
              <a:ahLst/>
              <a:cxnLst/>
              <a:rect l="l" t="t" r="r" b="b"/>
              <a:pathLst>
                <a:path w="4128" h="2710" extrusionOk="0">
                  <a:moveTo>
                    <a:pt x="1" y="0"/>
                  </a:moveTo>
                  <a:lnTo>
                    <a:pt x="1" y="662"/>
                  </a:lnTo>
                  <a:cubicBezTo>
                    <a:pt x="1" y="1198"/>
                    <a:pt x="410" y="1702"/>
                    <a:pt x="883" y="1859"/>
                  </a:cubicBezTo>
                  <a:cubicBezTo>
                    <a:pt x="1040" y="2363"/>
                    <a:pt x="1513" y="2710"/>
                    <a:pt x="2049" y="2710"/>
                  </a:cubicBezTo>
                  <a:cubicBezTo>
                    <a:pt x="2647" y="2710"/>
                    <a:pt x="3120" y="2363"/>
                    <a:pt x="3277" y="1859"/>
                  </a:cubicBezTo>
                  <a:cubicBezTo>
                    <a:pt x="3781" y="1702"/>
                    <a:pt x="4128" y="1198"/>
                    <a:pt x="4128" y="662"/>
                  </a:cubicBezTo>
                  <a:lnTo>
                    <a:pt x="412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36" name="Google Shape;1736;p36"/>
          <p:cNvSpPr/>
          <p:nvPr/>
        </p:nvSpPr>
        <p:spPr>
          <a:xfrm>
            <a:off x="908522" y="1287872"/>
            <a:ext cx="1561500" cy="3573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36"/>
          <p:cNvSpPr/>
          <p:nvPr/>
        </p:nvSpPr>
        <p:spPr>
          <a:xfrm>
            <a:off x="908522" y="1736897"/>
            <a:ext cx="1561500" cy="989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36"/>
          <p:cNvSpPr/>
          <p:nvPr/>
        </p:nvSpPr>
        <p:spPr>
          <a:xfrm>
            <a:off x="3794700" y="3754231"/>
            <a:ext cx="1561500" cy="3573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36"/>
          <p:cNvSpPr/>
          <p:nvPr/>
        </p:nvSpPr>
        <p:spPr>
          <a:xfrm>
            <a:off x="3122914" y="4144922"/>
            <a:ext cx="2928494" cy="726901"/>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36"/>
          <p:cNvSpPr/>
          <p:nvPr/>
        </p:nvSpPr>
        <p:spPr>
          <a:xfrm>
            <a:off x="6885310" y="1668283"/>
            <a:ext cx="1561500" cy="357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36"/>
          <p:cNvSpPr/>
          <p:nvPr/>
        </p:nvSpPr>
        <p:spPr>
          <a:xfrm>
            <a:off x="6885310" y="2117308"/>
            <a:ext cx="1561500" cy="989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36"/>
          <p:cNvSpPr txBox="1"/>
          <p:nvPr/>
        </p:nvSpPr>
        <p:spPr>
          <a:xfrm>
            <a:off x="908522" y="1750122"/>
            <a:ext cx="1561500" cy="9894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vi-VN" sz="1800" dirty="0">
                <a:solidFill>
                  <a:srgbClr val="000000"/>
                </a:solidFill>
                <a:latin typeface="#9Slide03 Arima Madurai Black" panose="00000A00000000000000" pitchFamily="2" charset="0"/>
                <a:ea typeface="Roboto"/>
                <a:cs typeface="#9Slide03 Arima Madurai Black" panose="00000A00000000000000" pitchFamily="2" charset="0"/>
                <a:sym typeface="Roboto"/>
              </a:rPr>
              <a:t>Thiết bị bắn tốc độ</a:t>
            </a:r>
            <a:endParaRPr sz="1800" dirty="0">
              <a:solidFill>
                <a:srgbClr val="000000"/>
              </a:solidFill>
              <a:latin typeface="#9Slide03 Arima Madurai Black" panose="00000A00000000000000" pitchFamily="2" charset="0"/>
              <a:ea typeface="Roboto"/>
              <a:cs typeface="#9Slide03 Arima Madurai Black" panose="00000A00000000000000" pitchFamily="2" charset="0"/>
              <a:sym typeface="Roboto"/>
            </a:endParaRPr>
          </a:p>
        </p:txBody>
      </p:sp>
      <p:sp>
        <p:nvSpPr>
          <p:cNvPr id="1743" name="Google Shape;1743;p36"/>
          <p:cNvSpPr txBox="1"/>
          <p:nvPr/>
        </p:nvSpPr>
        <p:spPr>
          <a:xfrm>
            <a:off x="6885310" y="2270908"/>
            <a:ext cx="1561500" cy="682200"/>
          </a:xfrm>
          <a:prstGeom prst="rect">
            <a:avLst/>
          </a:prstGeom>
          <a:noFill/>
          <a:ln>
            <a:noFill/>
          </a:ln>
        </p:spPr>
        <p:txBody>
          <a:bodyPr spcFirstLastPara="1" wrap="square" lIns="91425" tIns="91425" rIns="91425" bIns="91425" anchor="ctr" anchorCtr="0">
            <a:noAutofit/>
          </a:bodyPr>
          <a:lstStyle/>
          <a:p>
            <a:pPr marL="0" lvl="0" indent="0" algn="r" rtl="0">
              <a:lnSpc>
                <a:spcPct val="115000"/>
              </a:lnSpc>
              <a:spcBef>
                <a:spcPts val="0"/>
              </a:spcBef>
              <a:spcAft>
                <a:spcPts val="0"/>
              </a:spcAft>
              <a:buNone/>
            </a:pPr>
            <a:r>
              <a:rPr lang="vi-VN" sz="1800">
                <a:solidFill>
                  <a:srgbClr val="000000"/>
                </a:solidFill>
                <a:latin typeface="#9Slide03 Arima Madurai Black" panose="00000A00000000000000" pitchFamily="2" charset="0"/>
                <a:ea typeface="Roboto"/>
                <a:cs typeface="#9Slide03 Arima Madurai Black" panose="00000A00000000000000" pitchFamily="2" charset="0"/>
                <a:sym typeface="Roboto"/>
              </a:rPr>
              <a:t>Đồng hồ bấm giây</a:t>
            </a:r>
            <a:endParaRPr sz="1800" dirty="0">
              <a:solidFill>
                <a:srgbClr val="000000"/>
              </a:solidFill>
              <a:latin typeface="#9Slide03 Arima Madurai Black" panose="00000A00000000000000" pitchFamily="2" charset="0"/>
              <a:ea typeface="Roboto"/>
              <a:cs typeface="#9Slide03 Arima Madurai Black" panose="00000A00000000000000" pitchFamily="2" charset="0"/>
              <a:sym typeface="Roboto"/>
            </a:endParaRPr>
          </a:p>
        </p:txBody>
      </p:sp>
      <p:sp>
        <p:nvSpPr>
          <p:cNvPr id="1744" name="Google Shape;1744;p36"/>
          <p:cNvSpPr txBox="1"/>
          <p:nvPr/>
        </p:nvSpPr>
        <p:spPr>
          <a:xfrm>
            <a:off x="3133770" y="4146058"/>
            <a:ext cx="2928494" cy="7269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vi-VN" sz="1800" dirty="0">
                <a:latin typeface="#9Slide03 Arima Madurai Black" panose="00000A00000000000000" pitchFamily="2" charset="0"/>
                <a:ea typeface="Roboto"/>
                <a:cs typeface="#9Slide03 Arima Madurai Black" panose="00000A00000000000000" pitchFamily="2" charset="0"/>
                <a:sym typeface="Roboto"/>
              </a:rPr>
              <a:t>Đồng hồ đo thời gian hiện số và cổng quang điện</a:t>
            </a:r>
            <a:endParaRPr sz="1800" dirty="0">
              <a:solidFill>
                <a:srgbClr val="000000"/>
              </a:solidFill>
              <a:latin typeface="#9Slide03 Arima Madurai Black" panose="00000A00000000000000" pitchFamily="2" charset="0"/>
              <a:ea typeface="Roboto"/>
              <a:cs typeface="#9Slide03 Arima Madurai Black" panose="00000A00000000000000" pitchFamily="2" charset="0"/>
              <a:sym typeface="Roboto"/>
            </a:endParaRPr>
          </a:p>
        </p:txBody>
      </p:sp>
      <p:sp>
        <p:nvSpPr>
          <p:cNvPr id="1745" name="Google Shape;1745;p36"/>
          <p:cNvSpPr txBox="1"/>
          <p:nvPr/>
        </p:nvSpPr>
        <p:spPr>
          <a:xfrm>
            <a:off x="1191418" y="1314006"/>
            <a:ext cx="995700" cy="3315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vi-VN" sz="2400" b="1">
                <a:solidFill>
                  <a:srgbClr val="000000"/>
                </a:solidFill>
                <a:latin typeface="#9Slide07 IcielBaliho Script" pitchFamily="2" charset="0"/>
                <a:ea typeface="Roboto"/>
                <a:cs typeface="Roboto"/>
                <a:sym typeface="Roboto"/>
              </a:rPr>
              <a:t>03</a:t>
            </a:r>
            <a:endParaRPr sz="2400" b="1" dirty="0">
              <a:solidFill>
                <a:srgbClr val="000000"/>
              </a:solidFill>
              <a:latin typeface="#9Slide07 IcielBaliho Script" pitchFamily="2" charset="0"/>
              <a:ea typeface="Roboto"/>
              <a:cs typeface="Roboto"/>
              <a:sym typeface="Roboto"/>
            </a:endParaRPr>
          </a:p>
        </p:txBody>
      </p:sp>
      <p:sp>
        <p:nvSpPr>
          <p:cNvPr id="1746" name="Google Shape;1746;p36"/>
          <p:cNvSpPr txBox="1"/>
          <p:nvPr/>
        </p:nvSpPr>
        <p:spPr>
          <a:xfrm>
            <a:off x="7168206" y="1681185"/>
            <a:ext cx="995700" cy="3315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vi-VN" sz="2400" b="1" dirty="0">
                <a:solidFill>
                  <a:srgbClr val="000000"/>
                </a:solidFill>
                <a:latin typeface="#9Slide07 IcielBaliho Script" pitchFamily="2" charset="0"/>
                <a:ea typeface="Roboto"/>
                <a:cs typeface="Roboto"/>
                <a:sym typeface="Roboto"/>
              </a:rPr>
              <a:t>01</a:t>
            </a:r>
            <a:endParaRPr sz="2400" b="1" dirty="0">
              <a:solidFill>
                <a:srgbClr val="000000"/>
              </a:solidFill>
              <a:latin typeface="#9Slide07 IcielBaliho Script" pitchFamily="2" charset="0"/>
              <a:ea typeface="Roboto"/>
              <a:cs typeface="Roboto"/>
              <a:sym typeface="Roboto"/>
            </a:endParaRPr>
          </a:p>
        </p:txBody>
      </p:sp>
      <p:sp>
        <p:nvSpPr>
          <p:cNvPr id="1747" name="Google Shape;1747;p36"/>
          <p:cNvSpPr txBox="1"/>
          <p:nvPr/>
        </p:nvSpPr>
        <p:spPr>
          <a:xfrm>
            <a:off x="3870900" y="3767131"/>
            <a:ext cx="1402200" cy="3315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vi-VN" sz="2400" b="1" dirty="0">
                <a:latin typeface="#9Slide07 IcielBaliho Script" pitchFamily="2" charset="0"/>
                <a:ea typeface="Roboto"/>
                <a:cs typeface="Roboto"/>
                <a:sym typeface="Roboto"/>
              </a:rPr>
              <a:t>02</a:t>
            </a:r>
            <a:endParaRPr sz="2400" b="1" dirty="0">
              <a:solidFill>
                <a:srgbClr val="000000"/>
              </a:solidFill>
              <a:latin typeface="#9Slide07 IcielBaliho Script" pitchFamily="2" charset="0"/>
              <a:ea typeface="Roboto"/>
              <a:cs typeface="Roboto"/>
              <a:sym typeface="Roboto"/>
            </a:endParaRPr>
          </a:p>
        </p:txBody>
      </p:sp>
      <p:sp>
        <p:nvSpPr>
          <p:cNvPr id="26" name="Google Shape;1217;p29">
            <a:extLst>
              <a:ext uri="{FF2B5EF4-FFF2-40B4-BE49-F238E27FC236}">
                <a16:creationId xmlns:a16="http://schemas.microsoft.com/office/drawing/2014/main" id="{48D0DA5F-33B8-9F7A-47D9-D8EEF6EA904E}"/>
              </a:ext>
            </a:extLst>
          </p:cNvPr>
          <p:cNvSpPr txBox="1">
            <a:spLocks noGrp="1"/>
          </p:cNvSpPr>
          <p:nvPr>
            <p:ph type="title"/>
          </p:nvPr>
        </p:nvSpPr>
        <p:spPr>
          <a:xfrm>
            <a:off x="2785285" y="206451"/>
            <a:ext cx="3429000" cy="4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3600" dirty="0">
                <a:latin typeface="#9Slide07 IcielBaliho Script" pitchFamily="2" charset="0"/>
              </a:rPr>
              <a:t>CÁCH ĐO </a:t>
            </a:r>
            <a:r>
              <a:rPr lang="en" sz="3600" dirty="0">
                <a:latin typeface="#9Slide07 IcielBaliho Script" pitchFamily="2" charset="0"/>
              </a:rPr>
              <a:t>TỐC ĐỘ</a:t>
            </a:r>
            <a:endParaRPr sz="3600" dirty="0">
              <a:latin typeface="#9Slide07 IcielBaliho Script" pitchFamily="2" charset="0"/>
            </a:endParaRPr>
          </a:p>
        </p:txBody>
      </p:sp>
      <p:pic>
        <p:nvPicPr>
          <p:cNvPr id="27" name="Picture 2">
            <a:extLst>
              <a:ext uri="{FF2B5EF4-FFF2-40B4-BE49-F238E27FC236}">
                <a16:creationId xmlns:a16="http://schemas.microsoft.com/office/drawing/2014/main" id="{5507BC17-33F2-FA9A-E646-FD4606A462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4480" y="871582"/>
            <a:ext cx="803152" cy="80315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2F26271F-D3BE-6294-07AD-E8774FDE835B}"/>
              </a:ext>
            </a:extLst>
          </p:cNvPr>
          <p:cNvPicPr>
            <a:picLocks noChangeAspect="1"/>
          </p:cNvPicPr>
          <p:nvPr/>
        </p:nvPicPr>
        <p:blipFill>
          <a:blip r:embed="rId4"/>
          <a:stretch>
            <a:fillRect/>
          </a:stretch>
        </p:blipFill>
        <p:spPr>
          <a:xfrm>
            <a:off x="6354330" y="3824024"/>
            <a:ext cx="1713302" cy="1037103"/>
          </a:xfrm>
          <a:prstGeom prst="rect">
            <a:avLst/>
          </a:prstGeom>
        </p:spPr>
      </p:pic>
      <p:pic>
        <p:nvPicPr>
          <p:cNvPr id="29" name="Picture 4">
            <a:extLst>
              <a:ext uri="{FF2B5EF4-FFF2-40B4-BE49-F238E27FC236}">
                <a16:creationId xmlns:a16="http://schemas.microsoft.com/office/drawing/2014/main" id="{E917E9E5-2433-FDFD-BC0B-71C677585A4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8279" t="14198" r="22451" b="17349"/>
          <a:stretch/>
        </p:blipFill>
        <p:spPr bwMode="auto">
          <a:xfrm>
            <a:off x="1176164" y="2817688"/>
            <a:ext cx="964941" cy="1114439"/>
          </a:xfrm>
          <a:prstGeom prst="rect">
            <a:avLst/>
          </a:prstGeom>
          <a:noFill/>
          <a:extLst>
            <a:ext uri="{909E8E84-426E-40DD-AFC4-6F175D3DCCD1}">
              <a14:hiddenFill xmlns:a14="http://schemas.microsoft.com/office/drawing/2010/main">
                <a:solidFill>
                  <a:srgbClr val="FFFFFF"/>
                </a:solidFill>
              </a14:hiddenFill>
            </a:ext>
          </a:extLst>
        </p:spPr>
      </p:pic>
      <p:sp>
        <p:nvSpPr>
          <p:cNvPr id="30" name="Google Shape;1217;p29">
            <a:extLst>
              <a:ext uri="{FF2B5EF4-FFF2-40B4-BE49-F238E27FC236}">
                <a16:creationId xmlns:a16="http://schemas.microsoft.com/office/drawing/2014/main" id="{9A764FB3-A9AB-335D-98A4-515A0A534385}"/>
              </a:ext>
            </a:extLst>
          </p:cNvPr>
          <p:cNvSpPr txBox="1">
            <a:spLocks/>
          </p:cNvSpPr>
          <p:nvPr/>
        </p:nvSpPr>
        <p:spPr>
          <a:xfrm>
            <a:off x="2650913" y="-1286753"/>
            <a:ext cx="3429000" cy="481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1pPr>
            <a:lvl2pPr marR="0" lvl="1"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9pPr>
          </a:lstStyle>
          <a:p>
            <a:r>
              <a:rPr lang="en-US" sz="3600">
                <a:latin typeface="#9Slide07 IcielBaliho Script" pitchFamily="2" charset="0"/>
              </a:rPr>
              <a:t>TỐC ĐỘ</a:t>
            </a:r>
            <a:endParaRPr lang="en-US" sz="3600" dirty="0">
              <a:latin typeface="#9Slide07 IcielBaliho Script" pitchFamily="2" charset="0"/>
            </a:endParaRPr>
          </a:p>
        </p:txBody>
      </p:sp>
      <p:grpSp>
        <p:nvGrpSpPr>
          <p:cNvPr id="31" name="Group 30">
            <a:extLst>
              <a:ext uri="{FF2B5EF4-FFF2-40B4-BE49-F238E27FC236}">
                <a16:creationId xmlns:a16="http://schemas.microsoft.com/office/drawing/2014/main" id="{085F1B63-3E03-3270-0BFE-BC523AA16A0F}"/>
              </a:ext>
            </a:extLst>
          </p:cNvPr>
          <p:cNvGrpSpPr/>
          <p:nvPr/>
        </p:nvGrpSpPr>
        <p:grpSpPr>
          <a:xfrm>
            <a:off x="-731991" y="2868301"/>
            <a:ext cx="673809" cy="965284"/>
            <a:chOff x="1290740" y="2849399"/>
            <a:chExt cx="1249035" cy="1789341"/>
          </a:xfrm>
        </p:grpSpPr>
        <p:sp>
          <p:nvSpPr>
            <p:cNvPr id="32" name="Google Shape;1172;p28">
              <a:extLst>
                <a:ext uri="{FF2B5EF4-FFF2-40B4-BE49-F238E27FC236}">
                  <a16:creationId xmlns:a16="http://schemas.microsoft.com/office/drawing/2014/main" id="{6FC846D4-E921-53FB-417A-5CDF45F1669E}"/>
                </a:ext>
              </a:extLst>
            </p:cNvPr>
            <p:cNvSpPr/>
            <p:nvPr/>
          </p:nvSpPr>
          <p:spPr>
            <a:xfrm>
              <a:off x="1290740" y="3051315"/>
              <a:ext cx="1249035" cy="1587425"/>
            </a:xfrm>
            <a:custGeom>
              <a:avLst/>
              <a:gdLst/>
              <a:ahLst/>
              <a:cxnLst/>
              <a:rect l="l" t="t" r="r" b="b"/>
              <a:pathLst>
                <a:path w="10788" h="13711" extrusionOk="0">
                  <a:moveTo>
                    <a:pt x="5394" y="1"/>
                  </a:moveTo>
                  <a:cubicBezTo>
                    <a:pt x="3259" y="1"/>
                    <a:pt x="1420" y="722"/>
                    <a:pt x="545" y="1768"/>
                  </a:cubicBezTo>
                  <a:lnTo>
                    <a:pt x="1" y="1768"/>
                  </a:lnTo>
                  <a:lnTo>
                    <a:pt x="1" y="10584"/>
                  </a:lnTo>
                  <a:cubicBezTo>
                    <a:pt x="1" y="12312"/>
                    <a:pt x="2417" y="13710"/>
                    <a:pt x="5394" y="13710"/>
                  </a:cubicBezTo>
                  <a:cubicBezTo>
                    <a:pt x="8371" y="13710"/>
                    <a:pt x="10787" y="12312"/>
                    <a:pt x="10787" y="10584"/>
                  </a:cubicBezTo>
                  <a:lnTo>
                    <a:pt x="10787" y="1768"/>
                  </a:lnTo>
                  <a:lnTo>
                    <a:pt x="10242" y="1768"/>
                  </a:lnTo>
                  <a:cubicBezTo>
                    <a:pt x="9367" y="722"/>
                    <a:pt x="7529" y="1"/>
                    <a:pt x="5394"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73;p28">
              <a:extLst>
                <a:ext uri="{FF2B5EF4-FFF2-40B4-BE49-F238E27FC236}">
                  <a16:creationId xmlns:a16="http://schemas.microsoft.com/office/drawing/2014/main" id="{83AAFE76-B784-541A-C9A1-252E9D528F35}"/>
                </a:ext>
              </a:extLst>
            </p:cNvPr>
            <p:cNvSpPr/>
            <p:nvPr/>
          </p:nvSpPr>
          <p:spPr>
            <a:xfrm>
              <a:off x="1290740" y="3088943"/>
              <a:ext cx="376748" cy="646270"/>
            </a:xfrm>
            <a:custGeom>
              <a:avLst/>
              <a:gdLst/>
              <a:ahLst/>
              <a:cxnLst/>
              <a:rect l="l" t="t" r="r" b="b"/>
              <a:pathLst>
                <a:path w="3254" h="5582" extrusionOk="0">
                  <a:moveTo>
                    <a:pt x="3253" y="1"/>
                  </a:moveTo>
                  <a:lnTo>
                    <a:pt x="3253" y="1"/>
                  </a:lnTo>
                  <a:cubicBezTo>
                    <a:pt x="2934" y="67"/>
                    <a:pt x="2626" y="149"/>
                    <a:pt x="2323" y="237"/>
                  </a:cubicBezTo>
                  <a:lnTo>
                    <a:pt x="2317" y="243"/>
                  </a:lnTo>
                  <a:cubicBezTo>
                    <a:pt x="1734" y="1910"/>
                    <a:pt x="903" y="3259"/>
                    <a:pt x="1" y="4337"/>
                  </a:cubicBezTo>
                  <a:lnTo>
                    <a:pt x="1" y="5581"/>
                  </a:lnTo>
                  <a:cubicBezTo>
                    <a:pt x="1222" y="4310"/>
                    <a:pt x="2494" y="2488"/>
                    <a:pt x="3253" y="1"/>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74;p28">
              <a:extLst>
                <a:ext uri="{FF2B5EF4-FFF2-40B4-BE49-F238E27FC236}">
                  <a16:creationId xmlns:a16="http://schemas.microsoft.com/office/drawing/2014/main" id="{1C4703E2-D002-4F26-D3A5-1539B9DAD0A2}"/>
                </a:ext>
              </a:extLst>
            </p:cNvPr>
            <p:cNvSpPr/>
            <p:nvPr/>
          </p:nvSpPr>
          <p:spPr>
            <a:xfrm>
              <a:off x="1325821" y="3141042"/>
              <a:ext cx="847510" cy="1330052"/>
            </a:xfrm>
            <a:custGeom>
              <a:avLst/>
              <a:gdLst/>
              <a:ahLst/>
              <a:cxnLst/>
              <a:rect l="l" t="t" r="r" b="b"/>
              <a:pathLst>
                <a:path w="7320" h="11488" extrusionOk="0">
                  <a:moveTo>
                    <a:pt x="6899" y="1"/>
                  </a:moveTo>
                  <a:cubicBezTo>
                    <a:pt x="6691" y="1"/>
                    <a:pt x="6505" y="161"/>
                    <a:pt x="6489" y="371"/>
                  </a:cubicBezTo>
                  <a:cubicBezTo>
                    <a:pt x="5927" y="6469"/>
                    <a:pt x="2196" y="9545"/>
                    <a:pt x="0" y="10844"/>
                  </a:cubicBezTo>
                  <a:cubicBezTo>
                    <a:pt x="138" y="11069"/>
                    <a:pt x="319" y="11284"/>
                    <a:pt x="540" y="11488"/>
                  </a:cubicBezTo>
                  <a:cubicBezTo>
                    <a:pt x="1172" y="11108"/>
                    <a:pt x="1915" y="10591"/>
                    <a:pt x="2669" y="9919"/>
                  </a:cubicBezTo>
                  <a:cubicBezTo>
                    <a:pt x="4541" y="8257"/>
                    <a:pt x="6858" y="5263"/>
                    <a:pt x="7298" y="448"/>
                  </a:cubicBezTo>
                  <a:cubicBezTo>
                    <a:pt x="7320" y="222"/>
                    <a:pt x="7155" y="24"/>
                    <a:pt x="6929" y="2"/>
                  </a:cubicBezTo>
                  <a:cubicBezTo>
                    <a:pt x="6919" y="1"/>
                    <a:pt x="6909" y="1"/>
                    <a:pt x="6899" y="1"/>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75;p28">
              <a:extLst>
                <a:ext uri="{FF2B5EF4-FFF2-40B4-BE49-F238E27FC236}">
                  <a16:creationId xmlns:a16="http://schemas.microsoft.com/office/drawing/2014/main" id="{69CD781A-7B66-DA24-8AD6-E34DBDAB3596}"/>
                </a:ext>
              </a:extLst>
            </p:cNvPr>
            <p:cNvSpPr/>
            <p:nvPr/>
          </p:nvSpPr>
          <p:spPr>
            <a:xfrm>
              <a:off x="1290740" y="3060924"/>
              <a:ext cx="651957" cy="1096644"/>
            </a:xfrm>
            <a:custGeom>
              <a:avLst/>
              <a:gdLst/>
              <a:ahLst/>
              <a:cxnLst/>
              <a:rect l="l" t="t" r="r" b="b"/>
              <a:pathLst>
                <a:path w="5631" h="9472" extrusionOk="0">
                  <a:moveTo>
                    <a:pt x="5631" y="1"/>
                  </a:moveTo>
                  <a:cubicBezTo>
                    <a:pt x="5344" y="6"/>
                    <a:pt x="5069" y="17"/>
                    <a:pt x="4794" y="34"/>
                  </a:cubicBezTo>
                  <a:cubicBezTo>
                    <a:pt x="4139" y="4249"/>
                    <a:pt x="1927" y="6880"/>
                    <a:pt x="1" y="8426"/>
                  </a:cubicBezTo>
                  <a:lnTo>
                    <a:pt x="1" y="9472"/>
                  </a:lnTo>
                  <a:cubicBezTo>
                    <a:pt x="358" y="9213"/>
                    <a:pt x="727" y="8922"/>
                    <a:pt x="1101" y="8586"/>
                  </a:cubicBezTo>
                  <a:cubicBezTo>
                    <a:pt x="2851" y="7028"/>
                    <a:pt x="4998" y="4304"/>
                    <a:pt x="5631" y="1"/>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76;p28">
              <a:extLst>
                <a:ext uri="{FF2B5EF4-FFF2-40B4-BE49-F238E27FC236}">
                  <a16:creationId xmlns:a16="http://schemas.microsoft.com/office/drawing/2014/main" id="{E255C654-FE92-C2E7-EEB6-E392BC22B496}"/>
                </a:ext>
              </a:extLst>
            </p:cNvPr>
            <p:cNvSpPr/>
            <p:nvPr/>
          </p:nvSpPr>
          <p:spPr>
            <a:xfrm>
              <a:off x="1982063" y="3530518"/>
              <a:ext cx="557712" cy="1106254"/>
            </a:xfrm>
            <a:custGeom>
              <a:avLst/>
              <a:gdLst/>
              <a:ahLst/>
              <a:cxnLst/>
              <a:rect l="l" t="t" r="r" b="b"/>
              <a:pathLst>
                <a:path w="4817" h="9555" extrusionOk="0">
                  <a:moveTo>
                    <a:pt x="4816" y="1"/>
                  </a:moveTo>
                  <a:cubicBezTo>
                    <a:pt x="4475" y="4877"/>
                    <a:pt x="2054" y="7871"/>
                    <a:pt x="1" y="9555"/>
                  </a:cubicBezTo>
                  <a:cubicBezTo>
                    <a:pt x="529" y="9522"/>
                    <a:pt x="1030" y="9444"/>
                    <a:pt x="1498" y="9334"/>
                  </a:cubicBezTo>
                  <a:cubicBezTo>
                    <a:pt x="2675" y="8173"/>
                    <a:pt x="3985" y="6456"/>
                    <a:pt x="4816" y="4084"/>
                  </a:cubicBezTo>
                  <a:lnTo>
                    <a:pt x="4816" y="1"/>
                  </a:ln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77;p28">
              <a:extLst>
                <a:ext uri="{FF2B5EF4-FFF2-40B4-BE49-F238E27FC236}">
                  <a16:creationId xmlns:a16="http://schemas.microsoft.com/office/drawing/2014/main" id="{9E17F14D-1C98-E566-9E63-09C27BAA3163}"/>
                </a:ext>
              </a:extLst>
            </p:cNvPr>
            <p:cNvSpPr/>
            <p:nvPr/>
          </p:nvSpPr>
          <p:spPr>
            <a:xfrm>
              <a:off x="1605546" y="3375492"/>
              <a:ext cx="784410" cy="1246576"/>
            </a:xfrm>
            <a:custGeom>
              <a:avLst/>
              <a:gdLst/>
              <a:ahLst/>
              <a:cxnLst/>
              <a:rect l="l" t="t" r="r" b="b"/>
              <a:pathLst>
                <a:path w="6775" h="10767" extrusionOk="0">
                  <a:moveTo>
                    <a:pt x="6344" y="0"/>
                  </a:moveTo>
                  <a:cubicBezTo>
                    <a:pt x="6135" y="0"/>
                    <a:pt x="5959" y="159"/>
                    <a:pt x="5938" y="371"/>
                  </a:cubicBezTo>
                  <a:cubicBezTo>
                    <a:pt x="5427" y="5984"/>
                    <a:pt x="2218" y="9039"/>
                    <a:pt x="0" y="10497"/>
                  </a:cubicBezTo>
                  <a:cubicBezTo>
                    <a:pt x="336" y="10607"/>
                    <a:pt x="694" y="10701"/>
                    <a:pt x="1068" y="10767"/>
                  </a:cubicBezTo>
                  <a:cubicBezTo>
                    <a:pt x="1409" y="10519"/>
                    <a:pt x="1767" y="10239"/>
                    <a:pt x="2125" y="9919"/>
                  </a:cubicBezTo>
                  <a:cubicBezTo>
                    <a:pt x="3990" y="8252"/>
                    <a:pt x="6313" y="5258"/>
                    <a:pt x="6753" y="443"/>
                  </a:cubicBezTo>
                  <a:cubicBezTo>
                    <a:pt x="6775" y="222"/>
                    <a:pt x="6610" y="19"/>
                    <a:pt x="6384" y="2"/>
                  </a:cubicBezTo>
                  <a:cubicBezTo>
                    <a:pt x="6371" y="1"/>
                    <a:pt x="6357" y="0"/>
                    <a:pt x="6344"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78;p28">
              <a:extLst>
                <a:ext uri="{FF2B5EF4-FFF2-40B4-BE49-F238E27FC236}">
                  <a16:creationId xmlns:a16="http://schemas.microsoft.com/office/drawing/2014/main" id="{97AE4939-4A6F-EAD2-6996-F32C52C0F6A5}"/>
                </a:ext>
              </a:extLst>
            </p:cNvPr>
            <p:cNvSpPr/>
            <p:nvPr/>
          </p:nvSpPr>
          <p:spPr>
            <a:xfrm>
              <a:off x="1290740" y="2849399"/>
              <a:ext cx="1249035" cy="813105"/>
            </a:xfrm>
            <a:custGeom>
              <a:avLst/>
              <a:gdLst/>
              <a:ahLst/>
              <a:cxnLst/>
              <a:rect l="l" t="t" r="r" b="b"/>
              <a:pathLst>
                <a:path w="10788" h="7023" extrusionOk="0">
                  <a:moveTo>
                    <a:pt x="5394" y="0"/>
                  </a:moveTo>
                  <a:cubicBezTo>
                    <a:pt x="2417" y="0"/>
                    <a:pt x="1" y="1574"/>
                    <a:pt x="1" y="3512"/>
                  </a:cubicBezTo>
                  <a:cubicBezTo>
                    <a:pt x="1" y="5449"/>
                    <a:pt x="2417" y="7023"/>
                    <a:pt x="5394" y="7023"/>
                  </a:cubicBezTo>
                  <a:cubicBezTo>
                    <a:pt x="8371" y="7023"/>
                    <a:pt x="10787" y="5449"/>
                    <a:pt x="10787" y="3512"/>
                  </a:cubicBezTo>
                  <a:cubicBezTo>
                    <a:pt x="10787" y="1574"/>
                    <a:pt x="8371" y="0"/>
                    <a:pt x="5394" y="0"/>
                  </a:cubicBezTo>
                  <a:close/>
                </a:path>
              </a:pathLst>
            </a:custGeom>
            <a:solidFill>
              <a:srgbClr val="FDCA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 name="Group 38">
            <a:extLst>
              <a:ext uri="{FF2B5EF4-FFF2-40B4-BE49-F238E27FC236}">
                <a16:creationId xmlns:a16="http://schemas.microsoft.com/office/drawing/2014/main" id="{FBA12C7E-45A8-AF60-585B-DDC2E1E24CD1}"/>
              </a:ext>
            </a:extLst>
          </p:cNvPr>
          <p:cNvGrpSpPr/>
          <p:nvPr/>
        </p:nvGrpSpPr>
        <p:grpSpPr>
          <a:xfrm>
            <a:off x="-1654386" y="1872830"/>
            <a:ext cx="459324" cy="506718"/>
            <a:chOff x="1489534" y="2558219"/>
            <a:chExt cx="851446" cy="939302"/>
          </a:xfrm>
        </p:grpSpPr>
        <p:sp>
          <p:nvSpPr>
            <p:cNvPr id="40" name="Google Shape;1179;p28">
              <a:extLst>
                <a:ext uri="{FF2B5EF4-FFF2-40B4-BE49-F238E27FC236}">
                  <a16:creationId xmlns:a16="http://schemas.microsoft.com/office/drawing/2014/main" id="{D9FFF76C-7372-EE0E-9078-2BFFA77BE175}"/>
                </a:ext>
              </a:extLst>
            </p:cNvPr>
            <p:cNvSpPr/>
            <p:nvPr/>
          </p:nvSpPr>
          <p:spPr>
            <a:xfrm>
              <a:off x="1489534" y="2979417"/>
              <a:ext cx="851446" cy="518104"/>
            </a:xfrm>
            <a:custGeom>
              <a:avLst/>
              <a:gdLst/>
              <a:ahLst/>
              <a:cxnLst/>
              <a:rect l="l" t="t" r="r" b="b"/>
              <a:pathLst>
                <a:path w="7354" h="4475" extrusionOk="0">
                  <a:moveTo>
                    <a:pt x="3677" y="0"/>
                  </a:moveTo>
                  <a:cubicBezTo>
                    <a:pt x="1646" y="0"/>
                    <a:pt x="1" y="1002"/>
                    <a:pt x="1" y="2235"/>
                  </a:cubicBezTo>
                  <a:cubicBezTo>
                    <a:pt x="1" y="3473"/>
                    <a:pt x="1646" y="4474"/>
                    <a:pt x="3677" y="4474"/>
                  </a:cubicBezTo>
                  <a:cubicBezTo>
                    <a:pt x="5708" y="4474"/>
                    <a:pt x="7353" y="3473"/>
                    <a:pt x="7353" y="2235"/>
                  </a:cubicBezTo>
                  <a:cubicBezTo>
                    <a:pt x="7353" y="1002"/>
                    <a:pt x="5708" y="0"/>
                    <a:pt x="3677" y="0"/>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180;p28">
              <a:extLst>
                <a:ext uri="{FF2B5EF4-FFF2-40B4-BE49-F238E27FC236}">
                  <a16:creationId xmlns:a16="http://schemas.microsoft.com/office/drawing/2014/main" id="{57267E7A-898A-4102-57D3-2CCD7445AA31}"/>
                </a:ext>
              </a:extLst>
            </p:cNvPr>
            <p:cNvSpPr/>
            <p:nvPr/>
          </p:nvSpPr>
          <p:spPr>
            <a:xfrm>
              <a:off x="1518248" y="2686963"/>
              <a:ext cx="794019" cy="768531"/>
            </a:xfrm>
            <a:custGeom>
              <a:avLst/>
              <a:gdLst/>
              <a:ahLst/>
              <a:cxnLst/>
              <a:rect l="l" t="t" r="r" b="b"/>
              <a:pathLst>
                <a:path w="6858" h="6638" extrusionOk="0">
                  <a:moveTo>
                    <a:pt x="3429" y="0"/>
                  </a:moveTo>
                  <a:cubicBezTo>
                    <a:pt x="2070" y="0"/>
                    <a:pt x="903" y="457"/>
                    <a:pt x="347" y="1123"/>
                  </a:cubicBezTo>
                  <a:lnTo>
                    <a:pt x="0" y="1123"/>
                  </a:lnTo>
                  <a:lnTo>
                    <a:pt x="0" y="4650"/>
                  </a:lnTo>
                  <a:cubicBezTo>
                    <a:pt x="0" y="5746"/>
                    <a:pt x="1536" y="6637"/>
                    <a:pt x="3429" y="6637"/>
                  </a:cubicBezTo>
                  <a:cubicBezTo>
                    <a:pt x="5322" y="6637"/>
                    <a:pt x="6858" y="5746"/>
                    <a:pt x="6858" y="4650"/>
                  </a:cubicBezTo>
                  <a:lnTo>
                    <a:pt x="6858" y="1123"/>
                  </a:lnTo>
                  <a:lnTo>
                    <a:pt x="6511" y="1123"/>
                  </a:lnTo>
                  <a:cubicBezTo>
                    <a:pt x="5955" y="457"/>
                    <a:pt x="4788" y="0"/>
                    <a:pt x="3429" y="0"/>
                  </a:cubicBezTo>
                  <a:close/>
                </a:path>
              </a:pathLst>
            </a:custGeom>
            <a:solidFill>
              <a:srgbClr val="2741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181;p28">
              <a:extLst>
                <a:ext uri="{FF2B5EF4-FFF2-40B4-BE49-F238E27FC236}">
                  <a16:creationId xmlns:a16="http://schemas.microsoft.com/office/drawing/2014/main" id="{78ABA5B5-2394-046D-4758-54F8C1863CE6}"/>
                </a:ext>
              </a:extLst>
            </p:cNvPr>
            <p:cNvSpPr/>
            <p:nvPr/>
          </p:nvSpPr>
          <p:spPr>
            <a:xfrm>
              <a:off x="1580074" y="2729569"/>
              <a:ext cx="442280" cy="648817"/>
            </a:xfrm>
            <a:custGeom>
              <a:avLst/>
              <a:gdLst/>
              <a:ahLst/>
              <a:cxnLst/>
              <a:rect l="l" t="t" r="r" b="b"/>
              <a:pathLst>
                <a:path w="3820" h="5604" extrusionOk="0">
                  <a:moveTo>
                    <a:pt x="3622" y="0"/>
                  </a:moveTo>
                  <a:cubicBezTo>
                    <a:pt x="3522" y="0"/>
                    <a:pt x="3434" y="76"/>
                    <a:pt x="3423" y="177"/>
                  </a:cubicBezTo>
                  <a:cubicBezTo>
                    <a:pt x="3126" y="3424"/>
                    <a:pt x="936" y="4871"/>
                    <a:pt x="0" y="5345"/>
                  </a:cubicBezTo>
                  <a:cubicBezTo>
                    <a:pt x="99" y="5438"/>
                    <a:pt x="215" y="5526"/>
                    <a:pt x="341" y="5603"/>
                  </a:cubicBezTo>
                  <a:cubicBezTo>
                    <a:pt x="688" y="5416"/>
                    <a:pt x="1139" y="5130"/>
                    <a:pt x="1607" y="4717"/>
                  </a:cubicBezTo>
                  <a:cubicBezTo>
                    <a:pt x="2493" y="3925"/>
                    <a:pt x="3599" y="2505"/>
                    <a:pt x="3808" y="215"/>
                  </a:cubicBezTo>
                  <a:cubicBezTo>
                    <a:pt x="3819" y="105"/>
                    <a:pt x="3742" y="12"/>
                    <a:pt x="3632" y="1"/>
                  </a:cubicBezTo>
                  <a:cubicBezTo>
                    <a:pt x="3629" y="1"/>
                    <a:pt x="3625" y="0"/>
                    <a:pt x="3622" y="0"/>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182;p28">
              <a:extLst>
                <a:ext uri="{FF2B5EF4-FFF2-40B4-BE49-F238E27FC236}">
                  <a16:creationId xmlns:a16="http://schemas.microsoft.com/office/drawing/2014/main" id="{E5780115-0686-5857-CEA9-39CE4D7E9340}"/>
                </a:ext>
              </a:extLst>
            </p:cNvPr>
            <p:cNvSpPr/>
            <p:nvPr/>
          </p:nvSpPr>
          <p:spPr>
            <a:xfrm>
              <a:off x="1518248" y="2692057"/>
              <a:ext cx="393884" cy="571015"/>
            </a:xfrm>
            <a:custGeom>
              <a:avLst/>
              <a:gdLst/>
              <a:ahLst/>
              <a:cxnLst/>
              <a:rect l="l" t="t" r="r" b="b"/>
              <a:pathLst>
                <a:path w="3402" h="4932" extrusionOk="0">
                  <a:moveTo>
                    <a:pt x="3401" y="0"/>
                  </a:moveTo>
                  <a:cubicBezTo>
                    <a:pt x="3269" y="0"/>
                    <a:pt x="3137" y="6"/>
                    <a:pt x="3005" y="11"/>
                  </a:cubicBezTo>
                  <a:cubicBezTo>
                    <a:pt x="2603" y="2587"/>
                    <a:pt x="985" y="3919"/>
                    <a:pt x="0" y="4507"/>
                  </a:cubicBezTo>
                  <a:lnTo>
                    <a:pt x="0" y="4601"/>
                  </a:lnTo>
                  <a:cubicBezTo>
                    <a:pt x="0" y="4717"/>
                    <a:pt x="17" y="4827"/>
                    <a:pt x="44" y="4931"/>
                  </a:cubicBezTo>
                  <a:cubicBezTo>
                    <a:pt x="386" y="4744"/>
                    <a:pt x="809" y="4469"/>
                    <a:pt x="1250" y="4078"/>
                  </a:cubicBezTo>
                  <a:cubicBezTo>
                    <a:pt x="2086" y="3335"/>
                    <a:pt x="3104" y="2042"/>
                    <a:pt x="3401" y="0"/>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183;p28">
              <a:extLst>
                <a:ext uri="{FF2B5EF4-FFF2-40B4-BE49-F238E27FC236}">
                  <a16:creationId xmlns:a16="http://schemas.microsoft.com/office/drawing/2014/main" id="{A711DDD4-B0AC-7718-694C-3A2630E7D73E}"/>
                </a:ext>
              </a:extLst>
            </p:cNvPr>
            <p:cNvSpPr/>
            <p:nvPr/>
          </p:nvSpPr>
          <p:spPr>
            <a:xfrm>
              <a:off x="1518248" y="2704793"/>
              <a:ext cx="263284" cy="382992"/>
            </a:xfrm>
            <a:custGeom>
              <a:avLst/>
              <a:gdLst/>
              <a:ahLst/>
              <a:cxnLst/>
              <a:rect l="l" t="t" r="r" b="b"/>
              <a:pathLst>
                <a:path w="2274" h="3308" extrusionOk="0">
                  <a:moveTo>
                    <a:pt x="2273" y="0"/>
                  </a:moveTo>
                  <a:lnTo>
                    <a:pt x="2273" y="0"/>
                  </a:lnTo>
                  <a:cubicBezTo>
                    <a:pt x="2119" y="33"/>
                    <a:pt x="1970" y="72"/>
                    <a:pt x="1827" y="116"/>
                  </a:cubicBezTo>
                  <a:cubicBezTo>
                    <a:pt x="1404" y="1354"/>
                    <a:pt x="677" y="2218"/>
                    <a:pt x="0" y="2796"/>
                  </a:cubicBezTo>
                  <a:lnTo>
                    <a:pt x="0" y="3308"/>
                  </a:lnTo>
                  <a:cubicBezTo>
                    <a:pt x="121" y="3214"/>
                    <a:pt x="242" y="3115"/>
                    <a:pt x="363" y="3005"/>
                  </a:cubicBezTo>
                  <a:cubicBezTo>
                    <a:pt x="1040" y="2405"/>
                    <a:pt x="1838" y="1437"/>
                    <a:pt x="2273" y="0"/>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184;p28">
              <a:extLst>
                <a:ext uri="{FF2B5EF4-FFF2-40B4-BE49-F238E27FC236}">
                  <a16:creationId xmlns:a16="http://schemas.microsoft.com/office/drawing/2014/main" id="{9AA803E2-34E9-86A1-CDBD-8AC7AB9190A9}"/>
                </a:ext>
              </a:extLst>
            </p:cNvPr>
            <p:cNvSpPr/>
            <p:nvPr/>
          </p:nvSpPr>
          <p:spPr>
            <a:xfrm>
              <a:off x="1734872" y="2841063"/>
              <a:ext cx="390063" cy="603548"/>
            </a:xfrm>
            <a:custGeom>
              <a:avLst/>
              <a:gdLst/>
              <a:ahLst/>
              <a:cxnLst/>
              <a:rect l="l" t="t" r="r" b="b"/>
              <a:pathLst>
                <a:path w="3369" h="5213" extrusionOk="0">
                  <a:moveTo>
                    <a:pt x="3176" y="1"/>
                  </a:moveTo>
                  <a:cubicBezTo>
                    <a:pt x="3071" y="1"/>
                    <a:pt x="2983" y="76"/>
                    <a:pt x="2972" y="177"/>
                  </a:cubicBezTo>
                  <a:cubicBezTo>
                    <a:pt x="2719" y="2978"/>
                    <a:pt x="1052" y="4437"/>
                    <a:pt x="0" y="5086"/>
                  </a:cubicBezTo>
                  <a:cubicBezTo>
                    <a:pt x="166" y="5136"/>
                    <a:pt x="342" y="5180"/>
                    <a:pt x="529" y="5213"/>
                  </a:cubicBezTo>
                  <a:cubicBezTo>
                    <a:pt x="727" y="5075"/>
                    <a:pt x="942" y="4910"/>
                    <a:pt x="1162" y="4717"/>
                  </a:cubicBezTo>
                  <a:cubicBezTo>
                    <a:pt x="2048" y="3925"/>
                    <a:pt x="3148" y="2499"/>
                    <a:pt x="3363" y="215"/>
                  </a:cubicBezTo>
                  <a:cubicBezTo>
                    <a:pt x="3369" y="105"/>
                    <a:pt x="3291" y="12"/>
                    <a:pt x="3187" y="1"/>
                  </a:cubicBezTo>
                  <a:cubicBezTo>
                    <a:pt x="3183" y="1"/>
                    <a:pt x="3180" y="1"/>
                    <a:pt x="3176" y="1"/>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185;p28">
              <a:extLst>
                <a:ext uri="{FF2B5EF4-FFF2-40B4-BE49-F238E27FC236}">
                  <a16:creationId xmlns:a16="http://schemas.microsoft.com/office/drawing/2014/main" id="{65CF22AC-A750-A14C-3665-A452930E5971}"/>
                </a:ext>
              </a:extLst>
            </p:cNvPr>
            <p:cNvSpPr/>
            <p:nvPr/>
          </p:nvSpPr>
          <p:spPr>
            <a:xfrm>
              <a:off x="2156659" y="3011256"/>
              <a:ext cx="155608" cy="396422"/>
            </a:xfrm>
            <a:custGeom>
              <a:avLst/>
              <a:gdLst/>
              <a:ahLst/>
              <a:cxnLst/>
              <a:rect l="l" t="t" r="r" b="b"/>
              <a:pathLst>
                <a:path w="1344" h="3424" extrusionOk="0">
                  <a:moveTo>
                    <a:pt x="1344" y="0"/>
                  </a:moveTo>
                  <a:cubicBezTo>
                    <a:pt x="1195" y="1503"/>
                    <a:pt x="645" y="2614"/>
                    <a:pt x="1" y="3423"/>
                  </a:cubicBezTo>
                  <a:cubicBezTo>
                    <a:pt x="336" y="3275"/>
                    <a:pt x="623" y="3093"/>
                    <a:pt x="843" y="2884"/>
                  </a:cubicBezTo>
                  <a:cubicBezTo>
                    <a:pt x="1030" y="2559"/>
                    <a:pt x="1200" y="2191"/>
                    <a:pt x="1344" y="1789"/>
                  </a:cubicBezTo>
                  <a:lnTo>
                    <a:pt x="1344" y="0"/>
                  </a:ln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186;p28">
              <a:extLst>
                <a:ext uri="{FF2B5EF4-FFF2-40B4-BE49-F238E27FC236}">
                  <a16:creationId xmlns:a16="http://schemas.microsoft.com/office/drawing/2014/main" id="{C63C45AC-597E-CEE0-9C40-676FCA1319B4}"/>
                </a:ext>
              </a:extLst>
            </p:cNvPr>
            <p:cNvSpPr/>
            <p:nvPr/>
          </p:nvSpPr>
          <p:spPr>
            <a:xfrm>
              <a:off x="1913289" y="2889458"/>
              <a:ext cx="328931" cy="566036"/>
            </a:xfrm>
            <a:custGeom>
              <a:avLst/>
              <a:gdLst/>
              <a:ahLst/>
              <a:cxnLst/>
              <a:rect l="l" t="t" r="r" b="b"/>
              <a:pathLst>
                <a:path w="2841" h="4889" extrusionOk="0">
                  <a:moveTo>
                    <a:pt x="2643" y="1"/>
                  </a:moveTo>
                  <a:cubicBezTo>
                    <a:pt x="2542" y="1"/>
                    <a:pt x="2455" y="76"/>
                    <a:pt x="2449" y="183"/>
                  </a:cubicBezTo>
                  <a:cubicBezTo>
                    <a:pt x="2284" y="2648"/>
                    <a:pt x="1008" y="4107"/>
                    <a:pt x="0" y="4888"/>
                  </a:cubicBezTo>
                  <a:lnTo>
                    <a:pt x="17" y="4888"/>
                  </a:lnTo>
                  <a:cubicBezTo>
                    <a:pt x="237" y="4888"/>
                    <a:pt x="446" y="4877"/>
                    <a:pt x="655" y="4855"/>
                  </a:cubicBezTo>
                  <a:cubicBezTo>
                    <a:pt x="688" y="4822"/>
                    <a:pt x="721" y="4795"/>
                    <a:pt x="754" y="4767"/>
                  </a:cubicBezTo>
                  <a:cubicBezTo>
                    <a:pt x="1618" y="3953"/>
                    <a:pt x="2686" y="2500"/>
                    <a:pt x="2835" y="205"/>
                  </a:cubicBezTo>
                  <a:cubicBezTo>
                    <a:pt x="2840" y="100"/>
                    <a:pt x="2763" y="7"/>
                    <a:pt x="2653" y="1"/>
                  </a:cubicBezTo>
                  <a:cubicBezTo>
                    <a:pt x="2650" y="1"/>
                    <a:pt x="2646" y="1"/>
                    <a:pt x="2643" y="1"/>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187;p28">
              <a:extLst>
                <a:ext uri="{FF2B5EF4-FFF2-40B4-BE49-F238E27FC236}">
                  <a16:creationId xmlns:a16="http://schemas.microsoft.com/office/drawing/2014/main" id="{245A9394-DA5B-2BAA-5FCF-72FE6DD7486B}"/>
                </a:ext>
              </a:extLst>
            </p:cNvPr>
            <p:cNvSpPr/>
            <p:nvPr/>
          </p:nvSpPr>
          <p:spPr>
            <a:xfrm>
              <a:off x="1518248" y="2558219"/>
              <a:ext cx="794019" cy="516831"/>
            </a:xfrm>
            <a:custGeom>
              <a:avLst/>
              <a:gdLst/>
              <a:ahLst/>
              <a:cxnLst/>
              <a:rect l="l" t="t" r="r" b="b"/>
              <a:pathLst>
                <a:path w="6858" h="4464" extrusionOk="0">
                  <a:moveTo>
                    <a:pt x="3429" y="0"/>
                  </a:moveTo>
                  <a:cubicBezTo>
                    <a:pt x="1536" y="0"/>
                    <a:pt x="0" y="1002"/>
                    <a:pt x="0" y="2235"/>
                  </a:cubicBezTo>
                  <a:cubicBezTo>
                    <a:pt x="0" y="3468"/>
                    <a:pt x="1536" y="4464"/>
                    <a:pt x="3429" y="4464"/>
                  </a:cubicBezTo>
                  <a:cubicBezTo>
                    <a:pt x="5322" y="4464"/>
                    <a:pt x="6858" y="3468"/>
                    <a:pt x="6858" y="2235"/>
                  </a:cubicBezTo>
                  <a:cubicBezTo>
                    <a:pt x="6858" y="1002"/>
                    <a:pt x="5322" y="0"/>
                    <a:pt x="3429" y="0"/>
                  </a:cubicBezTo>
                  <a:close/>
                </a:path>
              </a:pathLst>
            </a:custGeom>
            <a:solidFill>
              <a:srgbClr val="649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 name="Group 48">
            <a:extLst>
              <a:ext uri="{FF2B5EF4-FFF2-40B4-BE49-F238E27FC236}">
                <a16:creationId xmlns:a16="http://schemas.microsoft.com/office/drawing/2014/main" id="{ABBBEC1D-990D-B036-AA4F-1B22F40267D7}"/>
              </a:ext>
            </a:extLst>
          </p:cNvPr>
          <p:cNvGrpSpPr/>
          <p:nvPr/>
        </p:nvGrpSpPr>
        <p:grpSpPr>
          <a:xfrm>
            <a:off x="-2153812" y="1207310"/>
            <a:ext cx="313858" cy="354447"/>
            <a:chOff x="1624650" y="2288689"/>
            <a:chExt cx="581795" cy="657036"/>
          </a:xfrm>
        </p:grpSpPr>
        <p:sp>
          <p:nvSpPr>
            <p:cNvPr id="50" name="Google Shape;1188;p28">
              <a:extLst>
                <a:ext uri="{FF2B5EF4-FFF2-40B4-BE49-F238E27FC236}">
                  <a16:creationId xmlns:a16="http://schemas.microsoft.com/office/drawing/2014/main" id="{3A62A362-1BF2-7CA3-6A20-00F084A5C146}"/>
                </a:ext>
              </a:extLst>
            </p:cNvPr>
            <p:cNvSpPr/>
            <p:nvPr/>
          </p:nvSpPr>
          <p:spPr>
            <a:xfrm>
              <a:off x="1624650" y="2382931"/>
              <a:ext cx="581795" cy="562794"/>
            </a:xfrm>
            <a:custGeom>
              <a:avLst/>
              <a:gdLst/>
              <a:ahLst/>
              <a:cxnLst/>
              <a:rect l="l" t="t" r="r" b="b"/>
              <a:pathLst>
                <a:path w="5025" h="4861" extrusionOk="0">
                  <a:moveTo>
                    <a:pt x="2510" y="1"/>
                  </a:moveTo>
                  <a:cubicBezTo>
                    <a:pt x="1514" y="1"/>
                    <a:pt x="661" y="337"/>
                    <a:pt x="253" y="821"/>
                  </a:cubicBezTo>
                  <a:lnTo>
                    <a:pt x="0" y="821"/>
                  </a:lnTo>
                  <a:lnTo>
                    <a:pt x="0" y="3408"/>
                  </a:lnTo>
                  <a:cubicBezTo>
                    <a:pt x="0" y="4211"/>
                    <a:pt x="1123" y="4860"/>
                    <a:pt x="2510" y="4860"/>
                  </a:cubicBezTo>
                  <a:cubicBezTo>
                    <a:pt x="3897" y="4860"/>
                    <a:pt x="5025" y="4211"/>
                    <a:pt x="5025" y="3408"/>
                  </a:cubicBezTo>
                  <a:lnTo>
                    <a:pt x="5025" y="821"/>
                  </a:lnTo>
                  <a:lnTo>
                    <a:pt x="4766" y="821"/>
                  </a:lnTo>
                  <a:cubicBezTo>
                    <a:pt x="4359" y="337"/>
                    <a:pt x="3506" y="1"/>
                    <a:pt x="2510" y="1"/>
                  </a:cubicBezTo>
                  <a:close/>
                </a:path>
              </a:pathLst>
            </a:custGeom>
            <a:solidFill>
              <a:srgbClr val="EEB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189;p28">
              <a:extLst>
                <a:ext uri="{FF2B5EF4-FFF2-40B4-BE49-F238E27FC236}">
                  <a16:creationId xmlns:a16="http://schemas.microsoft.com/office/drawing/2014/main" id="{4B19B5B3-ED8D-B573-6250-CAE192B3ACE0}"/>
                </a:ext>
              </a:extLst>
            </p:cNvPr>
            <p:cNvSpPr/>
            <p:nvPr/>
          </p:nvSpPr>
          <p:spPr>
            <a:xfrm>
              <a:off x="2100621" y="2633358"/>
              <a:ext cx="105823" cy="274161"/>
            </a:xfrm>
            <a:custGeom>
              <a:avLst/>
              <a:gdLst/>
              <a:ahLst/>
              <a:cxnLst/>
              <a:rect l="l" t="t" r="r" b="b"/>
              <a:pathLst>
                <a:path w="914" h="2368" extrusionOk="0">
                  <a:moveTo>
                    <a:pt x="908" y="1"/>
                  </a:moveTo>
                  <a:cubicBezTo>
                    <a:pt x="798" y="1019"/>
                    <a:pt x="435" y="1789"/>
                    <a:pt x="0" y="2367"/>
                  </a:cubicBezTo>
                  <a:cubicBezTo>
                    <a:pt x="259" y="2241"/>
                    <a:pt x="468" y="2087"/>
                    <a:pt x="628" y="1916"/>
                  </a:cubicBezTo>
                  <a:cubicBezTo>
                    <a:pt x="732" y="1723"/>
                    <a:pt x="826" y="1509"/>
                    <a:pt x="908" y="1283"/>
                  </a:cubicBezTo>
                  <a:cubicBezTo>
                    <a:pt x="908" y="1267"/>
                    <a:pt x="914" y="1256"/>
                    <a:pt x="914" y="1245"/>
                  </a:cubicBezTo>
                  <a:lnTo>
                    <a:pt x="914" y="1"/>
                  </a:ln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190;p28">
              <a:extLst>
                <a:ext uri="{FF2B5EF4-FFF2-40B4-BE49-F238E27FC236}">
                  <a16:creationId xmlns:a16="http://schemas.microsoft.com/office/drawing/2014/main" id="{FFF83C0C-2835-7391-5B5B-AABEFD655403}"/>
                </a:ext>
              </a:extLst>
            </p:cNvPr>
            <p:cNvSpPr/>
            <p:nvPr/>
          </p:nvSpPr>
          <p:spPr>
            <a:xfrm>
              <a:off x="1624650" y="2391846"/>
              <a:ext cx="288755" cy="418188"/>
            </a:xfrm>
            <a:custGeom>
              <a:avLst/>
              <a:gdLst/>
              <a:ahLst/>
              <a:cxnLst/>
              <a:rect l="l" t="t" r="r" b="b"/>
              <a:pathLst>
                <a:path w="2494" h="3612" extrusionOk="0">
                  <a:moveTo>
                    <a:pt x="2493" y="1"/>
                  </a:moveTo>
                  <a:cubicBezTo>
                    <a:pt x="2394" y="1"/>
                    <a:pt x="2295" y="6"/>
                    <a:pt x="2202" y="12"/>
                  </a:cubicBezTo>
                  <a:cubicBezTo>
                    <a:pt x="1905" y="1894"/>
                    <a:pt x="727" y="2874"/>
                    <a:pt x="0" y="3309"/>
                  </a:cubicBezTo>
                  <a:lnTo>
                    <a:pt x="0" y="3331"/>
                  </a:lnTo>
                  <a:cubicBezTo>
                    <a:pt x="0" y="3430"/>
                    <a:pt x="17" y="3523"/>
                    <a:pt x="44" y="3611"/>
                  </a:cubicBezTo>
                  <a:cubicBezTo>
                    <a:pt x="292" y="3474"/>
                    <a:pt x="595" y="3275"/>
                    <a:pt x="914" y="2995"/>
                  </a:cubicBezTo>
                  <a:cubicBezTo>
                    <a:pt x="1525" y="2450"/>
                    <a:pt x="2273" y="1498"/>
                    <a:pt x="2493" y="1"/>
                  </a:cubicBez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191;p28">
              <a:extLst>
                <a:ext uri="{FF2B5EF4-FFF2-40B4-BE49-F238E27FC236}">
                  <a16:creationId xmlns:a16="http://schemas.microsoft.com/office/drawing/2014/main" id="{AF7FB27C-061F-9933-2CA4-632003B6C4A7}"/>
                </a:ext>
              </a:extLst>
            </p:cNvPr>
            <p:cNvSpPr/>
            <p:nvPr/>
          </p:nvSpPr>
          <p:spPr>
            <a:xfrm>
              <a:off x="1624650" y="2401456"/>
              <a:ext cx="192542" cy="280413"/>
            </a:xfrm>
            <a:custGeom>
              <a:avLst/>
              <a:gdLst/>
              <a:ahLst/>
              <a:cxnLst/>
              <a:rect l="l" t="t" r="r" b="b"/>
              <a:pathLst>
                <a:path w="1663" h="2422" extrusionOk="0">
                  <a:moveTo>
                    <a:pt x="1662" y="0"/>
                  </a:moveTo>
                  <a:cubicBezTo>
                    <a:pt x="1552" y="22"/>
                    <a:pt x="1442" y="50"/>
                    <a:pt x="1338" y="83"/>
                  </a:cubicBezTo>
                  <a:cubicBezTo>
                    <a:pt x="1024" y="986"/>
                    <a:pt x="496" y="1618"/>
                    <a:pt x="0" y="2048"/>
                  </a:cubicBezTo>
                  <a:lnTo>
                    <a:pt x="0" y="2422"/>
                  </a:lnTo>
                  <a:cubicBezTo>
                    <a:pt x="83" y="2356"/>
                    <a:pt x="171" y="2284"/>
                    <a:pt x="259" y="2207"/>
                  </a:cubicBezTo>
                  <a:cubicBezTo>
                    <a:pt x="754" y="1767"/>
                    <a:pt x="1343" y="1052"/>
                    <a:pt x="1662" y="0"/>
                  </a:cubicBez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192;p28">
              <a:extLst>
                <a:ext uri="{FF2B5EF4-FFF2-40B4-BE49-F238E27FC236}">
                  <a16:creationId xmlns:a16="http://schemas.microsoft.com/office/drawing/2014/main" id="{BA7815BF-BA25-506F-CA59-C06F41A8C9A3}"/>
                </a:ext>
              </a:extLst>
            </p:cNvPr>
            <p:cNvSpPr/>
            <p:nvPr/>
          </p:nvSpPr>
          <p:spPr>
            <a:xfrm>
              <a:off x="1789636" y="2501488"/>
              <a:ext cx="279840" cy="437870"/>
            </a:xfrm>
            <a:custGeom>
              <a:avLst/>
              <a:gdLst/>
              <a:ahLst/>
              <a:cxnLst/>
              <a:rect l="l" t="t" r="r" b="b"/>
              <a:pathLst>
                <a:path w="2417" h="3782" extrusionOk="0">
                  <a:moveTo>
                    <a:pt x="2269" y="0"/>
                  </a:moveTo>
                  <a:cubicBezTo>
                    <a:pt x="2196" y="0"/>
                    <a:pt x="2130" y="54"/>
                    <a:pt x="2125" y="127"/>
                  </a:cubicBezTo>
                  <a:cubicBezTo>
                    <a:pt x="1938" y="2130"/>
                    <a:pt x="777" y="3198"/>
                    <a:pt x="1" y="3693"/>
                  </a:cubicBezTo>
                  <a:cubicBezTo>
                    <a:pt x="127" y="3732"/>
                    <a:pt x="259" y="3759"/>
                    <a:pt x="391" y="3781"/>
                  </a:cubicBezTo>
                  <a:cubicBezTo>
                    <a:pt x="524" y="3688"/>
                    <a:pt x="656" y="3583"/>
                    <a:pt x="793" y="3462"/>
                  </a:cubicBezTo>
                  <a:cubicBezTo>
                    <a:pt x="1443" y="2879"/>
                    <a:pt x="2257" y="1833"/>
                    <a:pt x="2411" y="155"/>
                  </a:cubicBezTo>
                  <a:cubicBezTo>
                    <a:pt x="2417" y="78"/>
                    <a:pt x="2356" y="6"/>
                    <a:pt x="2279" y="1"/>
                  </a:cubicBezTo>
                  <a:cubicBezTo>
                    <a:pt x="2276" y="0"/>
                    <a:pt x="2272" y="0"/>
                    <a:pt x="2269" y="0"/>
                  </a:cubicBez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193;p28">
              <a:extLst>
                <a:ext uri="{FF2B5EF4-FFF2-40B4-BE49-F238E27FC236}">
                  <a16:creationId xmlns:a16="http://schemas.microsoft.com/office/drawing/2014/main" id="{281F06FA-45F6-9F0C-1CE4-7C6D71F8E79D}"/>
                </a:ext>
              </a:extLst>
            </p:cNvPr>
            <p:cNvSpPr/>
            <p:nvPr/>
          </p:nvSpPr>
          <p:spPr>
            <a:xfrm>
              <a:off x="1922204" y="2536452"/>
              <a:ext cx="233297" cy="409273"/>
            </a:xfrm>
            <a:custGeom>
              <a:avLst/>
              <a:gdLst/>
              <a:ahLst/>
              <a:cxnLst/>
              <a:rect l="l" t="t" r="r" b="b"/>
              <a:pathLst>
                <a:path w="2015" h="3535" extrusionOk="0">
                  <a:moveTo>
                    <a:pt x="1867" y="1"/>
                  </a:moveTo>
                  <a:cubicBezTo>
                    <a:pt x="1794" y="1"/>
                    <a:pt x="1728" y="60"/>
                    <a:pt x="1723" y="139"/>
                  </a:cubicBezTo>
                  <a:cubicBezTo>
                    <a:pt x="1607" y="1889"/>
                    <a:pt x="727" y="2951"/>
                    <a:pt x="0" y="3534"/>
                  </a:cubicBezTo>
                  <a:cubicBezTo>
                    <a:pt x="166" y="3534"/>
                    <a:pt x="325" y="3523"/>
                    <a:pt x="479" y="3501"/>
                  </a:cubicBezTo>
                  <a:cubicBezTo>
                    <a:pt x="1118" y="2907"/>
                    <a:pt x="1899" y="1839"/>
                    <a:pt x="2009" y="155"/>
                  </a:cubicBezTo>
                  <a:cubicBezTo>
                    <a:pt x="2015" y="78"/>
                    <a:pt x="1954" y="7"/>
                    <a:pt x="1877" y="1"/>
                  </a:cubicBezTo>
                  <a:cubicBezTo>
                    <a:pt x="1874" y="1"/>
                    <a:pt x="1871" y="1"/>
                    <a:pt x="1867" y="1"/>
                  </a:cubicBez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194;p28">
              <a:extLst>
                <a:ext uri="{FF2B5EF4-FFF2-40B4-BE49-F238E27FC236}">
                  <a16:creationId xmlns:a16="http://schemas.microsoft.com/office/drawing/2014/main" id="{6E880CF5-6AD2-CDFA-0045-6CCDC765AE3E}"/>
                </a:ext>
              </a:extLst>
            </p:cNvPr>
            <p:cNvSpPr/>
            <p:nvPr/>
          </p:nvSpPr>
          <p:spPr>
            <a:xfrm>
              <a:off x="1673740" y="2419286"/>
              <a:ext cx="319900" cy="473530"/>
            </a:xfrm>
            <a:custGeom>
              <a:avLst/>
              <a:gdLst/>
              <a:ahLst/>
              <a:cxnLst/>
              <a:rect l="l" t="t" r="r" b="b"/>
              <a:pathLst>
                <a:path w="2763" h="4090" extrusionOk="0">
                  <a:moveTo>
                    <a:pt x="2620" y="0"/>
                  </a:moveTo>
                  <a:cubicBezTo>
                    <a:pt x="2543" y="0"/>
                    <a:pt x="2482" y="59"/>
                    <a:pt x="2471" y="133"/>
                  </a:cubicBezTo>
                  <a:cubicBezTo>
                    <a:pt x="2257" y="2472"/>
                    <a:pt x="710" y="3534"/>
                    <a:pt x="0" y="3903"/>
                  </a:cubicBezTo>
                  <a:cubicBezTo>
                    <a:pt x="77" y="3969"/>
                    <a:pt x="165" y="4035"/>
                    <a:pt x="259" y="4090"/>
                  </a:cubicBezTo>
                  <a:cubicBezTo>
                    <a:pt x="506" y="3952"/>
                    <a:pt x="820" y="3748"/>
                    <a:pt x="1139" y="3468"/>
                  </a:cubicBezTo>
                  <a:cubicBezTo>
                    <a:pt x="1794" y="2884"/>
                    <a:pt x="2603" y="1839"/>
                    <a:pt x="2757" y="160"/>
                  </a:cubicBezTo>
                  <a:cubicBezTo>
                    <a:pt x="2763" y="78"/>
                    <a:pt x="2708" y="12"/>
                    <a:pt x="2631" y="1"/>
                  </a:cubicBezTo>
                  <a:cubicBezTo>
                    <a:pt x="2627" y="0"/>
                    <a:pt x="2624" y="0"/>
                    <a:pt x="2620" y="0"/>
                  </a:cubicBez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195;p28">
              <a:extLst>
                <a:ext uri="{FF2B5EF4-FFF2-40B4-BE49-F238E27FC236}">
                  <a16:creationId xmlns:a16="http://schemas.microsoft.com/office/drawing/2014/main" id="{3407CC80-51C3-BE95-E2CC-C625E6957749}"/>
                </a:ext>
              </a:extLst>
            </p:cNvPr>
            <p:cNvSpPr/>
            <p:nvPr/>
          </p:nvSpPr>
          <p:spPr>
            <a:xfrm>
              <a:off x="1624650" y="2288689"/>
              <a:ext cx="581216" cy="379171"/>
            </a:xfrm>
            <a:custGeom>
              <a:avLst/>
              <a:gdLst/>
              <a:ahLst/>
              <a:cxnLst/>
              <a:rect l="l" t="t" r="r" b="b"/>
              <a:pathLst>
                <a:path w="5020" h="3275" extrusionOk="0">
                  <a:moveTo>
                    <a:pt x="2510" y="0"/>
                  </a:moveTo>
                  <a:cubicBezTo>
                    <a:pt x="1123" y="0"/>
                    <a:pt x="0" y="732"/>
                    <a:pt x="0" y="1640"/>
                  </a:cubicBezTo>
                  <a:cubicBezTo>
                    <a:pt x="0" y="2543"/>
                    <a:pt x="1123" y="3275"/>
                    <a:pt x="2510" y="3275"/>
                  </a:cubicBezTo>
                  <a:cubicBezTo>
                    <a:pt x="3897" y="3275"/>
                    <a:pt x="5019" y="2543"/>
                    <a:pt x="5019" y="1640"/>
                  </a:cubicBezTo>
                  <a:cubicBezTo>
                    <a:pt x="5019" y="732"/>
                    <a:pt x="3897" y="0"/>
                    <a:pt x="2510" y="0"/>
                  </a:cubicBezTo>
                  <a:close/>
                </a:path>
              </a:pathLst>
            </a:custGeom>
            <a:solidFill>
              <a:srgbClr val="E071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196;p28">
              <a:extLst>
                <a:ext uri="{FF2B5EF4-FFF2-40B4-BE49-F238E27FC236}">
                  <a16:creationId xmlns:a16="http://schemas.microsoft.com/office/drawing/2014/main" id="{B0C8B9C8-10F1-A15D-1492-8064D4035A74}"/>
                </a:ext>
              </a:extLst>
            </p:cNvPr>
            <p:cNvSpPr/>
            <p:nvPr/>
          </p:nvSpPr>
          <p:spPr>
            <a:xfrm>
              <a:off x="1824718" y="2404698"/>
              <a:ext cx="181080" cy="117977"/>
            </a:xfrm>
            <a:custGeom>
              <a:avLst/>
              <a:gdLst/>
              <a:ahLst/>
              <a:cxnLst/>
              <a:rect l="l" t="t" r="r" b="b"/>
              <a:pathLst>
                <a:path w="1564" h="1019" extrusionOk="0">
                  <a:moveTo>
                    <a:pt x="782" y="0"/>
                  </a:moveTo>
                  <a:cubicBezTo>
                    <a:pt x="353" y="0"/>
                    <a:pt x="0" y="231"/>
                    <a:pt x="0" y="512"/>
                  </a:cubicBezTo>
                  <a:cubicBezTo>
                    <a:pt x="0" y="792"/>
                    <a:pt x="353" y="1018"/>
                    <a:pt x="782" y="1018"/>
                  </a:cubicBezTo>
                  <a:cubicBezTo>
                    <a:pt x="1211" y="1018"/>
                    <a:pt x="1563" y="792"/>
                    <a:pt x="1563" y="512"/>
                  </a:cubicBezTo>
                  <a:cubicBezTo>
                    <a:pt x="1563" y="231"/>
                    <a:pt x="1211" y="0"/>
                    <a:pt x="782" y="0"/>
                  </a:cubicBez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roup 58">
            <a:extLst>
              <a:ext uri="{FF2B5EF4-FFF2-40B4-BE49-F238E27FC236}">
                <a16:creationId xmlns:a16="http://schemas.microsoft.com/office/drawing/2014/main" id="{EEB2FBCE-6600-492A-7E4E-94BB13107DE7}"/>
              </a:ext>
            </a:extLst>
          </p:cNvPr>
          <p:cNvGrpSpPr/>
          <p:nvPr/>
        </p:nvGrpSpPr>
        <p:grpSpPr>
          <a:xfrm>
            <a:off x="666992" y="-1012767"/>
            <a:ext cx="615785" cy="719201"/>
            <a:chOff x="1360671" y="1223883"/>
            <a:chExt cx="1141476" cy="1333178"/>
          </a:xfrm>
        </p:grpSpPr>
        <p:sp>
          <p:nvSpPr>
            <p:cNvPr id="60" name="Google Shape;1197;p28">
              <a:extLst>
                <a:ext uri="{FF2B5EF4-FFF2-40B4-BE49-F238E27FC236}">
                  <a16:creationId xmlns:a16="http://schemas.microsoft.com/office/drawing/2014/main" id="{95672499-CAB6-4D36-A4B7-B9C1C2937B98}"/>
                </a:ext>
              </a:extLst>
            </p:cNvPr>
            <p:cNvSpPr/>
            <p:nvPr/>
          </p:nvSpPr>
          <p:spPr>
            <a:xfrm>
              <a:off x="1764859" y="2111549"/>
              <a:ext cx="288755" cy="445512"/>
            </a:xfrm>
            <a:custGeom>
              <a:avLst/>
              <a:gdLst/>
              <a:ahLst/>
              <a:cxnLst/>
              <a:rect l="l" t="t" r="r" b="b"/>
              <a:pathLst>
                <a:path w="2494" h="3848" extrusionOk="0">
                  <a:moveTo>
                    <a:pt x="0" y="0"/>
                  </a:moveTo>
                  <a:lnTo>
                    <a:pt x="0" y="2593"/>
                  </a:lnTo>
                  <a:cubicBezTo>
                    <a:pt x="11" y="3011"/>
                    <a:pt x="330" y="3847"/>
                    <a:pt x="1249" y="3847"/>
                  </a:cubicBezTo>
                  <a:cubicBezTo>
                    <a:pt x="2190" y="3847"/>
                    <a:pt x="2482" y="3016"/>
                    <a:pt x="2493" y="2593"/>
                  </a:cubicBezTo>
                  <a:lnTo>
                    <a:pt x="2493" y="0"/>
                  </a:lnTo>
                  <a:close/>
                </a:path>
              </a:pathLst>
            </a:custGeom>
            <a:solidFill>
              <a:srgbClr val="4141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98;p28">
              <a:extLst>
                <a:ext uri="{FF2B5EF4-FFF2-40B4-BE49-F238E27FC236}">
                  <a16:creationId xmlns:a16="http://schemas.microsoft.com/office/drawing/2014/main" id="{C9C8484B-D141-3920-5082-40017497C05E}"/>
                </a:ext>
              </a:extLst>
            </p:cNvPr>
            <p:cNvSpPr/>
            <p:nvPr/>
          </p:nvSpPr>
          <p:spPr>
            <a:xfrm>
              <a:off x="1546845" y="1470489"/>
              <a:ext cx="724667" cy="724651"/>
            </a:xfrm>
            <a:custGeom>
              <a:avLst/>
              <a:gdLst/>
              <a:ahLst/>
              <a:cxnLst/>
              <a:rect l="l" t="t" r="r" b="b"/>
              <a:pathLst>
                <a:path w="6259" h="6259" extrusionOk="0">
                  <a:moveTo>
                    <a:pt x="3132" y="1"/>
                  </a:moveTo>
                  <a:cubicBezTo>
                    <a:pt x="1404" y="1"/>
                    <a:pt x="1" y="1399"/>
                    <a:pt x="1" y="3127"/>
                  </a:cubicBezTo>
                  <a:cubicBezTo>
                    <a:pt x="1" y="4855"/>
                    <a:pt x="1404" y="6258"/>
                    <a:pt x="3132" y="6258"/>
                  </a:cubicBezTo>
                  <a:cubicBezTo>
                    <a:pt x="4860" y="6258"/>
                    <a:pt x="6258" y="4855"/>
                    <a:pt x="6258" y="3127"/>
                  </a:cubicBezTo>
                  <a:cubicBezTo>
                    <a:pt x="6258" y="1399"/>
                    <a:pt x="4860" y="1"/>
                    <a:pt x="3132" y="1"/>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199;p28">
              <a:extLst>
                <a:ext uri="{FF2B5EF4-FFF2-40B4-BE49-F238E27FC236}">
                  <a16:creationId xmlns:a16="http://schemas.microsoft.com/office/drawing/2014/main" id="{994023DC-9655-414F-C83D-C7FA5981394B}"/>
                </a:ext>
              </a:extLst>
            </p:cNvPr>
            <p:cNvSpPr/>
            <p:nvPr/>
          </p:nvSpPr>
          <p:spPr>
            <a:xfrm>
              <a:off x="1984610" y="1597150"/>
              <a:ext cx="186869" cy="264088"/>
            </a:xfrm>
            <a:custGeom>
              <a:avLst/>
              <a:gdLst/>
              <a:ahLst/>
              <a:cxnLst/>
              <a:rect l="l" t="t" r="r" b="b"/>
              <a:pathLst>
                <a:path w="1614" h="2281" extrusionOk="0">
                  <a:moveTo>
                    <a:pt x="284" y="0"/>
                  </a:moveTo>
                  <a:cubicBezTo>
                    <a:pt x="193" y="0"/>
                    <a:pt x="107" y="50"/>
                    <a:pt x="61" y="134"/>
                  </a:cubicBezTo>
                  <a:cubicBezTo>
                    <a:pt x="1" y="255"/>
                    <a:pt x="50" y="404"/>
                    <a:pt x="171" y="470"/>
                  </a:cubicBezTo>
                  <a:cubicBezTo>
                    <a:pt x="733" y="767"/>
                    <a:pt x="1112" y="1356"/>
                    <a:pt x="1112" y="2033"/>
                  </a:cubicBezTo>
                  <a:cubicBezTo>
                    <a:pt x="1112" y="2170"/>
                    <a:pt x="1228" y="2281"/>
                    <a:pt x="1366" y="2281"/>
                  </a:cubicBezTo>
                  <a:cubicBezTo>
                    <a:pt x="1503" y="2281"/>
                    <a:pt x="1613" y="2170"/>
                    <a:pt x="1613" y="2033"/>
                  </a:cubicBezTo>
                  <a:cubicBezTo>
                    <a:pt x="1613" y="1163"/>
                    <a:pt x="1123" y="404"/>
                    <a:pt x="403" y="30"/>
                  </a:cubicBezTo>
                  <a:cubicBezTo>
                    <a:pt x="364" y="10"/>
                    <a:pt x="324" y="0"/>
                    <a:pt x="284" y="0"/>
                  </a:cubicBezTo>
                  <a:close/>
                </a:path>
              </a:pathLst>
            </a:custGeom>
            <a:solidFill>
              <a:srgbClr val="FEF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200;p28">
              <a:extLst>
                <a:ext uri="{FF2B5EF4-FFF2-40B4-BE49-F238E27FC236}">
                  <a16:creationId xmlns:a16="http://schemas.microsoft.com/office/drawing/2014/main" id="{3E857931-68D2-3546-C419-17BC0392B779}"/>
                </a:ext>
              </a:extLst>
            </p:cNvPr>
            <p:cNvSpPr/>
            <p:nvPr/>
          </p:nvSpPr>
          <p:spPr>
            <a:xfrm>
              <a:off x="1764859" y="2019159"/>
              <a:ext cx="288755" cy="392023"/>
            </a:xfrm>
            <a:custGeom>
              <a:avLst/>
              <a:gdLst/>
              <a:ahLst/>
              <a:cxnLst/>
              <a:rect l="l" t="t" r="r" b="b"/>
              <a:pathLst>
                <a:path w="2494" h="3386" extrusionOk="0">
                  <a:moveTo>
                    <a:pt x="0" y="0"/>
                  </a:moveTo>
                  <a:lnTo>
                    <a:pt x="0" y="2615"/>
                  </a:lnTo>
                  <a:cubicBezTo>
                    <a:pt x="11" y="3038"/>
                    <a:pt x="567" y="3385"/>
                    <a:pt x="1249" y="3385"/>
                  </a:cubicBezTo>
                  <a:cubicBezTo>
                    <a:pt x="1932" y="3385"/>
                    <a:pt x="2482" y="3044"/>
                    <a:pt x="2493" y="2615"/>
                  </a:cubicBezTo>
                  <a:lnTo>
                    <a:pt x="2493" y="0"/>
                  </a:ln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201;p28">
              <a:extLst>
                <a:ext uri="{FF2B5EF4-FFF2-40B4-BE49-F238E27FC236}">
                  <a16:creationId xmlns:a16="http://schemas.microsoft.com/office/drawing/2014/main" id="{389198CA-C331-C7FD-586D-F7CDE2E011D4}"/>
                </a:ext>
              </a:extLst>
            </p:cNvPr>
            <p:cNvSpPr/>
            <p:nvPr/>
          </p:nvSpPr>
          <p:spPr>
            <a:xfrm>
              <a:off x="1761038" y="1946566"/>
              <a:ext cx="296976" cy="401516"/>
            </a:xfrm>
            <a:custGeom>
              <a:avLst/>
              <a:gdLst/>
              <a:ahLst/>
              <a:cxnLst/>
              <a:rect l="l" t="t" r="r" b="b"/>
              <a:pathLst>
                <a:path w="2565" h="3468" extrusionOk="0">
                  <a:moveTo>
                    <a:pt x="0" y="0"/>
                  </a:moveTo>
                  <a:lnTo>
                    <a:pt x="0" y="2680"/>
                  </a:lnTo>
                  <a:cubicBezTo>
                    <a:pt x="11" y="3115"/>
                    <a:pt x="578" y="3467"/>
                    <a:pt x="1282" y="3467"/>
                  </a:cubicBezTo>
                  <a:cubicBezTo>
                    <a:pt x="1981" y="3467"/>
                    <a:pt x="2548" y="3115"/>
                    <a:pt x="2559" y="2680"/>
                  </a:cubicBezTo>
                  <a:lnTo>
                    <a:pt x="2565" y="2680"/>
                  </a:lnTo>
                  <a:lnTo>
                    <a:pt x="2565" y="0"/>
                  </a:ln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202;p28">
              <a:extLst>
                <a:ext uri="{FF2B5EF4-FFF2-40B4-BE49-F238E27FC236}">
                  <a16:creationId xmlns:a16="http://schemas.microsoft.com/office/drawing/2014/main" id="{CEA8DC07-358A-49A6-E33B-D5B53BFC579A}"/>
                </a:ext>
              </a:extLst>
            </p:cNvPr>
            <p:cNvSpPr/>
            <p:nvPr/>
          </p:nvSpPr>
          <p:spPr>
            <a:xfrm>
              <a:off x="1882723" y="1569247"/>
              <a:ext cx="67616" cy="67035"/>
            </a:xfrm>
            <a:custGeom>
              <a:avLst/>
              <a:gdLst/>
              <a:ahLst/>
              <a:cxnLst/>
              <a:rect l="l" t="t" r="r" b="b"/>
              <a:pathLst>
                <a:path w="584" h="579" extrusionOk="0">
                  <a:moveTo>
                    <a:pt x="302" y="1"/>
                  </a:moveTo>
                  <a:cubicBezTo>
                    <a:pt x="298" y="1"/>
                    <a:pt x="295" y="1"/>
                    <a:pt x="292" y="1"/>
                  </a:cubicBezTo>
                  <a:cubicBezTo>
                    <a:pt x="132" y="1"/>
                    <a:pt x="0" y="128"/>
                    <a:pt x="0" y="287"/>
                  </a:cubicBezTo>
                  <a:cubicBezTo>
                    <a:pt x="0" y="452"/>
                    <a:pt x="132" y="579"/>
                    <a:pt x="292" y="579"/>
                  </a:cubicBezTo>
                  <a:cubicBezTo>
                    <a:pt x="452" y="579"/>
                    <a:pt x="584" y="452"/>
                    <a:pt x="584" y="287"/>
                  </a:cubicBezTo>
                  <a:cubicBezTo>
                    <a:pt x="584" y="131"/>
                    <a:pt x="457" y="1"/>
                    <a:pt x="302" y="1"/>
                  </a:cubicBezTo>
                  <a:close/>
                </a:path>
              </a:pathLst>
            </a:custGeom>
            <a:solidFill>
              <a:srgbClr val="FEF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203;p28">
              <a:extLst>
                <a:ext uri="{FF2B5EF4-FFF2-40B4-BE49-F238E27FC236}">
                  <a16:creationId xmlns:a16="http://schemas.microsoft.com/office/drawing/2014/main" id="{4FA9F06E-61D3-BBAB-F2C1-463C220A5EE5}"/>
                </a:ext>
              </a:extLst>
            </p:cNvPr>
            <p:cNvSpPr/>
            <p:nvPr/>
          </p:nvSpPr>
          <p:spPr>
            <a:xfrm>
              <a:off x="1517090" y="1355869"/>
              <a:ext cx="145188" cy="137081"/>
            </a:xfrm>
            <a:custGeom>
              <a:avLst/>
              <a:gdLst/>
              <a:ahLst/>
              <a:cxnLst/>
              <a:rect l="l" t="t" r="r" b="b"/>
              <a:pathLst>
                <a:path w="1254" h="1184" extrusionOk="0">
                  <a:moveTo>
                    <a:pt x="272" y="1"/>
                  </a:moveTo>
                  <a:cubicBezTo>
                    <a:pt x="128" y="1"/>
                    <a:pt x="1" y="191"/>
                    <a:pt x="131" y="331"/>
                  </a:cubicBezTo>
                  <a:cubicBezTo>
                    <a:pt x="373" y="595"/>
                    <a:pt x="616" y="859"/>
                    <a:pt x="858" y="1123"/>
                  </a:cubicBezTo>
                  <a:cubicBezTo>
                    <a:pt x="896" y="1166"/>
                    <a:pt x="941" y="1183"/>
                    <a:pt x="984" y="1183"/>
                  </a:cubicBezTo>
                  <a:cubicBezTo>
                    <a:pt x="1125" y="1183"/>
                    <a:pt x="1254" y="992"/>
                    <a:pt x="1127" y="853"/>
                  </a:cubicBezTo>
                  <a:cubicBezTo>
                    <a:pt x="885" y="589"/>
                    <a:pt x="643" y="325"/>
                    <a:pt x="401" y="61"/>
                  </a:cubicBezTo>
                  <a:cubicBezTo>
                    <a:pt x="361" y="18"/>
                    <a:pt x="316" y="1"/>
                    <a:pt x="272"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204;p28">
              <a:extLst>
                <a:ext uri="{FF2B5EF4-FFF2-40B4-BE49-F238E27FC236}">
                  <a16:creationId xmlns:a16="http://schemas.microsoft.com/office/drawing/2014/main" id="{DA1C7CDF-6DD4-50C3-6439-36C165546EFA}"/>
                </a:ext>
              </a:extLst>
            </p:cNvPr>
            <p:cNvSpPr/>
            <p:nvPr/>
          </p:nvSpPr>
          <p:spPr>
            <a:xfrm>
              <a:off x="2029996" y="1238239"/>
              <a:ext cx="90772" cy="161394"/>
            </a:xfrm>
            <a:custGeom>
              <a:avLst/>
              <a:gdLst/>
              <a:ahLst/>
              <a:cxnLst/>
              <a:rect l="l" t="t" r="r" b="b"/>
              <a:pathLst>
                <a:path w="784" h="1394" extrusionOk="0">
                  <a:moveTo>
                    <a:pt x="551" y="0"/>
                  </a:moveTo>
                  <a:cubicBezTo>
                    <a:pt x="474" y="0"/>
                    <a:pt x="397" y="41"/>
                    <a:pt x="368" y="136"/>
                  </a:cubicBezTo>
                  <a:cubicBezTo>
                    <a:pt x="264" y="477"/>
                    <a:pt x="154" y="818"/>
                    <a:pt x="44" y="1159"/>
                  </a:cubicBezTo>
                  <a:cubicBezTo>
                    <a:pt x="1" y="1302"/>
                    <a:pt x="116" y="1394"/>
                    <a:pt x="231" y="1394"/>
                  </a:cubicBezTo>
                  <a:cubicBezTo>
                    <a:pt x="308" y="1394"/>
                    <a:pt x="384" y="1353"/>
                    <a:pt x="412" y="1258"/>
                  </a:cubicBezTo>
                  <a:cubicBezTo>
                    <a:pt x="522" y="917"/>
                    <a:pt x="627" y="576"/>
                    <a:pt x="737" y="235"/>
                  </a:cubicBezTo>
                  <a:cubicBezTo>
                    <a:pt x="783" y="93"/>
                    <a:pt x="667" y="0"/>
                    <a:pt x="551" y="0"/>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205;p28">
              <a:extLst>
                <a:ext uri="{FF2B5EF4-FFF2-40B4-BE49-F238E27FC236}">
                  <a16:creationId xmlns:a16="http://schemas.microsoft.com/office/drawing/2014/main" id="{CA5A99F1-D4B3-7B46-4712-6C6CD4C78F47}"/>
                </a:ext>
              </a:extLst>
            </p:cNvPr>
            <p:cNvSpPr/>
            <p:nvPr/>
          </p:nvSpPr>
          <p:spPr>
            <a:xfrm>
              <a:off x="2316667" y="1651449"/>
              <a:ext cx="185480" cy="70856"/>
            </a:xfrm>
            <a:custGeom>
              <a:avLst/>
              <a:gdLst/>
              <a:ahLst/>
              <a:cxnLst/>
              <a:rect l="l" t="t" r="r" b="b"/>
              <a:pathLst>
                <a:path w="1602" h="612" extrusionOk="0">
                  <a:moveTo>
                    <a:pt x="1324" y="1"/>
                  </a:moveTo>
                  <a:cubicBezTo>
                    <a:pt x="1309" y="1"/>
                    <a:pt x="1293" y="3"/>
                    <a:pt x="1277" y="6"/>
                  </a:cubicBezTo>
                  <a:cubicBezTo>
                    <a:pt x="925" y="83"/>
                    <a:pt x="578" y="161"/>
                    <a:pt x="226" y="238"/>
                  </a:cubicBezTo>
                  <a:cubicBezTo>
                    <a:pt x="0" y="289"/>
                    <a:pt x="75" y="612"/>
                    <a:pt x="282" y="612"/>
                  </a:cubicBezTo>
                  <a:cubicBezTo>
                    <a:pt x="297" y="612"/>
                    <a:pt x="314" y="610"/>
                    <a:pt x="330" y="606"/>
                  </a:cubicBezTo>
                  <a:cubicBezTo>
                    <a:pt x="677" y="529"/>
                    <a:pt x="1029" y="452"/>
                    <a:pt x="1376" y="370"/>
                  </a:cubicBezTo>
                  <a:cubicBezTo>
                    <a:pt x="1601" y="324"/>
                    <a:pt x="1526" y="1"/>
                    <a:pt x="1324"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206;p28">
              <a:extLst>
                <a:ext uri="{FF2B5EF4-FFF2-40B4-BE49-F238E27FC236}">
                  <a16:creationId xmlns:a16="http://schemas.microsoft.com/office/drawing/2014/main" id="{8E780618-B2E2-3D52-9B2D-01A3957EF1A5}"/>
                </a:ext>
              </a:extLst>
            </p:cNvPr>
            <p:cNvSpPr/>
            <p:nvPr/>
          </p:nvSpPr>
          <p:spPr>
            <a:xfrm>
              <a:off x="1360671" y="1599465"/>
              <a:ext cx="180154" cy="82549"/>
            </a:xfrm>
            <a:custGeom>
              <a:avLst/>
              <a:gdLst/>
              <a:ahLst/>
              <a:cxnLst/>
              <a:rect l="l" t="t" r="r" b="b"/>
              <a:pathLst>
                <a:path w="1556" h="713" extrusionOk="0">
                  <a:moveTo>
                    <a:pt x="257" y="0"/>
                  </a:moveTo>
                  <a:cubicBezTo>
                    <a:pt x="64" y="0"/>
                    <a:pt x="0" y="313"/>
                    <a:pt x="211" y="378"/>
                  </a:cubicBezTo>
                  <a:cubicBezTo>
                    <a:pt x="558" y="488"/>
                    <a:pt x="899" y="593"/>
                    <a:pt x="1240" y="703"/>
                  </a:cubicBezTo>
                  <a:cubicBezTo>
                    <a:pt x="1261" y="709"/>
                    <a:pt x="1281" y="712"/>
                    <a:pt x="1299" y="712"/>
                  </a:cubicBezTo>
                  <a:cubicBezTo>
                    <a:pt x="1492" y="712"/>
                    <a:pt x="1555" y="400"/>
                    <a:pt x="1339" y="334"/>
                  </a:cubicBezTo>
                  <a:cubicBezTo>
                    <a:pt x="998" y="224"/>
                    <a:pt x="657" y="120"/>
                    <a:pt x="316" y="10"/>
                  </a:cubicBezTo>
                  <a:cubicBezTo>
                    <a:pt x="295" y="3"/>
                    <a:pt x="275" y="0"/>
                    <a:pt x="257" y="0"/>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207;p28">
              <a:extLst>
                <a:ext uri="{FF2B5EF4-FFF2-40B4-BE49-F238E27FC236}">
                  <a16:creationId xmlns:a16="http://schemas.microsoft.com/office/drawing/2014/main" id="{6F0DC881-01D1-05C1-93FC-28B9ED444A00}"/>
                </a:ext>
              </a:extLst>
            </p:cNvPr>
            <p:cNvSpPr/>
            <p:nvPr/>
          </p:nvSpPr>
          <p:spPr>
            <a:xfrm>
              <a:off x="1779795" y="1223883"/>
              <a:ext cx="77110" cy="165214"/>
            </a:xfrm>
            <a:custGeom>
              <a:avLst/>
              <a:gdLst/>
              <a:ahLst/>
              <a:cxnLst/>
              <a:rect l="l" t="t" r="r" b="b"/>
              <a:pathLst>
                <a:path w="666" h="1427" extrusionOk="0">
                  <a:moveTo>
                    <a:pt x="235" y="1"/>
                  </a:moveTo>
                  <a:cubicBezTo>
                    <a:pt x="123" y="1"/>
                    <a:pt x="1" y="95"/>
                    <a:pt x="31" y="238"/>
                  </a:cubicBezTo>
                  <a:cubicBezTo>
                    <a:pt x="108" y="590"/>
                    <a:pt x="190" y="937"/>
                    <a:pt x="267" y="1289"/>
                  </a:cubicBezTo>
                  <a:cubicBezTo>
                    <a:pt x="287" y="1385"/>
                    <a:pt x="357" y="1427"/>
                    <a:pt x="432" y="1427"/>
                  </a:cubicBezTo>
                  <a:cubicBezTo>
                    <a:pt x="544" y="1427"/>
                    <a:pt x="666" y="1332"/>
                    <a:pt x="636" y="1190"/>
                  </a:cubicBezTo>
                  <a:cubicBezTo>
                    <a:pt x="554" y="838"/>
                    <a:pt x="476" y="485"/>
                    <a:pt x="399" y="139"/>
                  </a:cubicBezTo>
                  <a:cubicBezTo>
                    <a:pt x="380" y="42"/>
                    <a:pt x="309" y="1"/>
                    <a:pt x="235"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208;p28">
              <a:extLst>
                <a:ext uri="{FF2B5EF4-FFF2-40B4-BE49-F238E27FC236}">
                  <a16:creationId xmlns:a16="http://schemas.microsoft.com/office/drawing/2014/main" id="{6E5E029A-4B20-1D4B-758B-78AE30078F2C}"/>
                </a:ext>
              </a:extLst>
            </p:cNvPr>
            <p:cNvSpPr/>
            <p:nvPr/>
          </p:nvSpPr>
          <p:spPr>
            <a:xfrm>
              <a:off x="2213507" y="1394423"/>
              <a:ext cx="155956" cy="127471"/>
            </a:xfrm>
            <a:custGeom>
              <a:avLst/>
              <a:gdLst/>
              <a:ahLst/>
              <a:cxnLst/>
              <a:rect l="l" t="t" r="r" b="b"/>
              <a:pathLst>
                <a:path w="1347" h="1101" extrusionOk="0">
                  <a:moveTo>
                    <a:pt x="1062" y="1"/>
                  </a:moveTo>
                  <a:cubicBezTo>
                    <a:pt x="1019" y="1"/>
                    <a:pt x="975" y="16"/>
                    <a:pt x="935" y="53"/>
                  </a:cubicBezTo>
                  <a:cubicBezTo>
                    <a:pt x="671" y="295"/>
                    <a:pt x="407" y="537"/>
                    <a:pt x="143" y="779"/>
                  </a:cubicBezTo>
                  <a:cubicBezTo>
                    <a:pt x="1" y="908"/>
                    <a:pt x="134" y="1100"/>
                    <a:pt x="285" y="1100"/>
                  </a:cubicBezTo>
                  <a:cubicBezTo>
                    <a:pt x="328" y="1100"/>
                    <a:pt x="372" y="1085"/>
                    <a:pt x="412" y="1049"/>
                  </a:cubicBezTo>
                  <a:cubicBezTo>
                    <a:pt x="676" y="807"/>
                    <a:pt x="941" y="564"/>
                    <a:pt x="1205" y="322"/>
                  </a:cubicBezTo>
                  <a:cubicBezTo>
                    <a:pt x="1346" y="193"/>
                    <a:pt x="1213" y="1"/>
                    <a:pt x="1062"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 name="Google Shape;1217;p29">
            <a:extLst>
              <a:ext uri="{FF2B5EF4-FFF2-40B4-BE49-F238E27FC236}">
                <a16:creationId xmlns:a16="http://schemas.microsoft.com/office/drawing/2014/main" id="{F872C0FA-675E-CEBA-B370-244C8DA8EFCA}"/>
              </a:ext>
            </a:extLst>
          </p:cNvPr>
          <p:cNvSpPr txBox="1">
            <a:spLocks/>
          </p:cNvSpPr>
          <p:nvPr/>
        </p:nvSpPr>
        <p:spPr>
          <a:xfrm>
            <a:off x="9329656" y="694407"/>
            <a:ext cx="7100527" cy="481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1pPr>
            <a:lvl2pPr marR="0" lvl="1"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9pPr>
          </a:lstStyle>
          <a:p>
            <a:r>
              <a:rPr lang="vi-VN" sz="3600" dirty="0">
                <a:latin typeface="#9Slide07 IcielBaliho Script" pitchFamily="2" charset="0"/>
              </a:rPr>
              <a:t>VẼ ĐỒ THỊ QUÃNG ĐƯỜNG – THỜI GIAN </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33"/>
                                        </p:tgtEl>
                                        <p:attrNameLst>
                                          <p:attrName>style.visibility</p:attrName>
                                        </p:attrNameLst>
                                      </p:cBhvr>
                                      <p:to>
                                        <p:strVal val="visible"/>
                                      </p:to>
                                    </p:set>
                                    <p:anim calcmode="lin" valueType="num">
                                      <p:cBhvr>
                                        <p:cTn id="7" dur="500" fill="hold"/>
                                        <p:tgtEl>
                                          <p:spTgt spid="1733"/>
                                        </p:tgtEl>
                                        <p:attrNameLst>
                                          <p:attrName>ppt_w</p:attrName>
                                        </p:attrNameLst>
                                      </p:cBhvr>
                                      <p:tavLst>
                                        <p:tav tm="0">
                                          <p:val>
                                            <p:fltVal val="0"/>
                                          </p:val>
                                        </p:tav>
                                        <p:tav tm="100000">
                                          <p:val>
                                            <p:strVal val="#ppt_w"/>
                                          </p:val>
                                        </p:tav>
                                      </p:tavLst>
                                    </p:anim>
                                    <p:anim calcmode="lin" valueType="num">
                                      <p:cBhvr>
                                        <p:cTn id="8" dur="500" fill="hold"/>
                                        <p:tgtEl>
                                          <p:spTgt spid="1733"/>
                                        </p:tgtEl>
                                        <p:attrNameLst>
                                          <p:attrName>ppt_h</p:attrName>
                                        </p:attrNameLst>
                                      </p:cBhvr>
                                      <p:tavLst>
                                        <p:tav tm="0">
                                          <p:val>
                                            <p:fltVal val="0"/>
                                          </p:val>
                                        </p:tav>
                                        <p:tav tm="100000">
                                          <p:val>
                                            <p:strVal val="#ppt_h"/>
                                          </p:val>
                                        </p:tav>
                                      </p:tavLst>
                                    </p:anim>
                                    <p:animEffect transition="in" filter="fade">
                                      <p:cBhvr>
                                        <p:cTn id="9" dur="500"/>
                                        <p:tgtEl>
                                          <p:spTgt spid="1733"/>
                                        </p:tgtEl>
                                      </p:cBhvr>
                                    </p:animEffect>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1731"/>
                                        </p:tgtEl>
                                        <p:attrNameLst>
                                          <p:attrName>style.visibility</p:attrName>
                                        </p:attrNameLst>
                                      </p:cBhvr>
                                      <p:to>
                                        <p:strVal val="visible"/>
                                      </p:to>
                                    </p:set>
                                    <p:animEffect transition="in" filter="wipe(down)">
                                      <p:cBhvr>
                                        <p:cTn id="13" dur="500"/>
                                        <p:tgtEl>
                                          <p:spTgt spid="1731"/>
                                        </p:tgtEl>
                                      </p:cBhvr>
                                    </p:animEffect>
                                  </p:childTnLst>
                                </p:cTn>
                              </p:par>
                              <p:par>
                                <p:cTn id="14" presetID="22" presetClass="entr" presetSubtype="8" fill="hold" grpId="0" nodeType="withEffect">
                                  <p:stCondLst>
                                    <p:cond delay="400"/>
                                  </p:stCondLst>
                                  <p:childTnLst>
                                    <p:set>
                                      <p:cBhvr>
                                        <p:cTn id="15" dur="1" fill="hold">
                                          <p:stCondLst>
                                            <p:cond delay="0"/>
                                          </p:stCondLst>
                                        </p:cTn>
                                        <p:tgtEl>
                                          <p:spTgt spid="1727"/>
                                        </p:tgtEl>
                                        <p:attrNameLst>
                                          <p:attrName>style.visibility</p:attrName>
                                        </p:attrNameLst>
                                      </p:cBhvr>
                                      <p:to>
                                        <p:strVal val="visible"/>
                                      </p:to>
                                    </p:set>
                                    <p:animEffect transition="in" filter="wipe(left)">
                                      <p:cBhvr>
                                        <p:cTn id="16" dur="500"/>
                                        <p:tgtEl>
                                          <p:spTgt spid="1727"/>
                                        </p:tgtEl>
                                      </p:cBhvr>
                                    </p:animEffect>
                                  </p:childTnLst>
                                </p:cTn>
                              </p:par>
                              <p:par>
                                <p:cTn id="17" presetID="22" presetClass="entr" presetSubtype="1" fill="hold" grpId="0" nodeType="withEffect">
                                  <p:stCondLst>
                                    <p:cond delay="750"/>
                                  </p:stCondLst>
                                  <p:childTnLst>
                                    <p:set>
                                      <p:cBhvr>
                                        <p:cTn id="18" dur="1" fill="hold">
                                          <p:stCondLst>
                                            <p:cond delay="0"/>
                                          </p:stCondLst>
                                        </p:cTn>
                                        <p:tgtEl>
                                          <p:spTgt spid="1729"/>
                                        </p:tgtEl>
                                        <p:attrNameLst>
                                          <p:attrName>style.visibility</p:attrName>
                                        </p:attrNameLst>
                                      </p:cBhvr>
                                      <p:to>
                                        <p:strVal val="visible"/>
                                      </p:to>
                                    </p:set>
                                    <p:animEffect transition="in" filter="wipe(up)">
                                      <p:cBhvr>
                                        <p:cTn id="19" dur="500"/>
                                        <p:tgtEl>
                                          <p:spTgt spid="1729"/>
                                        </p:tgtEl>
                                      </p:cBhvr>
                                    </p:animEffect>
                                  </p:childTnLst>
                                </p:cTn>
                              </p:par>
                              <p:par>
                                <p:cTn id="20" presetID="22" presetClass="entr" presetSubtype="1" fill="hold" grpId="0" nodeType="withEffect">
                                  <p:stCondLst>
                                    <p:cond delay="1250"/>
                                  </p:stCondLst>
                                  <p:childTnLst>
                                    <p:set>
                                      <p:cBhvr>
                                        <p:cTn id="21" dur="1" fill="hold">
                                          <p:stCondLst>
                                            <p:cond delay="0"/>
                                          </p:stCondLst>
                                        </p:cTn>
                                        <p:tgtEl>
                                          <p:spTgt spid="1728"/>
                                        </p:tgtEl>
                                        <p:attrNameLst>
                                          <p:attrName>style.visibility</p:attrName>
                                        </p:attrNameLst>
                                      </p:cBhvr>
                                      <p:to>
                                        <p:strVal val="visible"/>
                                      </p:to>
                                    </p:set>
                                    <p:animEffect transition="in" filter="wipe(up)">
                                      <p:cBhvr>
                                        <p:cTn id="22" dur="500"/>
                                        <p:tgtEl>
                                          <p:spTgt spid="1728"/>
                                        </p:tgtEl>
                                      </p:cBhvr>
                                    </p:animEffect>
                                  </p:childTnLst>
                                </p:cTn>
                              </p:par>
                              <p:par>
                                <p:cTn id="23" presetID="22" presetClass="entr" presetSubtype="2" fill="hold" grpId="0" nodeType="withEffect">
                                  <p:stCondLst>
                                    <p:cond delay="1750"/>
                                  </p:stCondLst>
                                  <p:childTnLst>
                                    <p:set>
                                      <p:cBhvr>
                                        <p:cTn id="24" dur="1" fill="hold">
                                          <p:stCondLst>
                                            <p:cond delay="0"/>
                                          </p:stCondLst>
                                        </p:cTn>
                                        <p:tgtEl>
                                          <p:spTgt spid="1732"/>
                                        </p:tgtEl>
                                        <p:attrNameLst>
                                          <p:attrName>style.visibility</p:attrName>
                                        </p:attrNameLst>
                                      </p:cBhvr>
                                      <p:to>
                                        <p:strVal val="visible"/>
                                      </p:to>
                                    </p:set>
                                    <p:animEffect transition="in" filter="wipe(right)">
                                      <p:cBhvr>
                                        <p:cTn id="25" dur="500"/>
                                        <p:tgtEl>
                                          <p:spTgt spid="1732"/>
                                        </p:tgtEl>
                                      </p:cBhvr>
                                    </p:animEffect>
                                  </p:childTnLst>
                                </p:cTn>
                              </p:par>
                              <p:par>
                                <p:cTn id="26" presetID="22" presetClass="entr" presetSubtype="4" fill="hold" grpId="0" nodeType="withEffect">
                                  <p:stCondLst>
                                    <p:cond delay="2000"/>
                                  </p:stCondLst>
                                  <p:childTnLst>
                                    <p:set>
                                      <p:cBhvr>
                                        <p:cTn id="27" dur="1" fill="hold">
                                          <p:stCondLst>
                                            <p:cond delay="0"/>
                                          </p:stCondLst>
                                        </p:cTn>
                                        <p:tgtEl>
                                          <p:spTgt spid="1730"/>
                                        </p:tgtEl>
                                        <p:attrNameLst>
                                          <p:attrName>style.visibility</p:attrName>
                                        </p:attrNameLst>
                                      </p:cBhvr>
                                      <p:to>
                                        <p:strVal val="visible"/>
                                      </p:to>
                                    </p:set>
                                    <p:animEffect transition="in" filter="wipe(down)">
                                      <p:cBhvr>
                                        <p:cTn id="28" dur="500"/>
                                        <p:tgtEl>
                                          <p:spTgt spid="1730"/>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p:cTn id="33" dur="500" fill="hold"/>
                                        <p:tgtEl>
                                          <p:spTgt spid="27"/>
                                        </p:tgtEl>
                                        <p:attrNameLst>
                                          <p:attrName>ppt_w</p:attrName>
                                        </p:attrNameLst>
                                      </p:cBhvr>
                                      <p:tavLst>
                                        <p:tav tm="0">
                                          <p:val>
                                            <p:fltVal val="0"/>
                                          </p:val>
                                        </p:tav>
                                        <p:tav tm="100000">
                                          <p:val>
                                            <p:strVal val="#ppt_w"/>
                                          </p:val>
                                        </p:tav>
                                      </p:tavLst>
                                    </p:anim>
                                    <p:anim calcmode="lin" valueType="num">
                                      <p:cBhvr>
                                        <p:cTn id="34" dur="500" fill="hold"/>
                                        <p:tgtEl>
                                          <p:spTgt spid="27"/>
                                        </p:tgtEl>
                                        <p:attrNameLst>
                                          <p:attrName>ppt_h</p:attrName>
                                        </p:attrNameLst>
                                      </p:cBhvr>
                                      <p:tavLst>
                                        <p:tav tm="0">
                                          <p:val>
                                            <p:fltVal val="0"/>
                                          </p:val>
                                        </p:tav>
                                        <p:tav tm="100000">
                                          <p:val>
                                            <p:strVal val="#ppt_h"/>
                                          </p:val>
                                        </p:tav>
                                      </p:tavLst>
                                    </p:anim>
                                    <p:animEffect transition="in" filter="fade">
                                      <p:cBhvr>
                                        <p:cTn id="35" dur="500"/>
                                        <p:tgtEl>
                                          <p:spTgt spid="27"/>
                                        </p:tgtEl>
                                      </p:cBhvr>
                                    </p:animEffect>
                                  </p:childTnLst>
                                </p:cTn>
                              </p:par>
                            </p:childTnLst>
                          </p:cTn>
                        </p:par>
                        <p:par>
                          <p:cTn id="36" fill="hold">
                            <p:stCondLst>
                              <p:cond delay="500"/>
                            </p:stCondLst>
                            <p:childTnLst>
                              <p:par>
                                <p:cTn id="37" presetID="22" presetClass="entr" presetSubtype="2" fill="hold" grpId="0" nodeType="afterEffect">
                                  <p:stCondLst>
                                    <p:cond delay="0"/>
                                  </p:stCondLst>
                                  <p:childTnLst>
                                    <p:set>
                                      <p:cBhvr>
                                        <p:cTn id="38" dur="1" fill="hold">
                                          <p:stCondLst>
                                            <p:cond delay="0"/>
                                          </p:stCondLst>
                                        </p:cTn>
                                        <p:tgtEl>
                                          <p:spTgt spid="1740"/>
                                        </p:tgtEl>
                                        <p:attrNameLst>
                                          <p:attrName>style.visibility</p:attrName>
                                        </p:attrNameLst>
                                      </p:cBhvr>
                                      <p:to>
                                        <p:strVal val="visible"/>
                                      </p:to>
                                    </p:set>
                                    <p:animEffect transition="in" filter="wipe(right)">
                                      <p:cBhvr>
                                        <p:cTn id="39" dur="500"/>
                                        <p:tgtEl>
                                          <p:spTgt spid="1740"/>
                                        </p:tgtEl>
                                      </p:cBhvr>
                                    </p:animEffect>
                                  </p:childTnLst>
                                </p:cTn>
                              </p:par>
                              <p:par>
                                <p:cTn id="40" presetID="22" presetClass="entr" presetSubtype="2" fill="hold" grpId="0" nodeType="withEffect">
                                  <p:stCondLst>
                                    <p:cond delay="0"/>
                                  </p:stCondLst>
                                  <p:childTnLst>
                                    <p:set>
                                      <p:cBhvr>
                                        <p:cTn id="41" dur="1" fill="hold">
                                          <p:stCondLst>
                                            <p:cond delay="0"/>
                                          </p:stCondLst>
                                        </p:cTn>
                                        <p:tgtEl>
                                          <p:spTgt spid="1741"/>
                                        </p:tgtEl>
                                        <p:attrNameLst>
                                          <p:attrName>style.visibility</p:attrName>
                                        </p:attrNameLst>
                                      </p:cBhvr>
                                      <p:to>
                                        <p:strVal val="visible"/>
                                      </p:to>
                                    </p:set>
                                    <p:animEffect transition="in" filter="wipe(right)">
                                      <p:cBhvr>
                                        <p:cTn id="42" dur="500"/>
                                        <p:tgtEl>
                                          <p:spTgt spid="1741"/>
                                        </p:tgtEl>
                                      </p:cBhvr>
                                    </p:animEffect>
                                  </p:childTnLst>
                                </p:cTn>
                              </p:par>
                              <p:par>
                                <p:cTn id="43" presetID="22" presetClass="entr" presetSubtype="2" fill="hold" grpId="0" nodeType="withEffect">
                                  <p:stCondLst>
                                    <p:cond delay="0"/>
                                  </p:stCondLst>
                                  <p:childTnLst>
                                    <p:set>
                                      <p:cBhvr>
                                        <p:cTn id="44" dur="1" fill="hold">
                                          <p:stCondLst>
                                            <p:cond delay="0"/>
                                          </p:stCondLst>
                                        </p:cTn>
                                        <p:tgtEl>
                                          <p:spTgt spid="1743"/>
                                        </p:tgtEl>
                                        <p:attrNameLst>
                                          <p:attrName>style.visibility</p:attrName>
                                        </p:attrNameLst>
                                      </p:cBhvr>
                                      <p:to>
                                        <p:strVal val="visible"/>
                                      </p:to>
                                    </p:set>
                                    <p:animEffect transition="in" filter="wipe(right)">
                                      <p:cBhvr>
                                        <p:cTn id="45" dur="500"/>
                                        <p:tgtEl>
                                          <p:spTgt spid="1743"/>
                                        </p:tgtEl>
                                      </p:cBhvr>
                                    </p:animEffect>
                                  </p:childTnLst>
                                </p:cTn>
                              </p:par>
                              <p:par>
                                <p:cTn id="46" presetID="22" presetClass="entr" presetSubtype="2" fill="hold" grpId="0" nodeType="withEffect">
                                  <p:stCondLst>
                                    <p:cond delay="0"/>
                                  </p:stCondLst>
                                  <p:childTnLst>
                                    <p:set>
                                      <p:cBhvr>
                                        <p:cTn id="47" dur="1" fill="hold">
                                          <p:stCondLst>
                                            <p:cond delay="0"/>
                                          </p:stCondLst>
                                        </p:cTn>
                                        <p:tgtEl>
                                          <p:spTgt spid="1746"/>
                                        </p:tgtEl>
                                        <p:attrNameLst>
                                          <p:attrName>style.visibility</p:attrName>
                                        </p:attrNameLst>
                                      </p:cBhvr>
                                      <p:to>
                                        <p:strVal val="visible"/>
                                      </p:to>
                                    </p:set>
                                    <p:animEffect transition="in" filter="wipe(right)">
                                      <p:cBhvr>
                                        <p:cTn id="48" dur="500"/>
                                        <p:tgtEl>
                                          <p:spTgt spid="1746"/>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28"/>
                                        </p:tgtEl>
                                        <p:attrNameLst>
                                          <p:attrName>style.visibility</p:attrName>
                                        </p:attrNameLst>
                                      </p:cBhvr>
                                      <p:to>
                                        <p:strVal val="visible"/>
                                      </p:to>
                                    </p:set>
                                    <p:anim calcmode="lin" valueType="num">
                                      <p:cBhvr>
                                        <p:cTn id="53" dur="500" fill="hold"/>
                                        <p:tgtEl>
                                          <p:spTgt spid="28"/>
                                        </p:tgtEl>
                                        <p:attrNameLst>
                                          <p:attrName>ppt_w</p:attrName>
                                        </p:attrNameLst>
                                      </p:cBhvr>
                                      <p:tavLst>
                                        <p:tav tm="0">
                                          <p:val>
                                            <p:fltVal val="0"/>
                                          </p:val>
                                        </p:tav>
                                        <p:tav tm="100000">
                                          <p:val>
                                            <p:strVal val="#ppt_w"/>
                                          </p:val>
                                        </p:tav>
                                      </p:tavLst>
                                    </p:anim>
                                    <p:anim calcmode="lin" valueType="num">
                                      <p:cBhvr>
                                        <p:cTn id="54" dur="500" fill="hold"/>
                                        <p:tgtEl>
                                          <p:spTgt spid="28"/>
                                        </p:tgtEl>
                                        <p:attrNameLst>
                                          <p:attrName>ppt_h</p:attrName>
                                        </p:attrNameLst>
                                      </p:cBhvr>
                                      <p:tavLst>
                                        <p:tav tm="0">
                                          <p:val>
                                            <p:fltVal val="0"/>
                                          </p:val>
                                        </p:tav>
                                        <p:tav tm="100000">
                                          <p:val>
                                            <p:strVal val="#ppt_h"/>
                                          </p:val>
                                        </p:tav>
                                      </p:tavLst>
                                    </p:anim>
                                    <p:animEffect transition="in" filter="fade">
                                      <p:cBhvr>
                                        <p:cTn id="55" dur="500"/>
                                        <p:tgtEl>
                                          <p:spTgt spid="28"/>
                                        </p:tgtEl>
                                      </p:cBhvr>
                                    </p:animEffect>
                                  </p:childTnLst>
                                </p:cTn>
                              </p:par>
                            </p:childTnLst>
                          </p:cTn>
                        </p:par>
                        <p:par>
                          <p:cTn id="56" fill="hold">
                            <p:stCondLst>
                              <p:cond delay="500"/>
                            </p:stCondLst>
                            <p:childTnLst>
                              <p:par>
                                <p:cTn id="57" presetID="22" presetClass="entr" presetSubtype="1" fill="hold" grpId="0" nodeType="afterEffect">
                                  <p:stCondLst>
                                    <p:cond delay="0"/>
                                  </p:stCondLst>
                                  <p:childTnLst>
                                    <p:set>
                                      <p:cBhvr>
                                        <p:cTn id="58" dur="1" fill="hold">
                                          <p:stCondLst>
                                            <p:cond delay="0"/>
                                          </p:stCondLst>
                                        </p:cTn>
                                        <p:tgtEl>
                                          <p:spTgt spid="1738"/>
                                        </p:tgtEl>
                                        <p:attrNameLst>
                                          <p:attrName>style.visibility</p:attrName>
                                        </p:attrNameLst>
                                      </p:cBhvr>
                                      <p:to>
                                        <p:strVal val="visible"/>
                                      </p:to>
                                    </p:set>
                                    <p:animEffect transition="in" filter="wipe(up)">
                                      <p:cBhvr>
                                        <p:cTn id="59" dur="500"/>
                                        <p:tgtEl>
                                          <p:spTgt spid="1738"/>
                                        </p:tgtEl>
                                      </p:cBhvr>
                                    </p:animEffect>
                                  </p:childTnLst>
                                </p:cTn>
                              </p:par>
                              <p:par>
                                <p:cTn id="60" presetID="22" presetClass="entr" presetSubtype="1" fill="hold" grpId="0" nodeType="withEffect">
                                  <p:stCondLst>
                                    <p:cond delay="0"/>
                                  </p:stCondLst>
                                  <p:childTnLst>
                                    <p:set>
                                      <p:cBhvr>
                                        <p:cTn id="61" dur="1" fill="hold">
                                          <p:stCondLst>
                                            <p:cond delay="0"/>
                                          </p:stCondLst>
                                        </p:cTn>
                                        <p:tgtEl>
                                          <p:spTgt spid="1739"/>
                                        </p:tgtEl>
                                        <p:attrNameLst>
                                          <p:attrName>style.visibility</p:attrName>
                                        </p:attrNameLst>
                                      </p:cBhvr>
                                      <p:to>
                                        <p:strVal val="visible"/>
                                      </p:to>
                                    </p:set>
                                    <p:animEffect transition="in" filter="wipe(up)">
                                      <p:cBhvr>
                                        <p:cTn id="62" dur="500"/>
                                        <p:tgtEl>
                                          <p:spTgt spid="1739"/>
                                        </p:tgtEl>
                                      </p:cBhvr>
                                    </p:animEffect>
                                  </p:childTnLst>
                                </p:cTn>
                              </p:par>
                              <p:par>
                                <p:cTn id="63" presetID="22" presetClass="entr" presetSubtype="1" fill="hold" grpId="0" nodeType="withEffect">
                                  <p:stCondLst>
                                    <p:cond delay="0"/>
                                  </p:stCondLst>
                                  <p:childTnLst>
                                    <p:set>
                                      <p:cBhvr>
                                        <p:cTn id="64" dur="1" fill="hold">
                                          <p:stCondLst>
                                            <p:cond delay="0"/>
                                          </p:stCondLst>
                                        </p:cTn>
                                        <p:tgtEl>
                                          <p:spTgt spid="1744"/>
                                        </p:tgtEl>
                                        <p:attrNameLst>
                                          <p:attrName>style.visibility</p:attrName>
                                        </p:attrNameLst>
                                      </p:cBhvr>
                                      <p:to>
                                        <p:strVal val="visible"/>
                                      </p:to>
                                    </p:set>
                                    <p:animEffect transition="in" filter="wipe(up)">
                                      <p:cBhvr>
                                        <p:cTn id="65" dur="500"/>
                                        <p:tgtEl>
                                          <p:spTgt spid="1744"/>
                                        </p:tgtEl>
                                      </p:cBhvr>
                                    </p:animEffect>
                                  </p:childTnLst>
                                </p:cTn>
                              </p:par>
                              <p:par>
                                <p:cTn id="66" presetID="22" presetClass="entr" presetSubtype="1" fill="hold" grpId="0" nodeType="withEffect">
                                  <p:stCondLst>
                                    <p:cond delay="0"/>
                                  </p:stCondLst>
                                  <p:childTnLst>
                                    <p:set>
                                      <p:cBhvr>
                                        <p:cTn id="67" dur="1" fill="hold">
                                          <p:stCondLst>
                                            <p:cond delay="0"/>
                                          </p:stCondLst>
                                        </p:cTn>
                                        <p:tgtEl>
                                          <p:spTgt spid="1747"/>
                                        </p:tgtEl>
                                        <p:attrNameLst>
                                          <p:attrName>style.visibility</p:attrName>
                                        </p:attrNameLst>
                                      </p:cBhvr>
                                      <p:to>
                                        <p:strVal val="visible"/>
                                      </p:to>
                                    </p:set>
                                    <p:animEffect transition="in" filter="wipe(up)">
                                      <p:cBhvr>
                                        <p:cTn id="68" dur="500"/>
                                        <p:tgtEl>
                                          <p:spTgt spid="1747"/>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nodeType="clickEffect">
                                  <p:stCondLst>
                                    <p:cond delay="0"/>
                                  </p:stCondLst>
                                  <p:childTnLst>
                                    <p:set>
                                      <p:cBhvr>
                                        <p:cTn id="72" dur="1" fill="hold">
                                          <p:stCondLst>
                                            <p:cond delay="0"/>
                                          </p:stCondLst>
                                        </p:cTn>
                                        <p:tgtEl>
                                          <p:spTgt spid="29"/>
                                        </p:tgtEl>
                                        <p:attrNameLst>
                                          <p:attrName>style.visibility</p:attrName>
                                        </p:attrNameLst>
                                      </p:cBhvr>
                                      <p:to>
                                        <p:strVal val="visible"/>
                                      </p:to>
                                    </p:set>
                                    <p:anim calcmode="lin" valueType="num">
                                      <p:cBhvr>
                                        <p:cTn id="73" dur="500" fill="hold"/>
                                        <p:tgtEl>
                                          <p:spTgt spid="29"/>
                                        </p:tgtEl>
                                        <p:attrNameLst>
                                          <p:attrName>ppt_w</p:attrName>
                                        </p:attrNameLst>
                                      </p:cBhvr>
                                      <p:tavLst>
                                        <p:tav tm="0">
                                          <p:val>
                                            <p:fltVal val="0"/>
                                          </p:val>
                                        </p:tav>
                                        <p:tav tm="100000">
                                          <p:val>
                                            <p:strVal val="#ppt_w"/>
                                          </p:val>
                                        </p:tav>
                                      </p:tavLst>
                                    </p:anim>
                                    <p:anim calcmode="lin" valueType="num">
                                      <p:cBhvr>
                                        <p:cTn id="74" dur="500" fill="hold"/>
                                        <p:tgtEl>
                                          <p:spTgt spid="29"/>
                                        </p:tgtEl>
                                        <p:attrNameLst>
                                          <p:attrName>ppt_h</p:attrName>
                                        </p:attrNameLst>
                                      </p:cBhvr>
                                      <p:tavLst>
                                        <p:tav tm="0">
                                          <p:val>
                                            <p:fltVal val="0"/>
                                          </p:val>
                                        </p:tav>
                                        <p:tav tm="100000">
                                          <p:val>
                                            <p:strVal val="#ppt_h"/>
                                          </p:val>
                                        </p:tav>
                                      </p:tavLst>
                                    </p:anim>
                                    <p:animEffect transition="in" filter="fade">
                                      <p:cBhvr>
                                        <p:cTn id="75" dur="500"/>
                                        <p:tgtEl>
                                          <p:spTgt spid="29"/>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1736"/>
                                        </p:tgtEl>
                                        <p:attrNameLst>
                                          <p:attrName>style.visibility</p:attrName>
                                        </p:attrNameLst>
                                      </p:cBhvr>
                                      <p:to>
                                        <p:strVal val="visible"/>
                                      </p:to>
                                    </p:set>
                                    <p:animEffect transition="in" filter="wipe(left)">
                                      <p:cBhvr>
                                        <p:cTn id="79" dur="500"/>
                                        <p:tgtEl>
                                          <p:spTgt spid="1736"/>
                                        </p:tgtEl>
                                      </p:cBhvr>
                                    </p:animEffect>
                                  </p:childTnLst>
                                </p:cTn>
                              </p:par>
                              <p:par>
                                <p:cTn id="80" presetID="22" presetClass="entr" presetSubtype="8" fill="hold" grpId="0" nodeType="withEffect">
                                  <p:stCondLst>
                                    <p:cond delay="0"/>
                                  </p:stCondLst>
                                  <p:childTnLst>
                                    <p:set>
                                      <p:cBhvr>
                                        <p:cTn id="81" dur="1" fill="hold">
                                          <p:stCondLst>
                                            <p:cond delay="0"/>
                                          </p:stCondLst>
                                        </p:cTn>
                                        <p:tgtEl>
                                          <p:spTgt spid="1737"/>
                                        </p:tgtEl>
                                        <p:attrNameLst>
                                          <p:attrName>style.visibility</p:attrName>
                                        </p:attrNameLst>
                                      </p:cBhvr>
                                      <p:to>
                                        <p:strVal val="visible"/>
                                      </p:to>
                                    </p:set>
                                    <p:animEffect transition="in" filter="wipe(left)">
                                      <p:cBhvr>
                                        <p:cTn id="82" dur="500"/>
                                        <p:tgtEl>
                                          <p:spTgt spid="1737"/>
                                        </p:tgtEl>
                                      </p:cBhvr>
                                    </p:animEffect>
                                  </p:childTnLst>
                                </p:cTn>
                              </p:par>
                              <p:par>
                                <p:cTn id="83" presetID="22" presetClass="entr" presetSubtype="8" fill="hold" grpId="0" nodeType="withEffect">
                                  <p:stCondLst>
                                    <p:cond delay="0"/>
                                  </p:stCondLst>
                                  <p:childTnLst>
                                    <p:set>
                                      <p:cBhvr>
                                        <p:cTn id="84" dur="1" fill="hold">
                                          <p:stCondLst>
                                            <p:cond delay="0"/>
                                          </p:stCondLst>
                                        </p:cTn>
                                        <p:tgtEl>
                                          <p:spTgt spid="1742"/>
                                        </p:tgtEl>
                                        <p:attrNameLst>
                                          <p:attrName>style.visibility</p:attrName>
                                        </p:attrNameLst>
                                      </p:cBhvr>
                                      <p:to>
                                        <p:strVal val="visible"/>
                                      </p:to>
                                    </p:set>
                                    <p:animEffect transition="in" filter="wipe(left)">
                                      <p:cBhvr>
                                        <p:cTn id="85" dur="500"/>
                                        <p:tgtEl>
                                          <p:spTgt spid="1742"/>
                                        </p:tgtEl>
                                      </p:cBhvr>
                                    </p:animEffect>
                                  </p:childTnLst>
                                </p:cTn>
                              </p:par>
                              <p:par>
                                <p:cTn id="86" presetID="22" presetClass="entr" presetSubtype="8" fill="hold" grpId="0" nodeType="withEffect">
                                  <p:stCondLst>
                                    <p:cond delay="0"/>
                                  </p:stCondLst>
                                  <p:childTnLst>
                                    <p:set>
                                      <p:cBhvr>
                                        <p:cTn id="87" dur="1" fill="hold">
                                          <p:stCondLst>
                                            <p:cond delay="0"/>
                                          </p:stCondLst>
                                        </p:cTn>
                                        <p:tgtEl>
                                          <p:spTgt spid="1745"/>
                                        </p:tgtEl>
                                        <p:attrNameLst>
                                          <p:attrName>style.visibility</p:attrName>
                                        </p:attrNameLst>
                                      </p:cBhvr>
                                      <p:to>
                                        <p:strVal val="visible"/>
                                      </p:to>
                                    </p:set>
                                    <p:animEffect transition="in" filter="wipe(left)">
                                      <p:cBhvr>
                                        <p:cTn id="88" dur="500"/>
                                        <p:tgtEl>
                                          <p:spTgt spid="17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7" grpId="0" animBg="1"/>
      <p:bldP spid="1728" grpId="0" animBg="1"/>
      <p:bldP spid="1729" grpId="0" animBg="1"/>
      <p:bldP spid="1730" grpId="0" animBg="1"/>
      <p:bldP spid="1731" grpId="0" animBg="1"/>
      <p:bldP spid="1732" grpId="0" animBg="1"/>
      <p:bldP spid="1736" grpId="0" animBg="1"/>
      <p:bldP spid="1737" grpId="0" animBg="1"/>
      <p:bldP spid="1738" grpId="0" animBg="1"/>
      <p:bldP spid="1739" grpId="0" animBg="1"/>
      <p:bldP spid="1740" grpId="0" animBg="1"/>
      <p:bldP spid="1741" grpId="0" animBg="1"/>
      <p:bldP spid="1742" grpId="0"/>
      <p:bldP spid="1743" grpId="0"/>
      <p:bldP spid="1744" grpId="0"/>
      <p:bldP spid="1745" grpId="0"/>
      <p:bldP spid="1746" grpId="0"/>
      <p:bldP spid="174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7"/>
        <p:cNvGrpSpPr/>
        <p:nvPr/>
      </p:nvGrpSpPr>
      <p:grpSpPr>
        <a:xfrm>
          <a:off x="0" y="0"/>
          <a:ext cx="0" cy="0"/>
          <a:chOff x="0" y="0"/>
          <a:chExt cx="0" cy="0"/>
        </a:xfrm>
      </p:grpSpPr>
      <p:sp>
        <p:nvSpPr>
          <p:cNvPr id="1160" name="Google Shape;1160;p28"/>
          <p:cNvSpPr/>
          <p:nvPr/>
        </p:nvSpPr>
        <p:spPr>
          <a:xfrm>
            <a:off x="4304428" y="1652645"/>
            <a:ext cx="4549201" cy="756614"/>
          </a:xfrm>
          <a:prstGeom prst="roundRect">
            <a:avLst>
              <a:gd name="adj" fmla="val 50000"/>
            </a:avLst>
          </a:prstGeom>
          <a:noFill/>
          <a:ln w="28575" cap="flat" cmpd="sng">
            <a:solidFill>
              <a:schemeClr val="accent1"/>
            </a:solidFill>
            <a:prstDash val="solid"/>
            <a:round/>
            <a:headEnd type="none" w="sm" len="sm"/>
            <a:tailEnd type="none" w="sm" len="sm"/>
          </a:ln>
        </p:spPr>
        <p:txBody>
          <a:bodyPr spcFirstLastPara="1" wrap="square" lIns="45725" tIns="45725" rIns="45725" bIns="45725" anchor="ctr" anchorCtr="0">
            <a:noAutofit/>
          </a:bodyPr>
          <a:lstStyle/>
          <a:p>
            <a:pPr marL="457200" lvl="0" indent="0" algn="r" rtl="0">
              <a:spcBef>
                <a:spcPts val="0"/>
              </a:spcBef>
              <a:spcAft>
                <a:spcPts val="0"/>
              </a:spcAft>
              <a:buClr>
                <a:schemeClr val="dk1"/>
              </a:buClr>
              <a:buSzPts val="1100"/>
              <a:buFont typeface="Arial"/>
              <a:buNone/>
            </a:pPr>
            <a:r>
              <a:rPr lang="vi-VN" sz="1800" dirty="0">
                <a:solidFill>
                  <a:schemeClr val="dk1"/>
                </a:solidFill>
                <a:latin typeface="#9Slide03 Arima Madurai Black" panose="00000A00000000000000" pitchFamily="2" charset="0"/>
                <a:ea typeface="Roboto"/>
                <a:cs typeface="#9Slide03 Arima Madurai Black" panose="00000A00000000000000" pitchFamily="2" charset="0"/>
                <a:sym typeface="Roboto"/>
              </a:rPr>
              <a:t>Vẽ 2 trục tọa độ: thời gian (trục ngang) và quãng đường (trục đứng)</a:t>
            </a:r>
            <a:endParaRPr sz="1800" dirty="0">
              <a:solidFill>
                <a:schemeClr val="dk1"/>
              </a:solidFill>
              <a:latin typeface="#9Slide03 Arima Madurai Black" panose="00000A00000000000000" pitchFamily="2" charset="0"/>
              <a:ea typeface="Roboto"/>
              <a:cs typeface="#9Slide03 Arima Madurai Black" panose="00000A00000000000000" pitchFamily="2" charset="0"/>
              <a:sym typeface="Roboto"/>
            </a:endParaRPr>
          </a:p>
        </p:txBody>
      </p:sp>
      <p:cxnSp>
        <p:nvCxnSpPr>
          <p:cNvPr id="1161" name="Google Shape;1161;p28"/>
          <p:cNvCxnSpPr>
            <a:cxnSpLocks/>
            <a:stCxn id="1160" idx="1"/>
          </p:cNvCxnSpPr>
          <p:nvPr/>
        </p:nvCxnSpPr>
        <p:spPr>
          <a:xfrm flipH="1">
            <a:off x="3712926" y="2030952"/>
            <a:ext cx="591502" cy="0"/>
          </a:xfrm>
          <a:prstGeom prst="straightConnector1">
            <a:avLst/>
          </a:prstGeom>
          <a:noFill/>
          <a:ln w="28575" cap="flat" cmpd="sng">
            <a:solidFill>
              <a:schemeClr val="accent1"/>
            </a:solidFill>
            <a:prstDash val="solid"/>
            <a:round/>
            <a:headEnd type="none" w="med" len="med"/>
            <a:tailEnd type="oval" w="med" len="med"/>
          </a:ln>
        </p:spPr>
      </p:cxnSp>
      <p:sp>
        <p:nvSpPr>
          <p:cNvPr id="1162" name="Google Shape;1162;p28"/>
          <p:cNvSpPr/>
          <p:nvPr/>
        </p:nvSpPr>
        <p:spPr>
          <a:xfrm>
            <a:off x="4380367" y="1773193"/>
            <a:ext cx="530868" cy="530868"/>
          </a:xfrm>
          <a:prstGeom prst="ellipse">
            <a:avLst/>
          </a:prstGeom>
          <a:solidFill>
            <a:schemeClr val="accent1"/>
          </a:solidFill>
          <a:ln>
            <a:noFill/>
          </a:ln>
        </p:spPr>
        <p:txBody>
          <a:bodyPr spcFirstLastPara="1" wrap="square" lIns="45725" tIns="45725" rIns="45725" bIns="45725" anchor="ctr" anchorCtr="0">
            <a:noAutofit/>
          </a:bodyPr>
          <a:lstStyle/>
          <a:p>
            <a:pPr marL="0" lvl="0" indent="0" algn="ctr" rtl="0">
              <a:lnSpc>
                <a:spcPct val="150000"/>
              </a:lnSpc>
              <a:spcBef>
                <a:spcPts val="0"/>
              </a:spcBef>
              <a:spcAft>
                <a:spcPts val="0"/>
              </a:spcAft>
              <a:buNone/>
            </a:pPr>
            <a:r>
              <a:rPr lang="vi-VN" sz="2400" dirty="0">
                <a:solidFill>
                  <a:schemeClr val="bg1"/>
                </a:solidFill>
                <a:latin typeface="#9Slide03 Arima Madurai Black" panose="00000A00000000000000" pitchFamily="2" charset="0"/>
                <a:cs typeface="#9Slide03 Arima Madurai Black" panose="00000A00000000000000" pitchFamily="2" charset="0"/>
              </a:rPr>
              <a:t>1</a:t>
            </a:r>
            <a:endParaRPr sz="2400" dirty="0">
              <a:solidFill>
                <a:schemeClr val="bg1"/>
              </a:solidFill>
              <a:latin typeface="#9Slide03 Arima Madurai Black" panose="00000A00000000000000" pitchFamily="2" charset="0"/>
              <a:cs typeface="#9Slide03 Arima Madurai Black" panose="00000A00000000000000" pitchFamily="2" charset="0"/>
            </a:endParaRPr>
          </a:p>
        </p:txBody>
      </p:sp>
      <p:sp>
        <p:nvSpPr>
          <p:cNvPr id="1164" name="Google Shape;1164;p28"/>
          <p:cNvSpPr/>
          <p:nvPr/>
        </p:nvSpPr>
        <p:spPr>
          <a:xfrm>
            <a:off x="4372022" y="3760845"/>
            <a:ext cx="4549201" cy="756614"/>
          </a:xfrm>
          <a:prstGeom prst="roundRect">
            <a:avLst>
              <a:gd name="adj" fmla="val 50000"/>
            </a:avLst>
          </a:prstGeom>
          <a:noFill/>
          <a:ln w="28575" cap="flat" cmpd="sng">
            <a:solidFill>
              <a:schemeClr val="accent5"/>
            </a:solidFill>
            <a:prstDash val="solid"/>
            <a:round/>
            <a:headEnd type="none" w="sm" len="sm"/>
            <a:tailEnd type="none" w="sm" len="sm"/>
          </a:ln>
        </p:spPr>
        <p:txBody>
          <a:bodyPr spcFirstLastPara="1" wrap="square" lIns="45725" tIns="45725" rIns="45725" bIns="45725" anchor="ctr" anchorCtr="0">
            <a:noAutofit/>
          </a:bodyPr>
          <a:lstStyle/>
          <a:p>
            <a:pPr marL="457200" lvl="0" indent="0" algn="r" rtl="0">
              <a:spcBef>
                <a:spcPts val="0"/>
              </a:spcBef>
              <a:spcAft>
                <a:spcPts val="0"/>
              </a:spcAft>
              <a:buNone/>
            </a:pPr>
            <a:r>
              <a:rPr lang="vi-VN" sz="1800" dirty="0">
                <a:latin typeface="#9Slide03 Arima Madurai Black" panose="00000A00000000000000" pitchFamily="2" charset="0"/>
                <a:ea typeface="Roboto"/>
                <a:cs typeface="#9Slide03 Arima Madurai Black" panose="00000A00000000000000" pitchFamily="2" charset="0"/>
                <a:sym typeface="Roboto"/>
              </a:rPr>
              <a:t>Nối các điểm biểu diễn</a:t>
            </a:r>
            <a:endParaRPr sz="1800" dirty="0">
              <a:latin typeface="#9Slide03 Arima Madurai Black" panose="00000A00000000000000" pitchFamily="2" charset="0"/>
              <a:ea typeface="Roboto"/>
              <a:cs typeface="#9Slide03 Arima Madurai Black" panose="00000A00000000000000" pitchFamily="2" charset="0"/>
              <a:sym typeface="Roboto"/>
            </a:endParaRPr>
          </a:p>
        </p:txBody>
      </p:sp>
      <p:cxnSp>
        <p:nvCxnSpPr>
          <p:cNvPr id="1165" name="Google Shape;1165;p28"/>
          <p:cNvCxnSpPr>
            <a:cxnSpLocks/>
            <a:stCxn id="1164" idx="1"/>
          </p:cNvCxnSpPr>
          <p:nvPr/>
        </p:nvCxnSpPr>
        <p:spPr>
          <a:xfrm flipH="1">
            <a:off x="3712926" y="4139152"/>
            <a:ext cx="659096" cy="0"/>
          </a:xfrm>
          <a:prstGeom prst="straightConnector1">
            <a:avLst/>
          </a:prstGeom>
          <a:noFill/>
          <a:ln w="28575" cap="flat" cmpd="sng">
            <a:solidFill>
              <a:schemeClr val="accent5"/>
            </a:solidFill>
            <a:prstDash val="solid"/>
            <a:round/>
            <a:headEnd type="none" w="med" len="med"/>
            <a:tailEnd type="oval" w="med" len="med"/>
          </a:ln>
        </p:spPr>
      </p:cxnSp>
      <p:sp>
        <p:nvSpPr>
          <p:cNvPr id="1166" name="Google Shape;1166;p28"/>
          <p:cNvSpPr/>
          <p:nvPr/>
        </p:nvSpPr>
        <p:spPr>
          <a:xfrm>
            <a:off x="4438998" y="3881393"/>
            <a:ext cx="530868" cy="530868"/>
          </a:xfrm>
          <a:prstGeom prst="ellipse">
            <a:avLst/>
          </a:prstGeom>
          <a:solidFill>
            <a:schemeClr val="accent5"/>
          </a:solidFill>
          <a:ln>
            <a:noFill/>
          </a:ln>
        </p:spPr>
        <p:txBody>
          <a:bodyPr spcFirstLastPara="1" wrap="square" lIns="45725" tIns="45725" rIns="45725" bIns="45725" anchor="ctr" anchorCtr="0">
            <a:noAutofit/>
          </a:bodyPr>
          <a:lstStyle/>
          <a:p>
            <a:pPr marL="0" lvl="0" indent="0" algn="ctr" rtl="0">
              <a:lnSpc>
                <a:spcPct val="150000"/>
              </a:lnSpc>
              <a:spcBef>
                <a:spcPts val="0"/>
              </a:spcBef>
              <a:spcAft>
                <a:spcPts val="0"/>
              </a:spcAft>
              <a:buNone/>
            </a:pPr>
            <a:r>
              <a:rPr lang="vi-VN" sz="2400" dirty="0">
                <a:solidFill>
                  <a:schemeClr val="bg1"/>
                </a:solidFill>
                <a:latin typeface="#9Slide03 Arima Madurai Black" panose="00000A00000000000000" pitchFamily="2" charset="0"/>
                <a:cs typeface="#9Slide03 Arima Madurai Black" panose="00000A00000000000000" pitchFamily="2" charset="0"/>
              </a:rPr>
              <a:t>3</a:t>
            </a:r>
            <a:endParaRPr sz="2400" dirty="0">
              <a:solidFill>
                <a:schemeClr val="bg1"/>
              </a:solidFill>
              <a:latin typeface="#9Slide03 Arima Madurai Black" panose="00000A00000000000000" pitchFamily="2" charset="0"/>
              <a:cs typeface="#9Slide03 Arima Madurai Black" panose="00000A00000000000000" pitchFamily="2" charset="0"/>
            </a:endParaRPr>
          </a:p>
        </p:txBody>
      </p:sp>
      <p:sp>
        <p:nvSpPr>
          <p:cNvPr id="1168" name="Google Shape;1168;p28"/>
          <p:cNvSpPr/>
          <p:nvPr/>
        </p:nvSpPr>
        <p:spPr>
          <a:xfrm>
            <a:off x="4372022" y="2706745"/>
            <a:ext cx="4549201" cy="756614"/>
          </a:xfrm>
          <a:prstGeom prst="roundRect">
            <a:avLst>
              <a:gd name="adj" fmla="val 50000"/>
            </a:avLst>
          </a:prstGeom>
          <a:noFill/>
          <a:ln w="28575" cap="flat" cmpd="sng">
            <a:solidFill>
              <a:schemeClr val="accent3"/>
            </a:solidFill>
            <a:prstDash val="solid"/>
            <a:round/>
            <a:headEnd type="none" w="sm" len="sm"/>
            <a:tailEnd type="none" w="sm" len="sm"/>
          </a:ln>
        </p:spPr>
        <p:txBody>
          <a:bodyPr spcFirstLastPara="1" wrap="square" lIns="45725" tIns="45725" rIns="45725" bIns="45725" anchor="ctr" anchorCtr="0">
            <a:noAutofit/>
          </a:bodyPr>
          <a:lstStyle/>
          <a:p>
            <a:pPr marL="457200" lvl="0" indent="0" algn="r" rtl="0">
              <a:spcBef>
                <a:spcPts val="0"/>
              </a:spcBef>
              <a:spcAft>
                <a:spcPts val="0"/>
              </a:spcAft>
              <a:buNone/>
            </a:pPr>
            <a:r>
              <a:rPr lang="vi-VN" sz="1800" dirty="0">
                <a:solidFill>
                  <a:schemeClr val="dk1"/>
                </a:solidFill>
                <a:latin typeface="#9Slide03 Arima Madurai Black" panose="00000A00000000000000" pitchFamily="2" charset="0"/>
                <a:ea typeface="Roboto"/>
                <a:cs typeface="#9Slide03 Arima Madurai Black" panose="00000A00000000000000" pitchFamily="2" charset="0"/>
                <a:sym typeface="Roboto"/>
              </a:rPr>
              <a:t>Xác định các điểm biểu diễn s và t </a:t>
            </a:r>
            <a:endParaRPr sz="1800" dirty="0">
              <a:latin typeface="#9Slide03 Arima Madurai Black" panose="00000A00000000000000" pitchFamily="2" charset="0"/>
              <a:ea typeface="Roboto"/>
              <a:cs typeface="#9Slide03 Arima Madurai Black" panose="00000A00000000000000" pitchFamily="2" charset="0"/>
              <a:sym typeface="Roboto"/>
            </a:endParaRPr>
          </a:p>
        </p:txBody>
      </p:sp>
      <p:cxnSp>
        <p:nvCxnSpPr>
          <p:cNvPr id="1169" name="Google Shape;1169;p28"/>
          <p:cNvCxnSpPr>
            <a:cxnSpLocks/>
            <a:stCxn id="1168" idx="1"/>
          </p:cNvCxnSpPr>
          <p:nvPr/>
        </p:nvCxnSpPr>
        <p:spPr>
          <a:xfrm flipH="1">
            <a:off x="3712926" y="3085052"/>
            <a:ext cx="659096" cy="0"/>
          </a:xfrm>
          <a:prstGeom prst="straightConnector1">
            <a:avLst/>
          </a:prstGeom>
          <a:noFill/>
          <a:ln w="28575" cap="flat" cmpd="sng">
            <a:solidFill>
              <a:schemeClr val="accent3"/>
            </a:solidFill>
            <a:prstDash val="solid"/>
            <a:round/>
            <a:headEnd type="none" w="med" len="med"/>
            <a:tailEnd type="oval" w="med" len="med"/>
          </a:ln>
        </p:spPr>
      </p:cxnSp>
      <p:sp>
        <p:nvSpPr>
          <p:cNvPr id="1170" name="Google Shape;1170;p28"/>
          <p:cNvSpPr/>
          <p:nvPr/>
        </p:nvSpPr>
        <p:spPr>
          <a:xfrm>
            <a:off x="4438998" y="2827293"/>
            <a:ext cx="530868" cy="530868"/>
          </a:xfrm>
          <a:prstGeom prst="ellipse">
            <a:avLst/>
          </a:prstGeom>
          <a:solidFill>
            <a:srgbClr val="6491E9"/>
          </a:solidFill>
          <a:ln>
            <a:noFill/>
          </a:ln>
        </p:spPr>
        <p:txBody>
          <a:bodyPr spcFirstLastPara="1" wrap="square" lIns="45725" tIns="45725" rIns="45725" bIns="45725" anchor="ctr" anchorCtr="0">
            <a:noAutofit/>
          </a:bodyPr>
          <a:lstStyle/>
          <a:p>
            <a:pPr algn="ctr">
              <a:lnSpc>
                <a:spcPct val="150000"/>
              </a:lnSpc>
            </a:pPr>
            <a:r>
              <a:rPr lang="vi-VN" sz="2400" dirty="0">
                <a:solidFill>
                  <a:schemeClr val="bg1"/>
                </a:solidFill>
                <a:latin typeface="#9Slide03 Arima Madurai Black" panose="00000A00000000000000" pitchFamily="2" charset="0"/>
                <a:cs typeface="#9Slide03 Arima Madurai Black" panose="00000A00000000000000" pitchFamily="2" charset="0"/>
              </a:rPr>
              <a:t>2</a:t>
            </a:r>
            <a:endParaRPr sz="2400" dirty="0">
              <a:solidFill>
                <a:schemeClr val="bg1"/>
              </a:solidFill>
              <a:latin typeface="#9Slide03 Arima Madurai Black" panose="00000A00000000000000" pitchFamily="2" charset="0"/>
              <a:cs typeface="#9Slide03 Arima Madurai Black" panose="00000A00000000000000" pitchFamily="2" charset="0"/>
            </a:endParaRPr>
          </a:p>
        </p:txBody>
      </p:sp>
      <p:grpSp>
        <p:nvGrpSpPr>
          <p:cNvPr id="4" name="Group 3">
            <a:extLst>
              <a:ext uri="{FF2B5EF4-FFF2-40B4-BE49-F238E27FC236}">
                <a16:creationId xmlns:a16="http://schemas.microsoft.com/office/drawing/2014/main" id="{93E42B85-422F-70AC-58BA-B193551BAC37}"/>
              </a:ext>
            </a:extLst>
          </p:cNvPr>
          <p:cNvGrpSpPr/>
          <p:nvPr/>
        </p:nvGrpSpPr>
        <p:grpSpPr>
          <a:xfrm>
            <a:off x="290371" y="946936"/>
            <a:ext cx="673809" cy="965284"/>
            <a:chOff x="1290740" y="2849399"/>
            <a:chExt cx="1249035" cy="1789341"/>
          </a:xfrm>
        </p:grpSpPr>
        <p:sp>
          <p:nvSpPr>
            <p:cNvPr id="1172" name="Google Shape;1172;p28"/>
            <p:cNvSpPr/>
            <p:nvPr/>
          </p:nvSpPr>
          <p:spPr>
            <a:xfrm>
              <a:off x="1290740" y="3051315"/>
              <a:ext cx="1249035" cy="1587425"/>
            </a:xfrm>
            <a:custGeom>
              <a:avLst/>
              <a:gdLst/>
              <a:ahLst/>
              <a:cxnLst/>
              <a:rect l="l" t="t" r="r" b="b"/>
              <a:pathLst>
                <a:path w="10788" h="13711" extrusionOk="0">
                  <a:moveTo>
                    <a:pt x="5394" y="1"/>
                  </a:moveTo>
                  <a:cubicBezTo>
                    <a:pt x="3259" y="1"/>
                    <a:pt x="1420" y="722"/>
                    <a:pt x="545" y="1768"/>
                  </a:cubicBezTo>
                  <a:lnTo>
                    <a:pt x="1" y="1768"/>
                  </a:lnTo>
                  <a:lnTo>
                    <a:pt x="1" y="10584"/>
                  </a:lnTo>
                  <a:cubicBezTo>
                    <a:pt x="1" y="12312"/>
                    <a:pt x="2417" y="13710"/>
                    <a:pt x="5394" y="13710"/>
                  </a:cubicBezTo>
                  <a:cubicBezTo>
                    <a:pt x="8371" y="13710"/>
                    <a:pt x="10787" y="12312"/>
                    <a:pt x="10787" y="10584"/>
                  </a:cubicBezTo>
                  <a:lnTo>
                    <a:pt x="10787" y="1768"/>
                  </a:lnTo>
                  <a:lnTo>
                    <a:pt x="10242" y="1768"/>
                  </a:lnTo>
                  <a:cubicBezTo>
                    <a:pt x="9367" y="722"/>
                    <a:pt x="7529" y="1"/>
                    <a:pt x="5394"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8"/>
            <p:cNvSpPr/>
            <p:nvPr/>
          </p:nvSpPr>
          <p:spPr>
            <a:xfrm>
              <a:off x="1290740" y="3088943"/>
              <a:ext cx="376748" cy="646270"/>
            </a:xfrm>
            <a:custGeom>
              <a:avLst/>
              <a:gdLst/>
              <a:ahLst/>
              <a:cxnLst/>
              <a:rect l="l" t="t" r="r" b="b"/>
              <a:pathLst>
                <a:path w="3254" h="5582" extrusionOk="0">
                  <a:moveTo>
                    <a:pt x="3253" y="1"/>
                  </a:moveTo>
                  <a:lnTo>
                    <a:pt x="3253" y="1"/>
                  </a:lnTo>
                  <a:cubicBezTo>
                    <a:pt x="2934" y="67"/>
                    <a:pt x="2626" y="149"/>
                    <a:pt x="2323" y="237"/>
                  </a:cubicBezTo>
                  <a:lnTo>
                    <a:pt x="2317" y="243"/>
                  </a:lnTo>
                  <a:cubicBezTo>
                    <a:pt x="1734" y="1910"/>
                    <a:pt x="903" y="3259"/>
                    <a:pt x="1" y="4337"/>
                  </a:cubicBezTo>
                  <a:lnTo>
                    <a:pt x="1" y="5581"/>
                  </a:lnTo>
                  <a:cubicBezTo>
                    <a:pt x="1222" y="4310"/>
                    <a:pt x="2494" y="2488"/>
                    <a:pt x="3253" y="1"/>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28"/>
            <p:cNvSpPr/>
            <p:nvPr/>
          </p:nvSpPr>
          <p:spPr>
            <a:xfrm>
              <a:off x="1325821" y="3141042"/>
              <a:ext cx="847510" cy="1330052"/>
            </a:xfrm>
            <a:custGeom>
              <a:avLst/>
              <a:gdLst/>
              <a:ahLst/>
              <a:cxnLst/>
              <a:rect l="l" t="t" r="r" b="b"/>
              <a:pathLst>
                <a:path w="7320" h="11488" extrusionOk="0">
                  <a:moveTo>
                    <a:pt x="6899" y="1"/>
                  </a:moveTo>
                  <a:cubicBezTo>
                    <a:pt x="6691" y="1"/>
                    <a:pt x="6505" y="161"/>
                    <a:pt x="6489" y="371"/>
                  </a:cubicBezTo>
                  <a:cubicBezTo>
                    <a:pt x="5927" y="6469"/>
                    <a:pt x="2196" y="9545"/>
                    <a:pt x="0" y="10844"/>
                  </a:cubicBezTo>
                  <a:cubicBezTo>
                    <a:pt x="138" y="11069"/>
                    <a:pt x="319" y="11284"/>
                    <a:pt x="540" y="11488"/>
                  </a:cubicBezTo>
                  <a:cubicBezTo>
                    <a:pt x="1172" y="11108"/>
                    <a:pt x="1915" y="10591"/>
                    <a:pt x="2669" y="9919"/>
                  </a:cubicBezTo>
                  <a:cubicBezTo>
                    <a:pt x="4541" y="8257"/>
                    <a:pt x="6858" y="5263"/>
                    <a:pt x="7298" y="448"/>
                  </a:cubicBezTo>
                  <a:cubicBezTo>
                    <a:pt x="7320" y="222"/>
                    <a:pt x="7155" y="24"/>
                    <a:pt x="6929" y="2"/>
                  </a:cubicBezTo>
                  <a:cubicBezTo>
                    <a:pt x="6919" y="1"/>
                    <a:pt x="6909" y="1"/>
                    <a:pt x="6899" y="1"/>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8"/>
            <p:cNvSpPr/>
            <p:nvPr/>
          </p:nvSpPr>
          <p:spPr>
            <a:xfrm>
              <a:off x="1290740" y="3060924"/>
              <a:ext cx="651957" cy="1096644"/>
            </a:xfrm>
            <a:custGeom>
              <a:avLst/>
              <a:gdLst/>
              <a:ahLst/>
              <a:cxnLst/>
              <a:rect l="l" t="t" r="r" b="b"/>
              <a:pathLst>
                <a:path w="5631" h="9472" extrusionOk="0">
                  <a:moveTo>
                    <a:pt x="5631" y="1"/>
                  </a:moveTo>
                  <a:cubicBezTo>
                    <a:pt x="5344" y="6"/>
                    <a:pt x="5069" y="17"/>
                    <a:pt x="4794" y="34"/>
                  </a:cubicBezTo>
                  <a:cubicBezTo>
                    <a:pt x="4139" y="4249"/>
                    <a:pt x="1927" y="6880"/>
                    <a:pt x="1" y="8426"/>
                  </a:cubicBezTo>
                  <a:lnTo>
                    <a:pt x="1" y="9472"/>
                  </a:lnTo>
                  <a:cubicBezTo>
                    <a:pt x="358" y="9213"/>
                    <a:pt x="727" y="8922"/>
                    <a:pt x="1101" y="8586"/>
                  </a:cubicBezTo>
                  <a:cubicBezTo>
                    <a:pt x="2851" y="7028"/>
                    <a:pt x="4998" y="4304"/>
                    <a:pt x="5631" y="1"/>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8"/>
            <p:cNvSpPr/>
            <p:nvPr/>
          </p:nvSpPr>
          <p:spPr>
            <a:xfrm>
              <a:off x="1982063" y="3530518"/>
              <a:ext cx="557712" cy="1106254"/>
            </a:xfrm>
            <a:custGeom>
              <a:avLst/>
              <a:gdLst/>
              <a:ahLst/>
              <a:cxnLst/>
              <a:rect l="l" t="t" r="r" b="b"/>
              <a:pathLst>
                <a:path w="4817" h="9555" extrusionOk="0">
                  <a:moveTo>
                    <a:pt x="4816" y="1"/>
                  </a:moveTo>
                  <a:cubicBezTo>
                    <a:pt x="4475" y="4877"/>
                    <a:pt x="2054" y="7871"/>
                    <a:pt x="1" y="9555"/>
                  </a:cubicBezTo>
                  <a:cubicBezTo>
                    <a:pt x="529" y="9522"/>
                    <a:pt x="1030" y="9444"/>
                    <a:pt x="1498" y="9334"/>
                  </a:cubicBezTo>
                  <a:cubicBezTo>
                    <a:pt x="2675" y="8173"/>
                    <a:pt x="3985" y="6456"/>
                    <a:pt x="4816" y="4084"/>
                  </a:cubicBezTo>
                  <a:lnTo>
                    <a:pt x="4816" y="1"/>
                  </a:ln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28"/>
            <p:cNvSpPr/>
            <p:nvPr/>
          </p:nvSpPr>
          <p:spPr>
            <a:xfrm>
              <a:off x="1605546" y="3375492"/>
              <a:ext cx="784410" cy="1246576"/>
            </a:xfrm>
            <a:custGeom>
              <a:avLst/>
              <a:gdLst/>
              <a:ahLst/>
              <a:cxnLst/>
              <a:rect l="l" t="t" r="r" b="b"/>
              <a:pathLst>
                <a:path w="6775" h="10767" extrusionOk="0">
                  <a:moveTo>
                    <a:pt x="6344" y="0"/>
                  </a:moveTo>
                  <a:cubicBezTo>
                    <a:pt x="6135" y="0"/>
                    <a:pt x="5959" y="159"/>
                    <a:pt x="5938" y="371"/>
                  </a:cubicBezTo>
                  <a:cubicBezTo>
                    <a:pt x="5427" y="5984"/>
                    <a:pt x="2218" y="9039"/>
                    <a:pt x="0" y="10497"/>
                  </a:cubicBezTo>
                  <a:cubicBezTo>
                    <a:pt x="336" y="10607"/>
                    <a:pt x="694" y="10701"/>
                    <a:pt x="1068" y="10767"/>
                  </a:cubicBezTo>
                  <a:cubicBezTo>
                    <a:pt x="1409" y="10519"/>
                    <a:pt x="1767" y="10239"/>
                    <a:pt x="2125" y="9919"/>
                  </a:cubicBezTo>
                  <a:cubicBezTo>
                    <a:pt x="3990" y="8252"/>
                    <a:pt x="6313" y="5258"/>
                    <a:pt x="6753" y="443"/>
                  </a:cubicBezTo>
                  <a:cubicBezTo>
                    <a:pt x="6775" y="222"/>
                    <a:pt x="6610" y="19"/>
                    <a:pt x="6384" y="2"/>
                  </a:cubicBezTo>
                  <a:cubicBezTo>
                    <a:pt x="6371" y="1"/>
                    <a:pt x="6357" y="0"/>
                    <a:pt x="6344"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8"/>
            <p:cNvSpPr/>
            <p:nvPr/>
          </p:nvSpPr>
          <p:spPr>
            <a:xfrm>
              <a:off x="1290740" y="2849399"/>
              <a:ext cx="1249035" cy="813105"/>
            </a:xfrm>
            <a:custGeom>
              <a:avLst/>
              <a:gdLst/>
              <a:ahLst/>
              <a:cxnLst/>
              <a:rect l="l" t="t" r="r" b="b"/>
              <a:pathLst>
                <a:path w="10788" h="7023" extrusionOk="0">
                  <a:moveTo>
                    <a:pt x="5394" y="0"/>
                  </a:moveTo>
                  <a:cubicBezTo>
                    <a:pt x="2417" y="0"/>
                    <a:pt x="1" y="1574"/>
                    <a:pt x="1" y="3512"/>
                  </a:cubicBezTo>
                  <a:cubicBezTo>
                    <a:pt x="1" y="5449"/>
                    <a:pt x="2417" y="7023"/>
                    <a:pt x="5394" y="7023"/>
                  </a:cubicBezTo>
                  <a:cubicBezTo>
                    <a:pt x="8371" y="7023"/>
                    <a:pt x="10787" y="5449"/>
                    <a:pt x="10787" y="3512"/>
                  </a:cubicBezTo>
                  <a:cubicBezTo>
                    <a:pt x="10787" y="1574"/>
                    <a:pt x="8371" y="0"/>
                    <a:pt x="5394" y="0"/>
                  </a:cubicBezTo>
                  <a:close/>
                </a:path>
              </a:pathLst>
            </a:custGeom>
            <a:solidFill>
              <a:srgbClr val="FDCA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roup 4">
            <a:extLst>
              <a:ext uri="{FF2B5EF4-FFF2-40B4-BE49-F238E27FC236}">
                <a16:creationId xmlns:a16="http://schemas.microsoft.com/office/drawing/2014/main" id="{7537F138-CF9F-486E-A46D-6F83225CC5ED}"/>
              </a:ext>
            </a:extLst>
          </p:cNvPr>
          <p:cNvGrpSpPr/>
          <p:nvPr/>
        </p:nvGrpSpPr>
        <p:grpSpPr>
          <a:xfrm>
            <a:off x="397613" y="789855"/>
            <a:ext cx="459324" cy="506718"/>
            <a:chOff x="1489534" y="2558219"/>
            <a:chExt cx="851446" cy="939302"/>
          </a:xfrm>
        </p:grpSpPr>
        <p:sp>
          <p:nvSpPr>
            <p:cNvPr id="1179" name="Google Shape;1179;p28"/>
            <p:cNvSpPr/>
            <p:nvPr/>
          </p:nvSpPr>
          <p:spPr>
            <a:xfrm>
              <a:off x="1489534" y="2979417"/>
              <a:ext cx="851446" cy="518104"/>
            </a:xfrm>
            <a:custGeom>
              <a:avLst/>
              <a:gdLst/>
              <a:ahLst/>
              <a:cxnLst/>
              <a:rect l="l" t="t" r="r" b="b"/>
              <a:pathLst>
                <a:path w="7354" h="4475" extrusionOk="0">
                  <a:moveTo>
                    <a:pt x="3677" y="0"/>
                  </a:moveTo>
                  <a:cubicBezTo>
                    <a:pt x="1646" y="0"/>
                    <a:pt x="1" y="1002"/>
                    <a:pt x="1" y="2235"/>
                  </a:cubicBezTo>
                  <a:cubicBezTo>
                    <a:pt x="1" y="3473"/>
                    <a:pt x="1646" y="4474"/>
                    <a:pt x="3677" y="4474"/>
                  </a:cubicBezTo>
                  <a:cubicBezTo>
                    <a:pt x="5708" y="4474"/>
                    <a:pt x="7353" y="3473"/>
                    <a:pt x="7353" y="2235"/>
                  </a:cubicBezTo>
                  <a:cubicBezTo>
                    <a:pt x="7353" y="1002"/>
                    <a:pt x="5708" y="0"/>
                    <a:pt x="3677" y="0"/>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28"/>
            <p:cNvSpPr/>
            <p:nvPr/>
          </p:nvSpPr>
          <p:spPr>
            <a:xfrm>
              <a:off x="1518248" y="2686963"/>
              <a:ext cx="794019" cy="768531"/>
            </a:xfrm>
            <a:custGeom>
              <a:avLst/>
              <a:gdLst/>
              <a:ahLst/>
              <a:cxnLst/>
              <a:rect l="l" t="t" r="r" b="b"/>
              <a:pathLst>
                <a:path w="6858" h="6638" extrusionOk="0">
                  <a:moveTo>
                    <a:pt x="3429" y="0"/>
                  </a:moveTo>
                  <a:cubicBezTo>
                    <a:pt x="2070" y="0"/>
                    <a:pt x="903" y="457"/>
                    <a:pt x="347" y="1123"/>
                  </a:cubicBezTo>
                  <a:lnTo>
                    <a:pt x="0" y="1123"/>
                  </a:lnTo>
                  <a:lnTo>
                    <a:pt x="0" y="4650"/>
                  </a:lnTo>
                  <a:cubicBezTo>
                    <a:pt x="0" y="5746"/>
                    <a:pt x="1536" y="6637"/>
                    <a:pt x="3429" y="6637"/>
                  </a:cubicBezTo>
                  <a:cubicBezTo>
                    <a:pt x="5322" y="6637"/>
                    <a:pt x="6858" y="5746"/>
                    <a:pt x="6858" y="4650"/>
                  </a:cubicBezTo>
                  <a:lnTo>
                    <a:pt x="6858" y="1123"/>
                  </a:lnTo>
                  <a:lnTo>
                    <a:pt x="6511" y="1123"/>
                  </a:lnTo>
                  <a:cubicBezTo>
                    <a:pt x="5955" y="457"/>
                    <a:pt x="4788" y="0"/>
                    <a:pt x="3429" y="0"/>
                  </a:cubicBezTo>
                  <a:close/>
                </a:path>
              </a:pathLst>
            </a:custGeom>
            <a:solidFill>
              <a:srgbClr val="2741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28"/>
            <p:cNvSpPr/>
            <p:nvPr/>
          </p:nvSpPr>
          <p:spPr>
            <a:xfrm>
              <a:off x="1580074" y="2729569"/>
              <a:ext cx="442280" cy="648817"/>
            </a:xfrm>
            <a:custGeom>
              <a:avLst/>
              <a:gdLst/>
              <a:ahLst/>
              <a:cxnLst/>
              <a:rect l="l" t="t" r="r" b="b"/>
              <a:pathLst>
                <a:path w="3820" h="5604" extrusionOk="0">
                  <a:moveTo>
                    <a:pt x="3622" y="0"/>
                  </a:moveTo>
                  <a:cubicBezTo>
                    <a:pt x="3522" y="0"/>
                    <a:pt x="3434" y="76"/>
                    <a:pt x="3423" y="177"/>
                  </a:cubicBezTo>
                  <a:cubicBezTo>
                    <a:pt x="3126" y="3424"/>
                    <a:pt x="936" y="4871"/>
                    <a:pt x="0" y="5345"/>
                  </a:cubicBezTo>
                  <a:cubicBezTo>
                    <a:pt x="99" y="5438"/>
                    <a:pt x="215" y="5526"/>
                    <a:pt x="341" y="5603"/>
                  </a:cubicBezTo>
                  <a:cubicBezTo>
                    <a:pt x="688" y="5416"/>
                    <a:pt x="1139" y="5130"/>
                    <a:pt x="1607" y="4717"/>
                  </a:cubicBezTo>
                  <a:cubicBezTo>
                    <a:pt x="2493" y="3925"/>
                    <a:pt x="3599" y="2505"/>
                    <a:pt x="3808" y="215"/>
                  </a:cubicBezTo>
                  <a:cubicBezTo>
                    <a:pt x="3819" y="105"/>
                    <a:pt x="3742" y="12"/>
                    <a:pt x="3632" y="1"/>
                  </a:cubicBezTo>
                  <a:cubicBezTo>
                    <a:pt x="3629" y="1"/>
                    <a:pt x="3625" y="0"/>
                    <a:pt x="3622" y="0"/>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8"/>
            <p:cNvSpPr/>
            <p:nvPr/>
          </p:nvSpPr>
          <p:spPr>
            <a:xfrm>
              <a:off x="1518248" y="2692057"/>
              <a:ext cx="393884" cy="571015"/>
            </a:xfrm>
            <a:custGeom>
              <a:avLst/>
              <a:gdLst/>
              <a:ahLst/>
              <a:cxnLst/>
              <a:rect l="l" t="t" r="r" b="b"/>
              <a:pathLst>
                <a:path w="3402" h="4932" extrusionOk="0">
                  <a:moveTo>
                    <a:pt x="3401" y="0"/>
                  </a:moveTo>
                  <a:cubicBezTo>
                    <a:pt x="3269" y="0"/>
                    <a:pt x="3137" y="6"/>
                    <a:pt x="3005" y="11"/>
                  </a:cubicBezTo>
                  <a:cubicBezTo>
                    <a:pt x="2603" y="2587"/>
                    <a:pt x="985" y="3919"/>
                    <a:pt x="0" y="4507"/>
                  </a:cubicBezTo>
                  <a:lnTo>
                    <a:pt x="0" y="4601"/>
                  </a:lnTo>
                  <a:cubicBezTo>
                    <a:pt x="0" y="4717"/>
                    <a:pt x="17" y="4827"/>
                    <a:pt x="44" y="4931"/>
                  </a:cubicBezTo>
                  <a:cubicBezTo>
                    <a:pt x="386" y="4744"/>
                    <a:pt x="809" y="4469"/>
                    <a:pt x="1250" y="4078"/>
                  </a:cubicBezTo>
                  <a:cubicBezTo>
                    <a:pt x="2086" y="3335"/>
                    <a:pt x="3104" y="2042"/>
                    <a:pt x="3401" y="0"/>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8"/>
            <p:cNvSpPr/>
            <p:nvPr/>
          </p:nvSpPr>
          <p:spPr>
            <a:xfrm>
              <a:off x="1518248" y="2704793"/>
              <a:ext cx="263284" cy="382992"/>
            </a:xfrm>
            <a:custGeom>
              <a:avLst/>
              <a:gdLst/>
              <a:ahLst/>
              <a:cxnLst/>
              <a:rect l="l" t="t" r="r" b="b"/>
              <a:pathLst>
                <a:path w="2274" h="3308" extrusionOk="0">
                  <a:moveTo>
                    <a:pt x="2273" y="0"/>
                  </a:moveTo>
                  <a:lnTo>
                    <a:pt x="2273" y="0"/>
                  </a:lnTo>
                  <a:cubicBezTo>
                    <a:pt x="2119" y="33"/>
                    <a:pt x="1970" y="72"/>
                    <a:pt x="1827" y="116"/>
                  </a:cubicBezTo>
                  <a:cubicBezTo>
                    <a:pt x="1404" y="1354"/>
                    <a:pt x="677" y="2218"/>
                    <a:pt x="0" y="2796"/>
                  </a:cubicBezTo>
                  <a:lnTo>
                    <a:pt x="0" y="3308"/>
                  </a:lnTo>
                  <a:cubicBezTo>
                    <a:pt x="121" y="3214"/>
                    <a:pt x="242" y="3115"/>
                    <a:pt x="363" y="3005"/>
                  </a:cubicBezTo>
                  <a:cubicBezTo>
                    <a:pt x="1040" y="2405"/>
                    <a:pt x="1838" y="1437"/>
                    <a:pt x="2273" y="0"/>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8"/>
            <p:cNvSpPr/>
            <p:nvPr/>
          </p:nvSpPr>
          <p:spPr>
            <a:xfrm>
              <a:off x="1734872" y="2841063"/>
              <a:ext cx="390063" cy="603548"/>
            </a:xfrm>
            <a:custGeom>
              <a:avLst/>
              <a:gdLst/>
              <a:ahLst/>
              <a:cxnLst/>
              <a:rect l="l" t="t" r="r" b="b"/>
              <a:pathLst>
                <a:path w="3369" h="5213" extrusionOk="0">
                  <a:moveTo>
                    <a:pt x="3176" y="1"/>
                  </a:moveTo>
                  <a:cubicBezTo>
                    <a:pt x="3071" y="1"/>
                    <a:pt x="2983" y="76"/>
                    <a:pt x="2972" y="177"/>
                  </a:cubicBezTo>
                  <a:cubicBezTo>
                    <a:pt x="2719" y="2978"/>
                    <a:pt x="1052" y="4437"/>
                    <a:pt x="0" y="5086"/>
                  </a:cubicBezTo>
                  <a:cubicBezTo>
                    <a:pt x="166" y="5136"/>
                    <a:pt x="342" y="5180"/>
                    <a:pt x="529" y="5213"/>
                  </a:cubicBezTo>
                  <a:cubicBezTo>
                    <a:pt x="727" y="5075"/>
                    <a:pt x="942" y="4910"/>
                    <a:pt x="1162" y="4717"/>
                  </a:cubicBezTo>
                  <a:cubicBezTo>
                    <a:pt x="2048" y="3925"/>
                    <a:pt x="3148" y="2499"/>
                    <a:pt x="3363" y="215"/>
                  </a:cubicBezTo>
                  <a:cubicBezTo>
                    <a:pt x="3369" y="105"/>
                    <a:pt x="3291" y="12"/>
                    <a:pt x="3187" y="1"/>
                  </a:cubicBezTo>
                  <a:cubicBezTo>
                    <a:pt x="3183" y="1"/>
                    <a:pt x="3180" y="1"/>
                    <a:pt x="3176" y="1"/>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28"/>
            <p:cNvSpPr/>
            <p:nvPr/>
          </p:nvSpPr>
          <p:spPr>
            <a:xfrm>
              <a:off x="2156659" y="3011256"/>
              <a:ext cx="155608" cy="396422"/>
            </a:xfrm>
            <a:custGeom>
              <a:avLst/>
              <a:gdLst/>
              <a:ahLst/>
              <a:cxnLst/>
              <a:rect l="l" t="t" r="r" b="b"/>
              <a:pathLst>
                <a:path w="1344" h="3424" extrusionOk="0">
                  <a:moveTo>
                    <a:pt x="1344" y="0"/>
                  </a:moveTo>
                  <a:cubicBezTo>
                    <a:pt x="1195" y="1503"/>
                    <a:pt x="645" y="2614"/>
                    <a:pt x="1" y="3423"/>
                  </a:cubicBezTo>
                  <a:cubicBezTo>
                    <a:pt x="336" y="3275"/>
                    <a:pt x="623" y="3093"/>
                    <a:pt x="843" y="2884"/>
                  </a:cubicBezTo>
                  <a:cubicBezTo>
                    <a:pt x="1030" y="2559"/>
                    <a:pt x="1200" y="2191"/>
                    <a:pt x="1344" y="1789"/>
                  </a:cubicBezTo>
                  <a:lnTo>
                    <a:pt x="1344" y="0"/>
                  </a:ln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28"/>
            <p:cNvSpPr/>
            <p:nvPr/>
          </p:nvSpPr>
          <p:spPr>
            <a:xfrm>
              <a:off x="1913289" y="2889458"/>
              <a:ext cx="328931" cy="566036"/>
            </a:xfrm>
            <a:custGeom>
              <a:avLst/>
              <a:gdLst/>
              <a:ahLst/>
              <a:cxnLst/>
              <a:rect l="l" t="t" r="r" b="b"/>
              <a:pathLst>
                <a:path w="2841" h="4889" extrusionOk="0">
                  <a:moveTo>
                    <a:pt x="2643" y="1"/>
                  </a:moveTo>
                  <a:cubicBezTo>
                    <a:pt x="2542" y="1"/>
                    <a:pt x="2455" y="76"/>
                    <a:pt x="2449" y="183"/>
                  </a:cubicBezTo>
                  <a:cubicBezTo>
                    <a:pt x="2284" y="2648"/>
                    <a:pt x="1008" y="4107"/>
                    <a:pt x="0" y="4888"/>
                  </a:cubicBezTo>
                  <a:lnTo>
                    <a:pt x="17" y="4888"/>
                  </a:lnTo>
                  <a:cubicBezTo>
                    <a:pt x="237" y="4888"/>
                    <a:pt x="446" y="4877"/>
                    <a:pt x="655" y="4855"/>
                  </a:cubicBezTo>
                  <a:cubicBezTo>
                    <a:pt x="688" y="4822"/>
                    <a:pt x="721" y="4795"/>
                    <a:pt x="754" y="4767"/>
                  </a:cubicBezTo>
                  <a:cubicBezTo>
                    <a:pt x="1618" y="3953"/>
                    <a:pt x="2686" y="2500"/>
                    <a:pt x="2835" y="205"/>
                  </a:cubicBezTo>
                  <a:cubicBezTo>
                    <a:pt x="2840" y="100"/>
                    <a:pt x="2763" y="7"/>
                    <a:pt x="2653" y="1"/>
                  </a:cubicBezTo>
                  <a:cubicBezTo>
                    <a:pt x="2650" y="1"/>
                    <a:pt x="2646" y="1"/>
                    <a:pt x="2643" y="1"/>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28"/>
            <p:cNvSpPr/>
            <p:nvPr/>
          </p:nvSpPr>
          <p:spPr>
            <a:xfrm>
              <a:off x="1518248" y="2558219"/>
              <a:ext cx="794019" cy="516831"/>
            </a:xfrm>
            <a:custGeom>
              <a:avLst/>
              <a:gdLst/>
              <a:ahLst/>
              <a:cxnLst/>
              <a:rect l="l" t="t" r="r" b="b"/>
              <a:pathLst>
                <a:path w="6858" h="4464" extrusionOk="0">
                  <a:moveTo>
                    <a:pt x="3429" y="0"/>
                  </a:moveTo>
                  <a:cubicBezTo>
                    <a:pt x="1536" y="0"/>
                    <a:pt x="0" y="1002"/>
                    <a:pt x="0" y="2235"/>
                  </a:cubicBezTo>
                  <a:cubicBezTo>
                    <a:pt x="0" y="3468"/>
                    <a:pt x="1536" y="4464"/>
                    <a:pt x="3429" y="4464"/>
                  </a:cubicBezTo>
                  <a:cubicBezTo>
                    <a:pt x="5322" y="4464"/>
                    <a:pt x="6858" y="3468"/>
                    <a:pt x="6858" y="2235"/>
                  </a:cubicBezTo>
                  <a:cubicBezTo>
                    <a:pt x="6858" y="1002"/>
                    <a:pt x="5322" y="0"/>
                    <a:pt x="3429" y="0"/>
                  </a:cubicBezTo>
                  <a:close/>
                </a:path>
              </a:pathLst>
            </a:custGeom>
            <a:solidFill>
              <a:srgbClr val="649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roup 5">
            <a:extLst>
              <a:ext uri="{FF2B5EF4-FFF2-40B4-BE49-F238E27FC236}">
                <a16:creationId xmlns:a16="http://schemas.microsoft.com/office/drawing/2014/main" id="{58E67203-41B7-2652-4834-D5C35BC9AB0F}"/>
              </a:ext>
            </a:extLst>
          </p:cNvPr>
          <p:cNvGrpSpPr/>
          <p:nvPr/>
        </p:nvGrpSpPr>
        <p:grpSpPr>
          <a:xfrm>
            <a:off x="470504" y="644454"/>
            <a:ext cx="313858" cy="354447"/>
            <a:chOff x="1624650" y="2288689"/>
            <a:chExt cx="581795" cy="657036"/>
          </a:xfrm>
        </p:grpSpPr>
        <p:sp>
          <p:nvSpPr>
            <p:cNvPr id="1188" name="Google Shape;1188;p28"/>
            <p:cNvSpPr/>
            <p:nvPr/>
          </p:nvSpPr>
          <p:spPr>
            <a:xfrm>
              <a:off x="1624650" y="2382931"/>
              <a:ext cx="581795" cy="562794"/>
            </a:xfrm>
            <a:custGeom>
              <a:avLst/>
              <a:gdLst/>
              <a:ahLst/>
              <a:cxnLst/>
              <a:rect l="l" t="t" r="r" b="b"/>
              <a:pathLst>
                <a:path w="5025" h="4861" extrusionOk="0">
                  <a:moveTo>
                    <a:pt x="2510" y="1"/>
                  </a:moveTo>
                  <a:cubicBezTo>
                    <a:pt x="1514" y="1"/>
                    <a:pt x="661" y="337"/>
                    <a:pt x="253" y="821"/>
                  </a:cubicBezTo>
                  <a:lnTo>
                    <a:pt x="0" y="821"/>
                  </a:lnTo>
                  <a:lnTo>
                    <a:pt x="0" y="3408"/>
                  </a:lnTo>
                  <a:cubicBezTo>
                    <a:pt x="0" y="4211"/>
                    <a:pt x="1123" y="4860"/>
                    <a:pt x="2510" y="4860"/>
                  </a:cubicBezTo>
                  <a:cubicBezTo>
                    <a:pt x="3897" y="4860"/>
                    <a:pt x="5025" y="4211"/>
                    <a:pt x="5025" y="3408"/>
                  </a:cubicBezTo>
                  <a:lnTo>
                    <a:pt x="5025" y="821"/>
                  </a:lnTo>
                  <a:lnTo>
                    <a:pt x="4766" y="821"/>
                  </a:lnTo>
                  <a:cubicBezTo>
                    <a:pt x="4359" y="337"/>
                    <a:pt x="3506" y="1"/>
                    <a:pt x="2510" y="1"/>
                  </a:cubicBezTo>
                  <a:close/>
                </a:path>
              </a:pathLst>
            </a:custGeom>
            <a:solidFill>
              <a:srgbClr val="EEB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28"/>
            <p:cNvSpPr/>
            <p:nvPr/>
          </p:nvSpPr>
          <p:spPr>
            <a:xfrm>
              <a:off x="2100621" y="2633358"/>
              <a:ext cx="105823" cy="274161"/>
            </a:xfrm>
            <a:custGeom>
              <a:avLst/>
              <a:gdLst/>
              <a:ahLst/>
              <a:cxnLst/>
              <a:rect l="l" t="t" r="r" b="b"/>
              <a:pathLst>
                <a:path w="914" h="2368" extrusionOk="0">
                  <a:moveTo>
                    <a:pt x="908" y="1"/>
                  </a:moveTo>
                  <a:cubicBezTo>
                    <a:pt x="798" y="1019"/>
                    <a:pt x="435" y="1789"/>
                    <a:pt x="0" y="2367"/>
                  </a:cubicBezTo>
                  <a:cubicBezTo>
                    <a:pt x="259" y="2241"/>
                    <a:pt x="468" y="2087"/>
                    <a:pt x="628" y="1916"/>
                  </a:cubicBezTo>
                  <a:cubicBezTo>
                    <a:pt x="732" y="1723"/>
                    <a:pt x="826" y="1509"/>
                    <a:pt x="908" y="1283"/>
                  </a:cubicBezTo>
                  <a:cubicBezTo>
                    <a:pt x="908" y="1267"/>
                    <a:pt x="914" y="1256"/>
                    <a:pt x="914" y="1245"/>
                  </a:cubicBezTo>
                  <a:lnTo>
                    <a:pt x="914" y="1"/>
                  </a:ln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28"/>
            <p:cNvSpPr/>
            <p:nvPr/>
          </p:nvSpPr>
          <p:spPr>
            <a:xfrm>
              <a:off x="1624650" y="2391846"/>
              <a:ext cx="288755" cy="418188"/>
            </a:xfrm>
            <a:custGeom>
              <a:avLst/>
              <a:gdLst/>
              <a:ahLst/>
              <a:cxnLst/>
              <a:rect l="l" t="t" r="r" b="b"/>
              <a:pathLst>
                <a:path w="2494" h="3612" extrusionOk="0">
                  <a:moveTo>
                    <a:pt x="2493" y="1"/>
                  </a:moveTo>
                  <a:cubicBezTo>
                    <a:pt x="2394" y="1"/>
                    <a:pt x="2295" y="6"/>
                    <a:pt x="2202" y="12"/>
                  </a:cubicBezTo>
                  <a:cubicBezTo>
                    <a:pt x="1905" y="1894"/>
                    <a:pt x="727" y="2874"/>
                    <a:pt x="0" y="3309"/>
                  </a:cubicBezTo>
                  <a:lnTo>
                    <a:pt x="0" y="3331"/>
                  </a:lnTo>
                  <a:cubicBezTo>
                    <a:pt x="0" y="3430"/>
                    <a:pt x="17" y="3523"/>
                    <a:pt x="44" y="3611"/>
                  </a:cubicBezTo>
                  <a:cubicBezTo>
                    <a:pt x="292" y="3474"/>
                    <a:pt x="595" y="3275"/>
                    <a:pt x="914" y="2995"/>
                  </a:cubicBezTo>
                  <a:cubicBezTo>
                    <a:pt x="1525" y="2450"/>
                    <a:pt x="2273" y="1498"/>
                    <a:pt x="2493" y="1"/>
                  </a:cubicBez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28"/>
            <p:cNvSpPr/>
            <p:nvPr/>
          </p:nvSpPr>
          <p:spPr>
            <a:xfrm>
              <a:off x="1624650" y="2401456"/>
              <a:ext cx="192542" cy="280413"/>
            </a:xfrm>
            <a:custGeom>
              <a:avLst/>
              <a:gdLst/>
              <a:ahLst/>
              <a:cxnLst/>
              <a:rect l="l" t="t" r="r" b="b"/>
              <a:pathLst>
                <a:path w="1663" h="2422" extrusionOk="0">
                  <a:moveTo>
                    <a:pt x="1662" y="0"/>
                  </a:moveTo>
                  <a:cubicBezTo>
                    <a:pt x="1552" y="22"/>
                    <a:pt x="1442" y="50"/>
                    <a:pt x="1338" y="83"/>
                  </a:cubicBezTo>
                  <a:cubicBezTo>
                    <a:pt x="1024" y="986"/>
                    <a:pt x="496" y="1618"/>
                    <a:pt x="0" y="2048"/>
                  </a:cubicBezTo>
                  <a:lnTo>
                    <a:pt x="0" y="2422"/>
                  </a:lnTo>
                  <a:cubicBezTo>
                    <a:pt x="83" y="2356"/>
                    <a:pt x="171" y="2284"/>
                    <a:pt x="259" y="2207"/>
                  </a:cubicBezTo>
                  <a:cubicBezTo>
                    <a:pt x="754" y="1767"/>
                    <a:pt x="1343" y="1052"/>
                    <a:pt x="1662" y="0"/>
                  </a:cubicBez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28"/>
            <p:cNvSpPr/>
            <p:nvPr/>
          </p:nvSpPr>
          <p:spPr>
            <a:xfrm>
              <a:off x="1789636" y="2501488"/>
              <a:ext cx="279840" cy="437870"/>
            </a:xfrm>
            <a:custGeom>
              <a:avLst/>
              <a:gdLst/>
              <a:ahLst/>
              <a:cxnLst/>
              <a:rect l="l" t="t" r="r" b="b"/>
              <a:pathLst>
                <a:path w="2417" h="3782" extrusionOk="0">
                  <a:moveTo>
                    <a:pt x="2269" y="0"/>
                  </a:moveTo>
                  <a:cubicBezTo>
                    <a:pt x="2196" y="0"/>
                    <a:pt x="2130" y="54"/>
                    <a:pt x="2125" y="127"/>
                  </a:cubicBezTo>
                  <a:cubicBezTo>
                    <a:pt x="1938" y="2130"/>
                    <a:pt x="777" y="3198"/>
                    <a:pt x="1" y="3693"/>
                  </a:cubicBezTo>
                  <a:cubicBezTo>
                    <a:pt x="127" y="3732"/>
                    <a:pt x="259" y="3759"/>
                    <a:pt x="391" y="3781"/>
                  </a:cubicBezTo>
                  <a:cubicBezTo>
                    <a:pt x="524" y="3688"/>
                    <a:pt x="656" y="3583"/>
                    <a:pt x="793" y="3462"/>
                  </a:cubicBezTo>
                  <a:cubicBezTo>
                    <a:pt x="1443" y="2879"/>
                    <a:pt x="2257" y="1833"/>
                    <a:pt x="2411" y="155"/>
                  </a:cubicBezTo>
                  <a:cubicBezTo>
                    <a:pt x="2417" y="78"/>
                    <a:pt x="2356" y="6"/>
                    <a:pt x="2279" y="1"/>
                  </a:cubicBezTo>
                  <a:cubicBezTo>
                    <a:pt x="2276" y="0"/>
                    <a:pt x="2272" y="0"/>
                    <a:pt x="2269" y="0"/>
                  </a:cubicBez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28"/>
            <p:cNvSpPr/>
            <p:nvPr/>
          </p:nvSpPr>
          <p:spPr>
            <a:xfrm>
              <a:off x="1922204" y="2536452"/>
              <a:ext cx="233297" cy="409273"/>
            </a:xfrm>
            <a:custGeom>
              <a:avLst/>
              <a:gdLst/>
              <a:ahLst/>
              <a:cxnLst/>
              <a:rect l="l" t="t" r="r" b="b"/>
              <a:pathLst>
                <a:path w="2015" h="3535" extrusionOk="0">
                  <a:moveTo>
                    <a:pt x="1867" y="1"/>
                  </a:moveTo>
                  <a:cubicBezTo>
                    <a:pt x="1794" y="1"/>
                    <a:pt x="1728" y="60"/>
                    <a:pt x="1723" y="139"/>
                  </a:cubicBezTo>
                  <a:cubicBezTo>
                    <a:pt x="1607" y="1889"/>
                    <a:pt x="727" y="2951"/>
                    <a:pt x="0" y="3534"/>
                  </a:cubicBezTo>
                  <a:cubicBezTo>
                    <a:pt x="166" y="3534"/>
                    <a:pt x="325" y="3523"/>
                    <a:pt x="479" y="3501"/>
                  </a:cubicBezTo>
                  <a:cubicBezTo>
                    <a:pt x="1118" y="2907"/>
                    <a:pt x="1899" y="1839"/>
                    <a:pt x="2009" y="155"/>
                  </a:cubicBezTo>
                  <a:cubicBezTo>
                    <a:pt x="2015" y="78"/>
                    <a:pt x="1954" y="7"/>
                    <a:pt x="1877" y="1"/>
                  </a:cubicBezTo>
                  <a:cubicBezTo>
                    <a:pt x="1874" y="1"/>
                    <a:pt x="1871" y="1"/>
                    <a:pt x="1867" y="1"/>
                  </a:cubicBez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8"/>
            <p:cNvSpPr/>
            <p:nvPr/>
          </p:nvSpPr>
          <p:spPr>
            <a:xfrm>
              <a:off x="1673740" y="2419286"/>
              <a:ext cx="319900" cy="473530"/>
            </a:xfrm>
            <a:custGeom>
              <a:avLst/>
              <a:gdLst/>
              <a:ahLst/>
              <a:cxnLst/>
              <a:rect l="l" t="t" r="r" b="b"/>
              <a:pathLst>
                <a:path w="2763" h="4090" extrusionOk="0">
                  <a:moveTo>
                    <a:pt x="2620" y="0"/>
                  </a:moveTo>
                  <a:cubicBezTo>
                    <a:pt x="2543" y="0"/>
                    <a:pt x="2482" y="59"/>
                    <a:pt x="2471" y="133"/>
                  </a:cubicBezTo>
                  <a:cubicBezTo>
                    <a:pt x="2257" y="2472"/>
                    <a:pt x="710" y="3534"/>
                    <a:pt x="0" y="3903"/>
                  </a:cubicBezTo>
                  <a:cubicBezTo>
                    <a:pt x="77" y="3969"/>
                    <a:pt x="165" y="4035"/>
                    <a:pt x="259" y="4090"/>
                  </a:cubicBezTo>
                  <a:cubicBezTo>
                    <a:pt x="506" y="3952"/>
                    <a:pt x="820" y="3748"/>
                    <a:pt x="1139" y="3468"/>
                  </a:cubicBezTo>
                  <a:cubicBezTo>
                    <a:pt x="1794" y="2884"/>
                    <a:pt x="2603" y="1839"/>
                    <a:pt x="2757" y="160"/>
                  </a:cubicBezTo>
                  <a:cubicBezTo>
                    <a:pt x="2763" y="78"/>
                    <a:pt x="2708" y="12"/>
                    <a:pt x="2631" y="1"/>
                  </a:cubicBezTo>
                  <a:cubicBezTo>
                    <a:pt x="2627" y="0"/>
                    <a:pt x="2624" y="0"/>
                    <a:pt x="2620" y="0"/>
                  </a:cubicBez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8"/>
            <p:cNvSpPr/>
            <p:nvPr/>
          </p:nvSpPr>
          <p:spPr>
            <a:xfrm>
              <a:off x="1624650" y="2288689"/>
              <a:ext cx="581216" cy="379171"/>
            </a:xfrm>
            <a:custGeom>
              <a:avLst/>
              <a:gdLst/>
              <a:ahLst/>
              <a:cxnLst/>
              <a:rect l="l" t="t" r="r" b="b"/>
              <a:pathLst>
                <a:path w="5020" h="3275" extrusionOk="0">
                  <a:moveTo>
                    <a:pt x="2510" y="0"/>
                  </a:moveTo>
                  <a:cubicBezTo>
                    <a:pt x="1123" y="0"/>
                    <a:pt x="0" y="732"/>
                    <a:pt x="0" y="1640"/>
                  </a:cubicBezTo>
                  <a:cubicBezTo>
                    <a:pt x="0" y="2543"/>
                    <a:pt x="1123" y="3275"/>
                    <a:pt x="2510" y="3275"/>
                  </a:cubicBezTo>
                  <a:cubicBezTo>
                    <a:pt x="3897" y="3275"/>
                    <a:pt x="5019" y="2543"/>
                    <a:pt x="5019" y="1640"/>
                  </a:cubicBezTo>
                  <a:cubicBezTo>
                    <a:pt x="5019" y="732"/>
                    <a:pt x="3897" y="0"/>
                    <a:pt x="2510" y="0"/>
                  </a:cubicBezTo>
                  <a:close/>
                </a:path>
              </a:pathLst>
            </a:custGeom>
            <a:solidFill>
              <a:srgbClr val="E071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8"/>
            <p:cNvSpPr/>
            <p:nvPr/>
          </p:nvSpPr>
          <p:spPr>
            <a:xfrm>
              <a:off x="1824718" y="2404698"/>
              <a:ext cx="181080" cy="117977"/>
            </a:xfrm>
            <a:custGeom>
              <a:avLst/>
              <a:gdLst/>
              <a:ahLst/>
              <a:cxnLst/>
              <a:rect l="l" t="t" r="r" b="b"/>
              <a:pathLst>
                <a:path w="1564" h="1019" extrusionOk="0">
                  <a:moveTo>
                    <a:pt x="782" y="0"/>
                  </a:moveTo>
                  <a:cubicBezTo>
                    <a:pt x="353" y="0"/>
                    <a:pt x="0" y="231"/>
                    <a:pt x="0" y="512"/>
                  </a:cubicBezTo>
                  <a:cubicBezTo>
                    <a:pt x="0" y="792"/>
                    <a:pt x="353" y="1018"/>
                    <a:pt x="782" y="1018"/>
                  </a:cubicBezTo>
                  <a:cubicBezTo>
                    <a:pt x="1211" y="1018"/>
                    <a:pt x="1563" y="792"/>
                    <a:pt x="1563" y="512"/>
                  </a:cubicBezTo>
                  <a:cubicBezTo>
                    <a:pt x="1563" y="231"/>
                    <a:pt x="1211" y="0"/>
                    <a:pt x="782" y="0"/>
                  </a:cubicBez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 name="Group 6">
            <a:extLst>
              <a:ext uri="{FF2B5EF4-FFF2-40B4-BE49-F238E27FC236}">
                <a16:creationId xmlns:a16="http://schemas.microsoft.com/office/drawing/2014/main" id="{64516E5D-ADF1-784A-0449-42FD1CA5BD64}"/>
              </a:ext>
            </a:extLst>
          </p:cNvPr>
          <p:cNvGrpSpPr/>
          <p:nvPr/>
        </p:nvGrpSpPr>
        <p:grpSpPr>
          <a:xfrm>
            <a:off x="328096" y="70030"/>
            <a:ext cx="615785" cy="719201"/>
            <a:chOff x="1360671" y="1223883"/>
            <a:chExt cx="1141476" cy="1333178"/>
          </a:xfrm>
        </p:grpSpPr>
        <p:sp>
          <p:nvSpPr>
            <p:cNvPr id="1197" name="Google Shape;1197;p28"/>
            <p:cNvSpPr/>
            <p:nvPr/>
          </p:nvSpPr>
          <p:spPr>
            <a:xfrm>
              <a:off x="1764859" y="2111549"/>
              <a:ext cx="288755" cy="445512"/>
            </a:xfrm>
            <a:custGeom>
              <a:avLst/>
              <a:gdLst/>
              <a:ahLst/>
              <a:cxnLst/>
              <a:rect l="l" t="t" r="r" b="b"/>
              <a:pathLst>
                <a:path w="2494" h="3848" extrusionOk="0">
                  <a:moveTo>
                    <a:pt x="0" y="0"/>
                  </a:moveTo>
                  <a:lnTo>
                    <a:pt x="0" y="2593"/>
                  </a:lnTo>
                  <a:cubicBezTo>
                    <a:pt x="11" y="3011"/>
                    <a:pt x="330" y="3847"/>
                    <a:pt x="1249" y="3847"/>
                  </a:cubicBezTo>
                  <a:cubicBezTo>
                    <a:pt x="2190" y="3847"/>
                    <a:pt x="2482" y="3016"/>
                    <a:pt x="2493" y="2593"/>
                  </a:cubicBezTo>
                  <a:lnTo>
                    <a:pt x="2493" y="0"/>
                  </a:lnTo>
                  <a:close/>
                </a:path>
              </a:pathLst>
            </a:custGeom>
            <a:solidFill>
              <a:srgbClr val="4141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8"/>
            <p:cNvSpPr/>
            <p:nvPr/>
          </p:nvSpPr>
          <p:spPr>
            <a:xfrm>
              <a:off x="1546845" y="1470489"/>
              <a:ext cx="724667" cy="724651"/>
            </a:xfrm>
            <a:custGeom>
              <a:avLst/>
              <a:gdLst/>
              <a:ahLst/>
              <a:cxnLst/>
              <a:rect l="l" t="t" r="r" b="b"/>
              <a:pathLst>
                <a:path w="6259" h="6259" extrusionOk="0">
                  <a:moveTo>
                    <a:pt x="3132" y="1"/>
                  </a:moveTo>
                  <a:cubicBezTo>
                    <a:pt x="1404" y="1"/>
                    <a:pt x="1" y="1399"/>
                    <a:pt x="1" y="3127"/>
                  </a:cubicBezTo>
                  <a:cubicBezTo>
                    <a:pt x="1" y="4855"/>
                    <a:pt x="1404" y="6258"/>
                    <a:pt x="3132" y="6258"/>
                  </a:cubicBezTo>
                  <a:cubicBezTo>
                    <a:pt x="4860" y="6258"/>
                    <a:pt x="6258" y="4855"/>
                    <a:pt x="6258" y="3127"/>
                  </a:cubicBezTo>
                  <a:cubicBezTo>
                    <a:pt x="6258" y="1399"/>
                    <a:pt x="4860" y="1"/>
                    <a:pt x="3132" y="1"/>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28"/>
            <p:cNvSpPr/>
            <p:nvPr/>
          </p:nvSpPr>
          <p:spPr>
            <a:xfrm>
              <a:off x="1984610" y="1597150"/>
              <a:ext cx="186869" cy="264088"/>
            </a:xfrm>
            <a:custGeom>
              <a:avLst/>
              <a:gdLst/>
              <a:ahLst/>
              <a:cxnLst/>
              <a:rect l="l" t="t" r="r" b="b"/>
              <a:pathLst>
                <a:path w="1614" h="2281" extrusionOk="0">
                  <a:moveTo>
                    <a:pt x="284" y="0"/>
                  </a:moveTo>
                  <a:cubicBezTo>
                    <a:pt x="193" y="0"/>
                    <a:pt x="107" y="50"/>
                    <a:pt x="61" y="134"/>
                  </a:cubicBezTo>
                  <a:cubicBezTo>
                    <a:pt x="1" y="255"/>
                    <a:pt x="50" y="404"/>
                    <a:pt x="171" y="470"/>
                  </a:cubicBezTo>
                  <a:cubicBezTo>
                    <a:pt x="733" y="767"/>
                    <a:pt x="1112" y="1356"/>
                    <a:pt x="1112" y="2033"/>
                  </a:cubicBezTo>
                  <a:cubicBezTo>
                    <a:pt x="1112" y="2170"/>
                    <a:pt x="1228" y="2281"/>
                    <a:pt x="1366" y="2281"/>
                  </a:cubicBezTo>
                  <a:cubicBezTo>
                    <a:pt x="1503" y="2281"/>
                    <a:pt x="1613" y="2170"/>
                    <a:pt x="1613" y="2033"/>
                  </a:cubicBezTo>
                  <a:cubicBezTo>
                    <a:pt x="1613" y="1163"/>
                    <a:pt x="1123" y="404"/>
                    <a:pt x="403" y="30"/>
                  </a:cubicBezTo>
                  <a:cubicBezTo>
                    <a:pt x="364" y="10"/>
                    <a:pt x="324" y="0"/>
                    <a:pt x="284" y="0"/>
                  </a:cubicBezTo>
                  <a:close/>
                </a:path>
              </a:pathLst>
            </a:custGeom>
            <a:solidFill>
              <a:srgbClr val="FEF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28"/>
            <p:cNvSpPr/>
            <p:nvPr/>
          </p:nvSpPr>
          <p:spPr>
            <a:xfrm>
              <a:off x="1764859" y="2019159"/>
              <a:ext cx="288755" cy="392023"/>
            </a:xfrm>
            <a:custGeom>
              <a:avLst/>
              <a:gdLst/>
              <a:ahLst/>
              <a:cxnLst/>
              <a:rect l="l" t="t" r="r" b="b"/>
              <a:pathLst>
                <a:path w="2494" h="3386" extrusionOk="0">
                  <a:moveTo>
                    <a:pt x="0" y="0"/>
                  </a:moveTo>
                  <a:lnTo>
                    <a:pt x="0" y="2615"/>
                  </a:lnTo>
                  <a:cubicBezTo>
                    <a:pt x="11" y="3038"/>
                    <a:pt x="567" y="3385"/>
                    <a:pt x="1249" y="3385"/>
                  </a:cubicBezTo>
                  <a:cubicBezTo>
                    <a:pt x="1932" y="3385"/>
                    <a:pt x="2482" y="3044"/>
                    <a:pt x="2493" y="2615"/>
                  </a:cubicBezTo>
                  <a:lnTo>
                    <a:pt x="2493" y="0"/>
                  </a:ln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8"/>
            <p:cNvSpPr/>
            <p:nvPr/>
          </p:nvSpPr>
          <p:spPr>
            <a:xfrm>
              <a:off x="1761038" y="1946566"/>
              <a:ext cx="296976" cy="401516"/>
            </a:xfrm>
            <a:custGeom>
              <a:avLst/>
              <a:gdLst/>
              <a:ahLst/>
              <a:cxnLst/>
              <a:rect l="l" t="t" r="r" b="b"/>
              <a:pathLst>
                <a:path w="2565" h="3468" extrusionOk="0">
                  <a:moveTo>
                    <a:pt x="0" y="0"/>
                  </a:moveTo>
                  <a:lnTo>
                    <a:pt x="0" y="2680"/>
                  </a:lnTo>
                  <a:cubicBezTo>
                    <a:pt x="11" y="3115"/>
                    <a:pt x="578" y="3467"/>
                    <a:pt x="1282" y="3467"/>
                  </a:cubicBezTo>
                  <a:cubicBezTo>
                    <a:pt x="1981" y="3467"/>
                    <a:pt x="2548" y="3115"/>
                    <a:pt x="2559" y="2680"/>
                  </a:cubicBezTo>
                  <a:lnTo>
                    <a:pt x="2565" y="2680"/>
                  </a:lnTo>
                  <a:lnTo>
                    <a:pt x="2565" y="0"/>
                  </a:ln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8"/>
            <p:cNvSpPr/>
            <p:nvPr/>
          </p:nvSpPr>
          <p:spPr>
            <a:xfrm>
              <a:off x="1882723" y="1569247"/>
              <a:ext cx="67616" cy="67035"/>
            </a:xfrm>
            <a:custGeom>
              <a:avLst/>
              <a:gdLst/>
              <a:ahLst/>
              <a:cxnLst/>
              <a:rect l="l" t="t" r="r" b="b"/>
              <a:pathLst>
                <a:path w="584" h="579" extrusionOk="0">
                  <a:moveTo>
                    <a:pt x="302" y="1"/>
                  </a:moveTo>
                  <a:cubicBezTo>
                    <a:pt x="298" y="1"/>
                    <a:pt x="295" y="1"/>
                    <a:pt x="292" y="1"/>
                  </a:cubicBezTo>
                  <a:cubicBezTo>
                    <a:pt x="132" y="1"/>
                    <a:pt x="0" y="128"/>
                    <a:pt x="0" y="287"/>
                  </a:cubicBezTo>
                  <a:cubicBezTo>
                    <a:pt x="0" y="452"/>
                    <a:pt x="132" y="579"/>
                    <a:pt x="292" y="579"/>
                  </a:cubicBezTo>
                  <a:cubicBezTo>
                    <a:pt x="452" y="579"/>
                    <a:pt x="584" y="452"/>
                    <a:pt x="584" y="287"/>
                  </a:cubicBezTo>
                  <a:cubicBezTo>
                    <a:pt x="584" y="131"/>
                    <a:pt x="457" y="1"/>
                    <a:pt x="302" y="1"/>
                  </a:cubicBezTo>
                  <a:close/>
                </a:path>
              </a:pathLst>
            </a:custGeom>
            <a:solidFill>
              <a:srgbClr val="FEF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28"/>
            <p:cNvSpPr/>
            <p:nvPr/>
          </p:nvSpPr>
          <p:spPr>
            <a:xfrm>
              <a:off x="1517090" y="1355869"/>
              <a:ext cx="145188" cy="137081"/>
            </a:xfrm>
            <a:custGeom>
              <a:avLst/>
              <a:gdLst/>
              <a:ahLst/>
              <a:cxnLst/>
              <a:rect l="l" t="t" r="r" b="b"/>
              <a:pathLst>
                <a:path w="1254" h="1184" extrusionOk="0">
                  <a:moveTo>
                    <a:pt x="272" y="1"/>
                  </a:moveTo>
                  <a:cubicBezTo>
                    <a:pt x="128" y="1"/>
                    <a:pt x="1" y="191"/>
                    <a:pt x="131" y="331"/>
                  </a:cubicBezTo>
                  <a:cubicBezTo>
                    <a:pt x="373" y="595"/>
                    <a:pt x="616" y="859"/>
                    <a:pt x="858" y="1123"/>
                  </a:cubicBezTo>
                  <a:cubicBezTo>
                    <a:pt x="896" y="1166"/>
                    <a:pt x="941" y="1183"/>
                    <a:pt x="984" y="1183"/>
                  </a:cubicBezTo>
                  <a:cubicBezTo>
                    <a:pt x="1125" y="1183"/>
                    <a:pt x="1254" y="992"/>
                    <a:pt x="1127" y="853"/>
                  </a:cubicBezTo>
                  <a:cubicBezTo>
                    <a:pt x="885" y="589"/>
                    <a:pt x="643" y="325"/>
                    <a:pt x="401" y="61"/>
                  </a:cubicBezTo>
                  <a:cubicBezTo>
                    <a:pt x="361" y="18"/>
                    <a:pt x="316" y="1"/>
                    <a:pt x="272"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8"/>
            <p:cNvSpPr/>
            <p:nvPr/>
          </p:nvSpPr>
          <p:spPr>
            <a:xfrm>
              <a:off x="2029996" y="1238239"/>
              <a:ext cx="90772" cy="161394"/>
            </a:xfrm>
            <a:custGeom>
              <a:avLst/>
              <a:gdLst/>
              <a:ahLst/>
              <a:cxnLst/>
              <a:rect l="l" t="t" r="r" b="b"/>
              <a:pathLst>
                <a:path w="784" h="1394" extrusionOk="0">
                  <a:moveTo>
                    <a:pt x="551" y="0"/>
                  </a:moveTo>
                  <a:cubicBezTo>
                    <a:pt x="474" y="0"/>
                    <a:pt x="397" y="41"/>
                    <a:pt x="368" y="136"/>
                  </a:cubicBezTo>
                  <a:cubicBezTo>
                    <a:pt x="264" y="477"/>
                    <a:pt x="154" y="818"/>
                    <a:pt x="44" y="1159"/>
                  </a:cubicBezTo>
                  <a:cubicBezTo>
                    <a:pt x="1" y="1302"/>
                    <a:pt x="116" y="1394"/>
                    <a:pt x="231" y="1394"/>
                  </a:cubicBezTo>
                  <a:cubicBezTo>
                    <a:pt x="308" y="1394"/>
                    <a:pt x="384" y="1353"/>
                    <a:pt x="412" y="1258"/>
                  </a:cubicBezTo>
                  <a:cubicBezTo>
                    <a:pt x="522" y="917"/>
                    <a:pt x="627" y="576"/>
                    <a:pt x="737" y="235"/>
                  </a:cubicBezTo>
                  <a:cubicBezTo>
                    <a:pt x="783" y="93"/>
                    <a:pt x="667" y="0"/>
                    <a:pt x="551" y="0"/>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8"/>
            <p:cNvSpPr/>
            <p:nvPr/>
          </p:nvSpPr>
          <p:spPr>
            <a:xfrm>
              <a:off x="2316667" y="1651449"/>
              <a:ext cx="185480" cy="70856"/>
            </a:xfrm>
            <a:custGeom>
              <a:avLst/>
              <a:gdLst/>
              <a:ahLst/>
              <a:cxnLst/>
              <a:rect l="l" t="t" r="r" b="b"/>
              <a:pathLst>
                <a:path w="1602" h="612" extrusionOk="0">
                  <a:moveTo>
                    <a:pt x="1324" y="1"/>
                  </a:moveTo>
                  <a:cubicBezTo>
                    <a:pt x="1309" y="1"/>
                    <a:pt x="1293" y="3"/>
                    <a:pt x="1277" y="6"/>
                  </a:cubicBezTo>
                  <a:cubicBezTo>
                    <a:pt x="925" y="83"/>
                    <a:pt x="578" y="161"/>
                    <a:pt x="226" y="238"/>
                  </a:cubicBezTo>
                  <a:cubicBezTo>
                    <a:pt x="0" y="289"/>
                    <a:pt x="75" y="612"/>
                    <a:pt x="282" y="612"/>
                  </a:cubicBezTo>
                  <a:cubicBezTo>
                    <a:pt x="297" y="612"/>
                    <a:pt x="314" y="610"/>
                    <a:pt x="330" y="606"/>
                  </a:cubicBezTo>
                  <a:cubicBezTo>
                    <a:pt x="677" y="529"/>
                    <a:pt x="1029" y="452"/>
                    <a:pt x="1376" y="370"/>
                  </a:cubicBezTo>
                  <a:cubicBezTo>
                    <a:pt x="1601" y="324"/>
                    <a:pt x="1526" y="1"/>
                    <a:pt x="1324"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8"/>
            <p:cNvSpPr/>
            <p:nvPr/>
          </p:nvSpPr>
          <p:spPr>
            <a:xfrm>
              <a:off x="1360671" y="1599465"/>
              <a:ext cx="180154" cy="82549"/>
            </a:xfrm>
            <a:custGeom>
              <a:avLst/>
              <a:gdLst/>
              <a:ahLst/>
              <a:cxnLst/>
              <a:rect l="l" t="t" r="r" b="b"/>
              <a:pathLst>
                <a:path w="1556" h="713" extrusionOk="0">
                  <a:moveTo>
                    <a:pt x="257" y="0"/>
                  </a:moveTo>
                  <a:cubicBezTo>
                    <a:pt x="64" y="0"/>
                    <a:pt x="0" y="313"/>
                    <a:pt x="211" y="378"/>
                  </a:cubicBezTo>
                  <a:cubicBezTo>
                    <a:pt x="558" y="488"/>
                    <a:pt x="899" y="593"/>
                    <a:pt x="1240" y="703"/>
                  </a:cubicBezTo>
                  <a:cubicBezTo>
                    <a:pt x="1261" y="709"/>
                    <a:pt x="1281" y="712"/>
                    <a:pt x="1299" y="712"/>
                  </a:cubicBezTo>
                  <a:cubicBezTo>
                    <a:pt x="1492" y="712"/>
                    <a:pt x="1555" y="400"/>
                    <a:pt x="1339" y="334"/>
                  </a:cubicBezTo>
                  <a:cubicBezTo>
                    <a:pt x="998" y="224"/>
                    <a:pt x="657" y="120"/>
                    <a:pt x="316" y="10"/>
                  </a:cubicBezTo>
                  <a:cubicBezTo>
                    <a:pt x="295" y="3"/>
                    <a:pt x="275" y="0"/>
                    <a:pt x="257" y="0"/>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8"/>
            <p:cNvSpPr/>
            <p:nvPr/>
          </p:nvSpPr>
          <p:spPr>
            <a:xfrm>
              <a:off x="1779795" y="1223883"/>
              <a:ext cx="77110" cy="165214"/>
            </a:xfrm>
            <a:custGeom>
              <a:avLst/>
              <a:gdLst/>
              <a:ahLst/>
              <a:cxnLst/>
              <a:rect l="l" t="t" r="r" b="b"/>
              <a:pathLst>
                <a:path w="666" h="1427" extrusionOk="0">
                  <a:moveTo>
                    <a:pt x="235" y="1"/>
                  </a:moveTo>
                  <a:cubicBezTo>
                    <a:pt x="123" y="1"/>
                    <a:pt x="1" y="95"/>
                    <a:pt x="31" y="238"/>
                  </a:cubicBezTo>
                  <a:cubicBezTo>
                    <a:pt x="108" y="590"/>
                    <a:pt x="190" y="937"/>
                    <a:pt x="267" y="1289"/>
                  </a:cubicBezTo>
                  <a:cubicBezTo>
                    <a:pt x="287" y="1385"/>
                    <a:pt x="357" y="1427"/>
                    <a:pt x="432" y="1427"/>
                  </a:cubicBezTo>
                  <a:cubicBezTo>
                    <a:pt x="544" y="1427"/>
                    <a:pt x="666" y="1332"/>
                    <a:pt x="636" y="1190"/>
                  </a:cubicBezTo>
                  <a:cubicBezTo>
                    <a:pt x="554" y="838"/>
                    <a:pt x="476" y="485"/>
                    <a:pt x="399" y="139"/>
                  </a:cubicBezTo>
                  <a:cubicBezTo>
                    <a:pt x="380" y="42"/>
                    <a:pt x="309" y="1"/>
                    <a:pt x="235"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8"/>
            <p:cNvSpPr/>
            <p:nvPr/>
          </p:nvSpPr>
          <p:spPr>
            <a:xfrm>
              <a:off x="2213507" y="1394423"/>
              <a:ext cx="155956" cy="127471"/>
            </a:xfrm>
            <a:custGeom>
              <a:avLst/>
              <a:gdLst/>
              <a:ahLst/>
              <a:cxnLst/>
              <a:rect l="l" t="t" r="r" b="b"/>
              <a:pathLst>
                <a:path w="1347" h="1101" extrusionOk="0">
                  <a:moveTo>
                    <a:pt x="1062" y="1"/>
                  </a:moveTo>
                  <a:cubicBezTo>
                    <a:pt x="1019" y="1"/>
                    <a:pt x="975" y="16"/>
                    <a:pt x="935" y="53"/>
                  </a:cubicBezTo>
                  <a:cubicBezTo>
                    <a:pt x="671" y="295"/>
                    <a:pt x="407" y="537"/>
                    <a:pt x="143" y="779"/>
                  </a:cubicBezTo>
                  <a:cubicBezTo>
                    <a:pt x="1" y="908"/>
                    <a:pt x="134" y="1100"/>
                    <a:pt x="285" y="1100"/>
                  </a:cubicBezTo>
                  <a:cubicBezTo>
                    <a:pt x="328" y="1100"/>
                    <a:pt x="372" y="1085"/>
                    <a:pt x="412" y="1049"/>
                  </a:cubicBezTo>
                  <a:cubicBezTo>
                    <a:pt x="676" y="807"/>
                    <a:pt x="941" y="564"/>
                    <a:pt x="1205" y="322"/>
                  </a:cubicBezTo>
                  <a:cubicBezTo>
                    <a:pt x="1346" y="193"/>
                    <a:pt x="1213" y="1"/>
                    <a:pt x="1062"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Google Shape;1217;p29">
            <a:extLst>
              <a:ext uri="{FF2B5EF4-FFF2-40B4-BE49-F238E27FC236}">
                <a16:creationId xmlns:a16="http://schemas.microsoft.com/office/drawing/2014/main" id="{55D17FD2-7D1C-1562-E8E9-892C2A7C6D58}"/>
              </a:ext>
            </a:extLst>
          </p:cNvPr>
          <p:cNvSpPr txBox="1">
            <a:spLocks/>
          </p:cNvSpPr>
          <p:nvPr/>
        </p:nvSpPr>
        <p:spPr>
          <a:xfrm>
            <a:off x="1285970" y="736252"/>
            <a:ext cx="7100527" cy="481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1pPr>
            <a:lvl2pPr marR="0" lvl="1"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9pPr>
          </a:lstStyle>
          <a:p>
            <a:r>
              <a:rPr lang="vi-VN" sz="3600" dirty="0">
                <a:latin typeface="#9Slide07 IcielBaliho Script" pitchFamily="2" charset="0"/>
              </a:rPr>
              <a:t>VẼ ĐỒ THỊ QUÃNG ĐƯỜNG – THỜI GIAN </a:t>
            </a:r>
          </a:p>
        </p:txBody>
      </p:sp>
      <p:graphicFrame>
        <p:nvGraphicFramePr>
          <p:cNvPr id="145" name="Table 27">
            <a:extLst>
              <a:ext uri="{FF2B5EF4-FFF2-40B4-BE49-F238E27FC236}">
                <a16:creationId xmlns:a16="http://schemas.microsoft.com/office/drawing/2014/main" id="{1AD4B829-7BAA-2F16-5A89-FE74FD7B05DD}"/>
              </a:ext>
            </a:extLst>
          </p:cNvPr>
          <p:cNvGraphicFramePr>
            <a:graphicFrameLocks noGrp="1"/>
          </p:cNvGraphicFramePr>
          <p:nvPr>
            <p:extLst>
              <p:ext uri="{D42A27DB-BD31-4B8C-83A1-F6EECF244321}">
                <p14:modId xmlns:p14="http://schemas.microsoft.com/office/powerpoint/2010/main" val="2716103470"/>
              </p:ext>
            </p:extLst>
          </p:nvPr>
        </p:nvGraphicFramePr>
        <p:xfrm>
          <a:off x="1170943" y="2271742"/>
          <a:ext cx="1976010" cy="1873917"/>
        </p:xfrm>
        <a:graphic>
          <a:graphicData uri="http://schemas.openxmlformats.org/drawingml/2006/table">
            <a:tbl>
              <a:tblPr firstRow="1" bandRow="1">
                <a:tableStyleId>{5940675A-B579-460E-94D1-54222C63F5DA}</a:tableStyleId>
              </a:tblPr>
              <a:tblGrid>
                <a:gridCol w="658670">
                  <a:extLst>
                    <a:ext uri="{9D8B030D-6E8A-4147-A177-3AD203B41FA5}">
                      <a16:colId xmlns:a16="http://schemas.microsoft.com/office/drawing/2014/main" val="2064038766"/>
                    </a:ext>
                  </a:extLst>
                </a:gridCol>
                <a:gridCol w="658670">
                  <a:extLst>
                    <a:ext uri="{9D8B030D-6E8A-4147-A177-3AD203B41FA5}">
                      <a16:colId xmlns:a16="http://schemas.microsoft.com/office/drawing/2014/main" val="1473873259"/>
                    </a:ext>
                  </a:extLst>
                </a:gridCol>
                <a:gridCol w="658670">
                  <a:extLst>
                    <a:ext uri="{9D8B030D-6E8A-4147-A177-3AD203B41FA5}">
                      <a16:colId xmlns:a16="http://schemas.microsoft.com/office/drawing/2014/main" val="1711379678"/>
                    </a:ext>
                  </a:extLst>
                </a:gridCol>
              </a:tblGrid>
              <a:tr h="624639">
                <a:tc>
                  <a:txBody>
                    <a:bodyPr/>
                    <a:lstStyle/>
                    <a:p>
                      <a:endParaRPr lang="en-US" sz="1000" dirty="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4930518"/>
                  </a:ext>
                </a:extLst>
              </a:tr>
              <a:tr h="624639">
                <a:tc>
                  <a:txBody>
                    <a:bodyPr/>
                    <a:lstStyle/>
                    <a:p>
                      <a:endParaRPr lang="en-US" sz="100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7631141"/>
                  </a:ext>
                </a:extLst>
              </a:tr>
              <a:tr h="624639">
                <a:tc>
                  <a:txBody>
                    <a:bodyPr/>
                    <a:lstStyle/>
                    <a:p>
                      <a:endParaRPr lang="en-US" sz="100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dirty="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dirty="0"/>
                    </a:p>
                  </a:txBody>
                  <a:tcPr marL="68580" marR="68580" marT="34290" marB="3429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63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0962690"/>
                  </a:ext>
                </a:extLst>
              </a:tr>
            </a:tbl>
          </a:graphicData>
        </a:graphic>
      </p:graphicFrame>
      <p:cxnSp>
        <p:nvCxnSpPr>
          <p:cNvPr id="146" name="Straight Connector 145">
            <a:extLst>
              <a:ext uri="{FF2B5EF4-FFF2-40B4-BE49-F238E27FC236}">
                <a16:creationId xmlns:a16="http://schemas.microsoft.com/office/drawing/2014/main" id="{8AEFBDF4-ED20-4AC3-D23E-D932F513D27D}"/>
              </a:ext>
            </a:extLst>
          </p:cNvPr>
          <p:cNvCxnSpPr>
            <a:cxnSpLocks/>
          </p:cNvCxnSpPr>
          <p:nvPr/>
        </p:nvCxnSpPr>
        <p:spPr>
          <a:xfrm>
            <a:off x="1171889" y="1660640"/>
            <a:ext cx="0" cy="2468588"/>
          </a:xfrm>
          <a:prstGeom prst="line">
            <a:avLst/>
          </a:prstGeom>
          <a:ln w="38100">
            <a:solidFill>
              <a:srgbClr val="0070C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1FCB2F42-EAA5-FD40-B4DD-57C7901AFA75}"/>
              </a:ext>
            </a:extLst>
          </p:cNvPr>
          <p:cNvCxnSpPr>
            <a:cxnSpLocks/>
          </p:cNvCxnSpPr>
          <p:nvPr/>
        </p:nvCxnSpPr>
        <p:spPr>
          <a:xfrm>
            <a:off x="1171889" y="4144432"/>
            <a:ext cx="2387295" cy="0"/>
          </a:xfrm>
          <a:prstGeom prst="line">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8" name="Oval 147">
            <a:extLst>
              <a:ext uri="{FF2B5EF4-FFF2-40B4-BE49-F238E27FC236}">
                <a16:creationId xmlns:a16="http://schemas.microsoft.com/office/drawing/2014/main" id="{F134455E-4DEC-1D86-D5E6-0336D1538D84}"/>
              </a:ext>
            </a:extLst>
          </p:cNvPr>
          <p:cNvSpPr/>
          <p:nvPr/>
        </p:nvSpPr>
        <p:spPr>
          <a:xfrm>
            <a:off x="1141503" y="4111571"/>
            <a:ext cx="65723" cy="65723"/>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9Slide03 Arima Madurai Black" panose="00000A00000000000000" pitchFamily="2" charset="0"/>
              <a:cs typeface="#9Slide03 Arima Madurai Black" panose="00000A00000000000000" pitchFamily="2" charset="0"/>
            </a:endParaRPr>
          </a:p>
        </p:txBody>
      </p:sp>
      <p:sp>
        <p:nvSpPr>
          <p:cNvPr id="149" name="TextBox 148">
            <a:extLst>
              <a:ext uri="{FF2B5EF4-FFF2-40B4-BE49-F238E27FC236}">
                <a16:creationId xmlns:a16="http://schemas.microsoft.com/office/drawing/2014/main" id="{35190A06-8696-737C-0AB9-F89F0E71689C}"/>
              </a:ext>
            </a:extLst>
          </p:cNvPr>
          <p:cNvSpPr txBox="1"/>
          <p:nvPr/>
        </p:nvSpPr>
        <p:spPr>
          <a:xfrm>
            <a:off x="903758" y="4082454"/>
            <a:ext cx="226691" cy="300082"/>
          </a:xfrm>
          <a:prstGeom prst="rect">
            <a:avLst/>
          </a:prstGeom>
          <a:noFill/>
        </p:spPr>
        <p:txBody>
          <a:bodyPr wrap="square" rtlCol="0">
            <a:spAutoFit/>
          </a:bodyPr>
          <a:lstStyle/>
          <a:p>
            <a:pPr defTabSz="685800">
              <a:buClrTx/>
            </a:pPr>
            <a:r>
              <a:rPr lang="vi-VN" sz="1350" kern="1200">
                <a:solidFill>
                  <a:srgbClr val="E7E6E6">
                    <a:lumMod val="25000"/>
                  </a:srgbClr>
                </a:solidFill>
                <a:latin typeface="#9Slide03 Arima Madurai Black" panose="00000A00000000000000" pitchFamily="2" charset="0"/>
                <a:ea typeface="+mn-ea"/>
                <a:cs typeface="#9Slide03 Arima Madurai Black" panose="00000A00000000000000" pitchFamily="2" charset="0"/>
              </a:rPr>
              <a:t>O</a:t>
            </a:r>
            <a:endParaRPr lang="en-US" sz="1350" kern="120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sp>
        <p:nvSpPr>
          <p:cNvPr id="150" name="TextBox 149">
            <a:extLst>
              <a:ext uri="{FF2B5EF4-FFF2-40B4-BE49-F238E27FC236}">
                <a16:creationId xmlns:a16="http://schemas.microsoft.com/office/drawing/2014/main" id="{62F48442-E75E-8604-8B32-DD3523FEFD5E}"/>
              </a:ext>
            </a:extLst>
          </p:cNvPr>
          <p:cNvSpPr txBox="1"/>
          <p:nvPr/>
        </p:nvSpPr>
        <p:spPr>
          <a:xfrm>
            <a:off x="1599721" y="4402483"/>
            <a:ext cx="1577681" cy="300082"/>
          </a:xfrm>
          <a:prstGeom prst="rect">
            <a:avLst/>
          </a:prstGeom>
          <a:noFill/>
        </p:spPr>
        <p:txBody>
          <a:bodyPr wrap="square" rtlCol="0">
            <a:spAutoFit/>
          </a:bodyPr>
          <a:lstStyle/>
          <a:p>
            <a:pPr defTabSz="685800">
              <a:buClrTx/>
            </a:pPr>
            <a:r>
              <a:rPr lang="vi-VN" sz="1350" i="1" kern="1200" dirty="0">
                <a:solidFill>
                  <a:srgbClr val="C00000"/>
                </a:solidFill>
                <a:latin typeface="#9Slide03 Arima Madurai Black" panose="00000A00000000000000" pitchFamily="2" charset="0"/>
                <a:ea typeface="+mn-ea"/>
                <a:cs typeface="#9Slide03 Arima Madurai Black" panose="00000A00000000000000" pitchFamily="2" charset="0"/>
              </a:rPr>
              <a:t>Thời gian  </a:t>
            </a:r>
            <a:r>
              <a:rPr lang="vi-VN" sz="1350" kern="1200" dirty="0">
                <a:solidFill>
                  <a:srgbClr val="C00000"/>
                </a:solidFill>
                <a:latin typeface="#9Slide03 Arima Madurai Black" panose="00000A00000000000000" pitchFamily="2" charset="0"/>
                <a:ea typeface="+mn-ea"/>
                <a:cs typeface="#9Slide03 Arima Madurai Black" panose="00000A00000000000000" pitchFamily="2" charset="0"/>
              </a:rPr>
              <a:t>(h)</a:t>
            </a:r>
            <a:endParaRPr lang="en-US" sz="1350" kern="1200" dirty="0">
              <a:solidFill>
                <a:srgbClr val="C00000"/>
              </a:solidFill>
              <a:latin typeface="#9Slide03 Arima Madurai Black" panose="00000A00000000000000" pitchFamily="2" charset="0"/>
              <a:ea typeface="+mn-ea"/>
              <a:cs typeface="#9Slide03 Arima Madurai Black" panose="00000A00000000000000" pitchFamily="2" charset="0"/>
            </a:endParaRPr>
          </a:p>
        </p:txBody>
      </p:sp>
      <p:sp>
        <p:nvSpPr>
          <p:cNvPr id="151" name="TextBox 150">
            <a:extLst>
              <a:ext uri="{FF2B5EF4-FFF2-40B4-BE49-F238E27FC236}">
                <a16:creationId xmlns:a16="http://schemas.microsoft.com/office/drawing/2014/main" id="{41F2371A-7F76-3A7E-0C78-4A7E764AEFCC}"/>
              </a:ext>
            </a:extLst>
          </p:cNvPr>
          <p:cNvSpPr txBox="1"/>
          <p:nvPr/>
        </p:nvSpPr>
        <p:spPr>
          <a:xfrm rot="5400000" flipV="1">
            <a:off x="-243635" y="2883464"/>
            <a:ext cx="1707746" cy="300082"/>
          </a:xfrm>
          <a:prstGeom prst="rect">
            <a:avLst/>
          </a:prstGeom>
          <a:noFill/>
        </p:spPr>
        <p:txBody>
          <a:bodyPr wrap="square" rtlCol="0">
            <a:spAutoFit/>
          </a:bodyPr>
          <a:lstStyle/>
          <a:p>
            <a:pPr defTabSz="685800">
              <a:buClrTx/>
            </a:pPr>
            <a:r>
              <a:rPr lang="vi-VN" sz="1350" i="1" kern="1200" dirty="0">
                <a:solidFill>
                  <a:srgbClr val="C00000"/>
                </a:solidFill>
                <a:latin typeface="#9Slide03 Arima Madurai Black" panose="00000A00000000000000" pitchFamily="2" charset="0"/>
                <a:ea typeface="+mn-ea"/>
                <a:cs typeface="#9Slide03 Arima Madurai Black" panose="00000A00000000000000" pitchFamily="2" charset="0"/>
              </a:rPr>
              <a:t>Quãng đường </a:t>
            </a:r>
            <a:r>
              <a:rPr lang="vi-VN" sz="1350" kern="1200" dirty="0">
                <a:solidFill>
                  <a:srgbClr val="C00000"/>
                </a:solidFill>
                <a:latin typeface="#9Slide03 Arima Madurai Black" panose="00000A00000000000000" pitchFamily="2" charset="0"/>
                <a:ea typeface="+mn-ea"/>
                <a:cs typeface="#9Slide03 Arima Madurai Black" panose="00000A00000000000000" pitchFamily="2" charset="0"/>
              </a:rPr>
              <a:t>(km)</a:t>
            </a:r>
            <a:endParaRPr lang="en-US" sz="1350" kern="1200" dirty="0">
              <a:solidFill>
                <a:srgbClr val="C00000"/>
              </a:solidFill>
              <a:latin typeface="#9Slide03 Arima Madurai Black" panose="00000A00000000000000" pitchFamily="2" charset="0"/>
              <a:ea typeface="+mn-ea"/>
              <a:cs typeface="#9Slide03 Arima Madurai Black" panose="00000A00000000000000" pitchFamily="2" charset="0"/>
            </a:endParaRPr>
          </a:p>
        </p:txBody>
      </p:sp>
      <p:grpSp>
        <p:nvGrpSpPr>
          <p:cNvPr id="152" name="Group 151">
            <a:extLst>
              <a:ext uri="{FF2B5EF4-FFF2-40B4-BE49-F238E27FC236}">
                <a16:creationId xmlns:a16="http://schemas.microsoft.com/office/drawing/2014/main" id="{6487A096-2449-F6DE-95F9-B7FEBEDB8CFE}"/>
              </a:ext>
            </a:extLst>
          </p:cNvPr>
          <p:cNvGrpSpPr/>
          <p:nvPr/>
        </p:nvGrpSpPr>
        <p:grpSpPr>
          <a:xfrm>
            <a:off x="1709667" y="4082451"/>
            <a:ext cx="226691" cy="394920"/>
            <a:chOff x="5220818" y="6340902"/>
            <a:chExt cx="302255" cy="526560"/>
          </a:xfrm>
        </p:grpSpPr>
        <p:cxnSp>
          <p:nvCxnSpPr>
            <p:cNvPr id="153" name="Straight Connector 152">
              <a:extLst>
                <a:ext uri="{FF2B5EF4-FFF2-40B4-BE49-F238E27FC236}">
                  <a16:creationId xmlns:a16="http://schemas.microsoft.com/office/drawing/2014/main" id="{DDBDC21A-D5B9-05BE-C568-B233DAA2DC13}"/>
                </a:ext>
              </a:extLst>
            </p:cNvPr>
            <p:cNvCxnSpPr/>
            <p:nvPr/>
          </p:nvCxnSpPr>
          <p:spPr>
            <a:xfrm>
              <a:off x="537591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54" name="TextBox 153">
              <a:extLst>
                <a:ext uri="{FF2B5EF4-FFF2-40B4-BE49-F238E27FC236}">
                  <a16:creationId xmlns:a16="http://schemas.microsoft.com/office/drawing/2014/main" id="{1EA7FC91-6599-658A-3FCF-416E117BAD12}"/>
                </a:ext>
              </a:extLst>
            </p:cNvPr>
            <p:cNvSpPr txBox="1"/>
            <p:nvPr/>
          </p:nvSpPr>
          <p:spPr>
            <a:xfrm>
              <a:off x="5220818" y="6467353"/>
              <a:ext cx="302255" cy="400109"/>
            </a:xfrm>
            <a:prstGeom prst="rect">
              <a:avLst/>
            </a:prstGeom>
            <a:noFill/>
          </p:spPr>
          <p:txBody>
            <a:bodyPr wrap="square" rtlCol="0">
              <a:spAutoFit/>
            </a:bodyPr>
            <a:lstStyle/>
            <a:p>
              <a:pPr defTabSz="685800">
                <a:buClrTx/>
              </a:pPr>
              <a:r>
                <a:rPr lang="vi-VN" sz="1350" kern="1200">
                  <a:solidFill>
                    <a:srgbClr val="E7E6E6">
                      <a:lumMod val="25000"/>
                    </a:srgbClr>
                  </a:solidFill>
                  <a:latin typeface="#9Slide03 Arima Madurai Black" panose="00000A00000000000000" pitchFamily="2" charset="0"/>
                  <a:ea typeface="+mn-ea"/>
                  <a:cs typeface="#9Slide03 Arima Madurai Black" panose="00000A00000000000000" pitchFamily="2" charset="0"/>
                </a:rPr>
                <a:t>1</a:t>
              </a:r>
              <a:endParaRPr lang="en-US" sz="1350" kern="120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grpSp>
        <p:nvGrpSpPr>
          <p:cNvPr id="155" name="Group 154">
            <a:extLst>
              <a:ext uri="{FF2B5EF4-FFF2-40B4-BE49-F238E27FC236}">
                <a16:creationId xmlns:a16="http://schemas.microsoft.com/office/drawing/2014/main" id="{04F0AD42-AD1F-F1BE-56A2-6DB9422F89BF}"/>
              </a:ext>
            </a:extLst>
          </p:cNvPr>
          <p:cNvGrpSpPr/>
          <p:nvPr/>
        </p:nvGrpSpPr>
        <p:grpSpPr>
          <a:xfrm>
            <a:off x="2363763" y="4082451"/>
            <a:ext cx="226691" cy="394920"/>
            <a:chOff x="5940457" y="6340902"/>
            <a:chExt cx="302255" cy="526560"/>
          </a:xfrm>
        </p:grpSpPr>
        <p:cxnSp>
          <p:nvCxnSpPr>
            <p:cNvPr id="156" name="Straight Connector 155">
              <a:extLst>
                <a:ext uri="{FF2B5EF4-FFF2-40B4-BE49-F238E27FC236}">
                  <a16:creationId xmlns:a16="http://schemas.microsoft.com/office/drawing/2014/main" id="{EFA580F4-4ACA-AF96-9249-81F7B815C443}"/>
                </a:ext>
              </a:extLst>
            </p:cNvPr>
            <p:cNvCxnSpPr/>
            <p:nvPr/>
          </p:nvCxnSpPr>
          <p:spPr>
            <a:xfrm>
              <a:off x="609600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57" name="TextBox 156">
              <a:extLst>
                <a:ext uri="{FF2B5EF4-FFF2-40B4-BE49-F238E27FC236}">
                  <a16:creationId xmlns:a16="http://schemas.microsoft.com/office/drawing/2014/main" id="{59953A37-0FAB-6577-AFAB-2353FE767419}"/>
                </a:ext>
              </a:extLst>
            </p:cNvPr>
            <p:cNvSpPr txBox="1"/>
            <p:nvPr/>
          </p:nvSpPr>
          <p:spPr>
            <a:xfrm>
              <a:off x="5940457" y="6467353"/>
              <a:ext cx="302255" cy="400109"/>
            </a:xfrm>
            <a:prstGeom prst="rect">
              <a:avLst/>
            </a:prstGeom>
            <a:noFill/>
          </p:spPr>
          <p:txBody>
            <a:bodyPr wrap="square" rtlCol="0">
              <a:spAutoFit/>
            </a:bodyPr>
            <a:lstStyle/>
            <a:p>
              <a:pPr defTabSz="685800">
                <a:buClrTx/>
              </a:pPr>
              <a:r>
                <a:rPr lang="vi-VN" sz="1350" kern="1200">
                  <a:solidFill>
                    <a:srgbClr val="E7E6E6">
                      <a:lumMod val="25000"/>
                    </a:srgbClr>
                  </a:solidFill>
                  <a:latin typeface="#9Slide03 Arima Madurai Black" panose="00000A00000000000000" pitchFamily="2" charset="0"/>
                  <a:ea typeface="+mn-ea"/>
                  <a:cs typeface="#9Slide03 Arima Madurai Black" panose="00000A00000000000000" pitchFamily="2" charset="0"/>
                </a:rPr>
                <a:t>2</a:t>
              </a:r>
              <a:endParaRPr lang="en-US" sz="1350" kern="120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grpSp>
        <p:nvGrpSpPr>
          <p:cNvPr id="158" name="Group 157">
            <a:extLst>
              <a:ext uri="{FF2B5EF4-FFF2-40B4-BE49-F238E27FC236}">
                <a16:creationId xmlns:a16="http://schemas.microsoft.com/office/drawing/2014/main" id="{1F45D5C1-28BB-E666-AF9C-8A2483A69856}"/>
              </a:ext>
            </a:extLst>
          </p:cNvPr>
          <p:cNvGrpSpPr/>
          <p:nvPr/>
        </p:nvGrpSpPr>
        <p:grpSpPr>
          <a:xfrm>
            <a:off x="3032165" y="4082451"/>
            <a:ext cx="226691" cy="394920"/>
            <a:chOff x="6660096" y="6340902"/>
            <a:chExt cx="302255" cy="526560"/>
          </a:xfrm>
        </p:grpSpPr>
        <p:cxnSp>
          <p:nvCxnSpPr>
            <p:cNvPr id="159" name="Straight Connector 158">
              <a:extLst>
                <a:ext uri="{FF2B5EF4-FFF2-40B4-BE49-F238E27FC236}">
                  <a16:creationId xmlns:a16="http://schemas.microsoft.com/office/drawing/2014/main" id="{97B11F6F-58C8-B320-CA96-19C9565CB99F}"/>
                </a:ext>
              </a:extLst>
            </p:cNvPr>
            <p:cNvCxnSpPr/>
            <p:nvPr/>
          </p:nvCxnSpPr>
          <p:spPr>
            <a:xfrm>
              <a:off x="6816090" y="6340902"/>
              <a:ext cx="0" cy="154916"/>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60" name="TextBox 159">
              <a:extLst>
                <a:ext uri="{FF2B5EF4-FFF2-40B4-BE49-F238E27FC236}">
                  <a16:creationId xmlns:a16="http://schemas.microsoft.com/office/drawing/2014/main" id="{CDE662BC-2962-D039-EECB-0FD9C617597B}"/>
                </a:ext>
              </a:extLst>
            </p:cNvPr>
            <p:cNvSpPr txBox="1"/>
            <p:nvPr/>
          </p:nvSpPr>
          <p:spPr>
            <a:xfrm>
              <a:off x="6660096" y="6467353"/>
              <a:ext cx="302255" cy="400109"/>
            </a:xfrm>
            <a:prstGeom prst="rect">
              <a:avLst/>
            </a:prstGeom>
            <a:noFill/>
          </p:spPr>
          <p:txBody>
            <a:bodyPr wrap="square" rtlCol="0">
              <a:spAutoFit/>
            </a:bodyPr>
            <a:lstStyle/>
            <a:p>
              <a:pPr defTabSz="685800">
                <a:buClrTx/>
              </a:pPr>
              <a:r>
                <a:rPr lang="vi-VN"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3</a:t>
              </a:r>
              <a:endParaRPr lang="en-US"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endParaRPr>
            </a:p>
          </p:txBody>
        </p:sp>
      </p:grpSp>
      <p:grpSp>
        <p:nvGrpSpPr>
          <p:cNvPr id="161" name="Group 160">
            <a:extLst>
              <a:ext uri="{FF2B5EF4-FFF2-40B4-BE49-F238E27FC236}">
                <a16:creationId xmlns:a16="http://schemas.microsoft.com/office/drawing/2014/main" id="{7AB02A1A-38E5-C624-1F8A-09C4F0E628E8}"/>
              </a:ext>
            </a:extLst>
          </p:cNvPr>
          <p:cNvGrpSpPr/>
          <p:nvPr/>
        </p:nvGrpSpPr>
        <p:grpSpPr>
          <a:xfrm>
            <a:off x="727592" y="3378063"/>
            <a:ext cx="506708" cy="300082"/>
            <a:chOff x="4067839" y="5507242"/>
            <a:chExt cx="675611" cy="400108"/>
          </a:xfrm>
        </p:grpSpPr>
        <p:cxnSp>
          <p:nvCxnSpPr>
            <p:cNvPr id="162" name="Straight Connector 161">
              <a:extLst>
                <a:ext uri="{FF2B5EF4-FFF2-40B4-BE49-F238E27FC236}">
                  <a16:creationId xmlns:a16="http://schemas.microsoft.com/office/drawing/2014/main" id="{A6E6ACD0-2949-2F0D-556F-CB697FE9F338}"/>
                </a:ext>
              </a:extLst>
            </p:cNvPr>
            <p:cNvCxnSpPr/>
            <p:nvPr/>
          </p:nvCxnSpPr>
          <p:spPr>
            <a:xfrm>
              <a:off x="4574502" y="569190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63" name="TextBox 162">
              <a:extLst>
                <a:ext uri="{FF2B5EF4-FFF2-40B4-BE49-F238E27FC236}">
                  <a16:creationId xmlns:a16="http://schemas.microsoft.com/office/drawing/2014/main" id="{23558350-287E-12AF-A8EB-46975AD6081C}"/>
                </a:ext>
              </a:extLst>
            </p:cNvPr>
            <p:cNvSpPr txBox="1"/>
            <p:nvPr/>
          </p:nvSpPr>
          <p:spPr>
            <a:xfrm>
              <a:off x="4067839" y="5507242"/>
              <a:ext cx="515603" cy="400108"/>
            </a:xfrm>
            <a:prstGeom prst="rect">
              <a:avLst/>
            </a:prstGeom>
            <a:noFill/>
          </p:spPr>
          <p:txBody>
            <a:bodyPr wrap="square" rtlCol="0">
              <a:spAutoFit/>
            </a:bodyPr>
            <a:lstStyle/>
            <a:p>
              <a:pPr defTabSz="685800">
                <a:buClrTx/>
              </a:pPr>
              <a:r>
                <a:rPr lang="en-US"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15</a:t>
              </a:r>
            </a:p>
          </p:txBody>
        </p:sp>
      </p:grpSp>
      <p:grpSp>
        <p:nvGrpSpPr>
          <p:cNvPr id="164" name="Group 163">
            <a:extLst>
              <a:ext uri="{FF2B5EF4-FFF2-40B4-BE49-F238E27FC236}">
                <a16:creationId xmlns:a16="http://schemas.microsoft.com/office/drawing/2014/main" id="{E238224A-65AB-B0BE-57C5-70843FBBECCA}"/>
              </a:ext>
            </a:extLst>
          </p:cNvPr>
          <p:cNvGrpSpPr/>
          <p:nvPr/>
        </p:nvGrpSpPr>
        <p:grpSpPr>
          <a:xfrm>
            <a:off x="734770" y="2756510"/>
            <a:ext cx="499530" cy="300082"/>
            <a:chOff x="4077410" y="4787428"/>
            <a:chExt cx="666040" cy="400108"/>
          </a:xfrm>
        </p:grpSpPr>
        <p:cxnSp>
          <p:nvCxnSpPr>
            <p:cNvPr id="165" name="Straight Connector 164">
              <a:extLst>
                <a:ext uri="{FF2B5EF4-FFF2-40B4-BE49-F238E27FC236}">
                  <a16:creationId xmlns:a16="http://schemas.microsoft.com/office/drawing/2014/main" id="{B50067E0-4700-F322-5D12-2A9189D8E07C}"/>
                </a:ext>
              </a:extLst>
            </p:cNvPr>
            <p:cNvCxnSpPr/>
            <p:nvPr/>
          </p:nvCxnSpPr>
          <p:spPr>
            <a:xfrm>
              <a:off x="4574502" y="497181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66" name="TextBox 165">
              <a:extLst>
                <a:ext uri="{FF2B5EF4-FFF2-40B4-BE49-F238E27FC236}">
                  <a16:creationId xmlns:a16="http://schemas.microsoft.com/office/drawing/2014/main" id="{4492D603-705F-CA46-E1D3-F7B7B964FA8A}"/>
                </a:ext>
              </a:extLst>
            </p:cNvPr>
            <p:cNvSpPr txBox="1"/>
            <p:nvPr/>
          </p:nvSpPr>
          <p:spPr>
            <a:xfrm>
              <a:off x="4077410" y="4787428"/>
              <a:ext cx="629941" cy="400108"/>
            </a:xfrm>
            <a:prstGeom prst="rect">
              <a:avLst/>
            </a:prstGeom>
            <a:noFill/>
          </p:spPr>
          <p:txBody>
            <a:bodyPr wrap="square" rtlCol="0">
              <a:spAutoFit/>
            </a:bodyPr>
            <a:lstStyle/>
            <a:p>
              <a:pPr defTabSz="685800">
                <a:buClrTx/>
              </a:pPr>
              <a:r>
                <a:rPr lang="en-US"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30</a:t>
              </a:r>
            </a:p>
          </p:txBody>
        </p:sp>
      </p:grpSp>
      <p:grpSp>
        <p:nvGrpSpPr>
          <p:cNvPr id="167" name="Group 166">
            <a:extLst>
              <a:ext uri="{FF2B5EF4-FFF2-40B4-BE49-F238E27FC236}">
                <a16:creationId xmlns:a16="http://schemas.microsoft.com/office/drawing/2014/main" id="{D12B49D6-D1A3-FFF4-8416-ADFFAE82A17D}"/>
              </a:ext>
            </a:extLst>
          </p:cNvPr>
          <p:cNvGrpSpPr/>
          <p:nvPr/>
        </p:nvGrpSpPr>
        <p:grpSpPr>
          <a:xfrm>
            <a:off x="716630" y="2127312"/>
            <a:ext cx="517670" cy="300082"/>
            <a:chOff x="4053223" y="4067614"/>
            <a:chExt cx="690227" cy="400108"/>
          </a:xfrm>
        </p:grpSpPr>
        <p:cxnSp>
          <p:nvCxnSpPr>
            <p:cNvPr id="168" name="Straight Connector 167">
              <a:extLst>
                <a:ext uri="{FF2B5EF4-FFF2-40B4-BE49-F238E27FC236}">
                  <a16:creationId xmlns:a16="http://schemas.microsoft.com/office/drawing/2014/main" id="{3924A941-3999-2EB4-D9A4-185FE0AFB59D}"/>
                </a:ext>
              </a:extLst>
            </p:cNvPr>
            <p:cNvCxnSpPr/>
            <p:nvPr/>
          </p:nvCxnSpPr>
          <p:spPr>
            <a:xfrm>
              <a:off x="4574502" y="4251728"/>
              <a:ext cx="16894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69" name="TextBox 168">
              <a:extLst>
                <a:ext uri="{FF2B5EF4-FFF2-40B4-BE49-F238E27FC236}">
                  <a16:creationId xmlns:a16="http://schemas.microsoft.com/office/drawing/2014/main" id="{660EA1F8-42F8-A927-CDE5-F54842924BCD}"/>
                </a:ext>
              </a:extLst>
            </p:cNvPr>
            <p:cNvSpPr txBox="1"/>
            <p:nvPr/>
          </p:nvSpPr>
          <p:spPr>
            <a:xfrm>
              <a:off x="4053223" y="4067614"/>
              <a:ext cx="629942" cy="400108"/>
            </a:xfrm>
            <a:prstGeom prst="rect">
              <a:avLst/>
            </a:prstGeom>
            <a:noFill/>
          </p:spPr>
          <p:txBody>
            <a:bodyPr wrap="square" rtlCol="0">
              <a:spAutoFit/>
            </a:bodyPr>
            <a:lstStyle/>
            <a:p>
              <a:pPr defTabSz="685800">
                <a:buClrTx/>
              </a:pPr>
              <a:r>
                <a:rPr lang="en-US" sz="1350" kern="1200" dirty="0">
                  <a:solidFill>
                    <a:srgbClr val="E7E6E6">
                      <a:lumMod val="25000"/>
                    </a:srgbClr>
                  </a:solidFill>
                  <a:latin typeface="#9Slide03 Arima Madurai Black" panose="00000A00000000000000" pitchFamily="2" charset="0"/>
                  <a:ea typeface="+mn-ea"/>
                  <a:cs typeface="#9Slide03 Arima Madurai Black" panose="00000A00000000000000" pitchFamily="2" charset="0"/>
                </a:rPr>
                <a:t>45</a:t>
              </a:r>
            </a:p>
          </p:txBody>
        </p:sp>
      </p:grpSp>
      <p:sp>
        <p:nvSpPr>
          <p:cNvPr id="207" name="Oval 206">
            <a:extLst>
              <a:ext uri="{FF2B5EF4-FFF2-40B4-BE49-F238E27FC236}">
                <a16:creationId xmlns:a16="http://schemas.microsoft.com/office/drawing/2014/main" id="{70D1DE00-DC0F-44F0-D2D8-09BB616442B7}"/>
              </a:ext>
            </a:extLst>
          </p:cNvPr>
          <p:cNvSpPr/>
          <p:nvPr/>
        </p:nvSpPr>
        <p:spPr>
          <a:xfrm>
            <a:off x="1162745" y="4115595"/>
            <a:ext cx="65723" cy="65723"/>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9Slide03 Arima Madurai Black" panose="00000A00000000000000" pitchFamily="2" charset="0"/>
              <a:cs typeface="#9Slide03 Arima Madurai Black" panose="00000A00000000000000" pitchFamily="2" charset="0"/>
            </a:endParaRPr>
          </a:p>
        </p:txBody>
      </p:sp>
      <p:sp>
        <p:nvSpPr>
          <p:cNvPr id="208" name="Oval 207">
            <a:extLst>
              <a:ext uri="{FF2B5EF4-FFF2-40B4-BE49-F238E27FC236}">
                <a16:creationId xmlns:a16="http://schemas.microsoft.com/office/drawing/2014/main" id="{4356CC7A-3FD1-E12F-0FA0-6A98600F48DF}"/>
              </a:ext>
            </a:extLst>
          </p:cNvPr>
          <p:cNvSpPr/>
          <p:nvPr/>
        </p:nvSpPr>
        <p:spPr>
          <a:xfrm>
            <a:off x="1166153" y="4132390"/>
            <a:ext cx="65723" cy="65723"/>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rial" panose="020B0604020202020204" pitchFamily="34" charset="0"/>
              <a:cs typeface="Arial" panose="020B0604020202020204" pitchFamily="34" charset="0"/>
            </a:endParaRPr>
          </a:p>
        </p:txBody>
      </p:sp>
      <p:cxnSp>
        <p:nvCxnSpPr>
          <p:cNvPr id="210" name="Straight Connector 209">
            <a:extLst>
              <a:ext uri="{FF2B5EF4-FFF2-40B4-BE49-F238E27FC236}">
                <a16:creationId xmlns:a16="http://schemas.microsoft.com/office/drawing/2014/main" id="{8B435663-4C95-8167-07B9-111E59FABCD4}"/>
              </a:ext>
            </a:extLst>
          </p:cNvPr>
          <p:cNvCxnSpPr>
            <a:cxnSpLocks/>
          </p:cNvCxnSpPr>
          <p:nvPr/>
        </p:nvCxnSpPr>
        <p:spPr>
          <a:xfrm flipV="1">
            <a:off x="1828561" y="3516563"/>
            <a:ext cx="0" cy="504437"/>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AF25FBD2-FCA1-E1C5-2C5D-7E2D9C472CD4}"/>
              </a:ext>
            </a:extLst>
          </p:cNvPr>
          <p:cNvCxnSpPr>
            <a:cxnSpLocks/>
          </p:cNvCxnSpPr>
          <p:nvPr/>
        </p:nvCxnSpPr>
        <p:spPr>
          <a:xfrm flipH="1">
            <a:off x="1285970" y="3516563"/>
            <a:ext cx="507944" cy="0"/>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D17D5484-B449-F7FD-B9FC-FFA32BE27BBF}"/>
              </a:ext>
            </a:extLst>
          </p:cNvPr>
          <p:cNvCxnSpPr>
            <a:cxnSpLocks/>
          </p:cNvCxnSpPr>
          <p:nvPr/>
        </p:nvCxnSpPr>
        <p:spPr>
          <a:xfrm flipV="1">
            <a:off x="2484603" y="2864250"/>
            <a:ext cx="0" cy="1163141"/>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A20CB48B-B2AE-3AC4-CE77-7493901A7FAF}"/>
              </a:ext>
            </a:extLst>
          </p:cNvPr>
          <p:cNvCxnSpPr>
            <a:cxnSpLocks/>
          </p:cNvCxnSpPr>
          <p:nvPr/>
        </p:nvCxnSpPr>
        <p:spPr>
          <a:xfrm flipH="1">
            <a:off x="1285970" y="2898823"/>
            <a:ext cx="1191138" cy="0"/>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CF4A25D0-146E-13C0-F1AC-749A19E24BC7}"/>
              </a:ext>
            </a:extLst>
          </p:cNvPr>
          <p:cNvCxnSpPr>
            <a:cxnSpLocks/>
          </p:cNvCxnSpPr>
          <p:nvPr/>
        </p:nvCxnSpPr>
        <p:spPr>
          <a:xfrm flipV="1">
            <a:off x="3145510" y="2275765"/>
            <a:ext cx="0" cy="1839377"/>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C73CA7F2-92B2-08A5-9AFF-25CDD157F712}"/>
              </a:ext>
            </a:extLst>
          </p:cNvPr>
          <p:cNvCxnSpPr>
            <a:cxnSpLocks/>
          </p:cNvCxnSpPr>
          <p:nvPr/>
        </p:nvCxnSpPr>
        <p:spPr>
          <a:xfrm flipH="1">
            <a:off x="1268815" y="2269419"/>
            <a:ext cx="1763350" cy="0"/>
          </a:xfrm>
          <a:prstGeom prst="line">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E90518D-0A6D-4F2F-C8A0-EB4722515C12}"/>
              </a:ext>
            </a:extLst>
          </p:cNvPr>
          <p:cNvCxnSpPr>
            <a:cxnSpLocks/>
          </p:cNvCxnSpPr>
          <p:nvPr/>
        </p:nvCxnSpPr>
        <p:spPr>
          <a:xfrm flipV="1">
            <a:off x="1217698" y="2256246"/>
            <a:ext cx="1910616" cy="1854079"/>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sp>
        <p:nvSpPr>
          <p:cNvPr id="209" name="Oval 208">
            <a:extLst>
              <a:ext uri="{FF2B5EF4-FFF2-40B4-BE49-F238E27FC236}">
                <a16:creationId xmlns:a16="http://schemas.microsoft.com/office/drawing/2014/main" id="{4BADD577-F2C7-C0BA-3858-197A03D71AE4}"/>
              </a:ext>
            </a:extLst>
          </p:cNvPr>
          <p:cNvSpPr/>
          <p:nvPr/>
        </p:nvSpPr>
        <p:spPr>
          <a:xfrm>
            <a:off x="1142104" y="4071401"/>
            <a:ext cx="126711" cy="12671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rial" panose="020B0604020202020204" pitchFamily="34" charset="0"/>
              <a:cs typeface="Arial" panose="020B0604020202020204" pitchFamily="34" charset="0"/>
            </a:endParaRPr>
          </a:p>
        </p:txBody>
      </p:sp>
      <p:grpSp>
        <p:nvGrpSpPr>
          <p:cNvPr id="216" name="Group 215">
            <a:extLst>
              <a:ext uri="{FF2B5EF4-FFF2-40B4-BE49-F238E27FC236}">
                <a16:creationId xmlns:a16="http://schemas.microsoft.com/office/drawing/2014/main" id="{0B649A88-36E9-FCEC-CD2F-EF3210CD0C9A}"/>
              </a:ext>
            </a:extLst>
          </p:cNvPr>
          <p:cNvGrpSpPr/>
          <p:nvPr/>
        </p:nvGrpSpPr>
        <p:grpSpPr>
          <a:xfrm>
            <a:off x="1759403" y="3207163"/>
            <a:ext cx="301583" cy="365369"/>
            <a:chOff x="5139940" y="4795236"/>
            <a:chExt cx="402110" cy="487158"/>
          </a:xfrm>
        </p:grpSpPr>
        <p:sp>
          <p:nvSpPr>
            <p:cNvPr id="217" name="Oval 216">
              <a:extLst>
                <a:ext uri="{FF2B5EF4-FFF2-40B4-BE49-F238E27FC236}">
                  <a16:creationId xmlns:a16="http://schemas.microsoft.com/office/drawing/2014/main" id="{ED388B92-4A1E-0CAB-B818-375996DB6C99}"/>
                </a:ext>
              </a:extLst>
            </p:cNvPr>
            <p:cNvSpPr/>
            <p:nvPr/>
          </p:nvSpPr>
          <p:spPr>
            <a:xfrm>
              <a:off x="5139940" y="5113446"/>
              <a:ext cx="168948" cy="16894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rial" panose="020B0604020202020204" pitchFamily="34" charset="0"/>
                <a:cs typeface="Arial" panose="020B0604020202020204" pitchFamily="34" charset="0"/>
              </a:endParaRPr>
            </a:p>
          </p:txBody>
        </p:sp>
        <p:sp>
          <p:nvSpPr>
            <p:cNvPr id="218" name="TextBox 217">
              <a:extLst>
                <a:ext uri="{FF2B5EF4-FFF2-40B4-BE49-F238E27FC236}">
                  <a16:creationId xmlns:a16="http://schemas.microsoft.com/office/drawing/2014/main" id="{FE8CA447-821D-8B32-8FB0-7647FEE32EA2}"/>
                </a:ext>
              </a:extLst>
            </p:cNvPr>
            <p:cNvSpPr txBox="1"/>
            <p:nvPr/>
          </p:nvSpPr>
          <p:spPr>
            <a:xfrm>
              <a:off x="5237311" y="4795236"/>
              <a:ext cx="304739" cy="430886"/>
            </a:xfrm>
            <a:prstGeom prst="rect">
              <a:avLst/>
            </a:prstGeom>
            <a:noFill/>
          </p:spPr>
          <p:txBody>
            <a:bodyPr wrap="square" rtlCol="0">
              <a:spAutoFit/>
            </a:bodyPr>
            <a:lstStyle/>
            <a:p>
              <a:pPr defTabSz="685800">
                <a:buClrTx/>
              </a:pPr>
              <a:r>
                <a:rPr lang="en-US" sz="1500" kern="1200" dirty="0">
                  <a:solidFill>
                    <a:srgbClr val="E7E6E6">
                      <a:lumMod val="25000"/>
                    </a:srgbClr>
                  </a:solidFill>
                  <a:latin typeface="Arial" panose="020B0604020202020204" pitchFamily="34" charset="0"/>
                  <a:ea typeface="+mn-ea"/>
                  <a:cs typeface="Arial" panose="020B0604020202020204" pitchFamily="34" charset="0"/>
                </a:rPr>
                <a:t> </a:t>
              </a:r>
            </a:p>
          </p:txBody>
        </p:sp>
      </p:grpSp>
      <p:grpSp>
        <p:nvGrpSpPr>
          <p:cNvPr id="219" name="Group 218">
            <a:extLst>
              <a:ext uri="{FF2B5EF4-FFF2-40B4-BE49-F238E27FC236}">
                <a16:creationId xmlns:a16="http://schemas.microsoft.com/office/drawing/2014/main" id="{5BCA3D83-7C6A-4547-736E-28FE3F0FE5BE}"/>
              </a:ext>
            </a:extLst>
          </p:cNvPr>
          <p:cNvGrpSpPr/>
          <p:nvPr/>
        </p:nvGrpSpPr>
        <p:grpSpPr>
          <a:xfrm>
            <a:off x="2418507" y="2576947"/>
            <a:ext cx="271774" cy="373616"/>
            <a:chOff x="5833991" y="4077720"/>
            <a:chExt cx="362365" cy="498155"/>
          </a:xfrm>
        </p:grpSpPr>
        <p:sp>
          <p:nvSpPr>
            <p:cNvPr id="220" name="Oval 219">
              <a:extLst>
                <a:ext uri="{FF2B5EF4-FFF2-40B4-BE49-F238E27FC236}">
                  <a16:creationId xmlns:a16="http://schemas.microsoft.com/office/drawing/2014/main" id="{13A8F218-22D2-5418-EA22-103BBA70F5DA}"/>
                </a:ext>
              </a:extLst>
            </p:cNvPr>
            <p:cNvSpPr/>
            <p:nvPr/>
          </p:nvSpPr>
          <p:spPr>
            <a:xfrm>
              <a:off x="5833991" y="4406927"/>
              <a:ext cx="168948" cy="16894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rial" panose="020B0604020202020204" pitchFamily="34" charset="0"/>
                <a:cs typeface="Arial" panose="020B0604020202020204" pitchFamily="34" charset="0"/>
              </a:endParaRPr>
            </a:p>
          </p:txBody>
        </p:sp>
        <p:sp>
          <p:nvSpPr>
            <p:cNvPr id="221" name="TextBox 220">
              <a:extLst>
                <a:ext uri="{FF2B5EF4-FFF2-40B4-BE49-F238E27FC236}">
                  <a16:creationId xmlns:a16="http://schemas.microsoft.com/office/drawing/2014/main" id="{5485A5B1-7988-C1E8-03E7-733ED39C7A27}"/>
                </a:ext>
              </a:extLst>
            </p:cNvPr>
            <p:cNvSpPr txBox="1"/>
            <p:nvPr/>
          </p:nvSpPr>
          <p:spPr>
            <a:xfrm>
              <a:off x="5952164" y="4077720"/>
              <a:ext cx="244192" cy="430887"/>
            </a:xfrm>
            <a:prstGeom prst="rect">
              <a:avLst/>
            </a:prstGeom>
            <a:noFill/>
          </p:spPr>
          <p:txBody>
            <a:bodyPr wrap="square" rtlCol="0">
              <a:spAutoFit/>
            </a:bodyPr>
            <a:lstStyle/>
            <a:p>
              <a:pPr defTabSz="685800">
                <a:buClrTx/>
              </a:pPr>
              <a:r>
                <a:rPr lang="en-US" sz="1500" kern="1200" dirty="0">
                  <a:solidFill>
                    <a:srgbClr val="E7E6E6">
                      <a:lumMod val="25000"/>
                    </a:srgbClr>
                  </a:solidFill>
                  <a:latin typeface="Arial" panose="020B0604020202020204" pitchFamily="34" charset="0"/>
                  <a:ea typeface="+mn-ea"/>
                  <a:cs typeface="Arial" panose="020B0604020202020204" pitchFamily="34" charset="0"/>
                </a:rPr>
                <a:t> </a:t>
              </a:r>
            </a:p>
          </p:txBody>
        </p:sp>
      </p:grpSp>
      <p:grpSp>
        <p:nvGrpSpPr>
          <p:cNvPr id="222" name="Group 221">
            <a:extLst>
              <a:ext uri="{FF2B5EF4-FFF2-40B4-BE49-F238E27FC236}">
                <a16:creationId xmlns:a16="http://schemas.microsoft.com/office/drawing/2014/main" id="{D2EF69EB-FF8D-61B9-D4CE-07B9534046C4}"/>
              </a:ext>
            </a:extLst>
          </p:cNvPr>
          <p:cNvGrpSpPr/>
          <p:nvPr/>
        </p:nvGrpSpPr>
        <p:grpSpPr>
          <a:xfrm>
            <a:off x="3066680" y="1986733"/>
            <a:ext cx="317696" cy="344912"/>
            <a:chOff x="6564893" y="3379539"/>
            <a:chExt cx="423594" cy="459883"/>
          </a:xfrm>
        </p:grpSpPr>
        <p:sp>
          <p:nvSpPr>
            <p:cNvPr id="223" name="Oval 222">
              <a:extLst>
                <a:ext uri="{FF2B5EF4-FFF2-40B4-BE49-F238E27FC236}">
                  <a16:creationId xmlns:a16="http://schemas.microsoft.com/office/drawing/2014/main" id="{C6F3575E-9C6B-B692-803F-982F93EDA2BE}"/>
                </a:ext>
              </a:extLst>
            </p:cNvPr>
            <p:cNvSpPr/>
            <p:nvPr/>
          </p:nvSpPr>
          <p:spPr>
            <a:xfrm>
              <a:off x="6564893" y="3670474"/>
              <a:ext cx="168948" cy="16894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rial" panose="020B0604020202020204" pitchFamily="34" charset="0"/>
                <a:cs typeface="Arial" panose="020B0604020202020204" pitchFamily="34" charset="0"/>
              </a:endParaRPr>
            </a:p>
          </p:txBody>
        </p:sp>
        <p:sp>
          <p:nvSpPr>
            <p:cNvPr id="224" name="TextBox 223">
              <a:extLst>
                <a:ext uri="{FF2B5EF4-FFF2-40B4-BE49-F238E27FC236}">
                  <a16:creationId xmlns:a16="http://schemas.microsoft.com/office/drawing/2014/main" id="{F505665F-402C-C3D8-FB44-602E6EF8FE77}"/>
                </a:ext>
              </a:extLst>
            </p:cNvPr>
            <p:cNvSpPr txBox="1"/>
            <p:nvPr/>
          </p:nvSpPr>
          <p:spPr>
            <a:xfrm>
              <a:off x="6688304" y="3379539"/>
              <a:ext cx="300183" cy="430887"/>
            </a:xfrm>
            <a:prstGeom prst="rect">
              <a:avLst/>
            </a:prstGeom>
            <a:noFill/>
          </p:spPr>
          <p:txBody>
            <a:bodyPr wrap="square" rtlCol="0">
              <a:spAutoFit/>
            </a:bodyPr>
            <a:lstStyle/>
            <a:p>
              <a:pPr defTabSz="685800">
                <a:buClrTx/>
              </a:pPr>
              <a:r>
                <a:rPr lang="en-US" sz="1500" kern="1200" dirty="0">
                  <a:solidFill>
                    <a:srgbClr val="E7E6E6">
                      <a:lumMod val="25000"/>
                    </a:srgbClr>
                  </a:solidFill>
                  <a:latin typeface="Arial" panose="020B0604020202020204" pitchFamily="34" charset="0"/>
                  <a:ea typeface="+mn-ea"/>
                  <a:cs typeface="Arial" panose="020B0604020202020204" pitchFamily="34" charset="0"/>
                </a:rPr>
                <a:t> </a:t>
              </a:r>
            </a:p>
          </p:txBody>
        </p:sp>
      </p:grpSp>
      <p:sp>
        <p:nvSpPr>
          <p:cNvPr id="101" name="Google Shape;1217;p29">
            <a:extLst>
              <a:ext uri="{FF2B5EF4-FFF2-40B4-BE49-F238E27FC236}">
                <a16:creationId xmlns:a16="http://schemas.microsoft.com/office/drawing/2014/main" id="{99C83A2A-7B37-18B0-633A-6018BE429B17}"/>
              </a:ext>
            </a:extLst>
          </p:cNvPr>
          <p:cNvSpPr txBox="1">
            <a:spLocks noGrp="1"/>
          </p:cNvSpPr>
          <p:nvPr>
            <p:ph type="title"/>
          </p:nvPr>
        </p:nvSpPr>
        <p:spPr>
          <a:xfrm>
            <a:off x="2690281" y="-967838"/>
            <a:ext cx="3429000" cy="4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3600" dirty="0">
                <a:latin typeface="#9Slide07 IcielBaliho Script" pitchFamily="2" charset="0"/>
              </a:rPr>
              <a:t>CÁCH ĐO </a:t>
            </a:r>
            <a:r>
              <a:rPr lang="en" sz="3600" dirty="0">
                <a:latin typeface="#9Slide07 IcielBaliho Script" pitchFamily="2" charset="0"/>
              </a:rPr>
              <a:t>TỐC ĐỘ</a:t>
            </a:r>
            <a:endParaRPr sz="3600" dirty="0">
              <a:latin typeface="#9Slide07 IcielBaliho Script" pitchFamily="2"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61"/>
                                        </p:tgtEl>
                                        <p:attrNameLst>
                                          <p:attrName>style.visibility</p:attrName>
                                        </p:attrNameLst>
                                      </p:cBhvr>
                                      <p:to>
                                        <p:strVal val="visible"/>
                                      </p:to>
                                    </p:set>
                                    <p:animEffect transition="in" filter="wipe(left)">
                                      <p:cBhvr>
                                        <p:cTn id="7" dur="500"/>
                                        <p:tgtEl>
                                          <p:spTgt spid="1161"/>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162"/>
                                        </p:tgtEl>
                                        <p:attrNameLst>
                                          <p:attrName>style.visibility</p:attrName>
                                        </p:attrNameLst>
                                      </p:cBhvr>
                                      <p:to>
                                        <p:strVal val="visible"/>
                                      </p:to>
                                    </p:set>
                                    <p:anim calcmode="lin" valueType="num">
                                      <p:cBhvr>
                                        <p:cTn id="11" dur="500" fill="hold"/>
                                        <p:tgtEl>
                                          <p:spTgt spid="1162"/>
                                        </p:tgtEl>
                                        <p:attrNameLst>
                                          <p:attrName>ppt_w</p:attrName>
                                        </p:attrNameLst>
                                      </p:cBhvr>
                                      <p:tavLst>
                                        <p:tav tm="0">
                                          <p:val>
                                            <p:fltVal val="0"/>
                                          </p:val>
                                        </p:tav>
                                        <p:tav tm="100000">
                                          <p:val>
                                            <p:strVal val="#ppt_w"/>
                                          </p:val>
                                        </p:tav>
                                      </p:tavLst>
                                    </p:anim>
                                    <p:anim calcmode="lin" valueType="num">
                                      <p:cBhvr>
                                        <p:cTn id="12" dur="500" fill="hold"/>
                                        <p:tgtEl>
                                          <p:spTgt spid="1162"/>
                                        </p:tgtEl>
                                        <p:attrNameLst>
                                          <p:attrName>ppt_h</p:attrName>
                                        </p:attrNameLst>
                                      </p:cBhvr>
                                      <p:tavLst>
                                        <p:tav tm="0">
                                          <p:val>
                                            <p:fltVal val="0"/>
                                          </p:val>
                                        </p:tav>
                                        <p:tav tm="100000">
                                          <p:val>
                                            <p:strVal val="#ppt_h"/>
                                          </p:val>
                                        </p:tav>
                                      </p:tavLst>
                                    </p:anim>
                                    <p:animEffect transition="in" filter="fade">
                                      <p:cBhvr>
                                        <p:cTn id="13" dur="500"/>
                                        <p:tgtEl>
                                          <p:spTgt spid="1162"/>
                                        </p:tgtEl>
                                      </p:cBhvr>
                                    </p:animEffect>
                                  </p:childTnLst>
                                </p:cTn>
                              </p:par>
                              <p:par>
                                <p:cTn id="14" presetID="22" presetClass="entr" presetSubtype="8" fill="hold" grpId="0" nodeType="withEffect">
                                  <p:stCondLst>
                                    <p:cond delay="250"/>
                                  </p:stCondLst>
                                  <p:childTnLst>
                                    <p:set>
                                      <p:cBhvr>
                                        <p:cTn id="15" dur="1" fill="hold">
                                          <p:stCondLst>
                                            <p:cond delay="0"/>
                                          </p:stCondLst>
                                        </p:cTn>
                                        <p:tgtEl>
                                          <p:spTgt spid="1160"/>
                                        </p:tgtEl>
                                        <p:attrNameLst>
                                          <p:attrName>style.visibility</p:attrName>
                                        </p:attrNameLst>
                                      </p:cBhvr>
                                      <p:to>
                                        <p:strVal val="visible"/>
                                      </p:to>
                                    </p:set>
                                    <p:animEffect transition="in" filter="wipe(left)">
                                      <p:cBhvr>
                                        <p:cTn id="16" dur="500"/>
                                        <p:tgtEl>
                                          <p:spTgt spid="1160"/>
                                        </p:tgtEl>
                                      </p:cBhvr>
                                    </p:animEffect>
                                  </p:childTnLst>
                                </p:cTn>
                              </p:par>
                              <p:par>
                                <p:cTn id="17" presetID="22" presetClass="entr" presetSubtype="4" fill="hold" nodeType="withEffect">
                                  <p:stCondLst>
                                    <p:cond delay="250"/>
                                  </p:stCondLst>
                                  <p:childTnLst>
                                    <p:set>
                                      <p:cBhvr>
                                        <p:cTn id="18" dur="1" fill="hold">
                                          <p:stCondLst>
                                            <p:cond delay="0"/>
                                          </p:stCondLst>
                                        </p:cTn>
                                        <p:tgtEl>
                                          <p:spTgt spid="146"/>
                                        </p:tgtEl>
                                        <p:attrNameLst>
                                          <p:attrName>style.visibility</p:attrName>
                                        </p:attrNameLst>
                                      </p:cBhvr>
                                      <p:to>
                                        <p:strVal val="visible"/>
                                      </p:to>
                                    </p:set>
                                    <p:animEffect transition="in" filter="wipe(down)">
                                      <p:cBhvr>
                                        <p:cTn id="19" dur="500"/>
                                        <p:tgtEl>
                                          <p:spTgt spid="146"/>
                                        </p:tgtEl>
                                      </p:cBhvr>
                                    </p:animEffect>
                                  </p:childTnLst>
                                </p:cTn>
                              </p:par>
                              <p:par>
                                <p:cTn id="20" presetID="22" presetClass="entr" presetSubtype="8" fill="hold" nodeType="withEffect">
                                  <p:stCondLst>
                                    <p:cond delay="0"/>
                                  </p:stCondLst>
                                  <p:childTnLst>
                                    <p:set>
                                      <p:cBhvr>
                                        <p:cTn id="21" dur="1" fill="hold">
                                          <p:stCondLst>
                                            <p:cond delay="0"/>
                                          </p:stCondLst>
                                        </p:cTn>
                                        <p:tgtEl>
                                          <p:spTgt spid="147"/>
                                        </p:tgtEl>
                                        <p:attrNameLst>
                                          <p:attrName>style.visibility</p:attrName>
                                        </p:attrNameLst>
                                      </p:cBhvr>
                                      <p:to>
                                        <p:strVal val="visible"/>
                                      </p:to>
                                    </p:set>
                                    <p:animEffect transition="in" filter="wipe(left)">
                                      <p:cBhvr>
                                        <p:cTn id="22" dur="500"/>
                                        <p:tgtEl>
                                          <p:spTgt spid="147"/>
                                        </p:tgtEl>
                                      </p:cBhvr>
                                    </p:animEffect>
                                  </p:childTnLst>
                                </p:cTn>
                              </p:par>
                            </p:childTnLst>
                          </p:cTn>
                        </p:par>
                        <p:par>
                          <p:cTn id="23" fill="hold">
                            <p:stCondLst>
                              <p:cond delay="1250"/>
                            </p:stCondLst>
                            <p:childTnLst>
                              <p:par>
                                <p:cTn id="24" presetID="6" presetClass="entr" presetSubtype="32" fill="hold" nodeType="afterEffect">
                                  <p:stCondLst>
                                    <p:cond delay="0"/>
                                  </p:stCondLst>
                                  <p:childTnLst>
                                    <p:set>
                                      <p:cBhvr>
                                        <p:cTn id="25" dur="1" fill="hold">
                                          <p:stCondLst>
                                            <p:cond delay="0"/>
                                          </p:stCondLst>
                                        </p:cTn>
                                        <p:tgtEl>
                                          <p:spTgt spid="145"/>
                                        </p:tgtEl>
                                        <p:attrNameLst>
                                          <p:attrName>style.visibility</p:attrName>
                                        </p:attrNameLst>
                                      </p:cBhvr>
                                      <p:to>
                                        <p:strVal val="visible"/>
                                      </p:to>
                                    </p:set>
                                    <p:animEffect transition="in" filter="circle(out)">
                                      <p:cBhvr>
                                        <p:cTn id="26" dur="500"/>
                                        <p:tgtEl>
                                          <p:spTgt spid="145"/>
                                        </p:tgtEl>
                                      </p:cBhvr>
                                    </p:animEffect>
                                  </p:childTnLst>
                                </p:cTn>
                              </p:par>
                            </p:childTnLst>
                          </p:cTn>
                        </p:par>
                        <p:par>
                          <p:cTn id="27" fill="hold">
                            <p:stCondLst>
                              <p:cond delay="1750"/>
                            </p:stCondLst>
                            <p:childTnLst>
                              <p:par>
                                <p:cTn id="28" presetID="53" presetClass="entr" presetSubtype="16" fill="hold" grpId="0" nodeType="afterEffect">
                                  <p:stCondLst>
                                    <p:cond delay="0"/>
                                  </p:stCondLst>
                                  <p:childTnLst>
                                    <p:set>
                                      <p:cBhvr>
                                        <p:cTn id="29" dur="1" fill="hold">
                                          <p:stCondLst>
                                            <p:cond delay="0"/>
                                          </p:stCondLst>
                                        </p:cTn>
                                        <p:tgtEl>
                                          <p:spTgt spid="148"/>
                                        </p:tgtEl>
                                        <p:attrNameLst>
                                          <p:attrName>style.visibility</p:attrName>
                                        </p:attrNameLst>
                                      </p:cBhvr>
                                      <p:to>
                                        <p:strVal val="visible"/>
                                      </p:to>
                                    </p:set>
                                    <p:anim calcmode="lin" valueType="num">
                                      <p:cBhvr>
                                        <p:cTn id="30" dur="500" fill="hold"/>
                                        <p:tgtEl>
                                          <p:spTgt spid="148"/>
                                        </p:tgtEl>
                                        <p:attrNameLst>
                                          <p:attrName>ppt_w</p:attrName>
                                        </p:attrNameLst>
                                      </p:cBhvr>
                                      <p:tavLst>
                                        <p:tav tm="0">
                                          <p:val>
                                            <p:fltVal val="0"/>
                                          </p:val>
                                        </p:tav>
                                        <p:tav tm="100000">
                                          <p:val>
                                            <p:strVal val="#ppt_w"/>
                                          </p:val>
                                        </p:tav>
                                      </p:tavLst>
                                    </p:anim>
                                    <p:anim calcmode="lin" valueType="num">
                                      <p:cBhvr>
                                        <p:cTn id="31" dur="500" fill="hold"/>
                                        <p:tgtEl>
                                          <p:spTgt spid="148"/>
                                        </p:tgtEl>
                                        <p:attrNameLst>
                                          <p:attrName>ppt_h</p:attrName>
                                        </p:attrNameLst>
                                      </p:cBhvr>
                                      <p:tavLst>
                                        <p:tav tm="0">
                                          <p:val>
                                            <p:fltVal val="0"/>
                                          </p:val>
                                        </p:tav>
                                        <p:tav tm="100000">
                                          <p:val>
                                            <p:strVal val="#ppt_h"/>
                                          </p:val>
                                        </p:tav>
                                      </p:tavLst>
                                    </p:anim>
                                    <p:animEffect transition="in" filter="fade">
                                      <p:cBhvr>
                                        <p:cTn id="32" dur="500"/>
                                        <p:tgtEl>
                                          <p:spTgt spid="148"/>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149"/>
                                        </p:tgtEl>
                                        <p:attrNameLst>
                                          <p:attrName>style.visibility</p:attrName>
                                        </p:attrNameLst>
                                      </p:cBhvr>
                                      <p:to>
                                        <p:strVal val="visible"/>
                                      </p:to>
                                    </p:set>
                                    <p:anim calcmode="lin" valueType="num">
                                      <p:cBhvr>
                                        <p:cTn id="35" dur="500" fill="hold"/>
                                        <p:tgtEl>
                                          <p:spTgt spid="149"/>
                                        </p:tgtEl>
                                        <p:attrNameLst>
                                          <p:attrName>ppt_w</p:attrName>
                                        </p:attrNameLst>
                                      </p:cBhvr>
                                      <p:tavLst>
                                        <p:tav tm="0">
                                          <p:val>
                                            <p:fltVal val="0"/>
                                          </p:val>
                                        </p:tav>
                                        <p:tav tm="100000">
                                          <p:val>
                                            <p:strVal val="#ppt_w"/>
                                          </p:val>
                                        </p:tav>
                                      </p:tavLst>
                                    </p:anim>
                                    <p:anim calcmode="lin" valueType="num">
                                      <p:cBhvr>
                                        <p:cTn id="36" dur="500" fill="hold"/>
                                        <p:tgtEl>
                                          <p:spTgt spid="149"/>
                                        </p:tgtEl>
                                        <p:attrNameLst>
                                          <p:attrName>ppt_h</p:attrName>
                                        </p:attrNameLst>
                                      </p:cBhvr>
                                      <p:tavLst>
                                        <p:tav tm="0">
                                          <p:val>
                                            <p:fltVal val="0"/>
                                          </p:val>
                                        </p:tav>
                                        <p:tav tm="100000">
                                          <p:val>
                                            <p:strVal val="#ppt_h"/>
                                          </p:val>
                                        </p:tav>
                                      </p:tavLst>
                                    </p:anim>
                                    <p:animEffect transition="in" filter="fade">
                                      <p:cBhvr>
                                        <p:cTn id="37" dur="500"/>
                                        <p:tgtEl>
                                          <p:spTgt spid="149"/>
                                        </p:tgtEl>
                                      </p:cBhvr>
                                    </p:animEffect>
                                  </p:childTnLst>
                                </p:cTn>
                              </p:par>
                            </p:childTnLst>
                          </p:cTn>
                        </p:par>
                        <p:par>
                          <p:cTn id="38" fill="hold">
                            <p:stCondLst>
                              <p:cond delay="2250"/>
                            </p:stCondLst>
                            <p:childTnLst>
                              <p:par>
                                <p:cTn id="39" presetID="23" presetClass="entr" presetSubtype="32" fill="hold" grpId="0" nodeType="afterEffect">
                                  <p:stCondLst>
                                    <p:cond delay="0"/>
                                  </p:stCondLst>
                                  <p:childTnLst>
                                    <p:set>
                                      <p:cBhvr>
                                        <p:cTn id="40" dur="1" fill="hold">
                                          <p:stCondLst>
                                            <p:cond delay="0"/>
                                          </p:stCondLst>
                                        </p:cTn>
                                        <p:tgtEl>
                                          <p:spTgt spid="151"/>
                                        </p:tgtEl>
                                        <p:attrNameLst>
                                          <p:attrName>style.visibility</p:attrName>
                                        </p:attrNameLst>
                                      </p:cBhvr>
                                      <p:to>
                                        <p:strVal val="visible"/>
                                      </p:to>
                                    </p:set>
                                    <p:anim calcmode="lin" valueType="num">
                                      <p:cBhvr>
                                        <p:cTn id="41" dur="500" fill="hold"/>
                                        <p:tgtEl>
                                          <p:spTgt spid="151"/>
                                        </p:tgtEl>
                                        <p:attrNameLst>
                                          <p:attrName>ppt_w</p:attrName>
                                        </p:attrNameLst>
                                      </p:cBhvr>
                                      <p:tavLst>
                                        <p:tav tm="0">
                                          <p:val>
                                            <p:strVal val="4*#ppt_w"/>
                                          </p:val>
                                        </p:tav>
                                        <p:tav tm="100000">
                                          <p:val>
                                            <p:strVal val="#ppt_w"/>
                                          </p:val>
                                        </p:tav>
                                      </p:tavLst>
                                    </p:anim>
                                    <p:anim calcmode="lin" valueType="num">
                                      <p:cBhvr>
                                        <p:cTn id="42" dur="500" fill="hold"/>
                                        <p:tgtEl>
                                          <p:spTgt spid="151"/>
                                        </p:tgtEl>
                                        <p:attrNameLst>
                                          <p:attrName>ppt_h</p:attrName>
                                        </p:attrNameLst>
                                      </p:cBhvr>
                                      <p:tavLst>
                                        <p:tav tm="0">
                                          <p:val>
                                            <p:strVal val="4*#ppt_h"/>
                                          </p:val>
                                        </p:tav>
                                        <p:tav tm="100000">
                                          <p:val>
                                            <p:strVal val="#ppt_h"/>
                                          </p:val>
                                        </p:tav>
                                      </p:tavLst>
                                    </p:anim>
                                  </p:childTnLst>
                                </p:cTn>
                              </p:par>
                            </p:childTnLst>
                          </p:cTn>
                        </p:par>
                        <p:par>
                          <p:cTn id="43" fill="hold">
                            <p:stCondLst>
                              <p:cond delay="2750"/>
                            </p:stCondLst>
                            <p:childTnLst>
                              <p:par>
                                <p:cTn id="44" presetID="10" presetClass="entr" presetSubtype="0" fill="hold" nodeType="afterEffect">
                                  <p:stCondLst>
                                    <p:cond delay="0"/>
                                  </p:stCondLst>
                                  <p:childTnLst>
                                    <p:set>
                                      <p:cBhvr>
                                        <p:cTn id="45" dur="1" fill="hold">
                                          <p:stCondLst>
                                            <p:cond delay="0"/>
                                          </p:stCondLst>
                                        </p:cTn>
                                        <p:tgtEl>
                                          <p:spTgt spid="161"/>
                                        </p:tgtEl>
                                        <p:attrNameLst>
                                          <p:attrName>style.visibility</p:attrName>
                                        </p:attrNameLst>
                                      </p:cBhvr>
                                      <p:to>
                                        <p:strVal val="visible"/>
                                      </p:to>
                                    </p:set>
                                    <p:animEffect transition="in" filter="fade">
                                      <p:cBhvr>
                                        <p:cTn id="46" dur="250"/>
                                        <p:tgtEl>
                                          <p:spTgt spid="161"/>
                                        </p:tgtEl>
                                      </p:cBhvr>
                                    </p:animEffect>
                                  </p:childTnLst>
                                </p:cTn>
                              </p:par>
                            </p:childTnLst>
                          </p:cTn>
                        </p:par>
                        <p:par>
                          <p:cTn id="47" fill="hold">
                            <p:stCondLst>
                              <p:cond delay="3000"/>
                            </p:stCondLst>
                            <p:childTnLst>
                              <p:par>
                                <p:cTn id="48" presetID="10" presetClass="entr" presetSubtype="0" fill="hold" nodeType="afterEffect">
                                  <p:stCondLst>
                                    <p:cond delay="0"/>
                                  </p:stCondLst>
                                  <p:childTnLst>
                                    <p:set>
                                      <p:cBhvr>
                                        <p:cTn id="49" dur="1" fill="hold">
                                          <p:stCondLst>
                                            <p:cond delay="0"/>
                                          </p:stCondLst>
                                        </p:cTn>
                                        <p:tgtEl>
                                          <p:spTgt spid="164"/>
                                        </p:tgtEl>
                                        <p:attrNameLst>
                                          <p:attrName>style.visibility</p:attrName>
                                        </p:attrNameLst>
                                      </p:cBhvr>
                                      <p:to>
                                        <p:strVal val="visible"/>
                                      </p:to>
                                    </p:set>
                                    <p:animEffect transition="in" filter="fade">
                                      <p:cBhvr>
                                        <p:cTn id="50" dur="250"/>
                                        <p:tgtEl>
                                          <p:spTgt spid="164"/>
                                        </p:tgtEl>
                                      </p:cBhvr>
                                    </p:animEffect>
                                  </p:childTnLst>
                                </p:cTn>
                              </p:par>
                            </p:childTnLst>
                          </p:cTn>
                        </p:par>
                        <p:par>
                          <p:cTn id="51" fill="hold">
                            <p:stCondLst>
                              <p:cond delay="3250"/>
                            </p:stCondLst>
                            <p:childTnLst>
                              <p:par>
                                <p:cTn id="52" presetID="10" presetClass="entr" presetSubtype="0" fill="hold" nodeType="afterEffect">
                                  <p:stCondLst>
                                    <p:cond delay="0"/>
                                  </p:stCondLst>
                                  <p:childTnLst>
                                    <p:set>
                                      <p:cBhvr>
                                        <p:cTn id="53" dur="1" fill="hold">
                                          <p:stCondLst>
                                            <p:cond delay="0"/>
                                          </p:stCondLst>
                                        </p:cTn>
                                        <p:tgtEl>
                                          <p:spTgt spid="167"/>
                                        </p:tgtEl>
                                        <p:attrNameLst>
                                          <p:attrName>style.visibility</p:attrName>
                                        </p:attrNameLst>
                                      </p:cBhvr>
                                      <p:to>
                                        <p:strVal val="visible"/>
                                      </p:to>
                                    </p:set>
                                    <p:animEffect transition="in" filter="fade">
                                      <p:cBhvr>
                                        <p:cTn id="54" dur="250"/>
                                        <p:tgtEl>
                                          <p:spTgt spid="167"/>
                                        </p:tgtEl>
                                      </p:cBhvr>
                                    </p:animEffect>
                                  </p:childTnLst>
                                </p:cTn>
                              </p:par>
                            </p:childTnLst>
                          </p:cTn>
                        </p:par>
                        <p:par>
                          <p:cTn id="55" fill="hold">
                            <p:stCondLst>
                              <p:cond delay="3500"/>
                            </p:stCondLst>
                            <p:childTnLst>
                              <p:par>
                                <p:cTn id="56" presetID="23" presetClass="entr" presetSubtype="32" fill="hold" grpId="0" nodeType="afterEffect">
                                  <p:stCondLst>
                                    <p:cond delay="0"/>
                                  </p:stCondLst>
                                  <p:childTnLst>
                                    <p:set>
                                      <p:cBhvr>
                                        <p:cTn id="57" dur="1" fill="hold">
                                          <p:stCondLst>
                                            <p:cond delay="0"/>
                                          </p:stCondLst>
                                        </p:cTn>
                                        <p:tgtEl>
                                          <p:spTgt spid="150"/>
                                        </p:tgtEl>
                                        <p:attrNameLst>
                                          <p:attrName>style.visibility</p:attrName>
                                        </p:attrNameLst>
                                      </p:cBhvr>
                                      <p:to>
                                        <p:strVal val="visible"/>
                                      </p:to>
                                    </p:set>
                                    <p:anim calcmode="lin" valueType="num">
                                      <p:cBhvr>
                                        <p:cTn id="58" dur="500" fill="hold"/>
                                        <p:tgtEl>
                                          <p:spTgt spid="150"/>
                                        </p:tgtEl>
                                        <p:attrNameLst>
                                          <p:attrName>ppt_w</p:attrName>
                                        </p:attrNameLst>
                                      </p:cBhvr>
                                      <p:tavLst>
                                        <p:tav tm="0">
                                          <p:val>
                                            <p:strVal val="4*#ppt_w"/>
                                          </p:val>
                                        </p:tav>
                                        <p:tav tm="100000">
                                          <p:val>
                                            <p:strVal val="#ppt_w"/>
                                          </p:val>
                                        </p:tav>
                                      </p:tavLst>
                                    </p:anim>
                                    <p:anim calcmode="lin" valueType="num">
                                      <p:cBhvr>
                                        <p:cTn id="59" dur="500" fill="hold"/>
                                        <p:tgtEl>
                                          <p:spTgt spid="150"/>
                                        </p:tgtEl>
                                        <p:attrNameLst>
                                          <p:attrName>ppt_h</p:attrName>
                                        </p:attrNameLst>
                                      </p:cBhvr>
                                      <p:tavLst>
                                        <p:tav tm="0">
                                          <p:val>
                                            <p:strVal val="4*#ppt_h"/>
                                          </p:val>
                                        </p:tav>
                                        <p:tav tm="100000">
                                          <p:val>
                                            <p:strVal val="#ppt_h"/>
                                          </p:val>
                                        </p:tav>
                                      </p:tavLst>
                                    </p:anim>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152"/>
                                        </p:tgtEl>
                                        <p:attrNameLst>
                                          <p:attrName>style.visibility</p:attrName>
                                        </p:attrNameLst>
                                      </p:cBhvr>
                                      <p:to>
                                        <p:strVal val="visible"/>
                                      </p:to>
                                    </p:set>
                                    <p:animEffect transition="in" filter="fade">
                                      <p:cBhvr>
                                        <p:cTn id="63" dur="250"/>
                                        <p:tgtEl>
                                          <p:spTgt spid="152"/>
                                        </p:tgtEl>
                                      </p:cBhvr>
                                    </p:animEffect>
                                  </p:childTnLst>
                                </p:cTn>
                              </p:par>
                            </p:childTnLst>
                          </p:cTn>
                        </p:par>
                        <p:par>
                          <p:cTn id="64" fill="hold">
                            <p:stCondLst>
                              <p:cond delay="4250"/>
                            </p:stCondLst>
                            <p:childTnLst>
                              <p:par>
                                <p:cTn id="65" presetID="10" presetClass="entr" presetSubtype="0" fill="hold" nodeType="afterEffect">
                                  <p:stCondLst>
                                    <p:cond delay="0"/>
                                  </p:stCondLst>
                                  <p:childTnLst>
                                    <p:set>
                                      <p:cBhvr>
                                        <p:cTn id="66" dur="1" fill="hold">
                                          <p:stCondLst>
                                            <p:cond delay="0"/>
                                          </p:stCondLst>
                                        </p:cTn>
                                        <p:tgtEl>
                                          <p:spTgt spid="155"/>
                                        </p:tgtEl>
                                        <p:attrNameLst>
                                          <p:attrName>style.visibility</p:attrName>
                                        </p:attrNameLst>
                                      </p:cBhvr>
                                      <p:to>
                                        <p:strVal val="visible"/>
                                      </p:to>
                                    </p:set>
                                    <p:animEffect transition="in" filter="fade">
                                      <p:cBhvr>
                                        <p:cTn id="67" dur="250"/>
                                        <p:tgtEl>
                                          <p:spTgt spid="155"/>
                                        </p:tgtEl>
                                      </p:cBhvr>
                                    </p:animEffect>
                                  </p:childTnLst>
                                </p:cTn>
                              </p:par>
                            </p:childTnLst>
                          </p:cTn>
                        </p:par>
                        <p:par>
                          <p:cTn id="68" fill="hold">
                            <p:stCondLst>
                              <p:cond delay="4500"/>
                            </p:stCondLst>
                            <p:childTnLst>
                              <p:par>
                                <p:cTn id="69" presetID="10" presetClass="entr" presetSubtype="0" fill="hold" nodeType="afterEffect">
                                  <p:stCondLst>
                                    <p:cond delay="0"/>
                                  </p:stCondLst>
                                  <p:childTnLst>
                                    <p:set>
                                      <p:cBhvr>
                                        <p:cTn id="70" dur="1" fill="hold">
                                          <p:stCondLst>
                                            <p:cond delay="0"/>
                                          </p:stCondLst>
                                        </p:cTn>
                                        <p:tgtEl>
                                          <p:spTgt spid="158"/>
                                        </p:tgtEl>
                                        <p:attrNameLst>
                                          <p:attrName>style.visibility</p:attrName>
                                        </p:attrNameLst>
                                      </p:cBhvr>
                                      <p:to>
                                        <p:strVal val="visible"/>
                                      </p:to>
                                    </p:set>
                                    <p:animEffect transition="in" filter="fade">
                                      <p:cBhvr>
                                        <p:cTn id="71" dur="250"/>
                                        <p:tgtEl>
                                          <p:spTgt spid="158"/>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1169"/>
                                        </p:tgtEl>
                                        <p:attrNameLst>
                                          <p:attrName>style.visibility</p:attrName>
                                        </p:attrNameLst>
                                      </p:cBhvr>
                                      <p:to>
                                        <p:strVal val="visible"/>
                                      </p:to>
                                    </p:set>
                                    <p:animEffect transition="in" filter="wipe(left)">
                                      <p:cBhvr>
                                        <p:cTn id="76" dur="500"/>
                                        <p:tgtEl>
                                          <p:spTgt spid="1169"/>
                                        </p:tgtEl>
                                      </p:cBhvr>
                                    </p:animEffect>
                                  </p:childTnLst>
                                </p:cTn>
                              </p:par>
                            </p:childTnLst>
                          </p:cTn>
                        </p:par>
                        <p:par>
                          <p:cTn id="77" fill="hold">
                            <p:stCondLst>
                              <p:cond delay="500"/>
                            </p:stCondLst>
                            <p:childTnLst>
                              <p:par>
                                <p:cTn id="78" presetID="53" presetClass="entr" presetSubtype="16" fill="hold" grpId="0" nodeType="afterEffect">
                                  <p:stCondLst>
                                    <p:cond delay="0"/>
                                  </p:stCondLst>
                                  <p:childTnLst>
                                    <p:set>
                                      <p:cBhvr>
                                        <p:cTn id="79" dur="1" fill="hold">
                                          <p:stCondLst>
                                            <p:cond delay="0"/>
                                          </p:stCondLst>
                                        </p:cTn>
                                        <p:tgtEl>
                                          <p:spTgt spid="1170"/>
                                        </p:tgtEl>
                                        <p:attrNameLst>
                                          <p:attrName>style.visibility</p:attrName>
                                        </p:attrNameLst>
                                      </p:cBhvr>
                                      <p:to>
                                        <p:strVal val="visible"/>
                                      </p:to>
                                    </p:set>
                                    <p:anim calcmode="lin" valueType="num">
                                      <p:cBhvr>
                                        <p:cTn id="80" dur="500" fill="hold"/>
                                        <p:tgtEl>
                                          <p:spTgt spid="1170"/>
                                        </p:tgtEl>
                                        <p:attrNameLst>
                                          <p:attrName>ppt_w</p:attrName>
                                        </p:attrNameLst>
                                      </p:cBhvr>
                                      <p:tavLst>
                                        <p:tav tm="0">
                                          <p:val>
                                            <p:fltVal val="0"/>
                                          </p:val>
                                        </p:tav>
                                        <p:tav tm="100000">
                                          <p:val>
                                            <p:strVal val="#ppt_w"/>
                                          </p:val>
                                        </p:tav>
                                      </p:tavLst>
                                    </p:anim>
                                    <p:anim calcmode="lin" valueType="num">
                                      <p:cBhvr>
                                        <p:cTn id="81" dur="500" fill="hold"/>
                                        <p:tgtEl>
                                          <p:spTgt spid="1170"/>
                                        </p:tgtEl>
                                        <p:attrNameLst>
                                          <p:attrName>ppt_h</p:attrName>
                                        </p:attrNameLst>
                                      </p:cBhvr>
                                      <p:tavLst>
                                        <p:tav tm="0">
                                          <p:val>
                                            <p:fltVal val="0"/>
                                          </p:val>
                                        </p:tav>
                                        <p:tav tm="100000">
                                          <p:val>
                                            <p:strVal val="#ppt_h"/>
                                          </p:val>
                                        </p:tav>
                                      </p:tavLst>
                                    </p:anim>
                                    <p:animEffect transition="in" filter="fade">
                                      <p:cBhvr>
                                        <p:cTn id="82" dur="500"/>
                                        <p:tgtEl>
                                          <p:spTgt spid="1170"/>
                                        </p:tgtEl>
                                      </p:cBhvr>
                                    </p:animEffect>
                                  </p:childTnLst>
                                </p:cTn>
                              </p:par>
                              <p:par>
                                <p:cTn id="83" presetID="22" presetClass="entr" presetSubtype="8" fill="hold" grpId="0" nodeType="withEffect">
                                  <p:stCondLst>
                                    <p:cond delay="250"/>
                                  </p:stCondLst>
                                  <p:childTnLst>
                                    <p:set>
                                      <p:cBhvr>
                                        <p:cTn id="84" dur="1" fill="hold">
                                          <p:stCondLst>
                                            <p:cond delay="0"/>
                                          </p:stCondLst>
                                        </p:cTn>
                                        <p:tgtEl>
                                          <p:spTgt spid="1168"/>
                                        </p:tgtEl>
                                        <p:attrNameLst>
                                          <p:attrName>style.visibility</p:attrName>
                                        </p:attrNameLst>
                                      </p:cBhvr>
                                      <p:to>
                                        <p:strVal val="visible"/>
                                      </p:to>
                                    </p:set>
                                    <p:animEffect transition="in" filter="wipe(left)">
                                      <p:cBhvr>
                                        <p:cTn id="85" dur="500"/>
                                        <p:tgtEl>
                                          <p:spTgt spid="1168"/>
                                        </p:tgtEl>
                                      </p:cBhvr>
                                    </p:animEffect>
                                  </p:childTnLst>
                                </p:cTn>
                              </p:par>
                            </p:childTnLst>
                          </p:cTn>
                        </p:par>
                        <p:par>
                          <p:cTn id="86" fill="hold">
                            <p:stCondLst>
                              <p:cond delay="1250"/>
                            </p:stCondLst>
                            <p:childTnLst>
                              <p:par>
                                <p:cTn id="87" presetID="10" presetClass="entr" presetSubtype="0" repeatCount="5000" fill="hold" grpId="0" nodeType="afterEffect">
                                  <p:stCondLst>
                                    <p:cond delay="0"/>
                                  </p:stCondLst>
                                  <p:childTnLst>
                                    <p:set>
                                      <p:cBhvr>
                                        <p:cTn id="88" dur="1" fill="hold">
                                          <p:stCondLst>
                                            <p:cond delay="0"/>
                                          </p:stCondLst>
                                        </p:cTn>
                                        <p:tgtEl>
                                          <p:spTgt spid="209"/>
                                        </p:tgtEl>
                                        <p:attrNameLst>
                                          <p:attrName>style.visibility</p:attrName>
                                        </p:attrNameLst>
                                      </p:cBhvr>
                                      <p:to>
                                        <p:strVal val="visible"/>
                                      </p:to>
                                    </p:set>
                                    <p:animEffect transition="in" filter="fade">
                                      <p:cBhvr>
                                        <p:cTn id="89" dur="100"/>
                                        <p:tgtEl>
                                          <p:spTgt spid="209"/>
                                        </p:tgtEl>
                                      </p:cBhvr>
                                    </p:animEffect>
                                  </p:childTnLst>
                                </p:cTn>
                              </p:par>
                            </p:childTnLst>
                          </p:cTn>
                        </p:par>
                        <p:par>
                          <p:cTn id="90" fill="hold">
                            <p:stCondLst>
                              <p:cond delay="1750"/>
                            </p:stCondLst>
                            <p:childTnLst>
                              <p:par>
                                <p:cTn id="91" presetID="22" presetClass="entr" presetSubtype="4" fill="hold" nodeType="afterEffect">
                                  <p:stCondLst>
                                    <p:cond delay="0"/>
                                  </p:stCondLst>
                                  <p:childTnLst>
                                    <p:set>
                                      <p:cBhvr>
                                        <p:cTn id="92" dur="1" fill="hold">
                                          <p:stCondLst>
                                            <p:cond delay="0"/>
                                          </p:stCondLst>
                                        </p:cTn>
                                        <p:tgtEl>
                                          <p:spTgt spid="210"/>
                                        </p:tgtEl>
                                        <p:attrNameLst>
                                          <p:attrName>style.visibility</p:attrName>
                                        </p:attrNameLst>
                                      </p:cBhvr>
                                      <p:to>
                                        <p:strVal val="visible"/>
                                      </p:to>
                                    </p:set>
                                    <p:animEffect transition="in" filter="wipe(down)">
                                      <p:cBhvr>
                                        <p:cTn id="93" dur="500"/>
                                        <p:tgtEl>
                                          <p:spTgt spid="210"/>
                                        </p:tgtEl>
                                      </p:cBhvr>
                                    </p:animEffect>
                                  </p:childTnLst>
                                </p:cTn>
                              </p:par>
                              <p:par>
                                <p:cTn id="94" presetID="22" presetClass="entr" presetSubtype="8" fill="hold" nodeType="withEffect">
                                  <p:stCondLst>
                                    <p:cond delay="0"/>
                                  </p:stCondLst>
                                  <p:childTnLst>
                                    <p:set>
                                      <p:cBhvr>
                                        <p:cTn id="95" dur="1" fill="hold">
                                          <p:stCondLst>
                                            <p:cond delay="0"/>
                                          </p:stCondLst>
                                        </p:cTn>
                                        <p:tgtEl>
                                          <p:spTgt spid="211"/>
                                        </p:tgtEl>
                                        <p:attrNameLst>
                                          <p:attrName>style.visibility</p:attrName>
                                        </p:attrNameLst>
                                      </p:cBhvr>
                                      <p:to>
                                        <p:strVal val="visible"/>
                                      </p:to>
                                    </p:set>
                                    <p:animEffect transition="in" filter="wipe(left)">
                                      <p:cBhvr>
                                        <p:cTn id="96" dur="500"/>
                                        <p:tgtEl>
                                          <p:spTgt spid="211"/>
                                        </p:tgtEl>
                                      </p:cBhvr>
                                    </p:animEffect>
                                  </p:childTnLst>
                                </p:cTn>
                              </p:par>
                            </p:childTnLst>
                          </p:cTn>
                        </p:par>
                        <p:par>
                          <p:cTn id="97" fill="hold">
                            <p:stCondLst>
                              <p:cond delay="2250"/>
                            </p:stCondLst>
                            <p:childTnLst>
                              <p:par>
                                <p:cTn id="98" presetID="10" presetClass="entr" presetSubtype="0" repeatCount="5000" fill="hold" nodeType="afterEffect">
                                  <p:stCondLst>
                                    <p:cond delay="0"/>
                                  </p:stCondLst>
                                  <p:childTnLst>
                                    <p:set>
                                      <p:cBhvr>
                                        <p:cTn id="99" dur="1" fill="hold">
                                          <p:stCondLst>
                                            <p:cond delay="0"/>
                                          </p:stCondLst>
                                        </p:cTn>
                                        <p:tgtEl>
                                          <p:spTgt spid="216"/>
                                        </p:tgtEl>
                                        <p:attrNameLst>
                                          <p:attrName>style.visibility</p:attrName>
                                        </p:attrNameLst>
                                      </p:cBhvr>
                                      <p:to>
                                        <p:strVal val="visible"/>
                                      </p:to>
                                    </p:set>
                                    <p:animEffect transition="in" filter="fade">
                                      <p:cBhvr>
                                        <p:cTn id="100" dur="100"/>
                                        <p:tgtEl>
                                          <p:spTgt spid="216"/>
                                        </p:tgtEl>
                                      </p:cBhvr>
                                    </p:animEffect>
                                  </p:childTnLst>
                                </p:cTn>
                              </p:par>
                            </p:childTnLst>
                          </p:cTn>
                        </p:par>
                        <p:par>
                          <p:cTn id="101" fill="hold">
                            <p:stCondLst>
                              <p:cond delay="2750"/>
                            </p:stCondLst>
                            <p:childTnLst>
                              <p:par>
                                <p:cTn id="102" presetID="22" presetClass="entr" presetSubtype="4" fill="hold" nodeType="afterEffect">
                                  <p:stCondLst>
                                    <p:cond delay="0"/>
                                  </p:stCondLst>
                                  <p:childTnLst>
                                    <p:set>
                                      <p:cBhvr>
                                        <p:cTn id="103" dur="1" fill="hold">
                                          <p:stCondLst>
                                            <p:cond delay="0"/>
                                          </p:stCondLst>
                                        </p:cTn>
                                        <p:tgtEl>
                                          <p:spTgt spid="212"/>
                                        </p:tgtEl>
                                        <p:attrNameLst>
                                          <p:attrName>style.visibility</p:attrName>
                                        </p:attrNameLst>
                                      </p:cBhvr>
                                      <p:to>
                                        <p:strVal val="visible"/>
                                      </p:to>
                                    </p:set>
                                    <p:animEffect transition="in" filter="wipe(down)">
                                      <p:cBhvr>
                                        <p:cTn id="104" dur="500"/>
                                        <p:tgtEl>
                                          <p:spTgt spid="212"/>
                                        </p:tgtEl>
                                      </p:cBhvr>
                                    </p:animEffect>
                                  </p:childTnLst>
                                </p:cTn>
                              </p:par>
                              <p:par>
                                <p:cTn id="105" presetID="22" presetClass="entr" presetSubtype="8" fill="hold" nodeType="withEffect">
                                  <p:stCondLst>
                                    <p:cond delay="0"/>
                                  </p:stCondLst>
                                  <p:childTnLst>
                                    <p:set>
                                      <p:cBhvr>
                                        <p:cTn id="106" dur="1" fill="hold">
                                          <p:stCondLst>
                                            <p:cond delay="0"/>
                                          </p:stCondLst>
                                        </p:cTn>
                                        <p:tgtEl>
                                          <p:spTgt spid="213"/>
                                        </p:tgtEl>
                                        <p:attrNameLst>
                                          <p:attrName>style.visibility</p:attrName>
                                        </p:attrNameLst>
                                      </p:cBhvr>
                                      <p:to>
                                        <p:strVal val="visible"/>
                                      </p:to>
                                    </p:set>
                                    <p:animEffect transition="in" filter="wipe(left)">
                                      <p:cBhvr>
                                        <p:cTn id="107" dur="500"/>
                                        <p:tgtEl>
                                          <p:spTgt spid="213"/>
                                        </p:tgtEl>
                                      </p:cBhvr>
                                    </p:animEffect>
                                  </p:childTnLst>
                                </p:cTn>
                              </p:par>
                            </p:childTnLst>
                          </p:cTn>
                        </p:par>
                        <p:par>
                          <p:cTn id="108" fill="hold">
                            <p:stCondLst>
                              <p:cond delay="3250"/>
                            </p:stCondLst>
                            <p:childTnLst>
                              <p:par>
                                <p:cTn id="109" presetID="10" presetClass="entr" presetSubtype="0" repeatCount="5000" fill="hold" nodeType="afterEffect">
                                  <p:stCondLst>
                                    <p:cond delay="0"/>
                                  </p:stCondLst>
                                  <p:childTnLst>
                                    <p:set>
                                      <p:cBhvr>
                                        <p:cTn id="110" dur="1" fill="hold">
                                          <p:stCondLst>
                                            <p:cond delay="0"/>
                                          </p:stCondLst>
                                        </p:cTn>
                                        <p:tgtEl>
                                          <p:spTgt spid="219"/>
                                        </p:tgtEl>
                                        <p:attrNameLst>
                                          <p:attrName>style.visibility</p:attrName>
                                        </p:attrNameLst>
                                      </p:cBhvr>
                                      <p:to>
                                        <p:strVal val="visible"/>
                                      </p:to>
                                    </p:set>
                                    <p:animEffect transition="in" filter="fade">
                                      <p:cBhvr>
                                        <p:cTn id="111" dur="100"/>
                                        <p:tgtEl>
                                          <p:spTgt spid="219"/>
                                        </p:tgtEl>
                                      </p:cBhvr>
                                    </p:animEffect>
                                  </p:childTnLst>
                                </p:cTn>
                              </p:par>
                            </p:childTnLst>
                          </p:cTn>
                        </p:par>
                        <p:par>
                          <p:cTn id="112" fill="hold">
                            <p:stCondLst>
                              <p:cond delay="3750"/>
                            </p:stCondLst>
                            <p:childTnLst>
                              <p:par>
                                <p:cTn id="113" presetID="22" presetClass="entr" presetSubtype="4" fill="hold" nodeType="afterEffect">
                                  <p:stCondLst>
                                    <p:cond delay="0"/>
                                  </p:stCondLst>
                                  <p:childTnLst>
                                    <p:set>
                                      <p:cBhvr>
                                        <p:cTn id="114" dur="1" fill="hold">
                                          <p:stCondLst>
                                            <p:cond delay="0"/>
                                          </p:stCondLst>
                                        </p:cTn>
                                        <p:tgtEl>
                                          <p:spTgt spid="214"/>
                                        </p:tgtEl>
                                        <p:attrNameLst>
                                          <p:attrName>style.visibility</p:attrName>
                                        </p:attrNameLst>
                                      </p:cBhvr>
                                      <p:to>
                                        <p:strVal val="visible"/>
                                      </p:to>
                                    </p:set>
                                    <p:animEffect transition="in" filter="wipe(down)">
                                      <p:cBhvr>
                                        <p:cTn id="115" dur="500"/>
                                        <p:tgtEl>
                                          <p:spTgt spid="214"/>
                                        </p:tgtEl>
                                      </p:cBhvr>
                                    </p:animEffect>
                                  </p:childTnLst>
                                </p:cTn>
                              </p:par>
                              <p:par>
                                <p:cTn id="116" presetID="22" presetClass="entr" presetSubtype="8" fill="hold" nodeType="withEffect">
                                  <p:stCondLst>
                                    <p:cond delay="0"/>
                                  </p:stCondLst>
                                  <p:childTnLst>
                                    <p:set>
                                      <p:cBhvr>
                                        <p:cTn id="117" dur="1" fill="hold">
                                          <p:stCondLst>
                                            <p:cond delay="0"/>
                                          </p:stCondLst>
                                        </p:cTn>
                                        <p:tgtEl>
                                          <p:spTgt spid="215"/>
                                        </p:tgtEl>
                                        <p:attrNameLst>
                                          <p:attrName>style.visibility</p:attrName>
                                        </p:attrNameLst>
                                      </p:cBhvr>
                                      <p:to>
                                        <p:strVal val="visible"/>
                                      </p:to>
                                    </p:set>
                                    <p:animEffect transition="in" filter="wipe(left)">
                                      <p:cBhvr>
                                        <p:cTn id="118" dur="500"/>
                                        <p:tgtEl>
                                          <p:spTgt spid="215"/>
                                        </p:tgtEl>
                                      </p:cBhvr>
                                    </p:animEffect>
                                  </p:childTnLst>
                                </p:cTn>
                              </p:par>
                            </p:childTnLst>
                          </p:cTn>
                        </p:par>
                        <p:par>
                          <p:cTn id="119" fill="hold">
                            <p:stCondLst>
                              <p:cond delay="4250"/>
                            </p:stCondLst>
                            <p:childTnLst>
                              <p:par>
                                <p:cTn id="120" presetID="10" presetClass="entr" presetSubtype="0" repeatCount="5000" fill="hold" nodeType="afterEffect">
                                  <p:stCondLst>
                                    <p:cond delay="0"/>
                                  </p:stCondLst>
                                  <p:childTnLst>
                                    <p:set>
                                      <p:cBhvr>
                                        <p:cTn id="121" dur="1" fill="hold">
                                          <p:stCondLst>
                                            <p:cond delay="0"/>
                                          </p:stCondLst>
                                        </p:cTn>
                                        <p:tgtEl>
                                          <p:spTgt spid="222"/>
                                        </p:tgtEl>
                                        <p:attrNameLst>
                                          <p:attrName>style.visibility</p:attrName>
                                        </p:attrNameLst>
                                      </p:cBhvr>
                                      <p:to>
                                        <p:strVal val="visible"/>
                                      </p:to>
                                    </p:set>
                                    <p:animEffect transition="in" filter="fade">
                                      <p:cBhvr>
                                        <p:cTn id="122" dur="100"/>
                                        <p:tgtEl>
                                          <p:spTgt spid="222"/>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nodeType="clickEffect">
                                  <p:stCondLst>
                                    <p:cond delay="0"/>
                                  </p:stCondLst>
                                  <p:childTnLst>
                                    <p:set>
                                      <p:cBhvr>
                                        <p:cTn id="126" dur="1" fill="hold">
                                          <p:stCondLst>
                                            <p:cond delay="0"/>
                                          </p:stCondLst>
                                        </p:cTn>
                                        <p:tgtEl>
                                          <p:spTgt spid="1165"/>
                                        </p:tgtEl>
                                        <p:attrNameLst>
                                          <p:attrName>style.visibility</p:attrName>
                                        </p:attrNameLst>
                                      </p:cBhvr>
                                      <p:to>
                                        <p:strVal val="visible"/>
                                      </p:to>
                                    </p:set>
                                    <p:animEffect transition="in" filter="wipe(left)">
                                      <p:cBhvr>
                                        <p:cTn id="127" dur="500"/>
                                        <p:tgtEl>
                                          <p:spTgt spid="1165"/>
                                        </p:tgtEl>
                                      </p:cBhvr>
                                    </p:animEffect>
                                  </p:childTnLst>
                                </p:cTn>
                              </p:par>
                            </p:childTnLst>
                          </p:cTn>
                        </p:par>
                        <p:par>
                          <p:cTn id="128" fill="hold">
                            <p:stCondLst>
                              <p:cond delay="500"/>
                            </p:stCondLst>
                            <p:childTnLst>
                              <p:par>
                                <p:cTn id="129" presetID="53" presetClass="entr" presetSubtype="16" fill="hold" grpId="0" nodeType="afterEffect">
                                  <p:stCondLst>
                                    <p:cond delay="0"/>
                                  </p:stCondLst>
                                  <p:childTnLst>
                                    <p:set>
                                      <p:cBhvr>
                                        <p:cTn id="130" dur="1" fill="hold">
                                          <p:stCondLst>
                                            <p:cond delay="0"/>
                                          </p:stCondLst>
                                        </p:cTn>
                                        <p:tgtEl>
                                          <p:spTgt spid="1166"/>
                                        </p:tgtEl>
                                        <p:attrNameLst>
                                          <p:attrName>style.visibility</p:attrName>
                                        </p:attrNameLst>
                                      </p:cBhvr>
                                      <p:to>
                                        <p:strVal val="visible"/>
                                      </p:to>
                                    </p:set>
                                    <p:anim calcmode="lin" valueType="num">
                                      <p:cBhvr>
                                        <p:cTn id="131" dur="500" fill="hold"/>
                                        <p:tgtEl>
                                          <p:spTgt spid="1166"/>
                                        </p:tgtEl>
                                        <p:attrNameLst>
                                          <p:attrName>ppt_w</p:attrName>
                                        </p:attrNameLst>
                                      </p:cBhvr>
                                      <p:tavLst>
                                        <p:tav tm="0">
                                          <p:val>
                                            <p:fltVal val="0"/>
                                          </p:val>
                                        </p:tav>
                                        <p:tav tm="100000">
                                          <p:val>
                                            <p:strVal val="#ppt_w"/>
                                          </p:val>
                                        </p:tav>
                                      </p:tavLst>
                                    </p:anim>
                                    <p:anim calcmode="lin" valueType="num">
                                      <p:cBhvr>
                                        <p:cTn id="132" dur="500" fill="hold"/>
                                        <p:tgtEl>
                                          <p:spTgt spid="1166"/>
                                        </p:tgtEl>
                                        <p:attrNameLst>
                                          <p:attrName>ppt_h</p:attrName>
                                        </p:attrNameLst>
                                      </p:cBhvr>
                                      <p:tavLst>
                                        <p:tav tm="0">
                                          <p:val>
                                            <p:fltVal val="0"/>
                                          </p:val>
                                        </p:tav>
                                        <p:tav tm="100000">
                                          <p:val>
                                            <p:strVal val="#ppt_h"/>
                                          </p:val>
                                        </p:tav>
                                      </p:tavLst>
                                    </p:anim>
                                    <p:animEffect transition="in" filter="fade">
                                      <p:cBhvr>
                                        <p:cTn id="133" dur="500"/>
                                        <p:tgtEl>
                                          <p:spTgt spid="1166"/>
                                        </p:tgtEl>
                                      </p:cBhvr>
                                    </p:animEffect>
                                  </p:childTnLst>
                                </p:cTn>
                              </p:par>
                              <p:par>
                                <p:cTn id="134" presetID="22" presetClass="entr" presetSubtype="8" fill="hold" grpId="0" nodeType="withEffect">
                                  <p:stCondLst>
                                    <p:cond delay="250"/>
                                  </p:stCondLst>
                                  <p:childTnLst>
                                    <p:set>
                                      <p:cBhvr>
                                        <p:cTn id="135" dur="1" fill="hold">
                                          <p:stCondLst>
                                            <p:cond delay="0"/>
                                          </p:stCondLst>
                                        </p:cTn>
                                        <p:tgtEl>
                                          <p:spTgt spid="1164"/>
                                        </p:tgtEl>
                                        <p:attrNameLst>
                                          <p:attrName>style.visibility</p:attrName>
                                        </p:attrNameLst>
                                      </p:cBhvr>
                                      <p:to>
                                        <p:strVal val="visible"/>
                                      </p:to>
                                    </p:set>
                                    <p:animEffect transition="in" filter="wipe(left)">
                                      <p:cBhvr>
                                        <p:cTn id="136" dur="500"/>
                                        <p:tgtEl>
                                          <p:spTgt spid="1164"/>
                                        </p:tgtEl>
                                      </p:cBhvr>
                                    </p:animEffect>
                                  </p:childTnLst>
                                </p:cTn>
                              </p:par>
                            </p:childTnLst>
                          </p:cTn>
                        </p:par>
                        <p:par>
                          <p:cTn id="137" fill="hold">
                            <p:stCondLst>
                              <p:cond delay="1250"/>
                            </p:stCondLst>
                            <p:childTnLst>
                              <p:par>
                                <p:cTn id="138" presetID="22" presetClass="entr" presetSubtype="8" fill="hold" nodeType="afterEffect">
                                  <p:stCondLst>
                                    <p:cond delay="0"/>
                                  </p:stCondLst>
                                  <p:childTnLst>
                                    <p:set>
                                      <p:cBhvr>
                                        <p:cTn id="139" dur="1" fill="hold">
                                          <p:stCondLst>
                                            <p:cond delay="0"/>
                                          </p:stCondLst>
                                        </p:cTn>
                                        <p:tgtEl>
                                          <p:spTgt spid="98"/>
                                        </p:tgtEl>
                                        <p:attrNameLst>
                                          <p:attrName>style.visibility</p:attrName>
                                        </p:attrNameLst>
                                      </p:cBhvr>
                                      <p:to>
                                        <p:strVal val="visible"/>
                                      </p:to>
                                    </p:set>
                                    <p:animEffect transition="in" filter="wipe(left)">
                                      <p:cBhvr>
                                        <p:cTn id="140"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0" grpId="0" animBg="1"/>
      <p:bldP spid="1162" grpId="0" animBg="1"/>
      <p:bldP spid="1164" grpId="0" animBg="1"/>
      <p:bldP spid="1166" grpId="0" animBg="1"/>
      <p:bldP spid="1168" grpId="0" animBg="1"/>
      <p:bldP spid="1170" grpId="0" animBg="1"/>
      <p:bldP spid="148" grpId="0" animBg="1"/>
      <p:bldP spid="149" grpId="0"/>
      <p:bldP spid="150" grpId="0"/>
      <p:bldP spid="151" grpId="0"/>
      <p:bldP spid="20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7" name="Google Shape;167;p20"/>
          <p:cNvSpPr txBox="1"/>
          <p:nvPr/>
        </p:nvSpPr>
        <p:spPr>
          <a:xfrm>
            <a:off x="1098673" y="3954040"/>
            <a:ext cx="1420290" cy="579600"/>
          </a:xfrm>
          <a:prstGeom prst="rect">
            <a:avLst/>
          </a:prstGeom>
          <a:noFill/>
          <a:ln>
            <a:noFill/>
          </a:ln>
        </p:spPr>
        <p:txBody>
          <a:bodyPr spcFirstLastPara="1" wrap="square" lIns="0" tIns="6700" rIns="0" bIns="0" anchor="ctr" anchorCtr="0">
            <a:noAutofit/>
          </a:bodyPr>
          <a:lstStyle/>
          <a:p>
            <a:pPr marL="12700" marR="0" lvl="0" indent="0" algn="ctr" rtl="0">
              <a:lnSpc>
                <a:spcPct val="100000"/>
              </a:lnSpc>
              <a:spcBef>
                <a:spcPts val="0"/>
              </a:spcBef>
              <a:spcAft>
                <a:spcPts val="0"/>
              </a:spcAft>
              <a:buNone/>
            </a:pPr>
            <a:r>
              <a:rPr lang="vi-VN" sz="1800" dirty="0">
                <a:solidFill>
                  <a:srgbClr val="000000"/>
                </a:solidFill>
                <a:latin typeface="#9Slide03 Arima Madurai Black" panose="00000A00000000000000" pitchFamily="2" charset="0"/>
                <a:ea typeface="Roboto"/>
                <a:cs typeface="#9Slide03 Arima Madurai Black" panose="00000A00000000000000" pitchFamily="2" charset="0"/>
                <a:sym typeface="Roboto"/>
              </a:rPr>
              <a:t>Tìm thời gian t khi biết quãng đường</a:t>
            </a:r>
            <a:endParaRPr sz="1800" dirty="0">
              <a:solidFill>
                <a:srgbClr val="000000"/>
              </a:solidFill>
              <a:latin typeface="#9Slide03 Arima Madurai Black" panose="00000A00000000000000" pitchFamily="2" charset="0"/>
              <a:ea typeface="Roboto"/>
              <a:cs typeface="#9Slide03 Arima Madurai Black" panose="00000A00000000000000" pitchFamily="2" charset="0"/>
              <a:sym typeface="Roboto"/>
            </a:endParaRPr>
          </a:p>
        </p:txBody>
      </p:sp>
      <p:grpSp>
        <p:nvGrpSpPr>
          <p:cNvPr id="10" name="Group 9">
            <a:extLst>
              <a:ext uri="{FF2B5EF4-FFF2-40B4-BE49-F238E27FC236}">
                <a16:creationId xmlns:a16="http://schemas.microsoft.com/office/drawing/2014/main" id="{FD10AC7B-D0EC-E0B6-D670-46500D541D75}"/>
              </a:ext>
            </a:extLst>
          </p:cNvPr>
          <p:cNvGrpSpPr/>
          <p:nvPr/>
        </p:nvGrpSpPr>
        <p:grpSpPr>
          <a:xfrm>
            <a:off x="1091688" y="3160559"/>
            <a:ext cx="1323001" cy="481012"/>
            <a:chOff x="1091688" y="3160559"/>
            <a:chExt cx="1323001" cy="481012"/>
          </a:xfrm>
        </p:grpSpPr>
        <p:sp>
          <p:nvSpPr>
            <p:cNvPr id="166" name="Google Shape;166;p20"/>
            <p:cNvSpPr/>
            <p:nvPr/>
          </p:nvSpPr>
          <p:spPr>
            <a:xfrm>
              <a:off x="1091688" y="3160559"/>
              <a:ext cx="1323001" cy="481012"/>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latin typeface="#9Slide07 IcielBaliho Script" pitchFamily="2" charset="0"/>
              </a:endParaRPr>
            </a:p>
          </p:txBody>
        </p:sp>
        <p:sp>
          <p:nvSpPr>
            <p:cNvPr id="168" name="Google Shape;168;p20"/>
            <p:cNvSpPr txBox="1"/>
            <p:nvPr/>
          </p:nvSpPr>
          <p:spPr>
            <a:xfrm>
              <a:off x="1187914" y="3282969"/>
              <a:ext cx="1064450" cy="294260"/>
            </a:xfrm>
            <a:prstGeom prst="rect">
              <a:avLst/>
            </a:prstGeom>
            <a:noFill/>
            <a:ln>
              <a:noFill/>
            </a:ln>
          </p:spPr>
          <p:txBody>
            <a:bodyPr spcFirstLastPara="1" wrap="square" lIns="91425" tIns="91425" rIns="91425" bIns="91425" anchor="ctr" anchorCtr="0">
              <a:noAutofit/>
            </a:bodyPr>
            <a:lstStyle/>
            <a:p>
              <a:pPr marL="12700" marR="0" lvl="0" indent="0" algn="ctr" rtl="0">
                <a:lnSpc>
                  <a:spcPct val="100000"/>
                </a:lnSpc>
                <a:spcBef>
                  <a:spcPts val="0"/>
                </a:spcBef>
                <a:spcAft>
                  <a:spcPts val="0"/>
                </a:spcAft>
                <a:buNone/>
              </a:pPr>
              <a:r>
                <a:rPr lang="vi-VN" sz="2400" b="1" dirty="0">
                  <a:solidFill>
                    <a:srgbClr val="000000"/>
                  </a:solidFill>
                  <a:latin typeface="#9Slide07 IcielBaliho Script" pitchFamily="2" charset="0"/>
                  <a:ea typeface="Roboto"/>
                  <a:cs typeface="Roboto"/>
                  <a:sym typeface="Roboto"/>
                </a:rPr>
                <a:t>s </a:t>
              </a:r>
              <a:r>
                <a:rPr lang="vi-VN" sz="2400" b="1" dirty="0">
                  <a:solidFill>
                    <a:srgbClr val="000000"/>
                  </a:solidFill>
                  <a:latin typeface="#9Slide03 Arima Madurai Black" panose="00000A00000000000000" pitchFamily="2" charset="0"/>
                  <a:ea typeface="Roboto"/>
                  <a:cs typeface="#9Slide03 Arima Madurai Black" panose="00000A00000000000000" pitchFamily="2" charset="0"/>
                  <a:sym typeface="Roboto"/>
                </a:rPr>
                <a:t>→</a:t>
              </a:r>
              <a:r>
                <a:rPr lang="vi-VN" sz="2400" b="1" dirty="0">
                  <a:solidFill>
                    <a:srgbClr val="000000"/>
                  </a:solidFill>
                  <a:latin typeface="Arial" panose="020B0604020202020204" pitchFamily="34" charset="0"/>
                  <a:ea typeface="Roboto"/>
                  <a:cs typeface="Arial" panose="020B0604020202020204" pitchFamily="34" charset="0"/>
                  <a:sym typeface="Roboto"/>
                </a:rPr>
                <a:t> t</a:t>
              </a:r>
              <a:endParaRPr sz="2400" b="1" dirty="0">
                <a:solidFill>
                  <a:srgbClr val="000000"/>
                </a:solidFill>
                <a:latin typeface="#9Slide07 IcielBaliho Script" pitchFamily="2" charset="0"/>
                <a:ea typeface="Roboto"/>
                <a:cs typeface="Roboto"/>
                <a:sym typeface="Roboto"/>
              </a:endParaRPr>
            </a:p>
          </p:txBody>
        </p:sp>
      </p:grpSp>
      <p:sp>
        <p:nvSpPr>
          <p:cNvPr id="171" name="Google Shape;171;p20"/>
          <p:cNvSpPr txBox="1"/>
          <p:nvPr/>
        </p:nvSpPr>
        <p:spPr>
          <a:xfrm>
            <a:off x="3051766" y="3954040"/>
            <a:ext cx="1420290" cy="579600"/>
          </a:xfrm>
          <a:prstGeom prst="rect">
            <a:avLst/>
          </a:prstGeom>
          <a:noFill/>
          <a:ln>
            <a:noFill/>
          </a:ln>
        </p:spPr>
        <p:txBody>
          <a:bodyPr spcFirstLastPara="1" wrap="square" lIns="0" tIns="6700" rIns="0" bIns="0" anchor="ctr" anchorCtr="0">
            <a:noAutofit/>
          </a:bodyPr>
          <a:lstStyle/>
          <a:p>
            <a:pPr marL="12700" marR="0" lvl="0" indent="0" algn="ctr" rtl="0">
              <a:lnSpc>
                <a:spcPct val="100000"/>
              </a:lnSpc>
              <a:spcBef>
                <a:spcPts val="0"/>
              </a:spcBef>
              <a:spcAft>
                <a:spcPts val="0"/>
              </a:spcAft>
              <a:buNone/>
            </a:pPr>
            <a:r>
              <a:rPr lang="vi-VN" sz="1800" dirty="0">
                <a:solidFill>
                  <a:srgbClr val="000000"/>
                </a:solidFill>
                <a:latin typeface="#9Slide03 Arima Madurai Black" panose="00000A00000000000000" pitchFamily="2" charset="0"/>
                <a:ea typeface="Roboto"/>
                <a:cs typeface="#9Slide03 Arima Madurai Black" panose="00000A00000000000000" pitchFamily="2" charset="0"/>
                <a:sym typeface="Roboto"/>
              </a:rPr>
              <a:t>Tìm quãng đường khi biết thời gian</a:t>
            </a:r>
            <a:endParaRPr sz="1800" dirty="0">
              <a:solidFill>
                <a:srgbClr val="000000"/>
              </a:solidFill>
              <a:latin typeface="#9Slide03 Arima Madurai Black" panose="00000A00000000000000" pitchFamily="2" charset="0"/>
              <a:ea typeface="Roboto"/>
              <a:cs typeface="#9Slide03 Arima Madurai Black" panose="00000A00000000000000" pitchFamily="2" charset="0"/>
              <a:sym typeface="Roboto"/>
            </a:endParaRPr>
          </a:p>
        </p:txBody>
      </p:sp>
      <p:grpSp>
        <p:nvGrpSpPr>
          <p:cNvPr id="11" name="Group 10">
            <a:extLst>
              <a:ext uri="{FF2B5EF4-FFF2-40B4-BE49-F238E27FC236}">
                <a16:creationId xmlns:a16="http://schemas.microsoft.com/office/drawing/2014/main" id="{BADC2360-74A0-9725-BC90-C3BA4ED1999E}"/>
              </a:ext>
            </a:extLst>
          </p:cNvPr>
          <p:cNvGrpSpPr/>
          <p:nvPr/>
        </p:nvGrpSpPr>
        <p:grpSpPr>
          <a:xfrm>
            <a:off x="3051766" y="3160546"/>
            <a:ext cx="1323001" cy="481012"/>
            <a:chOff x="3051766" y="3160546"/>
            <a:chExt cx="1323001" cy="481012"/>
          </a:xfrm>
        </p:grpSpPr>
        <p:sp>
          <p:nvSpPr>
            <p:cNvPr id="170" name="Google Shape;170;p20"/>
            <p:cNvSpPr/>
            <p:nvPr/>
          </p:nvSpPr>
          <p:spPr>
            <a:xfrm>
              <a:off x="3051766" y="3160546"/>
              <a:ext cx="1323001" cy="481012"/>
            </a:xfrm>
            <a:prstGeom prst="roundRect">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latin typeface="#9Slide07 IcielBaliho Script" pitchFamily="2" charset="0"/>
              </a:endParaRPr>
            </a:p>
          </p:txBody>
        </p:sp>
        <p:sp>
          <p:nvSpPr>
            <p:cNvPr id="172" name="Google Shape;172;p20"/>
            <p:cNvSpPr txBox="1"/>
            <p:nvPr/>
          </p:nvSpPr>
          <p:spPr>
            <a:xfrm>
              <a:off x="3152390" y="3282969"/>
              <a:ext cx="1064450" cy="294260"/>
            </a:xfrm>
            <a:prstGeom prst="rect">
              <a:avLst/>
            </a:prstGeom>
            <a:noFill/>
            <a:ln>
              <a:noFill/>
            </a:ln>
          </p:spPr>
          <p:txBody>
            <a:bodyPr spcFirstLastPara="1" wrap="square" lIns="91425" tIns="91425" rIns="91425" bIns="91425" anchor="ctr" anchorCtr="0">
              <a:noAutofit/>
            </a:bodyPr>
            <a:lstStyle/>
            <a:p>
              <a:pPr marL="12700" marR="0" lvl="0" indent="0" algn="ctr" rtl="0">
                <a:lnSpc>
                  <a:spcPct val="100000"/>
                </a:lnSpc>
                <a:spcBef>
                  <a:spcPts val="0"/>
                </a:spcBef>
                <a:spcAft>
                  <a:spcPts val="0"/>
                </a:spcAft>
                <a:buNone/>
              </a:pPr>
              <a:r>
                <a:rPr lang="vi-VN" sz="2400" b="1" dirty="0">
                  <a:solidFill>
                    <a:srgbClr val="000000"/>
                  </a:solidFill>
                  <a:latin typeface="#9Slide07 IcielBaliho Script" pitchFamily="2" charset="0"/>
                  <a:ea typeface="Roboto"/>
                  <a:cs typeface="Roboto"/>
                  <a:sym typeface="Roboto"/>
                </a:rPr>
                <a:t>t </a:t>
              </a:r>
              <a:r>
                <a:rPr lang="vi-VN" sz="2400" b="1" dirty="0">
                  <a:solidFill>
                    <a:srgbClr val="000000"/>
                  </a:solidFill>
                  <a:latin typeface="#9Slide03 Arima Madurai Black" panose="00000A00000000000000" pitchFamily="2" charset="0"/>
                  <a:ea typeface="Roboto"/>
                  <a:cs typeface="#9Slide03 Arima Madurai Black" panose="00000A00000000000000" pitchFamily="2" charset="0"/>
                  <a:sym typeface="Roboto"/>
                </a:rPr>
                <a:t>→ s</a:t>
              </a:r>
              <a:endParaRPr sz="2400" b="1" dirty="0">
                <a:solidFill>
                  <a:srgbClr val="000000"/>
                </a:solidFill>
                <a:latin typeface="#9Slide07 IcielBaliho Script" pitchFamily="2" charset="0"/>
                <a:ea typeface="Roboto"/>
                <a:cs typeface="Roboto"/>
                <a:sym typeface="Roboto"/>
              </a:endParaRPr>
            </a:p>
          </p:txBody>
        </p:sp>
      </p:grpSp>
      <p:sp>
        <p:nvSpPr>
          <p:cNvPr id="175" name="Google Shape;175;p20"/>
          <p:cNvSpPr txBox="1"/>
          <p:nvPr/>
        </p:nvSpPr>
        <p:spPr>
          <a:xfrm>
            <a:off x="5053272" y="3954040"/>
            <a:ext cx="1174200" cy="579600"/>
          </a:xfrm>
          <a:prstGeom prst="rect">
            <a:avLst/>
          </a:prstGeom>
          <a:noFill/>
          <a:ln>
            <a:noFill/>
          </a:ln>
        </p:spPr>
        <p:txBody>
          <a:bodyPr spcFirstLastPara="1" wrap="square" lIns="0" tIns="6700" rIns="0" bIns="0" anchor="ctr" anchorCtr="0">
            <a:noAutofit/>
          </a:bodyPr>
          <a:lstStyle/>
          <a:p>
            <a:pPr marL="12700" marR="0" lvl="0" indent="0" algn="ctr" rtl="0">
              <a:lnSpc>
                <a:spcPct val="100000"/>
              </a:lnSpc>
              <a:spcBef>
                <a:spcPts val="0"/>
              </a:spcBef>
              <a:spcAft>
                <a:spcPts val="0"/>
              </a:spcAft>
              <a:buNone/>
            </a:pPr>
            <a:r>
              <a:rPr lang="vi-VN" sz="1800" dirty="0">
                <a:solidFill>
                  <a:srgbClr val="000000"/>
                </a:solidFill>
                <a:latin typeface="#9Slide03 Arima Madurai Black" panose="00000A00000000000000" pitchFamily="2" charset="0"/>
                <a:ea typeface="Roboto"/>
                <a:cs typeface="#9Slide03 Arima Madurai Black" panose="00000A00000000000000" pitchFamily="2" charset="0"/>
                <a:sym typeface="Roboto"/>
              </a:rPr>
              <a:t>Tìm tốc độ từ đồ thị</a:t>
            </a:r>
            <a:endParaRPr sz="1800" dirty="0">
              <a:solidFill>
                <a:srgbClr val="000000"/>
              </a:solidFill>
              <a:latin typeface="#9Slide03 Arima Madurai Black" panose="00000A00000000000000" pitchFamily="2" charset="0"/>
              <a:ea typeface="Roboto"/>
              <a:cs typeface="#9Slide03 Arima Madurai Black" panose="00000A00000000000000" pitchFamily="2" charset="0"/>
              <a:sym typeface="Roboto"/>
            </a:endParaRPr>
          </a:p>
        </p:txBody>
      </p:sp>
      <p:grpSp>
        <p:nvGrpSpPr>
          <p:cNvPr id="12" name="Group 11">
            <a:extLst>
              <a:ext uri="{FF2B5EF4-FFF2-40B4-BE49-F238E27FC236}">
                <a16:creationId xmlns:a16="http://schemas.microsoft.com/office/drawing/2014/main" id="{18659550-09A6-A224-96B1-0ED3F3DAD445}"/>
              </a:ext>
            </a:extLst>
          </p:cNvPr>
          <p:cNvGrpSpPr/>
          <p:nvPr/>
        </p:nvGrpSpPr>
        <p:grpSpPr>
          <a:xfrm>
            <a:off x="4943474" y="3160546"/>
            <a:ext cx="1323001" cy="481012"/>
            <a:chOff x="4943474" y="3160546"/>
            <a:chExt cx="1323001" cy="481012"/>
          </a:xfrm>
        </p:grpSpPr>
        <p:sp>
          <p:nvSpPr>
            <p:cNvPr id="174" name="Google Shape;174;p20"/>
            <p:cNvSpPr/>
            <p:nvPr/>
          </p:nvSpPr>
          <p:spPr>
            <a:xfrm>
              <a:off x="4943474" y="3160546"/>
              <a:ext cx="1323001" cy="481012"/>
            </a:xfrm>
            <a:prstGeom prst="roundRect">
              <a:avLst>
                <a:gd name="adj" fmla="val 50000"/>
              </a:avLst>
            </a:prstGeom>
            <a:solidFill>
              <a:srgbClr val="FFD0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latin typeface="#9Slide07 IcielBaliho Script" pitchFamily="2" charset="0"/>
              </a:endParaRPr>
            </a:p>
          </p:txBody>
        </p:sp>
        <p:sp>
          <p:nvSpPr>
            <p:cNvPr id="176" name="Google Shape;176;p20"/>
            <p:cNvSpPr txBox="1"/>
            <p:nvPr/>
          </p:nvSpPr>
          <p:spPr>
            <a:xfrm>
              <a:off x="5093023" y="3204768"/>
              <a:ext cx="1064450" cy="294260"/>
            </a:xfrm>
            <a:prstGeom prst="rect">
              <a:avLst/>
            </a:prstGeom>
            <a:noFill/>
            <a:ln>
              <a:noFill/>
            </a:ln>
          </p:spPr>
          <p:txBody>
            <a:bodyPr spcFirstLastPara="1" wrap="square" lIns="91425" tIns="91425" rIns="91425" bIns="91425" anchor="ctr" anchorCtr="0">
              <a:noAutofit/>
            </a:bodyPr>
            <a:lstStyle/>
            <a:p>
              <a:pPr marL="12700" marR="0" lvl="0" indent="0" algn="ctr" rtl="0">
                <a:lnSpc>
                  <a:spcPct val="100000"/>
                </a:lnSpc>
                <a:spcBef>
                  <a:spcPts val="0"/>
                </a:spcBef>
                <a:spcAft>
                  <a:spcPts val="0"/>
                </a:spcAft>
                <a:buNone/>
              </a:pPr>
              <a:r>
                <a:rPr lang="vi-VN" sz="2400" b="1">
                  <a:solidFill>
                    <a:srgbClr val="000000"/>
                  </a:solidFill>
                  <a:latin typeface="#9Slide07 IcielBaliho Script" pitchFamily="2" charset="0"/>
                  <a:ea typeface="Roboto"/>
                  <a:cs typeface="Roboto"/>
                  <a:sym typeface="Roboto"/>
                </a:rPr>
                <a:t>v</a:t>
              </a:r>
              <a:endParaRPr sz="2400" b="1" dirty="0">
                <a:solidFill>
                  <a:srgbClr val="000000"/>
                </a:solidFill>
                <a:latin typeface="#9Slide07 IcielBaliho Script" pitchFamily="2" charset="0"/>
                <a:ea typeface="Roboto"/>
                <a:cs typeface="Roboto"/>
                <a:sym typeface="Roboto"/>
              </a:endParaRPr>
            </a:p>
          </p:txBody>
        </p:sp>
      </p:grpSp>
      <p:sp>
        <p:nvSpPr>
          <p:cNvPr id="179" name="Google Shape;179;p20"/>
          <p:cNvSpPr txBox="1"/>
          <p:nvPr/>
        </p:nvSpPr>
        <p:spPr>
          <a:xfrm>
            <a:off x="6762879" y="3970635"/>
            <a:ext cx="1686460" cy="579600"/>
          </a:xfrm>
          <a:prstGeom prst="rect">
            <a:avLst/>
          </a:prstGeom>
          <a:noFill/>
          <a:ln>
            <a:noFill/>
          </a:ln>
        </p:spPr>
        <p:txBody>
          <a:bodyPr spcFirstLastPara="1" wrap="square" lIns="0" tIns="6700" rIns="0" bIns="0" anchor="ctr" anchorCtr="0">
            <a:noAutofit/>
          </a:bodyPr>
          <a:lstStyle/>
          <a:p>
            <a:pPr marL="12700" marR="0" lvl="0" indent="0" algn="ctr" rtl="0">
              <a:lnSpc>
                <a:spcPct val="100000"/>
              </a:lnSpc>
              <a:spcBef>
                <a:spcPts val="0"/>
              </a:spcBef>
              <a:spcAft>
                <a:spcPts val="0"/>
              </a:spcAft>
              <a:buNone/>
            </a:pPr>
            <a:r>
              <a:rPr lang="vi-VN" sz="1800">
                <a:solidFill>
                  <a:srgbClr val="000000"/>
                </a:solidFill>
                <a:latin typeface="#9Slide03 Arima Madurai Black" panose="00000A00000000000000" pitchFamily="2" charset="0"/>
                <a:ea typeface="Roboto"/>
                <a:cs typeface="#9Slide03 Arima Madurai Black" panose="00000A00000000000000" pitchFamily="2" charset="0"/>
                <a:sym typeface="Roboto"/>
              </a:rPr>
              <a:t>Đường thẳng nằm ngang – vật không chuyển động</a:t>
            </a:r>
            <a:endParaRPr sz="1800" dirty="0">
              <a:solidFill>
                <a:srgbClr val="000000"/>
              </a:solidFill>
              <a:latin typeface="#9Slide03 Arima Madurai Black" panose="00000A00000000000000" pitchFamily="2" charset="0"/>
              <a:ea typeface="Roboto"/>
              <a:cs typeface="#9Slide03 Arima Madurai Black" panose="00000A00000000000000" pitchFamily="2" charset="0"/>
              <a:sym typeface="Roboto"/>
            </a:endParaRPr>
          </a:p>
        </p:txBody>
      </p:sp>
      <p:grpSp>
        <p:nvGrpSpPr>
          <p:cNvPr id="13" name="Group 12">
            <a:extLst>
              <a:ext uri="{FF2B5EF4-FFF2-40B4-BE49-F238E27FC236}">
                <a16:creationId xmlns:a16="http://schemas.microsoft.com/office/drawing/2014/main" id="{E1644D98-70B8-A203-7012-8BAB5EA130C4}"/>
              </a:ext>
            </a:extLst>
          </p:cNvPr>
          <p:cNvGrpSpPr/>
          <p:nvPr/>
        </p:nvGrpSpPr>
        <p:grpSpPr>
          <a:xfrm>
            <a:off x="6850826" y="3160546"/>
            <a:ext cx="1323001" cy="481012"/>
            <a:chOff x="6850826" y="3160546"/>
            <a:chExt cx="1323001" cy="481012"/>
          </a:xfrm>
        </p:grpSpPr>
        <p:sp>
          <p:nvSpPr>
            <p:cNvPr id="178" name="Google Shape;178;p20"/>
            <p:cNvSpPr/>
            <p:nvPr/>
          </p:nvSpPr>
          <p:spPr>
            <a:xfrm>
              <a:off x="6850826" y="3160546"/>
              <a:ext cx="1323001" cy="481012"/>
            </a:xfrm>
            <a:prstGeom prst="roundRect">
              <a:avLst>
                <a:gd name="adj" fmla="val 5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latin typeface="#9Slide07 IcielBaliho Script" pitchFamily="2" charset="0"/>
              </a:endParaRPr>
            </a:p>
          </p:txBody>
        </p:sp>
        <p:sp>
          <p:nvSpPr>
            <p:cNvPr id="180" name="Google Shape;180;p20"/>
            <p:cNvSpPr txBox="1"/>
            <p:nvPr/>
          </p:nvSpPr>
          <p:spPr>
            <a:xfrm>
              <a:off x="7003251" y="3253922"/>
              <a:ext cx="1064450" cy="294260"/>
            </a:xfrm>
            <a:prstGeom prst="rect">
              <a:avLst/>
            </a:prstGeom>
            <a:noFill/>
            <a:ln>
              <a:noFill/>
            </a:ln>
          </p:spPr>
          <p:txBody>
            <a:bodyPr spcFirstLastPara="1" wrap="square" lIns="91425" tIns="91425" rIns="91425" bIns="91425" anchor="ctr" anchorCtr="0">
              <a:noAutofit/>
            </a:bodyPr>
            <a:lstStyle/>
            <a:p>
              <a:pPr marL="12700" marR="0" lvl="0" indent="0" algn="ctr" rtl="0">
                <a:lnSpc>
                  <a:spcPct val="100000"/>
                </a:lnSpc>
                <a:spcBef>
                  <a:spcPts val="0"/>
                </a:spcBef>
                <a:spcAft>
                  <a:spcPts val="0"/>
                </a:spcAft>
                <a:buNone/>
              </a:pPr>
              <a:r>
                <a:rPr lang="vi-VN" sz="2400" b="1" dirty="0">
                  <a:solidFill>
                    <a:srgbClr val="000000"/>
                  </a:solidFill>
                  <a:latin typeface="#9Slide07 IcielBaliho Script" pitchFamily="2" charset="0"/>
                  <a:ea typeface="Roboto"/>
                  <a:cs typeface="Roboto"/>
                  <a:sym typeface="Roboto"/>
                </a:rPr>
                <a:t>Mô tả</a:t>
              </a:r>
              <a:endParaRPr sz="2400" b="1" dirty="0">
                <a:solidFill>
                  <a:srgbClr val="000000"/>
                </a:solidFill>
                <a:latin typeface="#9Slide07 IcielBaliho Script" pitchFamily="2" charset="0"/>
                <a:ea typeface="Roboto"/>
                <a:cs typeface="Roboto"/>
                <a:sym typeface="Roboto"/>
              </a:endParaRPr>
            </a:p>
          </p:txBody>
        </p:sp>
      </p:grpSp>
      <p:grpSp>
        <p:nvGrpSpPr>
          <p:cNvPr id="5" name="Group 4">
            <a:extLst>
              <a:ext uri="{FF2B5EF4-FFF2-40B4-BE49-F238E27FC236}">
                <a16:creationId xmlns:a16="http://schemas.microsoft.com/office/drawing/2014/main" id="{D922A869-39D5-3B9D-54D4-0EFB07EDC41A}"/>
              </a:ext>
            </a:extLst>
          </p:cNvPr>
          <p:cNvGrpSpPr/>
          <p:nvPr/>
        </p:nvGrpSpPr>
        <p:grpSpPr>
          <a:xfrm>
            <a:off x="2850151" y="1252145"/>
            <a:ext cx="1494118" cy="1660096"/>
            <a:chOff x="2609927" y="1351925"/>
            <a:chExt cx="1954212" cy="2171300"/>
          </a:xfrm>
        </p:grpSpPr>
        <p:sp>
          <p:nvSpPr>
            <p:cNvPr id="181" name="Google Shape;181;p20"/>
            <p:cNvSpPr/>
            <p:nvPr/>
          </p:nvSpPr>
          <p:spPr>
            <a:xfrm>
              <a:off x="3522596" y="1351925"/>
              <a:ext cx="71154" cy="230864"/>
            </a:xfrm>
            <a:custGeom>
              <a:avLst/>
              <a:gdLst/>
              <a:ahLst/>
              <a:cxnLst/>
              <a:rect l="l" t="t" r="r" b="b"/>
              <a:pathLst>
                <a:path w="323" h="1048" extrusionOk="0">
                  <a:moveTo>
                    <a:pt x="161" y="0"/>
                  </a:moveTo>
                  <a:cubicBezTo>
                    <a:pt x="70" y="0"/>
                    <a:pt x="0" y="73"/>
                    <a:pt x="0" y="161"/>
                  </a:cubicBezTo>
                  <a:lnTo>
                    <a:pt x="0" y="886"/>
                  </a:lnTo>
                  <a:cubicBezTo>
                    <a:pt x="0" y="978"/>
                    <a:pt x="70" y="1047"/>
                    <a:pt x="161" y="1047"/>
                  </a:cubicBezTo>
                  <a:cubicBezTo>
                    <a:pt x="249" y="1047"/>
                    <a:pt x="322" y="978"/>
                    <a:pt x="322" y="886"/>
                  </a:cubicBezTo>
                  <a:lnTo>
                    <a:pt x="322" y="161"/>
                  </a:lnTo>
                  <a:cubicBezTo>
                    <a:pt x="322" y="73"/>
                    <a:pt x="249" y="0"/>
                    <a:pt x="161" y="0"/>
                  </a:cubicBezTo>
                  <a:close/>
                </a:path>
              </a:pathLst>
            </a:custGeom>
            <a:solidFill>
              <a:srgbClr val="6491E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82" name="Google Shape;182;p20"/>
            <p:cNvSpPr/>
            <p:nvPr/>
          </p:nvSpPr>
          <p:spPr>
            <a:xfrm>
              <a:off x="3070117" y="1408539"/>
              <a:ext cx="160593" cy="209276"/>
            </a:xfrm>
            <a:custGeom>
              <a:avLst/>
              <a:gdLst/>
              <a:ahLst/>
              <a:cxnLst/>
              <a:rect l="l" t="t" r="r" b="b"/>
              <a:pathLst>
                <a:path w="729" h="950" extrusionOk="0">
                  <a:moveTo>
                    <a:pt x="183" y="0"/>
                  </a:moveTo>
                  <a:cubicBezTo>
                    <a:pt x="156" y="0"/>
                    <a:pt x="128" y="7"/>
                    <a:pt x="103" y="21"/>
                  </a:cubicBezTo>
                  <a:cubicBezTo>
                    <a:pt x="26" y="65"/>
                    <a:pt x="0" y="164"/>
                    <a:pt x="44" y="241"/>
                  </a:cubicBezTo>
                  <a:lnTo>
                    <a:pt x="406" y="867"/>
                  </a:lnTo>
                  <a:cubicBezTo>
                    <a:pt x="436" y="920"/>
                    <a:pt x="492" y="950"/>
                    <a:pt x="549" y="950"/>
                  </a:cubicBezTo>
                  <a:cubicBezTo>
                    <a:pt x="575" y="950"/>
                    <a:pt x="602" y="943"/>
                    <a:pt x="626" y="929"/>
                  </a:cubicBezTo>
                  <a:cubicBezTo>
                    <a:pt x="703" y="882"/>
                    <a:pt x="729" y="783"/>
                    <a:pt x="685" y="706"/>
                  </a:cubicBezTo>
                  <a:lnTo>
                    <a:pt x="322" y="80"/>
                  </a:lnTo>
                  <a:cubicBezTo>
                    <a:pt x="293" y="29"/>
                    <a:pt x="239" y="0"/>
                    <a:pt x="183" y="0"/>
                  </a:cubicBezTo>
                  <a:close/>
                </a:path>
              </a:pathLst>
            </a:custGeom>
            <a:solidFill>
              <a:srgbClr val="6491E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83" name="Google Shape;183;p20"/>
            <p:cNvSpPr/>
            <p:nvPr/>
          </p:nvSpPr>
          <p:spPr>
            <a:xfrm>
              <a:off x="3880571" y="1421316"/>
              <a:ext cx="161474" cy="210377"/>
            </a:xfrm>
            <a:custGeom>
              <a:avLst/>
              <a:gdLst/>
              <a:ahLst/>
              <a:cxnLst/>
              <a:rect l="l" t="t" r="r" b="b"/>
              <a:pathLst>
                <a:path w="733" h="955" extrusionOk="0">
                  <a:moveTo>
                    <a:pt x="551" y="1"/>
                  </a:moveTo>
                  <a:cubicBezTo>
                    <a:pt x="495" y="1"/>
                    <a:pt x="440" y="30"/>
                    <a:pt x="411" y="84"/>
                  </a:cubicBezTo>
                  <a:lnTo>
                    <a:pt x="45" y="710"/>
                  </a:lnTo>
                  <a:cubicBezTo>
                    <a:pt x="1" y="787"/>
                    <a:pt x="26" y="886"/>
                    <a:pt x="107" y="934"/>
                  </a:cubicBezTo>
                  <a:cubicBezTo>
                    <a:pt x="131" y="948"/>
                    <a:pt x="157" y="954"/>
                    <a:pt x="183" y="954"/>
                  </a:cubicBezTo>
                  <a:cubicBezTo>
                    <a:pt x="239" y="954"/>
                    <a:pt x="294" y="924"/>
                    <a:pt x="326" y="871"/>
                  </a:cubicBezTo>
                  <a:lnTo>
                    <a:pt x="689" y="245"/>
                  </a:lnTo>
                  <a:cubicBezTo>
                    <a:pt x="733" y="168"/>
                    <a:pt x="707" y="66"/>
                    <a:pt x="630" y="22"/>
                  </a:cubicBezTo>
                  <a:cubicBezTo>
                    <a:pt x="605" y="8"/>
                    <a:pt x="578" y="1"/>
                    <a:pt x="551" y="1"/>
                  </a:cubicBezTo>
                  <a:close/>
                </a:path>
              </a:pathLst>
            </a:custGeom>
            <a:solidFill>
              <a:srgbClr val="6491E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nvGrpSpPr>
            <p:cNvPr id="184" name="Google Shape;184;p20"/>
            <p:cNvGrpSpPr/>
            <p:nvPr/>
          </p:nvGrpSpPr>
          <p:grpSpPr>
            <a:xfrm>
              <a:off x="3074182" y="1965776"/>
              <a:ext cx="1023694" cy="1557449"/>
              <a:chOff x="3006432" y="1884251"/>
              <a:chExt cx="1023694" cy="1557449"/>
            </a:xfrm>
          </p:grpSpPr>
          <p:sp>
            <p:nvSpPr>
              <p:cNvPr id="185" name="Google Shape;185;p20"/>
              <p:cNvSpPr/>
              <p:nvPr/>
            </p:nvSpPr>
            <p:spPr>
              <a:xfrm>
                <a:off x="3006432" y="1884251"/>
                <a:ext cx="1023693" cy="1067085"/>
              </a:xfrm>
              <a:custGeom>
                <a:avLst/>
                <a:gdLst/>
                <a:ahLst/>
                <a:cxnLst/>
                <a:rect l="l" t="t" r="r" b="b"/>
                <a:pathLst>
                  <a:path w="4647" h="4844" extrusionOk="0">
                    <a:moveTo>
                      <a:pt x="2324" y="0"/>
                    </a:moveTo>
                    <a:cubicBezTo>
                      <a:pt x="1935" y="0"/>
                      <a:pt x="1547" y="99"/>
                      <a:pt x="1198" y="297"/>
                    </a:cubicBezTo>
                    <a:cubicBezTo>
                      <a:pt x="740" y="553"/>
                      <a:pt x="290" y="1007"/>
                      <a:pt x="158" y="1809"/>
                    </a:cubicBezTo>
                    <a:cubicBezTo>
                      <a:pt x="158" y="1809"/>
                      <a:pt x="1" y="2717"/>
                      <a:pt x="495" y="3365"/>
                    </a:cubicBezTo>
                    <a:cubicBezTo>
                      <a:pt x="876" y="3870"/>
                      <a:pt x="985" y="4265"/>
                      <a:pt x="1022" y="4584"/>
                    </a:cubicBezTo>
                    <a:cubicBezTo>
                      <a:pt x="1040" y="4730"/>
                      <a:pt x="1165" y="4840"/>
                      <a:pt x="1315" y="4844"/>
                    </a:cubicBezTo>
                    <a:lnTo>
                      <a:pt x="3332" y="4844"/>
                    </a:lnTo>
                    <a:cubicBezTo>
                      <a:pt x="3482" y="4840"/>
                      <a:pt x="3607" y="4730"/>
                      <a:pt x="3625" y="4584"/>
                    </a:cubicBezTo>
                    <a:cubicBezTo>
                      <a:pt x="3665" y="4265"/>
                      <a:pt x="3772" y="3870"/>
                      <a:pt x="4156" y="3365"/>
                    </a:cubicBezTo>
                    <a:cubicBezTo>
                      <a:pt x="4647" y="2717"/>
                      <a:pt x="4489" y="1809"/>
                      <a:pt x="4489" y="1809"/>
                    </a:cubicBezTo>
                    <a:cubicBezTo>
                      <a:pt x="4357" y="1007"/>
                      <a:pt x="3911" y="553"/>
                      <a:pt x="3453" y="297"/>
                    </a:cubicBezTo>
                    <a:cubicBezTo>
                      <a:pt x="3102" y="99"/>
                      <a:pt x="2713" y="0"/>
                      <a:pt x="2324" y="0"/>
                    </a:cubicBezTo>
                    <a:close/>
                  </a:path>
                </a:pathLst>
              </a:custGeom>
              <a:solidFill>
                <a:srgbClr val="6491E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186" name="Google Shape;186;p20"/>
              <p:cNvSpPr/>
              <p:nvPr/>
            </p:nvSpPr>
            <p:spPr>
              <a:xfrm>
                <a:off x="3279153" y="3014117"/>
                <a:ext cx="474287" cy="111467"/>
              </a:xfrm>
              <a:custGeom>
                <a:avLst/>
                <a:gdLst/>
                <a:ahLst/>
                <a:cxnLst/>
                <a:rect l="l" t="t" r="r" b="b"/>
                <a:pathLst>
                  <a:path w="2153" h="506" extrusionOk="0">
                    <a:moveTo>
                      <a:pt x="99" y="0"/>
                    </a:moveTo>
                    <a:cubicBezTo>
                      <a:pt x="44" y="0"/>
                      <a:pt x="0" y="44"/>
                      <a:pt x="0" y="99"/>
                    </a:cubicBezTo>
                    <a:lnTo>
                      <a:pt x="0" y="403"/>
                    </a:lnTo>
                    <a:cubicBezTo>
                      <a:pt x="0" y="462"/>
                      <a:pt x="44" y="506"/>
                      <a:pt x="99" y="506"/>
                    </a:cubicBezTo>
                    <a:lnTo>
                      <a:pt x="2050" y="506"/>
                    </a:lnTo>
                    <a:cubicBezTo>
                      <a:pt x="2109" y="506"/>
                      <a:pt x="2153" y="462"/>
                      <a:pt x="2153" y="403"/>
                    </a:cubicBezTo>
                    <a:lnTo>
                      <a:pt x="2153" y="99"/>
                    </a:lnTo>
                    <a:cubicBezTo>
                      <a:pt x="2153" y="44"/>
                      <a:pt x="2109" y="0"/>
                      <a:pt x="2050" y="0"/>
                    </a:cubicBezTo>
                    <a:close/>
                  </a:path>
                </a:pathLst>
              </a:custGeom>
              <a:solidFill>
                <a:srgbClr val="6491E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87" name="Google Shape;187;p20"/>
              <p:cNvSpPr/>
              <p:nvPr/>
            </p:nvSpPr>
            <p:spPr>
              <a:xfrm>
                <a:off x="3354934" y="3169642"/>
                <a:ext cx="328454" cy="111687"/>
              </a:xfrm>
              <a:custGeom>
                <a:avLst/>
                <a:gdLst/>
                <a:ahLst/>
                <a:cxnLst/>
                <a:rect l="l" t="t" r="r" b="b"/>
                <a:pathLst>
                  <a:path w="1491" h="507" extrusionOk="0">
                    <a:moveTo>
                      <a:pt x="99" y="1"/>
                    </a:moveTo>
                    <a:cubicBezTo>
                      <a:pt x="44" y="1"/>
                      <a:pt x="0" y="48"/>
                      <a:pt x="0" y="103"/>
                    </a:cubicBezTo>
                    <a:lnTo>
                      <a:pt x="0" y="407"/>
                    </a:lnTo>
                    <a:cubicBezTo>
                      <a:pt x="0" y="462"/>
                      <a:pt x="44" y="506"/>
                      <a:pt x="99" y="506"/>
                    </a:cubicBezTo>
                    <a:lnTo>
                      <a:pt x="1391" y="506"/>
                    </a:lnTo>
                    <a:cubicBezTo>
                      <a:pt x="1446" y="506"/>
                      <a:pt x="1490" y="462"/>
                      <a:pt x="1490" y="407"/>
                    </a:cubicBezTo>
                    <a:lnTo>
                      <a:pt x="1490" y="103"/>
                    </a:lnTo>
                    <a:cubicBezTo>
                      <a:pt x="1490" y="48"/>
                      <a:pt x="1446" y="1"/>
                      <a:pt x="1391" y="1"/>
                    </a:cubicBezTo>
                    <a:close/>
                  </a:path>
                </a:pathLst>
              </a:custGeom>
              <a:solidFill>
                <a:srgbClr val="6491E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88" name="Google Shape;188;p20"/>
              <p:cNvSpPr/>
              <p:nvPr/>
            </p:nvSpPr>
            <p:spPr>
              <a:xfrm>
                <a:off x="3430714" y="3330233"/>
                <a:ext cx="171166" cy="111467"/>
              </a:xfrm>
              <a:custGeom>
                <a:avLst/>
                <a:gdLst/>
                <a:ahLst/>
                <a:cxnLst/>
                <a:rect l="l" t="t" r="r" b="b"/>
                <a:pathLst>
                  <a:path w="777" h="506" extrusionOk="0">
                    <a:moveTo>
                      <a:pt x="99" y="0"/>
                    </a:moveTo>
                    <a:cubicBezTo>
                      <a:pt x="44" y="0"/>
                      <a:pt x="0" y="44"/>
                      <a:pt x="0" y="99"/>
                    </a:cubicBezTo>
                    <a:lnTo>
                      <a:pt x="0" y="407"/>
                    </a:lnTo>
                    <a:cubicBezTo>
                      <a:pt x="0" y="462"/>
                      <a:pt x="44" y="506"/>
                      <a:pt x="99" y="506"/>
                    </a:cubicBezTo>
                    <a:lnTo>
                      <a:pt x="678" y="506"/>
                    </a:lnTo>
                    <a:cubicBezTo>
                      <a:pt x="733" y="506"/>
                      <a:pt x="776" y="462"/>
                      <a:pt x="776" y="407"/>
                    </a:cubicBezTo>
                    <a:lnTo>
                      <a:pt x="776" y="99"/>
                    </a:lnTo>
                    <a:cubicBezTo>
                      <a:pt x="776" y="44"/>
                      <a:pt x="733" y="0"/>
                      <a:pt x="678" y="0"/>
                    </a:cubicBezTo>
                    <a:close/>
                  </a:path>
                </a:pathLst>
              </a:custGeom>
              <a:solidFill>
                <a:srgbClr val="6491E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89" name="Google Shape;189;p20"/>
              <p:cNvSpPr/>
              <p:nvPr/>
            </p:nvSpPr>
            <p:spPr>
              <a:xfrm>
                <a:off x="3217692" y="1886454"/>
                <a:ext cx="812434" cy="1064882"/>
              </a:xfrm>
              <a:custGeom>
                <a:avLst/>
                <a:gdLst/>
                <a:ahLst/>
                <a:cxnLst/>
                <a:rect l="l" t="t" r="r" b="b"/>
                <a:pathLst>
                  <a:path w="3688" h="4834" extrusionOk="0">
                    <a:moveTo>
                      <a:pt x="1579" y="1"/>
                    </a:moveTo>
                    <a:cubicBezTo>
                      <a:pt x="2333" y="667"/>
                      <a:pt x="2600" y="1729"/>
                      <a:pt x="2249" y="2670"/>
                    </a:cubicBezTo>
                    <a:cubicBezTo>
                      <a:pt x="1901" y="3615"/>
                      <a:pt x="1008" y="4244"/>
                      <a:pt x="1" y="4255"/>
                    </a:cubicBezTo>
                    <a:cubicBezTo>
                      <a:pt x="30" y="4361"/>
                      <a:pt x="52" y="4468"/>
                      <a:pt x="63" y="4574"/>
                    </a:cubicBezTo>
                    <a:cubicBezTo>
                      <a:pt x="81" y="4724"/>
                      <a:pt x="206" y="4834"/>
                      <a:pt x="356" y="4834"/>
                    </a:cubicBezTo>
                    <a:lnTo>
                      <a:pt x="2373" y="4834"/>
                    </a:lnTo>
                    <a:cubicBezTo>
                      <a:pt x="2520" y="4834"/>
                      <a:pt x="2648" y="4724"/>
                      <a:pt x="2666" y="4574"/>
                    </a:cubicBezTo>
                    <a:cubicBezTo>
                      <a:pt x="2703" y="4259"/>
                      <a:pt x="2813" y="3860"/>
                      <a:pt x="3193" y="3358"/>
                    </a:cubicBezTo>
                    <a:cubicBezTo>
                      <a:pt x="3688" y="2707"/>
                      <a:pt x="3530" y="1802"/>
                      <a:pt x="3530" y="1802"/>
                    </a:cubicBezTo>
                    <a:cubicBezTo>
                      <a:pt x="3398" y="997"/>
                      <a:pt x="2952" y="543"/>
                      <a:pt x="2494" y="287"/>
                    </a:cubicBezTo>
                    <a:cubicBezTo>
                      <a:pt x="2212" y="129"/>
                      <a:pt x="1897" y="30"/>
                      <a:pt x="1579" y="1"/>
                    </a:cubicBezTo>
                    <a:close/>
                  </a:path>
                </a:pathLst>
              </a:custGeom>
              <a:solidFill>
                <a:srgbClr val="FFFFFF">
                  <a:alpha val="22750"/>
                </a:srgbClr>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90" name="Google Shape;190;p20"/>
              <p:cNvSpPr/>
              <p:nvPr/>
            </p:nvSpPr>
            <p:spPr>
              <a:xfrm>
                <a:off x="3312858" y="2229225"/>
                <a:ext cx="442345" cy="293867"/>
              </a:xfrm>
              <a:custGeom>
                <a:avLst/>
                <a:gdLst/>
                <a:ahLst/>
                <a:cxnLst/>
                <a:rect l="l" t="t" r="r" b="b"/>
                <a:pathLst>
                  <a:path w="2008" h="1334" extrusionOk="0">
                    <a:moveTo>
                      <a:pt x="1824" y="169"/>
                    </a:moveTo>
                    <a:lnTo>
                      <a:pt x="1824" y="1030"/>
                    </a:lnTo>
                    <a:lnTo>
                      <a:pt x="187" y="1030"/>
                    </a:lnTo>
                    <a:lnTo>
                      <a:pt x="187" y="169"/>
                    </a:lnTo>
                    <a:close/>
                    <a:moveTo>
                      <a:pt x="114" y="1"/>
                    </a:moveTo>
                    <a:cubicBezTo>
                      <a:pt x="48" y="5"/>
                      <a:pt x="1" y="63"/>
                      <a:pt x="8" y="125"/>
                    </a:cubicBezTo>
                    <a:lnTo>
                      <a:pt x="8" y="1246"/>
                    </a:lnTo>
                    <a:cubicBezTo>
                      <a:pt x="15" y="1295"/>
                      <a:pt x="56" y="1334"/>
                      <a:pt x="107" y="1334"/>
                    </a:cubicBezTo>
                    <a:cubicBezTo>
                      <a:pt x="110" y="1334"/>
                      <a:pt x="112" y="1334"/>
                      <a:pt x="114" y="1334"/>
                    </a:cubicBezTo>
                    <a:lnTo>
                      <a:pt x="1897" y="1334"/>
                    </a:lnTo>
                    <a:cubicBezTo>
                      <a:pt x="1960" y="1334"/>
                      <a:pt x="2007" y="1286"/>
                      <a:pt x="2007" y="1227"/>
                    </a:cubicBezTo>
                    <a:lnTo>
                      <a:pt x="2007" y="107"/>
                    </a:lnTo>
                    <a:cubicBezTo>
                      <a:pt x="2007" y="49"/>
                      <a:pt x="1960" y="1"/>
                      <a:pt x="1897" y="1"/>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91" name="Google Shape;191;p20"/>
              <p:cNvSpPr/>
              <p:nvPr/>
            </p:nvSpPr>
            <p:spPr>
              <a:xfrm>
                <a:off x="3409787" y="2547984"/>
                <a:ext cx="239677" cy="96928"/>
              </a:xfrm>
              <a:custGeom>
                <a:avLst/>
                <a:gdLst/>
                <a:ahLst/>
                <a:cxnLst/>
                <a:rect l="l" t="t" r="r" b="b"/>
                <a:pathLst>
                  <a:path w="1088" h="440" extrusionOk="0">
                    <a:moveTo>
                      <a:pt x="355" y="0"/>
                    </a:moveTo>
                    <a:cubicBezTo>
                      <a:pt x="348" y="73"/>
                      <a:pt x="308" y="275"/>
                      <a:pt x="81" y="304"/>
                    </a:cubicBezTo>
                    <a:cubicBezTo>
                      <a:pt x="0" y="315"/>
                      <a:pt x="7" y="436"/>
                      <a:pt x="92" y="439"/>
                    </a:cubicBezTo>
                    <a:lnTo>
                      <a:pt x="1000" y="439"/>
                    </a:lnTo>
                    <a:cubicBezTo>
                      <a:pt x="1080" y="436"/>
                      <a:pt x="1087" y="315"/>
                      <a:pt x="1007" y="304"/>
                    </a:cubicBezTo>
                    <a:lnTo>
                      <a:pt x="1011" y="304"/>
                    </a:lnTo>
                    <a:cubicBezTo>
                      <a:pt x="787" y="275"/>
                      <a:pt x="747" y="73"/>
                      <a:pt x="736" y="0"/>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92" name="Google Shape;192;p20"/>
              <p:cNvSpPr/>
              <p:nvPr/>
            </p:nvSpPr>
            <p:spPr>
              <a:xfrm>
                <a:off x="3433137" y="2357654"/>
                <a:ext cx="44499" cy="62342"/>
              </a:xfrm>
              <a:custGeom>
                <a:avLst/>
                <a:gdLst/>
                <a:ahLst/>
                <a:cxnLst/>
                <a:rect l="l" t="t" r="r" b="b"/>
                <a:pathLst>
                  <a:path w="202" h="283" extrusionOk="0">
                    <a:moveTo>
                      <a:pt x="0" y="0"/>
                    </a:moveTo>
                    <a:lnTo>
                      <a:pt x="0" y="282"/>
                    </a:lnTo>
                    <a:lnTo>
                      <a:pt x="202" y="282"/>
                    </a:lnTo>
                    <a:lnTo>
                      <a:pt x="202" y="0"/>
                    </a:ln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93" name="Google Shape;193;p20"/>
              <p:cNvSpPr/>
              <p:nvPr/>
            </p:nvSpPr>
            <p:spPr>
              <a:xfrm>
                <a:off x="3517069" y="2344657"/>
                <a:ext cx="44499" cy="75339"/>
              </a:xfrm>
              <a:custGeom>
                <a:avLst/>
                <a:gdLst/>
                <a:ahLst/>
                <a:cxnLst/>
                <a:rect l="l" t="t" r="r" b="b"/>
                <a:pathLst>
                  <a:path w="202" h="342" extrusionOk="0">
                    <a:moveTo>
                      <a:pt x="0" y="1"/>
                    </a:moveTo>
                    <a:lnTo>
                      <a:pt x="0" y="341"/>
                    </a:lnTo>
                    <a:lnTo>
                      <a:pt x="201" y="341"/>
                    </a:lnTo>
                    <a:lnTo>
                      <a:pt x="201" y="1"/>
                    </a:ln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94" name="Google Shape;194;p20"/>
              <p:cNvSpPr/>
              <p:nvPr/>
            </p:nvSpPr>
            <p:spPr>
              <a:xfrm>
                <a:off x="3611354" y="2323729"/>
                <a:ext cx="44499" cy="96267"/>
              </a:xfrm>
              <a:custGeom>
                <a:avLst/>
                <a:gdLst/>
                <a:ahLst/>
                <a:cxnLst/>
                <a:rect l="l" t="t" r="r" b="b"/>
                <a:pathLst>
                  <a:path w="202" h="437" extrusionOk="0">
                    <a:moveTo>
                      <a:pt x="0" y="0"/>
                    </a:moveTo>
                    <a:lnTo>
                      <a:pt x="0" y="436"/>
                    </a:lnTo>
                    <a:lnTo>
                      <a:pt x="202" y="436"/>
                    </a:lnTo>
                    <a:lnTo>
                      <a:pt x="202" y="0"/>
                    </a:ln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sp>
          <p:nvSpPr>
            <p:cNvPr id="231" name="Google Shape;231;p20"/>
            <p:cNvSpPr/>
            <p:nvPr/>
          </p:nvSpPr>
          <p:spPr>
            <a:xfrm>
              <a:off x="2609927" y="1690881"/>
              <a:ext cx="1954212" cy="1824586"/>
            </a:xfrm>
            <a:custGeom>
              <a:avLst/>
              <a:gdLst/>
              <a:ahLst/>
              <a:cxnLst/>
              <a:rect l="l" t="t" r="r" b="b"/>
              <a:pathLst>
                <a:path w="14855" h="13444" extrusionOk="0">
                  <a:moveTo>
                    <a:pt x="7384" y="0"/>
                  </a:moveTo>
                  <a:cubicBezTo>
                    <a:pt x="6451" y="0"/>
                    <a:pt x="5518" y="227"/>
                    <a:pt x="4668" y="682"/>
                  </a:cubicBezTo>
                  <a:cubicBezTo>
                    <a:pt x="3165" y="1485"/>
                    <a:pt x="2219" y="2828"/>
                    <a:pt x="1938" y="4556"/>
                  </a:cubicBezTo>
                  <a:cubicBezTo>
                    <a:pt x="1922" y="4649"/>
                    <a:pt x="1553" y="6862"/>
                    <a:pt x="2797" y="8496"/>
                  </a:cubicBezTo>
                  <a:cubicBezTo>
                    <a:pt x="3870" y="9911"/>
                    <a:pt x="3930" y="10901"/>
                    <a:pt x="3969" y="11622"/>
                  </a:cubicBezTo>
                  <a:cubicBezTo>
                    <a:pt x="3963" y="12112"/>
                    <a:pt x="3567" y="12503"/>
                    <a:pt x="3044" y="12503"/>
                  </a:cubicBezTo>
                  <a:lnTo>
                    <a:pt x="1" y="12503"/>
                  </a:lnTo>
                  <a:lnTo>
                    <a:pt x="1" y="13444"/>
                  </a:lnTo>
                  <a:lnTo>
                    <a:pt x="3044" y="13444"/>
                  </a:lnTo>
                  <a:cubicBezTo>
                    <a:pt x="4085" y="13444"/>
                    <a:pt x="4910" y="12624"/>
                    <a:pt x="4910" y="11611"/>
                  </a:cubicBezTo>
                  <a:lnTo>
                    <a:pt x="4910" y="11589"/>
                  </a:lnTo>
                  <a:cubicBezTo>
                    <a:pt x="4866" y="10835"/>
                    <a:pt x="4794" y="9586"/>
                    <a:pt x="3545" y="7935"/>
                  </a:cubicBezTo>
                  <a:cubicBezTo>
                    <a:pt x="2555" y="6625"/>
                    <a:pt x="2857" y="4738"/>
                    <a:pt x="2863" y="4716"/>
                  </a:cubicBezTo>
                  <a:cubicBezTo>
                    <a:pt x="3099" y="3257"/>
                    <a:pt x="3859" y="2178"/>
                    <a:pt x="5108" y="1513"/>
                  </a:cubicBezTo>
                  <a:cubicBezTo>
                    <a:pt x="5821" y="1130"/>
                    <a:pt x="6602" y="939"/>
                    <a:pt x="7383" y="939"/>
                  </a:cubicBezTo>
                  <a:cubicBezTo>
                    <a:pt x="8164" y="939"/>
                    <a:pt x="8944" y="1130"/>
                    <a:pt x="9654" y="1513"/>
                  </a:cubicBezTo>
                  <a:cubicBezTo>
                    <a:pt x="10909" y="2178"/>
                    <a:pt x="11668" y="3257"/>
                    <a:pt x="11905" y="4716"/>
                  </a:cubicBezTo>
                  <a:cubicBezTo>
                    <a:pt x="11905" y="4738"/>
                    <a:pt x="12213" y="6625"/>
                    <a:pt x="11223" y="7935"/>
                  </a:cubicBezTo>
                  <a:cubicBezTo>
                    <a:pt x="9973" y="9586"/>
                    <a:pt x="9902" y="10841"/>
                    <a:pt x="9858" y="11589"/>
                  </a:cubicBezTo>
                  <a:lnTo>
                    <a:pt x="9858" y="11611"/>
                  </a:lnTo>
                  <a:cubicBezTo>
                    <a:pt x="9858" y="12624"/>
                    <a:pt x="10678" y="13444"/>
                    <a:pt x="11723" y="13444"/>
                  </a:cubicBezTo>
                  <a:lnTo>
                    <a:pt x="14855" y="13444"/>
                  </a:lnTo>
                  <a:lnTo>
                    <a:pt x="14855" y="12503"/>
                  </a:lnTo>
                  <a:lnTo>
                    <a:pt x="11723" y="12503"/>
                  </a:lnTo>
                  <a:lnTo>
                    <a:pt x="11723" y="12508"/>
                  </a:lnTo>
                  <a:cubicBezTo>
                    <a:pt x="11200" y="12508"/>
                    <a:pt x="10804" y="12112"/>
                    <a:pt x="10799" y="11628"/>
                  </a:cubicBezTo>
                  <a:cubicBezTo>
                    <a:pt x="10837" y="10901"/>
                    <a:pt x="10898" y="9916"/>
                    <a:pt x="11971" y="8502"/>
                  </a:cubicBezTo>
                  <a:cubicBezTo>
                    <a:pt x="13209" y="6862"/>
                    <a:pt x="12846" y="4649"/>
                    <a:pt x="12830" y="4561"/>
                  </a:cubicBezTo>
                  <a:cubicBezTo>
                    <a:pt x="12549" y="2828"/>
                    <a:pt x="11602" y="1485"/>
                    <a:pt x="10100" y="682"/>
                  </a:cubicBezTo>
                  <a:cubicBezTo>
                    <a:pt x="9250" y="227"/>
                    <a:pt x="8317" y="0"/>
                    <a:pt x="7384" y="0"/>
                  </a:cubicBezTo>
                  <a:close/>
                </a:path>
              </a:pathLst>
            </a:custGeom>
            <a:solidFill>
              <a:srgbClr val="649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 name="Group 7">
            <a:extLst>
              <a:ext uri="{FF2B5EF4-FFF2-40B4-BE49-F238E27FC236}">
                <a16:creationId xmlns:a16="http://schemas.microsoft.com/office/drawing/2014/main" id="{6BF2BB18-ABF9-184F-97FC-EAA4A7420BBB}"/>
              </a:ext>
            </a:extLst>
          </p:cNvPr>
          <p:cNvGrpSpPr/>
          <p:nvPr/>
        </p:nvGrpSpPr>
        <p:grpSpPr>
          <a:xfrm>
            <a:off x="1118394" y="1209578"/>
            <a:ext cx="1348399" cy="1702663"/>
            <a:chOff x="1118394" y="1273746"/>
            <a:chExt cx="1322129" cy="1669491"/>
          </a:xfrm>
        </p:grpSpPr>
        <p:sp>
          <p:nvSpPr>
            <p:cNvPr id="195" name="Google Shape;195;p20"/>
            <p:cNvSpPr/>
            <p:nvPr/>
          </p:nvSpPr>
          <p:spPr>
            <a:xfrm>
              <a:off x="1677082" y="1273746"/>
              <a:ext cx="54402" cy="176510"/>
            </a:xfrm>
            <a:custGeom>
              <a:avLst/>
              <a:gdLst/>
              <a:ahLst/>
              <a:cxnLst/>
              <a:rect l="l" t="t" r="r" b="b"/>
              <a:pathLst>
                <a:path w="323" h="1048" extrusionOk="0">
                  <a:moveTo>
                    <a:pt x="161" y="0"/>
                  </a:moveTo>
                  <a:cubicBezTo>
                    <a:pt x="70" y="0"/>
                    <a:pt x="0" y="73"/>
                    <a:pt x="0" y="161"/>
                  </a:cubicBezTo>
                  <a:lnTo>
                    <a:pt x="0" y="886"/>
                  </a:lnTo>
                  <a:cubicBezTo>
                    <a:pt x="0" y="978"/>
                    <a:pt x="70" y="1047"/>
                    <a:pt x="161" y="1047"/>
                  </a:cubicBezTo>
                  <a:cubicBezTo>
                    <a:pt x="249" y="1047"/>
                    <a:pt x="322" y="978"/>
                    <a:pt x="322" y="886"/>
                  </a:cubicBezTo>
                  <a:lnTo>
                    <a:pt x="322" y="161"/>
                  </a:lnTo>
                  <a:cubicBezTo>
                    <a:pt x="322" y="73"/>
                    <a:pt x="249" y="0"/>
                    <a:pt x="161" y="0"/>
                  </a:cubicBezTo>
                  <a:close/>
                </a:path>
              </a:pathLst>
            </a:custGeom>
            <a:solidFill>
              <a:srgbClr val="E0719E"/>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96" name="Google Shape;196;p20"/>
            <p:cNvSpPr/>
            <p:nvPr/>
          </p:nvSpPr>
          <p:spPr>
            <a:xfrm>
              <a:off x="1330459" y="1317031"/>
              <a:ext cx="123457" cy="160005"/>
            </a:xfrm>
            <a:custGeom>
              <a:avLst/>
              <a:gdLst/>
              <a:ahLst/>
              <a:cxnLst/>
              <a:rect l="l" t="t" r="r" b="b"/>
              <a:pathLst>
                <a:path w="733" h="950" extrusionOk="0">
                  <a:moveTo>
                    <a:pt x="186" y="0"/>
                  </a:moveTo>
                  <a:cubicBezTo>
                    <a:pt x="159" y="0"/>
                    <a:pt x="132" y="7"/>
                    <a:pt x="107" y="21"/>
                  </a:cubicBezTo>
                  <a:cubicBezTo>
                    <a:pt x="26" y="65"/>
                    <a:pt x="1" y="164"/>
                    <a:pt x="44" y="241"/>
                  </a:cubicBezTo>
                  <a:lnTo>
                    <a:pt x="411" y="867"/>
                  </a:lnTo>
                  <a:cubicBezTo>
                    <a:pt x="441" y="920"/>
                    <a:pt x="496" y="950"/>
                    <a:pt x="553" y="950"/>
                  </a:cubicBezTo>
                  <a:cubicBezTo>
                    <a:pt x="579" y="950"/>
                    <a:pt x="606" y="943"/>
                    <a:pt x="630" y="929"/>
                  </a:cubicBezTo>
                  <a:cubicBezTo>
                    <a:pt x="707" y="882"/>
                    <a:pt x="733" y="783"/>
                    <a:pt x="689" y="706"/>
                  </a:cubicBezTo>
                  <a:lnTo>
                    <a:pt x="326" y="80"/>
                  </a:lnTo>
                  <a:cubicBezTo>
                    <a:pt x="295" y="29"/>
                    <a:pt x="241" y="0"/>
                    <a:pt x="186" y="0"/>
                  </a:cubicBezTo>
                  <a:close/>
                </a:path>
              </a:pathLst>
            </a:custGeom>
            <a:solidFill>
              <a:srgbClr val="E0719E"/>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97" name="Google Shape;197;p20"/>
            <p:cNvSpPr/>
            <p:nvPr/>
          </p:nvSpPr>
          <p:spPr>
            <a:xfrm>
              <a:off x="1951450" y="1326800"/>
              <a:ext cx="123457" cy="160341"/>
            </a:xfrm>
            <a:custGeom>
              <a:avLst/>
              <a:gdLst/>
              <a:ahLst/>
              <a:cxnLst/>
              <a:rect l="l" t="t" r="r" b="b"/>
              <a:pathLst>
                <a:path w="733" h="952" extrusionOk="0">
                  <a:moveTo>
                    <a:pt x="547" y="1"/>
                  </a:moveTo>
                  <a:cubicBezTo>
                    <a:pt x="490" y="1"/>
                    <a:pt x="436" y="29"/>
                    <a:pt x="407" y="81"/>
                  </a:cubicBezTo>
                  <a:lnTo>
                    <a:pt x="44" y="710"/>
                  </a:lnTo>
                  <a:cubicBezTo>
                    <a:pt x="0" y="787"/>
                    <a:pt x="26" y="886"/>
                    <a:pt x="103" y="930"/>
                  </a:cubicBezTo>
                  <a:cubicBezTo>
                    <a:pt x="128" y="945"/>
                    <a:pt x="156" y="951"/>
                    <a:pt x="184" y="951"/>
                  </a:cubicBezTo>
                  <a:cubicBezTo>
                    <a:pt x="239" y="951"/>
                    <a:pt x="294" y="923"/>
                    <a:pt x="326" y="871"/>
                  </a:cubicBezTo>
                  <a:lnTo>
                    <a:pt x="689" y="242"/>
                  </a:lnTo>
                  <a:cubicBezTo>
                    <a:pt x="733" y="165"/>
                    <a:pt x="707" y="66"/>
                    <a:pt x="630" y="22"/>
                  </a:cubicBezTo>
                  <a:cubicBezTo>
                    <a:pt x="604" y="8"/>
                    <a:pt x="575" y="1"/>
                    <a:pt x="547" y="1"/>
                  </a:cubicBezTo>
                  <a:close/>
                </a:path>
              </a:pathLst>
            </a:custGeom>
            <a:solidFill>
              <a:srgbClr val="E0719E"/>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nvGrpSpPr>
            <p:cNvPr id="198" name="Google Shape;198;p20"/>
            <p:cNvGrpSpPr/>
            <p:nvPr/>
          </p:nvGrpSpPr>
          <p:grpSpPr>
            <a:xfrm>
              <a:off x="1311010" y="1752468"/>
              <a:ext cx="783356" cy="1190769"/>
              <a:chOff x="1087230" y="1853376"/>
              <a:chExt cx="1024580" cy="1557449"/>
            </a:xfrm>
          </p:grpSpPr>
          <p:sp>
            <p:nvSpPr>
              <p:cNvPr id="199" name="Google Shape;199;p20"/>
              <p:cNvSpPr/>
              <p:nvPr/>
            </p:nvSpPr>
            <p:spPr>
              <a:xfrm>
                <a:off x="1087230" y="1853376"/>
                <a:ext cx="1023699" cy="1067085"/>
              </a:xfrm>
              <a:custGeom>
                <a:avLst/>
                <a:gdLst/>
                <a:ahLst/>
                <a:cxnLst/>
                <a:rect l="l" t="t" r="r" b="b"/>
                <a:pathLst>
                  <a:path w="4647" h="4844" extrusionOk="0">
                    <a:moveTo>
                      <a:pt x="2325" y="0"/>
                    </a:moveTo>
                    <a:cubicBezTo>
                      <a:pt x="1936" y="0"/>
                      <a:pt x="1547" y="99"/>
                      <a:pt x="1198" y="297"/>
                    </a:cubicBezTo>
                    <a:cubicBezTo>
                      <a:pt x="740" y="553"/>
                      <a:pt x="290" y="1007"/>
                      <a:pt x="158" y="1809"/>
                    </a:cubicBezTo>
                    <a:cubicBezTo>
                      <a:pt x="158" y="1809"/>
                      <a:pt x="0" y="2717"/>
                      <a:pt x="495" y="3365"/>
                    </a:cubicBezTo>
                    <a:cubicBezTo>
                      <a:pt x="875" y="3870"/>
                      <a:pt x="985" y="4265"/>
                      <a:pt x="1026" y="4584"/>
                    </a:cubicBezTo>
                    <a:cubicBezTo>
                      <a:pt x="1040" y="4730"/>
                      <a:pt x="1168" y="4844"/>
                      <a:pt x="1315" y="4844"/>
                    </a:cubicBezTo>
                    <a:lnTo>
                      <a:pt x="3332" y="4844"/>
                    </a:lnTo>
                    <a:cubicBezTo>
                      <a:pt x="3482" y="4840"/>
                      <a:pt x="3607" y="4730"/>
                      <a:pt x="3625" y="4584"/>
                    </a:cubicBezTo>
                    <a:cubicBezTo>
                      <a:pt x="3665" y="4265"/>
                      <a:pt x="3775" y="3870"/>
                      <a:pt x="4156" y="3365"/>
                    </a:cubicBezTo>
                    <a:cubicBezTo>
                      <a:pt x="4647" y="2717"/>
                      <a:pt x="4489" y="1809"/>
                      <a:pt x="4489" y="1809"/>
                    </a:cubicBezTo>
                    <a:cubicBezTo>
                      <a:pt x="4357" y="1007"/>
                      <a:pt x="3911" y="553"/>
                      <a:pt x="3453" y="297"/>
                    </a:cubicBezTo>
                    <a:cubicBezTo>
                      <a:pt x="3103" y="99"/>
                      <a:pt x="2714" y="0"/>
                      <a:pt x="2325" y="0"/>
                    </a:cubicBezTo>
                    <a:close/>
                  </a:path>
                </a:pathLst>
              </a:custGeom>
              <a:solidFill>
                <a:srgbClr val="E0719E"/>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00" name="Google Shape;200;p20"/>
              <p:cNvSpPr/>
              <p:nvPr/>
            </p:nvSpPr>
            <p:spPr>
              <a:xfrm>
                <a:off x="1359731" y="2983242"/>
                <a:ext cx="474510" cy="111467"/>
              </a:xfrm>
              <a:custGeom>
                <a:avLst/>
                <a:gdLst/>
                <a:ahLst/>
                <a:cxnLst/>
                <a:rect l="l" t="t" r="r" b="b"/>
                <a:pathLst>
                  <a:path w="2154" h="506" extrusionOk="0">
                    <a:moveTo>
                      <a:pt x="100" y="0"/>
                    </a:moveTo>
                    <a:cubicBezTo>
                      <a:pt x="45" y="0"/>
                      <a:pt x="1" y="44"/>
                      <a:pt x="1" y="99"/>
                    </a:cubicBezTo>
                    <a:lnTo>
                      <a:pt x="1" y="403"/>
                    </a:lnTo>
                    <a:cubicBezTo>
                      <a:pt x="1" y="462"/>
                      <a:pt x="45" y="506"/>
                      <a:pt x="100" y="506"/>
                    </a:cubicBezTo>
                    <a:lnTo>
                      <a:pt x="2055" y="506"/>
                    </a:lnTo>
                    <a:cubicBezTo>
                      <a:pt x="2110" y="506"/>
                      <a:pt x="2154" y="462"/>
                      <a:pt x="2154" y="403"/>
                    </a:cubicBezTo>
                    <a:lnTo>
                      <a:pt x="2154" y="99"/>
                    </a:lnTo>
                    <a:cubicBezTo>
                      <a:pt x="2154" y="44"/>
                      <a:pt x="2110" y="0"/>
                      <a:pt x="2055" y="0"/>
                    </a:cubicBezTo>
                    <a:close/>
                  </a:path>
                </a:pathLst>
              </a:custGeom>
              <a:solidFill>
                <a:srgbClr val="E0719E"/>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01" name="Google Shape;201;p20"/>
              <p:cNvSpPr/>
              <p:nvPr/>
            </p:nvSpPr>
            <p:spPr>
              <a:xfrm>
                <a:off x="1436393" y="3138767"/>
                <a:ext cx="328456" cy="111687"/>
              </a:xfrm>
              <a:custGeom>
                <a:avLst/>
                <a:gdLst/>
                <a:ahLst/>
                <a:cxnLst/>
                <a:rect l="l" t="t" r="r" b="b"/>
                <a:pathLst>
                  <a:path w="1491" h="507" extrusionOk="0">
                    <a:moveTo>
                      <a:pt x="100" y="1"/>
                    </a:moveTo>
                    <a:cubicBezTo>
                      <a:pt x="45" y="1"/>
                      <a:pt x="1" y="48"/>
                      <a:pt x="1" y="103"/>
                    </a:cubicBezTo>
                    <a:lnTo>
                      <a:pt x="1" y="407"/>
                    </a:lnTo>
                    <a:cubicBezTo>
                      <a:pt x="1" y="462"/>
                      <a:pt x="45" y="506"/>
                      <a:pt x="100" y="506"/>
                    </a:cubicBezTo>
                    <a:lnTo>
                      <a:pt x="1388" y="506"/>
                    </a:lnTo>
                    <a:cubicBezTo>
                      <a:pt x="1443" y="506"/>
                      <a:pt x="1491" y="462"/>
                      <a:pt x="1491" y="407"/>
                    </a:cubicBezTo>
                    <a:lnTo>
                      <a:pt x="1491" y="103"/>
                    </a:lnTo>
                    <a:cubicBezTo>
                      <a:pt x="1491" y="48"/>
                      <a:pt x="1443" y="1"/>
                      <a:pt x="1388" y="1"/>
                    </a:cubicBezTo>
                    <a:close/>
                  </a:path>
                </a:pathLst>
              </a:custGeom>
              <a:solidFill>
                <a:srgbClr val="E0719E"/>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02" name="Google Shape;202;p20"/>
              <p:cNvSpPr/>
              <p:nvPr/>
            </p:nvSpPr>
            <p:spPr>
              <a:xfrm>
                <a:off x="1511512" y="3299358"/>
                <a:ext cx="171167" cy="111467"/>
              </a:xfrm>
              <a:custGeom>
                <a:avLst/>
                <a:gdLst/>
                <a:ahLst/>
                <a:cxnLst/>
                <a:rect l="l" t="t" r="r" b="b"/>
                <a:pathLst>
                  <a:path w="777" h="506" extrusionOk="0">
                    <a:moveTo>
                      <a:pt x="99" y="0"/>
                    </a:moveTo>
                    <a:cubicBezTo>
                      <a:pt x="44" y="0"/>
                      <a:pt x="0" y="44"/>
                      <a:pt x="0" y="99"/>
                    </a:cubicBezTo>
                    <a:lnTo>
                      <a:pt x="0" y="407"/>
                    </a:lnTo>
                    <a:cubicBezTo>
                      <a:pt x="0" y="462"/>
                      <a:pt x="44" y="506"/>
                      <a:pt x="99" y="506"/>
                    </a:cubicBezTo>
                    <a:lnTo>
                      <a:pt x="678" y="506"/>
                    </a:lnTo>
                    <a:cubicBezTo>
                      <a:pt x="732" y="506"/>
                      <a:pt x="776" y="462"/>
                      <a:pt x="776" y="407"/>
                    </a:cubicBezTo>
                    <a:lnTo>
                      <a:pt x="776" y="99"/>
                    </a:lnTo>
                    <a:cubicBezTo>
                      <a:pt x="776" y="44"/>
                      <a:pt x="732" y="0"/>
                      <a:pt x="678" y="0"/>
                    </a:cubicBezTo>
                    <a:close/>
                  </a:path>
                </a:pathLst>
              </a:custGeom>
              <a:solidFill>
                <a:srgbClr val="E0719E"/>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03" name="Google Shape;203;p20"/>
              <p:cNvSpPr/>
              <p:nvPr/>
            </p:nvSpPr>
            <p:spPr>
              <a:xfrm>
                <a:off x="1298490" y="1861306"/>
                <a:ext cx="813320" cy="1058493"/>
              </a:xfrm>
              <a:custGeom>
                <a:avLst/>
                <a:gdLst/>
                <a:ahLst/>
                <a:cxnLst/>
                <a:rect l="l" t="t" r="r" b="b"/>
                <a:pathLst>
                  <a:path w="3692" h="4805" extrusionOk="0">
                    <a:moveTo>
                      <a:pt x="1758" y="1"/>
                    </a:moveTo>
                    <a:lnTo>
                      <a:pt x="1758" y="1"/>
                    </a:lnTo>
                    <a:cubicBezTo>
                      <a:pt x="2501" y="674"/>
                      <a:pt x="2754" y="1740"/>
                      <a:pt x="2391" y="2673"/>
                    </a:cubicBezTo>
                    <a:cubicBezTo>
                      <a:pt x="2029" y="3611"/>
                      <a:pt x="1128" y="4229"/>
                      <a:pt x="125" y="4229"/>
                    </a:cubicBezTo>
                    <a:cubicBezTo>
                      <a:pt x="85" y="4229"/>
                      <a:pt x="41" y="4229"/>
                      <a:pt x="1" y="4226"/>
                    </a:cubicBezTo>
                    <a:lnTo>
                      <a:pt x="1" y="4226"/>
                    </a:lnTo>
                    <a:cubicBezTo>
                      <a:pt x="30" y="4332"/>
                      <a:pt x="52" y="4438"/>
                      <a:pt x="67" y="4548"/>
                    </a:cubicBezTo>
                    <a:cubicBezTo>
                      <a:pt x="81" y="4694"/>
                      <a:pt x="209" y="4804"/>
                      <a:pt x="356" y="4804"/>
                    </a:cubicBezTo>
                    <a:lnTo>
                      <a:pt x="2373" y="4804"/>
                    </a:lnTo>
                    <a:cubicBezTo>
                      <a:pt x="2523" y="4804"/>
                      <a:pt x="2648" y="4694"/>
                      <a:pt x="2666" y="4548"/>
                    </a:cubicBezTo>
                    <a:cubicBezTo>
                      <a:pt x="2706" y="4229"/>
                      <a:pt x="2816" y="3834"/>
                      <a:pt x="3197" y="3329"/>
                    </a:cubicBezTo>
                    <a:cubicBezTo>
                      <a:pt x="3691" y="2681"/>
                      <a:pt x="3530" y="1776"/>
                      <a:pt x="3530" y="1776"/>
                    </a:cubicBezTo>
                    <a:cubicBezTo>
                      <a:pt x="3398" y="971"/>
                      <a:pt x="2952" y="517"/>
                      <a:pt x="2494" y="261"/>
                    </a:cubicBezTo>
                    <a:cubicBezTo>
                      <a:pt x="2263" y="132"/>
                      <a:pt x="2018" y="45"/>
                      <a:pt x="1758" y="1"/>
                    </a:cubicBezTo>
                    <a:close/>
                  </a:path>
                </a:pathLst>
              </a:custGeom>
              <a:solidFill>
                <a:srgbClr val="FFFFFF">
                  <a:alpha val="22750"/>
                </a:srgbClr>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04" name="Google Shape;204;p20"/>
              <p:cNvSpPr/>
              <p:nvPr/>
            </p:nvSpPr>
            <p:spPr>
              <a:xfrm>
                <a:off x="1511733" y="2122570"/>
                <a:ext cx="366126" cy="341229"/>
              </a:xfrm>
              <a:custGeom>
                <a:avLst/>
                <a:gdLst/>
                <a:ahLst/>
                <a:cxnLst/>
                <a:rect l="l" t="t" r="r" b="b"/>
                <a:pathLst>
                  <a:path w="1662" h="1549" extrusionOk="0">
                    <a:moveTo>
                      <a:pt x="801" y="242"/>
                    </a:moveTo>
                    <a:cubicBezTo>
                      <a:pt x="921" y="242"/>
                      <a:pt x="1044" y="284"/>
                      <a:pt x="1149" y="378"/>
                    </a:cubicBezTo>
                    <a:cubicBezTo>
                      <a:pt x="1372" y="572"/>
                      <a:pt x="1391" y="909"/>
                      <a:pt x="1196" y="1128"/>
                    </a:cubicBezTo>
                    <a:cubicBezTo>
                      <a:pt x="1086" y="1253"/>
                      <a:pt x="943" y="1309"/>
                      <a:pt x="802" y="1309"/>
                    </a:cubicBezTo>
                    <a:cubicBezTo>
                      <a:pt x="540" y="1309"/>
                      <a:pt x="286" y="1116"/>
                      <a:pt x="267" y="806"/>
                    </a:cubicBezTo>
                    <a:cubicBezTo>
                      <a:pt x="249" y="475"/>
                      <a:pt x="518" y="242"/>
                      <a:pt x="801" y="242"/>
                    </a:cubicBezTo>
                    <a:close/>
                    <a:moveTo>
                      <a:pt x="805" y="1"/>
                    </a:moveTo>
                    <a:cubicBezTo>
                      <a:pt x="392" y="1"/>
                      <a:pt x="0" y="337"/>
                      <a:pt x="29" y="817"/>
                    </a:cubicBezTo>
                    <a:cubicBezTo>
                      <a:pt x="55" y="1266"/>
                      <a:pt x="425" y="1548"/>
                      <a:pt x="806" y="1548"/>
                    </a:cubicBezTo>
                    <a:cubicBezTo>
                      <a:pt x="1010" y="1548"/>
                      <a:pt x="1217" y="1468"/>
                      <a:pt x="1376" y="1290"/>
                    </a:cubicBezTo>
                    <a:cubicBezTo>
                      <a:pt x="1661" y="967"/>
                      <a:pt x="1632" y="480"/>
                      <a:pt x="1314" y="199"/>
                    </a:cubicBezTo>
                    <a:cubicBezTo>
                      <a:pt x="1161" y="62"/>
                      <a:pt x="981" y="1"/>
                      <a:pt x="805" y="1"/>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05" name="Google Shape;205;p20"/>
              <p:cNvSpPr/>
              <p:nvPr/>
            </p:nvSpPr>
            <p:spPr>
              <a:xfrm>
                <a:off x="1500057" y="2377445"/>
                <a:ext cx="123804" cy="126006"/>
              </a:xfrm>
              <a:custGeom>
                <a:avLst/>
                <a:gdLst/>
                <a:ahLst/>
                <a:cxnLst/>
                <a:rect l="l" t="t" r="r" b="b"/>
                <a:pathLst>
                  <a:path w="562" h="572" extrusionOk="0">
                    <a:moveTo>
                      <a:pt x="327" y="1"/>
                    </a:moveTo>
                    <a:lnTo>
                      <a:pt x="1" y="367"/>
                    </a:lnTo>
                    <a:lnTo>
                      <a:pt x="235" y="572"/>
                    </a:lnTo>
                    <a:lnTo>
                      <a:pt x="561" y="206"/>
                    </a:lnTo>
                    <a:lnTo>
                      <a:pt x="327" y="1"/>
                    </a:ln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06" name="Google Shape;206;p20"/>
              <p:cNvSpPr/>
              <p:nvPr/>
            </p:nvSpPr>
            <p:spPr>
              <a:xfrm>
                <a:off x="1389691" y="2471509"/>
                <a:ext cx="151121" cy="148696"/>
              </a:xfrm>
              <a:custGeom>
                <a:avLst/>
                <a:gdLst/>
                <a:ahLst/>
                <a:cxnLst/>
                <a:rect l="l" t="t" r="r" b="b"/>
                <a:pathLst>
                  <a:path w="686" h="675" extrusionOk="0">
                    <a:moveTo>
                      <a:pt x="357" y="1"/>
                    </a:moveTo>
                    <a:cubicBezTo>
                      <a:pt x="332" y="1"/>
                      <a:pt x="308" y="10"/>
                      <a:pt x="290" y="28"/>
                    </a:cubicBezTo>
                    <a:lnTo>
                      <a:pt x="92" y="269"/>
                    </a:lnTo>
                    <a:cubicBezTo>
                      <a:pt x="0" y="372"/>
                      <a:pt x="11" y="526"/>
                      <a:pt x="110" y="614"/>
                    </a:cubicBezTo>
                    <a:cubicBezTo>
                      <a:pt x="156" y="654"/>
                      <a:pt x="213" y="674"/>
                      <a:pt x="271" y="674"/>
                    </a:cubicBezTo>
                    <a:cubicBezTo>
                      <a:pt x="338" y="674"/>
                      <a:pt x="405" y="647"/>
                      <a:pt x="454" y="592"/>
                    </a:cubicBezTo>
                    <a:lnTo>
                      <a:pt x="652" y="350"/>
                    </a:lnTo>
                    <a:cubicBezTo>
                      <a:pt x="685" y="313"/>
                      <a:pt x="681" y="258"/>
                      <a:pt x="645" y="225"/>
                    </a:cubicBezTo>
                    <a:lnTo>
                      <a:pt x="418" y="20"/>
                    </a:lnTo>
                    <a:cubicBezTo>
                      <a:pt x="399" y="7"/>
                      <a:pt x="378" y="1"/>
                      <a:pt x="357" y="1"/>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07" name="Google Shape;207;p20"/>
              <p:cNvSpPr/>
              <p:nvPr/>
            </p:nvSpPr>
            <p:spPr>
              <a:xfrm>
                <a:off x="1621879" y="2208263"/>
                <a:ext cx="131735" cy="45159"/>
              </a:xfrm>
              <a:custGeom>
                <a:avLst/>
                <a:gdLst/>
                <a:ahLst/>
                <a:cxnLst/>
                <a:rect l="l" t="t" r="r" b="b"/>
                <a:pathLst>
                  <a:path w="598" h="205" extrusionOk="0">
                    <a:moveTo>
                      <a:pt x="318" y="0"/>
                    </a:moveTo>
                    <a:cubicBezTo>
                      <a:pt x="212" y="0"/>
                      <a:pt x="107" y="37"/>
                      <a:pt x="23" y="110"/>
                    </a:cubicBezTo>
                    <a:cubicBezTo>
                      <a:pt x="1" y="128"/>
                      <a:pt x="1" y="165"/>
                      <a:pt x="23" y="187"/>
                    </a:cubicBezTo>
                    <a:lnTo>
                      <a:pt x="30" y="190"/>
                    </a:lnTo>
                    <a:cubicBezTo>
                      <a:pt x="39" y="199"/>
                      <a:pt x="51" y="204"/>
                      <a:pt x="63" y="204"/>
                    </a:cubicBezTo>
                    <a:cubicBezTo>
                      <a:pt x="75" y="204"/>
                      <a:pt x="87" y="199"/>
                      <a:pt x="96" y="190"/>
                    </a:cubicBezTo>
                    <a:cubicBezTo>
                      <a:pt x="160" y="136"/>
                      <a:pt x="240" y="108"/>
                      <a:pt x="321" y="108"/>
                    </a:cubicBezTo>
                    <a:cubicBezTo>
                      <a:pt x="386" y="108"/>
                      <a:pt x="452" y="127"/>
                      <a:pt x="510" y="165"/>
                    </a:cubicBezTo>
                    <a:cubicBezTo>
                      <a:pt x="517" y="171"/>
                      <a:pt x="527" y="174"/>
                      <a:pt x="537" y="174"/>
                    </a:cubicBezTo>
                    <a:cubicBezTo>
                      <a:pt x="551" y="174"/>
                      <a:pt x="565" y="168"/>
                      <a:pt x="576" y="157"/>
                    </a:cubicBezTo>
                    <a:lnTo>
                      <a:pt x="576" y="154"/>
                    </a:lnTo>
                    <a:cubicBezTo>
                      <a:pt x="598" y="132"/>
                      <a:pt x="594" y="95"/>
                      <a:pt x="568" y="77"/>
                    </a:cubicBezTo>
                    <a:cubicBezTo>
                      <a:pt x="492" y="26"/>
                      <a:pt x="405" y="0"/>
                      <a:pt x="318" y="0"/>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sp>
          <p:nvSpPr>
            <p:cNvPr id="232" name="Google Shape;232;p20"/>
            <p:cNvSpPr/>
            <p:nvPr/>
          </p:nvSpPr>
          <p:spPr>
            <a:xfrm>
              <a:off x="1118394" y="1542829"/>
              <a:ext cx="1322129" cy="1395012"/>
            </a:xfrm>
            <a:custGeom>
              <a:avLst/>
              <a:gdLst/>
              <a:ahLst/>
              <a:cxnLst/>
              <a:rect l="l" t="t" r="r" b="b"/>
              <a:pathLst>
                <a:path w="13171" h="13444" extrusionOk="0">
                  <a:moveTo>
                    <a:pt x="5832" y="0"/>
                  </a:moveTo>
                  <a:cubicBezTo>
                    <a:pt x="4899" y="0"/>
                    <a:pt x="3966" y="227"/>
                    <a:pt x="3116" y="682"/>
                  </a:cubicBezTo>
                  <a:cubicBezTo>
                    <a:pt x="1613" y="1485"/>
                    <a:pt x="667" y="2828"/>
                    <a:pt x="386" y="4556"/>
                  </a:cubicBezTo>
                  <a:cubicBezTo>
                    <a:pt x="369" y="4649"/>
                    <a:pt x="1" y="6862"/>
                    <a:pt x="1245" y="8496"/>
                  </a:cubicBezTo>
                  <a:cubicBezTo>
                    <a:pt x="2318" y="9916"/>
                    <a:pt x="2378" y="10901"/>
                    <a:pt x="2417" y="11628"/>
                  </a:cubicBezTo>
                  <a:lnTo>
                    <a:pt x="2417" y="12646"/>
                  </a:lnTo>
                  <a:cubicBezTo>
                    <a:pt x="2417" y="12828"/>
                    <a:pt x="2565" y="12976"/>
                    <a:pt x="2747" y="12976"/>
                  </a:cubicBezTo>
                  <a:lnTo>
                    <a:pt x="3028" y="12976"/>
                  </a:lnTo>
                  <a:cubicBezTo>
                    <a:pt x="3209" y="12976"/>
                    <a:pt x="3352" y="12828"/>
                    <a:pt x="3352" y="12646"/>
                  </a:cubicBezTo>
                  <a:lnTo>
                    <a:pt x="3352" y="11611"/>
                  </a:lnTo>
                  <a:lnTo>
                    <a:pt x="3352" y="11589"/>
                  </a:lnTo>
                  <a:cubicBezTo>
                    <a:pt x="3314" y="10835"/>
                    <a:pt x="3242" y="9586"/>
                    <a:pt x="1993" y="7935"/>
                  </a:cubicBezTo>
                  <a:cubicBezTo>
                    <a:pt x="1002" y="6625"/>
                    <a:pt x="1305" y="4738"/>
                    <a:pt x="1311" y="4716"/>
                  </a:cubicBezTo>
                  <a:cubicBezTo>
                    <a:pt x="1547" y="3257"/>
                    <a:pt x="2307" y="2178"/>
                    <a:pt x="3556" y="1507"/>
                  </a:cubicBezTo>
                  <a:cubicBezTo>
                    <a:pt x="4269" y="1127"/>
                    <a:pt x="5049" y="937"/>
                    <a:pt x="5829" y="937"/>
                  </a:cubicBezTo>
                  <a:cubicBezTo>
                    <a:pt x="6609" y="937"/>
                    <a:pt x="7389" y="1127"/>
                    <a:pt x="8102" y="1507"/>
                  </a:cubicBezTo>
                  <a:cubicBezTo>
                    <a:pt x="9357" y="2178"/>
                    <a:pt x="10111" y="3257"/>
                    <a:pt x="10353" y="4721"/>
                  </a:cubicBezTo>
                  <a:cubicBezTo>
                    <a:pt x="10353" y="4738"/>
                    <a:pt x="10666" y="6614"/>
                    <a:pt x="9670" y="7935"/>
                  </a:cubicBezTo>
                  <a:cubicBezTo>
                    <a:pt x="8415" y="9586"/>
                    <a:pt x="8349" y="10841"/>
                    <a:pt x="8305" y="11589"/>
                  </a:cubicBezTo>
                  <a:lnTo>
                    <a:pt x="8305" y="11611"/>
                  </a:lnTo>
                  <a:cubicBezTo>
                    <a:pt x="8305" y="12624"/>
                    <a:pt x="9125" y="13444"/>
                    <a:pt x="10171" y="13444"/>
                  </a:cubicBezTo>
                  <a:lnTo>
                    <a:pt x="13170" y="13444"/>
                  </a:lnTo>
                  <a:lnTo>
                    <a:pt x="13170" y="12503"/>
                  </a:lnTo>
                  <a:lnTo>
                    <a:pt x="10171" y="12503"/>
                  </a:lnTo>
                  <a:lnTo>
                    <a:pt x="10171" y="12508"/>
                  </a:lnTo>
                  <a:cubicBezTo>
                    <a:pt x="9648" y="12508"/>
                    <a:pt x="9252" y="12112"/>
                    <a:pt x="9247" y="11628"/>
                  </a:cubicBezTo>
                  <a:cubicBezTo>
                    <a:pt x="9285" y="10901"/>
                    <a:pt x="9346" y="9916"/>
                    <a:pt x="10419" y="8502"/>
                  </a:cubicBezTo>
                  <a:cubicBezTo>
                    <a:pt x="11657" y="6862"/>
                    <a:pt x="11294" y="4649"/>
                    <a:pt x="11277" y="4561"/>
                  </a:cubicBezTo>
                  <a:cubicBezTo>
                    <a:pt x="10991" y="2828"/>
                    <a:pt x="10050" y="1485"/>
                    <a:pt x="8548" y="682"/>
                  </a:cubicBezTo>
                  <a:cubicBezTo>
                    <a:pt x="7697" y="227"/>
                    <a:pt x="6764" y="0"/>
                    <a:pt x="5832" y="0"/>
                  </a:cubicBezTo>
                  <a:close/>
                </a:path>
              </a:pathLst>
            </a:custGeom>
            <a:solidFill>
              <a:srgbClr val="E071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roup 5">
            <a:extLst>
              <a:ext uri="{FF2B5EF4-FFF2-40B4-BE49-F238E27FC236}">
                <a16:creationId xmlns:a16="http://schemas.microsoft.com/office/drawing/2014/main" id="{2D2CE130-01B8-B29B-3A7E-6A5263615DED}"/>
              </a:ext>
            </a:extLst>
          </p:cNvPr>
          <p:cNvGrpSpPr/>
          <p:nvPr/>
        </p:nvGrpSpPr>
        <p:grpSpPr>
          <a:xfrm>
            <a:off x="4804233" y="1252068"/>
            <a:ext cx="1491906" cy="1660173"/>
            <a:chOff x="4564008" y="1352025"/>
            <a:chExt cx="1951318" cy="2171400"/>
          </a:xfrm>
        </p:grpSpPr>
        <p:sp>
          <p:nvSpPr>
            <p:cNvPr id="208" name="Google Shape;208;p20"/>
            <p:cNvSpPr/>
            <p:nvPr/>
          </p:nvSpPr>
          <p:spPr>
            <a:xfrm>
              <a:off x="5520205" y="1352025"/>
              <a:ext cx="71154" cy="230864"/>
            </a:xfrm>
            <a:custGeom>
              <a:avLst/>
              <a:gdLst/>
              <a:ahLst/>
              <a:cxnLst/>
              <a:rect l="l" t="t" r="r" b="b"/>
              <a:pathLst>
                <a:path w="323" h="1048" extrusionOk="0">
                  <a:moveTo>
                    <a:pt x="162" y="0"/>
                  </a:moveTo>
                  <a:cubicBezTo>
                    <a:pt x="74" y="0"/>
                    <a:pt x="1" y="73"/>
                    <a:pt x="1" y="161"/>
                  </a:cubicBezTo>
                  <a:lnTo>
                    <a:pt x="1" y="886"/>
                  </a:lnTo>
                  <a:cubicBezTo>
                    <a:pt x="1" y="978"/>
                    <a:pt x="74" y="1047"/>
                    <a:pt x="162" y="1047"/>
                  </a:cubicBezTo>
                  <a:cubicBezTo>
                    <a:pt x="253" y="1047"/>
                    <a:pt x="323" y="978"/>
                    <a:pt x="323" y="886"/>
                  </a:cubicBezTo>
                  <a:lnTo>
                    <a:pt x="323" y="161"/>
                  </a:lnTo>
                  <a:cubicBezTo>
                    <a:pt x="323" y="73"/>
                    <a:pt x="253" y="0"/>
                    <a:pt x="162"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09" name="Google Shape;209;p20"/>
            <p:cNvSpPr/>
            <p:nvPr/>
          </p:nvSpPr>
          <p:spPr>
            <a:xfrm>
              <a:off x="5067726" y="1408639"/>
              <a:ext cx="161474" cy="209276"/>
            </a:xfrm>
            <a:custGeom>
              <a:avLst/>
              <a:gdLst/>
              <a:ahLst/>
              <a:cxnLst/>
              <a:rect l="l" t="t" r="r" b="b"/>
              <a:pathLst>
                <a:path w="733" h="950" extrusionOk="0">
                  <a:moveTo>
                    <a:pt x="184" y="0"/>
                  </a:moveTo>
                  <a:cubicBezTo>
                    <a:pt x="156" y="0"/>
                    <a:pt x="129" y="7"/>
                    <a:pt x="103" y="21"/>
                  </a:cubicBezTo>
                  <a:cubicBezTo>
                    <a:pt x="26" y="65"/>
                    <a:pt x="1" y="164"/>
                    <a:pt x="45" y="241"/>
                  </a:cubicBezTo>
                  <a:lnTo>
                    <a:pt x="407" y="867"/>
                  </a:lnTo>
                  <a:cubicBezTo>
                    <a:pt x="440" y="920"/>
                    <a:pt x="494" y="950"/>
                    <a:pt x="551" y="950"/>
                  </a:cubicBezTo>
                  <a:cubicBezTo>
                    <a:pt x="578" y="950"/>
                    <a:pt x="605" y="943"/>
                    <a:pt x="631" y="929"/>
                  </a:cubicBezTo>
                  <a:cubicBezTo>
                    <a:pt x="707" y="882"/>
                    <a:pt x="733" y="783"/>
                    <a:pt x="689" y="706"/>
                  </a:cubicBezTo>
                  <a:lnTo>
                    <a:pt x="327" y="80"/>
                  </a:lnTo>
                  <a:cubicBezTo>
                    <a:pt x="295" y="29"/>
                    <a:pt x="240" y="0"/>
                    <a:pt x="184"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10" name="Google Shape;210;p20"/>
            <p:cNvSpPr/>
            <p:nvPr/>
          </p:nvSpPr>
          <p:spPr>
            <a:xfrm>
              <a:off x="5879061" y="1421637"/>
              <a:ext cx="161695" cy="210157"/>
            </a:xfrm>
            <a:custGeom>
              <a:avLst/>
              <a:gdLst/>
              <a:ahLst/>
              <a:cxnLst/>
              <a:rect l="l" t="t" r="r" b="b"/>
              <a:pathLst>
                <a:path w="734" h="954" extrusionOk="0">
                  <a:moveTo>
                    <a:pt x="553" y="1"/>
                  </a:moveTo>
                  <a:cubicBezTo>
                    <a:pt x="497" y="1"/>
                    <a:pt x="441" y="31"/>
                    <a:pt x="411" y="83"/>
                  </a:cubicBezTo>
                  <a:lnTo>
                    <a:pt x="45" y="709"/>
                  </a:lnTo>
                  <a:cubicBezTo>
                    <a:pt x="1" y="786"/>
                    <a:pt x="30" y="885"/>
                    <a:pt x="107" y="933"/>
                  </a:cubicBezTo>
                  <a:cubicBezTo>
                    <a:pt x="132" y="947"/>
                    <a:pt x="158" y="953"/>
                    <a:pt x="185" y="953"/>
                  </a:cubicBezTo>
                  <a:cubicBezTo>
                    <a:pt x="241" y="953"/>
                    <a:pt x="297" y="923"/>
                    <a:pt x="327" y="870"/>
                  </a:cubicBezTo>
                  <a:lnTo>
                    <a:pt x="689" y="244"/>
                  </a:lnTo>
                  <a:cubicBezTo>
                    <a:pt x="733" y="167"/>
                    <a:pt x="708" y="65"/>
                    <a:pt x="631" y="21"/>
                  </a:cubicBezTo>
                  <a:cubicBezTo>
                    <a:pt x="606" y="7"/>
                    <a:pt x="580" y="1"/>
                    <a:pt x="553" y="1"/>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nvGrpSpPr>
            <p:cNvPr id="211" name="Google Shape;211;p20"/>
            <p:cNvGrpSpPr/>
            <p:nvPr/>
          </p:nvGrpSpPr>
          <p:grpSpPr>
            <a:xfrm>
              <a:off x="5042395" y="1965976"/>
              <a:ext cx="1023694" cy="1557449"/>
              <a:chOff x="4966857" y="1884251"/>
              <a:chExt cx="1023694" cy="1557449"/>
            </a:xfrm>
          </p:grpSpPr>
          <p:sp>
            <p:nvSpPr>
              <p:cNvPr id="212" name="Google Shape;212;p20"/>
              <p:cNvSpPr/>
              <p:nvPr/>
            </p:nvSpPr>
            <p:spPr>
              <a:xfrm>
                <a:off x="4966857" y="1884251"/>
                <a:ext cx="1023693" cy="1067085"/>
              </a:xfrm>
              <a:custGeom>
                <a:avLst/>
                <a:gdLst/>
                <a:ahLst/>
                <a:cxnLst/>
                <a:rect l="l" t="t" r="r" b="b"/>
                <a:pathLst>
                  <a:path w="4647" h="4844" extrusionOk="0">
                    <a:moveTo>
                      <a:pt x="2324" y="0"/>
                    </a:moveTo>
                    <a:cubicBezTo>
                      <a:pt x="1935" y="0"/>
                      <a:pt x="1546" y="99"/>
                      <a:pt x="1194" y="297"/>
                    </a:cubicBezTo>
                    <a:cubicBezTo>
                      <a:pt x="736" y="553"/>
                      <a:pt x="290" y="1007"/>
                      <a:pt x="158" y="1809"/>
                    </a:cubicBezTo>
                    <a:cubicBezTo>
                      <a:pt x="158" y="1809"/>
                      <a:pt x="1" y="2717"/>
                      <a:pt x="495" y="3365"/>
                    </a:cubicBezTo>
                    <a:cubicBezTo>
                      <a:pt x="876" y="3870"/>
                      <a:pt x="985" y="4265"/>
                      <a:pt x="1022" y="4584"/>
                    </a:cubicBezTo>
                    <a:cubicBezTo>
                      <a:pt x="1040" y="4730"/>
                      <a:pt x="1168" y="4840"/>
                      <a:pt x="1315" y="4844"/>
                    </a:cubicBezTo>
                    <a:lnTo>
                      <a:pt x="3332" y="4844"/>
                    </a:lnTo>
                    <a:cubicBezTo>
                      <a:pt x="3482" y="4840"/>
                      <a:pt x="3607" y="4730"/>
                      <a:pt x="3625" y="4584"/>
                    </a:cubicBezTo>
                    <a:cubicBezTo>
                      <a:pt x="3665" y="4265"/>
                      <a:pt x="3775" y="3870"/>
                      <a:pt x="4156" y="3365"/>
                    </a:cubicBezTo>
                    <a:cubicBezTo>
                      <a:pt x="4647" y="2717"/>
                      <a:pt x="4489" y="1809"/>
                      <a:pt x="4489" y="1809"/>
                    </a:cubicBezTo>
                    <a:cubicBezTo>
                      <a:pt x="4357" y="1007"/>
                      <a:pt x="3911" y="553"/>
                      <a:pt x="3453" y="297"/>
                    </a:cubicBezTo>
                    <a:cubicBezTo>
                      <a:pt x="3102" y="99"/>
                      <a:pt x="2713" y="0"/>
                      <a:pt x="2324" y="0"/>
                    </a:cubicBezTo>
                    <a:close/>
                  </a:path>
                </a:pathLst>
              </a:custGeom>
              <a:solidFill>
                <a:srgbClr val="FCBD24"/>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13" name="Google Shape;213;p20"/>
              <p:cNvSpPr/>
              <p:nvPr/>
            </p:nvSpPr>
            <p:spPr>
              <a:xfrm>
                <a:off x="5239578" y="3014117"/>
                <a:ext cx="474287" cy="111467"/>
              </a:xfrm>
              <a:custGeom>
                <a:avLst/>
                <a:gdLst/>
                <a:ahLst/>
                <a:cxnLst/>
                <a:rect l="l" t="t" r="r" b="b"/>
                <a:pathLst>
                  <a:path w="2153" h="506" extrusionOk="0">
                    <a:moveTo>
                      <a:pt x="99" y="0"/>
                    </a:moveTo>
                    <a:cubicBezTo>
                      <a:pt x="44" y="0"/>
                      <a:pt x="0" y="44"/>
                      <a:pt x="0" y="99"/>
                    </a:cubicBezTo>
                    <a:lnTo>
                      <a:pt x="0" y="403"/>
                    </a:lnTo>
                    <a:cubicBezTo>
                      <a:pt x="0" y="462"/>
                      <a:pt x="44" y="506"/>
                      <a:pt x="99" y="506"/>
                    </a:cubicBezTo>
                    <a:lnTo>
                      <a:pt x="2054" y="506"/>
                    </a:lnTo>
                    <a:cubicBezTo>
                      <a:pt x="2109" y="506"/>
                      <a:pt x="2153" y="462"/>
                      <a:pt x="2153" y="403"/>
                    </a:cubicBezTo>
                    <a:lnTo>
                      <a:pt x="2153" y="99"/>
                    </a:lnTo>
                    <a:cubicBezTo>
                      <a:pt x="2153" y="44"/>
                      <a:pt x="2109" y="0"/>
                      <a:pt x="2054" y="0"/>
                    </a:cubicBezTo>
                    <a:close/>
                  </a:path>
                </a:pathLst>
              </a:custGeom>
              <a:solidFill>
                <a:srgbClr val="FCBD24"/>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14" name="Google Shape;214;p20"/>
              <p:cNvSpPr/>
              <p:nvPr/>
            </p:nvSpPr>
            <p:spPr>
              <a:xfrm>
                <a:off x="5315359" y="3169642"/>
                <a:ext cx="328454" cy="111687"/>
              </a:xfrm>
              <a:custGeom>
                <a:avLst/>
                <a:gdLst/>
                <a:ahLst/>
                <a:cxnLst/>
                <a:rect l="l" t="t" r="r" b="b"/>
                <a:pathLst>
                  <a:path w="1491" h="507" extrusionOk="0">
                    <a:moveTo>
                      <a:pt x="103" y="1"/>
                    </a:moveTo>
                    <a:cubicBezTo>
                      <a:pt x="48" y="1"/>
                      <a:pt x="0" y="48"/>
                      <a:pt x="0" y="103"/>
                    </a:cubicBezTo>
                    <a:lnTo>
                      <a:pt x="0" y="407"/>
                    </a:lnTo>
                    <a:cubicBezTo>
                      <a:pt x="0" y="462"/>
                      <a:pt x="48" y="506"/>
                      <a:pt x="103" y="506"/>
                    </a:cubicBezTo>
                    <a:lnTo>
                      <a:pt x="1391" y="506"/>
                    </a:lnTo>
                    <a:cubicBezTo>
                      <a:pt x="1446" y="506"/>
                      <a:pt x="1490" y="462"/>
                      <a:pt x="1490" y="407"/>
                    </a:cubicBezTo>
                    <a:lnTo>
                      <a:pt x="1490" y="103"/>
                    </a:lnTo>
                    <a:cubicBezTo>
                      <a:pt x="1490" y="48"/>
                      <a:pt x="1446" y="1"/>
                      <a:pt x="1391" y="1"/>
                    </a:cubicBezTo>
                    <a:close/>
                  </a:path>
                </a:pathLst>
              </a:custGeom>
              <a:solidFill>
                <a:srgbClr val="FCBD24"/>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15" name="Google Shape;215;p20"/>
              <p:cNvSpPr/>
              <p:nvPr/>
            </p:nvSpPr>
            <p:spPr>
              <a:xfrm>
                <a:off x="5391139" y="3330233"/>
                <a:ext cx="171166" cy="111467"/>
              </a:xfrm>
              <a:custGeom>
                <a:avLst/>
                <a:gdLst/>
                <a:ahLst/>
                <a:cxnLst/>
                <a:rect l="l" t="t" r="r" b="b"/>
                <a:pathLst>
                  <a:path w="777" h="506" extrusionOk="0">
                    <a:moveTo>
                      <a:pt x="99" y="0"/>
                    </a:moveTo>
                    <a:cubicBezTo>
                      <a:pt x="44" y="0"/>
                      <a:pt x="0" y="44"/>
                      <a:pt x="0" y="99"/>
                    </a:cubicBezTo>
                    <a:lnTo>
                      <a:pt x="0" y="407"/>
                    </a:lnTo>
                    <a:cubicBezTo>
                      <a:pt x="0" y="462"/>
                      <a:pt x="44" y="506"/>
                      <a:pt x="99" y="506"/>
                    </a:cubicBezTo>
                    <a:lnTo>
                      <a:pt x="678" y="506"/>
                    </a:lnTo>
                    <a:cubicBezTo>
                      <a:pt x="733" y="506"/>
                      <a:pt x="777" y="462"/>
                      <a:pt x="777" y="407"/>
                    </a:cubicBezTo>
                    <a:lnTo>
                      <a:pt x="777" y="99"/>
                    </a:lnTo>
                    <a:cubicBezTo>
                      <a:pt x="777" y="44"/>
                      <a:pt x="733" y="0"/>
                      <a:pt x="678" y="0"/>
                    </a:cubicBezTo>
                    <a:close/>
                  </a:path>
                </a:pathLst>
              </a:custGeom>
              <a:solidFill>
                <a:srgbClr val="FCBD24"/>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16" name="Google Shape;216;p20"/>
              <p:cNvSpPr/>
              <p:nvPr/>
            </p:nvSpPr>
            <p:spPr>
              <a:xfrm>
                <a:off x="5178117" y="1886454"/>
                <a:ext cx="812434" cy="1064882"/>
              </a:xfrm>
              <a:custGeom>
                <a:avLst/>
                <a:gdLst/>
                <a:ahLst/>
                <a:cxnLst/>
                <a:rect l="l" t="t" r="r" b="b"/>
                <a:pathLst>
                  <a:path w="3688" h="4834" extrusionOk="0">
                    <a:moveTo>
                      <a:pt x="1542" y="1"/>
                    </a:moveTo>
                    <a:cubicBezTo>
                      <a:pt x="2296" y="660"/>
                      <a:pt x="2567" y="1714"/>
                      <a:pt x="2227" y="2655"/>
                    </a:cubicBezTo>
                    <a:cubicBezTo>
                      <a:pt x="1886" y="3596"/>
                      <a:pt x="1004" y="4233"/>
                      <a:pt x="1" y="4255"/>
                    </a:cubicBezTo>
                    <a:cubicBezTo>
                      <a:pt x="30" y="4361"/>
                      <a:pt x="52" y="4468"/>
                      <a:pt x="63" y="4577"/>
                    </a:cubicBezTo>
                    <a:cubicBezTo>
                      <a:pt x="81" y="4724"/>
                      <a:pt x="209" y="4834"/>
                      <a:pt x="356" y="4834"/>
                    </a:cubicBezTo>
                    <a:lnTo>
                      <a:pt x="2373" y="4834"/>
                    </a:lnTo>
                    <a:cubicBezTo>
                      <a:pt x="2523" y="4834"/>
                      <a:pt x="2648" y="4724"/>
                      <a:pt x="2666" y="4577"/>
                    </a:cubicBezTo>
                    <a:cubicBezTo>
                      <a:pt x="2706" y="4259"/>
                      <a:pt x="2816" y="3860"/>
                      <a:pt x="3197" y="3358"/>
                    </a:cubicBezTo>
                    <a:cubicBezTo>
                      <a:pt x="3688" y="2707"/>
                      <a:pt x="3530" y="1802"/>
                      <a:pt x="3530" y="1802"/>
                    </a:cubicBezTo>
                    <a:cubicBezTo>
                      <a:pt x="3398" y="997"/>
                      <a:pt x="2952" y="543"/>
                      <a:pt x="2494" y="287"/>
                    </a:cubicBezTo>
                    <a:cubicBezTo>
                      <a:pt x="2201" y="122"/>
                      <a:pt x="1875" y="23"/>
                      <a:pt x="1542" y="1"/>
                    </a:cubicBezTo>
                    <a:close/>
                  </a:path>
                </a:pathLst>
              </a:custGeom>
              <a:solidFill>
                <a:srgbClr val="FFFFFF">
                  <a:alpha val="22750"/>
                </a:srgbClr>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17" name="Google Shape;217;p20"/>
              <p:cNvSpPr/>
              <p:nvPr/>
            </p:nvSpPr>
            <p:spPr>
              <a:xfrm>
                <a:off x="5245086" y="2205213"/>
                <a:ext cx="441464" cy="441241"/>
              </a:xfrm>
              <a:custGeom>
                <a:avLst/>
                <a:gdLst/>
                <a:ahLst/>
                <a:cxnLst/>
                <a:rect l="l" t="t" r="r" b="b"/>
                <a:pathLst>
                  <a:path w="2004" h="2003" extrusionOk="0">
                    <a:moveTo>
                      <a:pt x="997" y="423"/>
                    </a:moveTo>
                    <a:cubicBezTo>
                      <a:pt x="1294" y="423"/>
                      <a:pt x="1579" y="653"/>
                      <a:pt x="1579" y="1000"/>
                    </a:cubicBezTo>
                    <a:cubicBezTo>
                      <a:pt x="1579" y="1318"/>
                      <a:pt x="1319" y="1574"/>
                      <a:pt x="1004" y="1574"/>
                    </a:cubicBezTo>
                    <a:cubicBezTo>
                      <a:pt x="491" y="1574"/>
                      <a:pt x="235" y="956"/>
                      <a:pt x="594" y="593"/>
                    </a:cubicBezTo>
                    <a:cubicBezTo>
                      <a:pt x="711" y="476"/>
                      <a:pt x="856" y="423"/>
                      <a:pt x="997" y="423"/>
                    </a:cubicBezTo>
                    <a:close/>
                    <a:moveTo>
                      <a:pt x="854" y="0"/>
                    </a:moveTo>
                    <a:lnTo>
                      <a:pt x="854" y="176"/>
                    </a:lnTo>
                    <a:cubicBezTo>
                      <a:pt x="806" y="183"/>
                      <a:pt x="762" y="198"/>
                      <a:pt x="715" y="212"/>
                    </a:cubicBezTo>
                    <a:lnTo>
                      <a:pt x="627" y="59"/>
                    </a:lnTo>
                    <a:lnTo>
                      <a:pt x="374" y="205"/>
                    </a:lnTo>
                    <a:lnTo>
                      <a:pt x="462" y="359"/>
                    </a:lnTo>
                    <a:cubicBezTo>
                      <a:pt x="425" y="392"/>
                      <a:pt x="392" y="425"/>
                      <a:pt x="359" y="461"/>
                    </a:cubicBezTo>
                    <a:lnTo>
                      <a:pt x="209" y="370"/>
                    </a:lnTo>
                    <a:lnTo>
                      <a:pt x="59" y="626"/>
                    </a:lnTo>
                    <a:lnTo>
                      <a:pt x="213" y="714"/>
                    </a:lnTo>
                    <a:cubicBezTo>
                      <a:pt x="198" y="758"/>
                      <a:pt x="184" y="806"/>
                      <a:pt x="176" y="853"/>
                    </a:cubicBezTo>
                    <a:lnTo>
                      <a:pt x="1" y="853"/>
                    </a:lnTo>
                    <a:lnTo>
                      <a:pt x="1" y="1146"/>
                    </a:lnTo>
                    <a:lnTo>
                      <a:pt x="176" y="1146"/>
                    </a:lnTo>
                    <a:cubicBezTo>
                      <a:pt x="184" y="1194"/>
                      <a:pt x="198" y="1241"/>
                      <a:pt x="213" y="1285"/>
                    </a:cubicBezTo>
                    <a:lnTo>
                      <a:pt x="59" y="1373"/>
                    </a:lnTo>
                    <a:lnTo>
                      <a:pt x="209" y="1629"/>
                    </a:lnTo>
                    <a:lnTo>
                      <a:pt x="359" y="1541"/>
                    </a:lnTo>
                    <a:cubicBezTo>
                      <a:pt x="392" y="1578"/>
                      <a:pt x="425" y="1611"/>
                      <a:pt x="462" y="1640"/>
                    </a:cubicBezTo>
                    <a:lnTo>
                      <a:pt x="374" y="1794"/>
                    </a:lnTo>
                    <a:lnTo>
                      <a:pt x="627" y="1941"/>
                    </a:lnTo>
                    <a:lnTo>
                      <a:pt x="715" y="1787"/>
                    </a:lnTo>
                    <a:cubicBezTo>
                      <a:pt x="762" y="1805"/>
                      <a:pt x="806" y="1816"/>
                      <a:pt x="854" y="1823"/>
                    </a:cubicBezTo>
                    <a:lnTo>
                      <a:pt x="854" y="2003"/>
                    </a:lnTo>
                    <a:lnTo>
                      <a:pt x="1150" y="2003"/>
                    </a:lnTo>
                    <a:lnTo>
                      <a:pt x="1150" y="1823"/>
                    </a:lnTo>
                    <a:cubicBezTo>
                      <a:pt x="1194" y="1816"/>
                      <a:pt x="1242" y="1805"/>
                      <a:pt x="1286" y="1787"/>
                    </a:cubicBezTo>
                    <a:lnTo>
                      <a:pt x="1374" y="1941"/>
                    </a:lnTo>
                    <a:lnTo>
                      <a:pt x="1630" y="1794"/>
                    </a:lnTo>
                    <a:lnTo>
                      <a:pt x="1542" y="1640"/>
                    </a:lnTo>
                    <a:cubicBezTo>
                      <a:pt x="1579" y="1611"/>
                      <a:pt x="1612" y="1578"/>
                      <a:pt x="1641" y="1541"/>
                    </a:cubicBezTo>
                    <a:lnTo>
                      <a:pt x="1795" y="1629"/>
                    </a:lnTo>
                    <a:lnTo>
                      <a:pt x="1941" y="1373"/>
                    </a:lnTo>
                    <a:lnTo>
                      <a:pt x="1791" y="1285"/>
                    </a:lnTo>
                    <a:cubicBezTo>
                      <a:pt x="1806" y="1241"/>
                      <a:pt x="1817" y="1194"/>
                      <a:pt x="1828" y="1146"/>
                    </a:cubicBezTo>
                    <a:lnTo>
                      <a:pt x="2003" y="1146"/>
                    </a:lnTo>
                    <a:lnTo>
                      <a:pt x="2003" y="853"/>
                    </a:lnTo>
                    <a:lnTo>
                      <a:pt x="1828" y="853"/>
                    </a:lnTo>
                    <a:cubicBezTo>
                      <a:pt x="1817" y="806"/>
                      <a:pt x="1806" y="758"/>
                      <a:pt x="1791" y="714"/>
                    </a:cubicBezTo>
                    <a:lnTo>
                      <a:pt x="1941" y="626"/>
                    </a:lnTo>
                    <a:lnTo>
                      <a:pt x="1795" y="370"/>
                    </a:lnTo>
                    <a:lnTo>
                      <a:pt x="1641" y="461"/>
                    </a:lnTo>
                    <a:cubicBezTo>
                      <a:pt x="1612" y="425"/>
                      <a:pt x="1579" y="392"/>
                      <a:pt x="1542" y="359"/>
                    </a:cubicBezTo>
                    <a:lnTo>
                      <a:pt x="1630" y="205"/>
                    </a:lnTo>
                    <a:lnTo>
                      <a:pt x="1374" y="59"/>
                    </a:lnTo>
                    <a:lnTo>
                      <a:pt x="1286" y="212"/>
                    </a:lnTo>
                    <a:cubicBezTo>
                      <a:pt x="1242" y="194"/>
                      <a:pt x="1194" y="183"/>
                      <a:pt x="1150" y="176"/>
                    </a:cubicBezTo>
                    <a:lnTo>
                      <a:pt x="1150" y="0"/>
                    </a:ln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18" name="Google Shape;218;p20"/>
              <p:cNvSpPr/>
              <p:nvPr/>
            </p:nvSpPr>
            <p:spPr>
              <a:xfrm>
                <a:off x="5387835" y="2367347"/>
                <a:ext cx="136581" cy="116754"/>
              </a:xfrm>
              <a:custGeom>
                <a:avLst/>
                <a:gdLst/>
                <a:ahLst/>
                <a:cxnLst/>
                <a:rect l="l" t="t" r="r" b="b"/>
                <a:pathLst>
                  <a:path w="620" h="530" extrusionOk="0">
                    <a:moveTo>
                      <a:pt x="356" y="0"/>
                    </a:moveTo>
                    <a:cubicBezTo>
                      <a:pt x="118" y="0"/>
                      <a:pt x="1" y="286"/>
                      <a:pt x="165" y="450"/>
                    </a:cubicBezTo>
                    <a:cubicBezTo>
                      <a:pt x="220" y="505"/>
                      <a:pt x="287" y="530"/>
                      <a:pt x="353" y="530"/>
                    </a:cubicBezTo>
                    <a:cubicBezTo>
                      <a:pt x="490" y="530"/>
                      <a:pt x="619" y="424"/>
                      <a:pt x="619" y="264"/>
                    </a:cubicBezTo>
                    <a:cubicBezTo>
                      <a:pt x="619" y="117"/>
                      <a:pt x="502" y="0"/>
                      <a:pt x="356" y="0"/>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sp>
          <p:nvSpPr>
            <p:cNvPr id="233" name="Google Shape;233;p20"/>
            <p:cNvSpPr/>
            <p:nvPr/>
          </p:nvSpPr>
          <p:spPr>
            <a:xfrm>
              <a:off x="4564008" y="1690881"/>
              <a:ext cx="1951318" cy="1824586"/>
            </a:xfrm>
            <a:custGeom>
              <a:avLst/>
              <a:gdLst/>
              <a:ahLst/>
              <a:cxnLst/>
              <a:rect l="l" t="t" r="r" b="b"/>
              <a:pathLst>
                <a:path w="14833" h="13444" extrusionOk="0">
                  <a:moveTo>
                    <a:pt x="7510" y="0"/>
                  </a:moveTo>
                  <a:cubicBezTo>
                    <a:pt x="6577" y="0"/>
                    <a:pt x="5645" y="227"/>
                    <a:pt x="4794" y="682"/>
                  </a:cubicBezTo>
                  <a:cubicBezTo>
                    <a:pt x="3292" y="1485"/>
                    <a:pt x="2345" y="2828"/>
                    <a:pt x="2065" y="4556"/>
                  </a:cubicBezTo>
                  <a:cubicBezTo>
                    <a:pt x="2048" y="4649"/>
                    <a:pt x="1679" y="6862"/>
                    <a:pt x="2923" y="8496"/>
                  </a:cubicBezTo>
                  <a:cubicBezTo>
                    <a:pt x="3996" y="9911"/>
                    <a:pt x="4057" y="10901"/>
                    <a:pt x="4095" y="11622"/>
                  </a:cubicBezTo>
                  <a:cubicBezTo>
                    <a:pt x="4090" y="12112"/>
                    <a:pt x="3694" y="12503"/>
                    <a:pt x="3204" y="12503"/>
                  </a:cubicBezTo>
                  <a:lnTo>
                    <a:pt x="1" y="12503"/>
                  </a:lnTo>
                  <a:lnTo>
                    <a:pt x="1" y="13444"/>
                  </a:lnTo>
                  <a:lnTo>
                    <a:pt x="3204" y="13444"/>
                  </a:lnTo>
                  <a:cubicBezTo>
                    <a:pt x="4211" y="13444"/>
                    <a:pt x="5036" y="12624"/>
                    <a:pt x="5036" y="11611"/>
                  </a:cubicBezTo>
                  <a:lnTo>
                    <a:pt x="5031" y="11589"/>
                  </a:lnTo>
                  <a:cubicBezTo>
                    <a:pt x="4992" y="10835"/>
                    <a:pt x="4921" y="9586"/>
                    <a:pt x="3672" y="7935"/>
                  </a:cubicBezTo>
                  <a:cubicBezTo>
                    <a:pt x="2681" y="6625"/>
                    <a:pt x="2984" y="4738"/>
                    <a:pt x="2989" y="4716"/>
                  </a:cubicBezTo>
                  <a:cubicBezTo>
                    <a:pt x="3226" y="3257"/>
                    <a:pt x="3985" y="2178"/>
                    <a:pt x="5235" y="1513"/>
                  </a:cubicBezTo>
                  <a:cubicBezTo>
                    <a:pt x="5947" y="1130"/>
                    <a:pt x="6729" y="939"/>
                    <a:pt x="7510" y="939"/>
                  </a:cubicBezTo>
                  <a:cubicBezTo>
                    <a:pt x="8290" y="939"/>
                    <a:pt x="9070" y="1130"/>
                    <a:pt x="9780" y="1513"/>
                  </a:cubicBezTo>
                  <a:cubicBezTo>
                    <a:pt x="11035" y="2178"/>
                    <a:pt x="11789" y="3257"/>
                    <a:pt x="12031" y="4716"/>
                  </a:cubicBezTo>
                  <a:cubicBezTo>
                    <a:pt x="12031" y="4738"/>
                    <a:pt x="12340" y="6625"/>
                    <a:pt x="11349" y="7935"/>
                  </a:cubicBezTo>
                  <a:cubicBezTo>
                    <a:pt x="10094" y="9586"/>
                    <a:pt x="10028" y="10841"/>
                    <a:pt x="9984" y="11589"/>
                  </a:cubicBezTo>
                  <a:lnTo>
                    <a:pt x="9984" y="11611"/>
                  </a:lnTo>
                  <a:cubicBezTo>
                    <a:pt x="9984" y="12624"/>
                    <a:pt x="10804" y="13444"/>
                    <a:pt x="11817" y="13444"/>
                  </a:cubicBezTo>
                  <a:lnTo>
                    <a:pt x="14833" y="13444"/>
                  </a:lnTo>
                  <a:lnTo>
                    <a:pt x="14833" y="12503"/>
                  </a:lnTo>
                  <a:lnTo>
                    <a:pt x="11817" y="12503"/>
                  </a:lnTo>
                  <a:lnTo>
                    <a:pt x="11817" y="12508"/>
                  </a:lnTo>
                  <a:cubicBezTo>
                    <a:pt x="11327" y="12508"/>
                    <a:pt x="10931" y="12112"/>
                    <a:pt x="10925" y="11628"/>
                  </a:cubicBezTo>
                  <a:cubicBezTo>
                    <a:pt x="10964" y="10901"/>
                    <a:pt x="11024" y="9916"/>
                    <a:pt x="12097" y="8502"/>
                  </a:cubicBezTo>
                  <a:cubicBezTo>
                    <a:pt x="13336" y="6862"/>
                    <a:pt x="12972" y="4649"/>
                    <a:pt x="12956" y="4561"/>
                  </a:cubicBezTo>
                  <a:cubicBezTo>
                    <a:pt x="12670" y="2828"/>
                    <a:pt x="11729" y="1485"/>
                    <a:pt x="10226" y="682"/>
                  </a:cubicBezTo>
                  <a:cubicBezTo>
                    <a:pt x="9376" y="227"/>
                    <a:pt x="8443" y="0"/>
                    <a:pt x="7510" y="0"/>
                  </a:cubicBezTo>
                  <a:close/>
                </a:path>
              </a:pathLst>
            </a:custGeom>
            <a:solidFill>
              <a:srgbClr val="FFD0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 name="Group 6">
            <a:extLst>
              <a:ext uri="{FF2B5EF4-FFF2-40B4-BE49-F238E27FC236}">
                <a16:creationId xmlns:a16="http://schemas.microsoft.com/office/drawing/2014/main" id="{79AD94C8-8EF6-9CEC-0A9E-52B0FDDD8ACD}"/>
              </a:ext>
            </a:extLst>
          </p:cNvPr>
          <p:cNvGrpSpPr/>
          <p:nvPr/>
        </p:nvGrpSpPr>
        <p:grpSpPr>
          <a:xfrm>
            <a:off x="6753972" y="1234311"/>
            <a:ext cx="1339628" cy="1677930"/>
            <a:chOff x="6513747" y="1327900"/>
            <a:chExt cx="1752148" cy="2194625"/>
          </a:xfrm>
        </p:grpSpPr>
        <p:sp>
          <p:nvSpPr>
            <p:cNvPr id="219" name="Google Shape;219;p20"/>
            <p:cNvSpPr/>
            <p:nvPr/>
          </p:nvSpPr>
          <p:spPr>
            <a:xfrm>
              <a:off x="7464750" y="1327900"/>
              <a:ext cx="71154" cy="230864"/>
            </a:xfrm>
            <a:custGeom>
              <a:avLst/>
              <a:gdLst/>
              <a:ahLst/>
              <a:cxnLst/>
              <a:rect l="l" t="t" r="r" b="b"/>
              <a:pathLst>
                <a:path w="323" h="1048" extrusionOk="0">
                  <a:moveTo>
                    <a:pt x="161" y="0"/>
                  </a:moveTo>
                  <a:cubicBezTo>
                    <a:pt x="73" y="0"/>
                    <a:pt x="0" y="73"/>
                    <a:pt x="0" y="161"/>
                  </a:cubicBezTo>
                  <a:lnTo>
                    <a:pt x="0" y="886"/>
                  </a:lnTo>
                  <a:cubicBezTo>
                    <a:pt x="0" y="978"/>
                    <a:pt x="73" y="1047"/>
                    <a:pt x="161" y="1047"/>
                  </a:cubicBezTo>
                  <a:cubicBezTo>
                    <a:pt x="253" y="1047"/>
                    <a:pt x="322" y="978"/>
                    <a:pt x="322" y="886"/>
                  </a:cubicBezTo>
                  <a:lnTo>
                    <a:pt x="322" y="161"/>
                  </a:lnTo>
                  <a:cubicBezTo>
                    <a:pt x="322" y="73"/>
                    <a:pt x="253" y="0"/>
                    <a:pt x="161" y="0"/>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20" name="Google Shape;220;p20"/>
            <p:cNvSpPr/>
            <p:nvPr/>
          </p:nvSpPr>
          <p:spPr>
            <a:xfrm>
              <a:off x="7012271" y="1384514"/>
              <a:ext cx="161474" cy="209276"/>
            </a:xfrm>
            <a:custGeom>
              <a:avLst/>
              <a:gdLst/>
              <a:ahLst/>
              <a:cxnLst/>
              <a:rect l="l" t="t" r="r" b="b"/>
              <a:pathLst>
                <a:path w="733" h="950" extrusionOk="0">
                  <a:moveTo>
                    <a:pt x="184" y="0"/>
                  </a:moveTo>
                  <a:cubicBezTo>
                    <a:pt x="156" y="0"/>
                    <a:pt x="128" y="7"/>
                    <a:pt x="103" y="21"/>
                  </a:cubicBezTo>
                  <a:cubicBezTo>
                    <a:pt x="26" y="65"/>
                    <a:pt x="0" y="164"/>
                    <a:pt x="44" y="241"/>
                  </a:cubicBezTo>
                  <a:lnTo>
                    <a:pt x="407" y="867"/>
                  </a:lnTo>
                  <a:cubicBezTo>
                    <a:pt x="439" y="920"/>
                    <a:pt x="496" y="950"/>
                    <a:pt x="552" y="950"/>
                  </a:cubicBezTo>
                  <a:cubicBezTo>
                    <a:pt x="579" y="950"/>
                    <a:pt x="606" y="943"/>
                    <a:pt x="630" y="929"/>
                  </a:cubicBezTo>
                  <a:cubicBezTo>
                    <a:pt x="707" y="882"/>
                    <a:pt x="733" y="783"/>
                    <a:pt x="689" y="706"/>
                  </a:cubicBezTo>
                  <a:lnTo>
                    <a:pt x="326" y="80"/>
                  </a:lnTo>
                  <a:cubicBezTo>
                    <a:pt x="294" y="29"/>
                    <a:pt x="239" y="0"/>
                    <a:pt x="184" y="0"/>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21" name="Google Shape;221;p20"/>
            <p:cNvSpPr/>
            <p:nvPr/>
          </p:nvSpPr>
          <p:spPr>
            <a:xfrm>
              <a:off x="7823605" y="1397291"/>
              <a:ext cx="161474" cy="209716"/>
            </a:xfrm>
            <a:custGeom>
              <a:avLst/>
              <a:gdLst/>
              <a:ahLst/>
              <a:cxnLst/>
              <a:rect l="l" t="t" r="r" b="b"/>
              <a:pathLst>
                <a:path w="733" h="952" extrusionOk="0">
                  <a:moveTo>
                    <a:pt x="550" y="1"/>
                  </a:moveTo>
                  <a:cubicBezTo>
                    <a:pt x="494" y="1"/>
                    <a:pt x="440" y="29"/>
                    <a:pt x="411" y="81"/>
                  </a:cubicBezTo>
                  <a:lnTo>
                    <a:pt x="48" y="710"/>
                  </a:lnTo>
                  <a:cubicBezTo>
                    <a:pt x="1" y="787"/>
                    <a:pt x="30" y="886"/>
                    <a:pt x="107" y="930"/>
                  </a:cubicBezTo>
                  <a:cubicBezTo>
                    <a:pt x="132" y="945"/>
                    <a:pt x="160" y="951"/>
                    <a:pt x="187" y="951"/>
                  </a:cubicBezTo>
                  <a:cubicBezTo>
                    <a:pt x="243" y="951"/>
                    <a:pt x="297" y="923"/>
                    <a:pt x="326" y="871"/>
                  </a:cubicBezTo>
                  <a:lnTo>
                    <a:pt x="689" y="242"/>
                  </a:lnTo>
                  <a:cubicBezTo>
                    <a:pt x="733" y="165"/>
                    <a:pt x="707" y="66"/>
                    <a:pt x="630" y="22"/>
                  </a:cubicBezTo>
                  <a:cubicBezTo>
                    <a:pt x="605" y="8"/>
                    <a:pt x="577" y="1"/>
                    <a:pt x="550" y="1"/>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nvGrpSpPr>
            <p:cNvPr id="222" name="Google Shape;222;p20"/>
            <p:cNvGrpSpPr/>
            <p:nvPr/>
          </p:nvGrpSpPr>
          <p:grpSpPr>
            <a:xfrm>
              <a:off x="6986832" y="1965076"/>
              <a:ext cx="1023694" cy="1557449"/>
              <a:chOff x="6946557" y="1884251"/>
              <a:chExt cx="1023694" cy="1557449"/>
            </a:xfrm>
          </p:grpSpPr>
          <p:sp>
            <p:nvSpPr>
              <p:cNvPr id="223" name="Google Shape;223;p20"/>
              <p:cNvSpPr/>
              <p:nvPr/>
            </p:nvSpPr>
            <p:spPr>
              <a:xfrm>
                <a:off x="6946557" y="1884251"/>
                <a:ext cx="1023693" cy="1067085"/>
              </a:xfrm>
              <a:custGeom>
                <a:avLst/>
                <a:gdLst/>
                <a:ahLst/>
                <a:cxnLst/>
                <a:rect l="l" t="t" r="r" b="b"/>
                <a:pathLst>
                  <a:path w="4647" h="4844" extrusionOk="0">
                    <a:moveTo>
                      <a:pt x="2324" y="0"/>
                    </a:moveTo>
                    <a:cubicBezTo>
                      <a:pt x="1935" y="0"/>
                      <a:pt x="1547" y="99"/>
                      <a:pt x="1197" y="297"/>
                    </a:cubicBezTo>
                    <a:cubicBezTo>
                      <a:pt x="740" y="553"/>
                      <a:pt x="289" y="1007"/>
                      <a:pt x="157" y="1809"/>
                    </a:cubicBezTo>
                    <a:cubicBezTo>
                      <a:pt x="157" y="1809"/>
                      <a:pt x="0" y="2717"/>
                      <a:pt x="494" y="3365"/>
                    </a:cubicBezTo>
                    <a:cubicBezTo>
                      <a:pt x="875" y="3870"/>
                      <a:pt x="985" y="4265"/>
                      <a:pt x="1025" y="4584"/>
                    </a:cubicBezTo>
                    <a:cubicBezTo>
                      <a:pt x="1040" y="4730"/>
                      <a:pt x="1168" y="4844"/>
                      <a:pt x="1314" y="4844"/>
                    </a:cubicBezTo>
                    <a:lnTo>
                      <a:pt x="3332" y="4844"/>
                    </a:lnTo>
                    <a:cubicBezTo>
                      <a:pt x="3482" y="4844"/>
                      <a:pt x="3606" y="4730"/>
                      <a:pt x="3625" y="4584"/>
                    </a:cubicBezTo>
                    <a:cubicBezTo>
                      <a:pt x="3665" y="4265"/>
                      <a:pt x="3775" y="3870"/>
                      <a:pt x="4156" y="3365"/>
                    </a:cubicBezTo>
                    <a:cubicBezTo>
                      <a:pt x="4646" y="2717"/>
                      <a:pt x="4489" y="1809"/>
                      <a:pt x="4489" y="1809"/>
                    </a:cubicBezTo>
                    <a:cubicBezTo>
                      <a:pt x="4357" y="1007"/>
                      <a:pt x="3910" y="553"/>
                      <a:pt x="3453" y="297"/>
                    </a:cubicBezTo>
                    <a:cubicBezTo>
                      <a:pt x="3101" y="99"/>
                      <a:pt x="2712" y="0"/>
                      <a:pt x="2324" y="0"/>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24" name="Google Shape;224;p20"/>
              <p:cNvSpPr/>
              <p:nvPr/>
            </p:nvSpPr>
            <p:spPr>
              <a:xfrm>
                <a:off x="7219058" y="3014117"/>
                <a:ext cx="474507" cy="111467"/>
              </a:xfrm>
              <a:custGeom>
                <a:avLst/>
                <a:gdLst/>
                <a:ahLst/>
                <a:cxnLst/>
                <a:rect l="l" t="t" r="r" b="b"/>
                <a:pathLst>
                  <a:path w="2154" h="506" extrusionOk="0">
                    <a:moveTo>
                      <a:pt x="99" y="0"/>
                    </a:moveTo>
                    <a:cubicBezTo>
                      <a:pt x="44" y="0"/>
                      <a:pt x="1" y="44"/>
                      <a:pt x="1" y="99"/>
                    </a:cubicBezTo>
                    <a:lnTo>
                      <a:pt x="1" y="403"/>
                    </a:lnTo>
                    <a:cubicBezTo>
                      <a:pt x="1" y="462"/>
                      <a:pt x="44" y="506"/>
                      <a:pt x="99" y="506"/>
                    </a:cubicBezTo>
                    <a:lnTo>
                      <a:pt x="2054" y="506"/>
                    </a:lnTo>
                    <a:cubicBezTo>
                      <a:pt x="2109" y="506"/>
                      <a:pt x="2153" y="462"/>
                      <a:pt x="2153" y="403"/>
                    </a:cubicBezTo>
                    <a:lnTo>
                      <a:pt x="2153" y="99"/>
                    </a:lnTo>
                    <a:cubicBezTo>
                      <a:pt x="2153" y="44"/>
                      <a:pt x="2109" y="0"/>
                      <a:pt x="2054" y="0"/>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25" name="Google Shape;225;p20"/>
              <p:cNvSpPr/>
              <p:nvPr/>
            </p:nvSpPr>
            <p:spPr>
              <a:xfrm>
                <a:off x="7294838" y="3169642"/>
                <a:ext cx="329335" cy="111687"/>
              </a:xfrm>
              <a:custGeom>
                <a:avLst/>
                <a:gdLst/>
                <a:ahLst/>
                <a:cxnLst/>
                <a:rect l="l" t="t" r="r" b="b"/>
                <a:pathLst>
                  <a:path w="1495" h="507" extrusionOk="0">
                    <a:moveTo>
                      <a:pt x="103" y="1"/>
                    </a:moveTo>
                    <a:cubicBezTo>
                      <a:pt x="48" y="1"/>
                      <a:pt x="1" y="48"/>
                      <a:pt x="1" y="103"/>
                    </a:cubicBezTo>
                    <a:lnTo>
                      <a:pt x="1" y="407"/>
                    </a:lnTo>
                    <a:cubicBezTo>
                      <a:pt x="1" y="462"/>
                      <a:pt x="48" y="506"/>
                      <a:pt x="103" y="506"/>
                    </a:cubicBezTo>
                    <a:lnTo>
                      <a:pt x="1392" y="506"/>
                    </a:lnTo>
                    <a:cubicBezTo>
                      <a:pt x="1447" y="506"/>
                      <a:pt x="1494" y="462"/>
                      <a:pt x="1494" y="407"/>
                    </a:cubicBezTo>
                    <a:lnTo>
                      <a:pt x="1494" y="103"/>
                    </a:lnTo>
                    <a:cubicBezTo>
                      <a:pt x="1494" y="48"/>
                      <a:pt x="1447" y="1"/>
                      <a:pt x="1392" y="1"/>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26" name="Google Shape;226;p20"/>
              <p:cNvSpPr/>
              <p:nvPr/>
            </p:nvSpPr>
            <p:spPr>
              <a:xfrm>
                <a:off x="7370619" y="3330233"/>
                <a:ext cx="171166" cy="111467"/>
              </a:xfrm>
              <a:custGeom>
                <a:avLst/>
                <a:gdLst/>
                <a:ahLst/>
                <a:cxnLst/>
                <a:rect l="l" t="t" r="r" b="b"/>
                <a:pathLst>
                  <a:path w="777" h="506" extrusionOk="0">
                    <a:moveTo>
                      <a:pt x="100" y="0"/>
                    </a:moveTo>
                    <a:cubicBezTo>
                      <a:pt x="45" y="0"/>
                      <a:pt x="1" y="44"/>
                      <a:pt x="1" y="99"/>
                    </a:cubicBezTo>
                    <a:lnTo>
                      <a:pt x="1" y="407"/>
                    </a:lnTo>
                    <a:cubicBezTo>
                      <a:pt x="1" y="462"/>
                      <a:pt x="45" y="506"/>
                      <a:pt x="100" y="506"/>
                    </a:cubicBezTo>
                    <a:lnTo>
                      <a:pt x="678" y="506"/>
                    </a:lnTo>
                    <a:cubicBezTo>
                      <a:pt x="733" y="506"/>
                      <a:pt x="777" y="462"/>
                      <a:pt x="777" y="407"/>
                    </a:cubicBezTo>
                    <a:lnTo>
                      <a:pt x="777" y="99"/>
                    </a:lnTo>
                    <a:cubicBezTo>
                      <a:pt x="777" y="44"/>
                      <a:pt x="733" y="0"/>
                      <a:pt x="678" y="0"/>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27" name="Google Shape;227;p20"/>
              <p:cNvSpPr/>
              <p:nvPr/>
            </p:nvSpPr>
            <p:spPr>
              <a:xfrm>
                <a:off x="7157817" y="1888877"/>
                <a:ext cx="812434" cy="1062459"/>
              </a:xfrm>
              <a:custGeom>
                <a:avLst/>
                <a:gdLst/>
                <a:ahLst/>
                <a:cxnLst/>
                <a:rect l="l" t="t" r="r" b="b"/>
                <a:pathLst>
                  <a:path w="3688" h="4823" extrusionOk="0">
                    <a:moveTo>
                      <a:pt x="1677" y="1"/>
                    </a:moveTo>
                    <a:lnTo>
                      <a:pt x="1677" y="1"/>
                    </a:lnTo>
                    <a:cubicBezTo>
                      <a:pt x="2428" y="671"/>
                      <a:pt x="2688" y="1736"/>
                      <a:pt x="2329" y="2677"/>
                    </a:cubicBezTo>
                    <a:cubicBezTo>
                      <a:pt x="1970" y="3622"/>
                      <a:pt x="1066" y="4244"/>
                      <a:pt x="59" y="4244"/>
                    </a:cubicBezTo>
                    <a:lnTo>
                      <a:pt x="0" y="4244"/>
                    </a:lnTo>
                    <a:cubicBezTo>
                      <a:pt x="30" y="4347"/>
                      <a:pt x="52" y="4457"/>
                      <a:pt x="66" y="4563"/>
                    </a:cubicBezTo>
                    <a:cubicBezTo>
                      <a:pt x="81" y="4709"/>
                      <a:pt x="209" y="4823"/>
                      <a:pt x="355" y="4823"/>
                    </a:cubicBezTo>
                    <a:lnTo>
                      <a:pt x="2373" y="4823"/>
                    </a:lnTo>
                    <a:cubicBezTo>
                      <a:pt x="2523" y="4823"/>
                      <a:pt x="2647" y="4709"/>
                      <a:pt x="2666" y="4563"/>
                    </a:cubicBezTo>
                    <a:cubicBezTo>
                      <a:pt x="2706" y="4244"/>
                      <a:pt x="2812" y="3849"/>
                      <a:pt x="3197" y="3347"/>
                    </a:cubicBezTo>
                    <a:cubicBezTo>
                      <a:pt x="3687" y="2696"/>
                      <a:pt x="3530" y="1791"/>
                      <a:pt x="3530" y="1791"/>
                    </a:cubicBezTo>
                    <a:cubicBezTo>
                      <a:pt x="3398" y="986"/>
                      <a:pt x="2951" y="532"/>
                      <a:pt x="2494" y="276"/>
                    </a:cubicBezTo>
                    <a:cubicBezTo>
                      <a:pt x="2241" y="133"/>
                      <a:pt x="1963" y="41"/>
                      <a:pt x="1677" y="1"/>
                    </a:cubicBezTo>
                    <a:close/>
                  </a:path>
                </a:pathLst>
              </a:custGeom>
              <a:solidFill>
                <a:srgbClr val="FFFFFF">
                  <a:alpha val="22750"/>
                </a:srgbClr>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28" name="Google Shape;228;p20"/>
              <p:cNvSpPr/>
              <p:nvPr/>
            </p:nvSpPr>
            <p:spPr>
              <a:xfrm>
                <a:off x="7280299" y="2222836"/>
                <a:ext cx="402032" cy="191432"/>
              </a:xfrm>
              <a:custGeom>
                <a:avLst/>
                <a:gdLst/>
                <a:ahLst/>
                <a:cxnLst/>
                <a:rect l="l" t="t" r="r" b="b"/>
                <a:pathLst>
                  <a:path w="1825" h="869" extrusionOk="0">
                    <a:moveTo>
                      <a:pt x="883" y="1"/>
                    </a:moveTo>
                    <a:lnTo>
                      <a:pt x="1" y="506"/>
                    </a:lnTo>
                    <a:lnTo>
                      <a:pt x="1" y="868"/>
                    </a:lnTo>
                    <a:lnTo>
                      <a:pt x="883" y="367"/>
                    </a:lnTo>
                    <a:lnTo>
                      <a:pt x="1824" y="868"/>
                    </a:lnTo>
                    <a:lnTo>
                      <a:pt x="1824" y="506"/>
                    </a:lnTo>
                    <a:lnTo>
                      <a:pt x="883" y="1"/>
                    </a:ln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29" name="Google Shape;229;p20"/>
              <p:cNvSpPr/>
              <p:nvPr/>
            </p:nvSpPr>
            <p:spPr>
              <a:xfrm>
                <a:off x="7310920" y="2338929"/>
                <a:ext cx="340570" cy="291444"/>
              </a:xfrm>
              <a:custGeom>
                <a:avLst/>
                <a:gdLst/>
                <a:ahLst/>
                <a:cxnLst/>
                <a:rect l="l" t="t" r="r" b="b"/>
                <a:pathLst>
                  <a:path w="1546" h="1323" extrusionOk="0">
                    <a:moveTo>
                      <a:pt x="748" y="1"/>
                    </a:moveTo>
                    <a:lnTo>
                      <a:pt x="1" y="429"/>
                    </a:lnTo>
                    <a:lnTo>
                      <a:pt x="1" y="1323"/>
                    </a:lnTo>
                    <a:lnTo>
                      <a:pt x="415" y="1323"/>
                    </a:lnTo>
                    <a:lnTo>
                      <a:pt x="415" y="880"/>
                    </a:lnTo>
                    <a:lnTo>
                      <a:pt x="762" y="682"/>
                    </a:lnTo>
                    <a:lnTo>
                      <a:pt x="1132" y="880"/>
                    </a:lnTo>
                    <a:lnTo>
                      <a:pt x="1132" y="1323"/>
                    </a:lnTo>
                    <a:lnTo>
                      <a:pt x="1546" y="1323"/>
                    </a:lnTo>
                    <a:lnTo>
                      <a:pt x="1546" y="429"/>
                    </a:lnTo>
                    <a:lnTo>
                      <a:pt x="748" y="1"/>
                    </a:ln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sp>
          <p:nvSpPr>
            <p:cNvPr id="234" name="Google Shape;234;p20"/>
            <p:cNvSpPr/>
            <p:nvPr/>
          </p:nvSpPr>
          <p:spPr>
            <a:xfrm>
              <a:off x="6513747" y="1691560"/>
              <a:ext cx="1752148" cy="1823907"/>
            </a:xfrm>
            <a:custGeom>
              <a:avLst/>
              <a:gdLst/>
              <a:ahLst/>
              <a:cxnLst/>
              <a:rect l="l" t="t" r="r" b="b"/>
              <a:pathLst>
                <a:path w="13319" h="13439" extrusionOk="0">
                  <a:moveTo>
                    <a:pt x="7494" y="1"/>
                  </a:moveTo>
                  <a:cubicBezTo>
                    <a:pt x="6588" y="1"/>
                    <a:pt x="5683" y="211"/>
                    <a:pt x="4860" y="632"/>
                  </a:cubicBezTo>
                  <a:cubicBezTo>
                    <a:pt x="3308" y="1430"/>
                    <a:pt x="2334" y="2790"/>
                    <a:pt x="2048" y="4551"/>
                  </a:cubicBezTo>
                  <a:cubicBezTo>
                    <a:pt x="2031" y="4644"/>
                    <a:pt x="1663" y="6857"/>
                    <a:pt x="2906" y="8497"/>
                  </a:cubicBezTo>
                  <a:cubicBezTo>
                    <a:pt x="3974" y="9911"/>
                    <a:pt x="4040" y="10896"/>
                    <a:pt x="4079" y="11623"/>
                  </a:cubicBezTo>
                  <a:cubicBezTo>
                    <a:pt x="4073" y="12107"/>
                    <a:pt x="3677" y="12503"/>
                    <a:pt x="3082" y="12503"/>
                  </a:cubicBezTo>
                  <a:lnTo>
                    <a:pt x="1" y="12503"/>
                  </a:lnTo>
                  <a:lnTo>
                    <a:pt x="1" y="13439"/>
                  </a:lnTo>
                  <a:lnTo>
                    <a:pt x="3082" y="13439"/>
                  </a:lnTo>
                  <a:cubicBezTo>
                    <a:pt x="4194" y="13439"/>
                    <a:pt x="5014" y="12619"/>
                    <a:pt x="5014" y="11606"/>
                  </a:cubicBezTo>
                  <a:lnTo>
                    <a:pt x="5014" y="11584"/>
                  </a:lnTo>
                  <a:cubicBezTo>
                    <a:pt x="4976" y="10836"/>
                    <a:pt x="4904" y="9581"/>
                    <a:pt x="3655" y="7930"/>
                  </a:cubicBezTo>
                  <a:cubicBezTo>
                    <a:pt x="2664" y="6620"/>
                    <a:pt x="2967" y="4733"/>
                    <a:pt x="2972" y="4711"/>
                  </a:cubicBezTo>
                  <a:cubicBezTo>
                    <a:pt x="3209" y="3252"/>
                    <a:pt x="3963" y="2173"/>
                    <a:pt x="5218" y="1508"/>
                  </a:cubicBezTo>
                  <a:cubicBezTo>
                    <a:pt x="5931" y="1125"/>
                    <a:pt x="6711" y="934"/>
                    <a:pt x="7491" y="934"/>
                  </a:cubicBezTo>
                  <a:cubicBezTo>
                    <a:pt x="8271" y="934"/>
                    <a:pt x="9051" y="1125"/>
                    <a:pt x="9764" y="1508"/>
                  </a:cubicBezTo>
                  <a:cubicBezTo>
                    <a:pt x="11018" y="2173"/>
                    <a:pt x="11772" y="3252"/>
                    <a:pt x="12015" y="4711"/>
                  </a:cubicBezTo>
                  <a:cubicBezTo>
                    <a:pt x="12015" y="4733"/>
                    <a:pt x="12323" y="6620"/>
                    <a:pt x="11332" y="7930"/>
                  </a:cubicBezTo>
                  <a:cubicBezTo>
                    <a:pt x="10077" y="9581"/>
                    <a:pt x="10011" y="10836"/>
                    <a:pt x="9967" y="11584"/>
                  </a:cubicBezTo>
                  <a:lnTo>
                    <a:pt x="9967" y="12641"/>
                  </a:lnTo>
                  <a:cubicBezTo>
                    <a:pt x="9967" y="12823"/>
                    <a:pt x="10116" y="12971"/>
                    <a:pt x="10298" y="12971"/>
                  </a:cubicBezTo>
                  <a:lnTo>
                    <a:pt x="10578" y="12971"/>
                  </a:lnTo>
                  <a:cubicBezTo>
                    <a:pt x="10760" y="12971"/>
                    <a:pt x="10908" y="12823"/>
                    <a:pt x="10908" y="12641"/>
                  </a:cubicBezTo>
                  <a:lnTo>
                    <a:pt x="10908" y="11623"/>
                  </a:lnTo>
                  <a:cubicBezTo>
                    <a:pt x="10947" y="10896"/>
                    <a:pt x="11007" y="9911"/>
                    <a:pt x="12081" y="8497"/>
                  </a:cubicBezTo>
                  <a:cubicBezTo>
                    <a:pt x="13319" y="6857"/>
                    <a:pt x="12956" y="4644"/>
                    <a:pt x="12939" y="4556"/>
                  </a:cubicBezTo>
                  <a:cubicBezTo>
                    <a:pt x="12647" y="2790"/>
                    <a:pt x="11673" y="1430"/>
                    <a:pt x="10127" y="632"/>
                  </a:cubicBezTo>
                  <a:cubicBezTo>
                    <a:pt x="9304" y="211"/>
                    <a:pt x="8399" y="1"/>
                    <a:pt x="7494"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 name="Google Shape;1217;p29">
            <a:extLst>
              <a:ext uri="{FF2B5EF4-FFF2-40B4-BE49-F238E27FC236}">
                <a16:creationId xmlns:a16="http://schemas.microsoft.com/office/drawing/2014/main" id="{AD2373D3-5DCE-90F7-9F27-6BAC9162213C}"/>
              </a:ext>
            </a:extLst>
          </p:cNvPr>
          <p:cNvSpPr txBox="1">
            <a:spLocks noGrp="1"/>
          </p:cNvSpPr>
          <p:nvPr>
            <p:ph type="title"/>
          </p:nvPr>
        </p:nvSpPr>
        <p:spPr>
          <a:xfrm>
            <a:off x="309966" y="445456"/>
            <a:ext cx="8524067" cy="481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1pPr>
            <a:lvl2pPr marR="0" lvl="1"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9pPr>
          </a:lstStyle>
          <a:p>
            <a:r>
              <a:rPr lang="vi-VN" sz="3600" dirty="0">
                <a:latin typeface="#9Slide07 IcielBaliho Script" pitchFamily="2" charset="0"/>
              </a:rPr>
              <a:t>VẬN DỤNG ĐỒ THỊ QUÃNG ĐƯỜNG – THỜI GIAN </a:t>
            </a:r>
          </a:p>
        </p:txBody>
      </p:sp>
      <p:sp>
        <p:nvSpPr>
          <p:cNvPr id="9" name="Rectangle 8">
            <a:extLst>
              <a:ext uri="{FF2B5EF4-FFF2-40B4-BE49-F238E27FC236}">
                <a16:creationId xmlns:a16="http://schemas.microsoft.com/office/drawing/2014/main" id="{D69603D5-E546-002E-0AFA-EA830EB69A0D}"/>
              </a:ext>
            </a:extLst>
          </p:cNvPr>
          <p:cNvSpPr/>
          <p:nvPr/>
        </p:nvSpPr>
        <p:spPr>
          <a:xfrm>
            <a:off x="2465066" y="2806154"/>
            <a:ext cx="197452" cy="100003"/>
          </a:xfrm>
          <a:prstGeom prst="rect">
            <a:avLst/>
          </a:prstGeom>
          <a:solidFill>
            <a:srgbClr val="E071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CF97CA56-43FA-8595-1807-2F7D3E193C13}"/>
              </a:ext>
            </a:extLst>
          </p:cNvPr>
          <p:cNvSpPr/>
          <p:nvPr/>
        </p:nvSpPr>
        <p:spPr>
          <a:xfrm>
            <a:off x="2661150" y="2806154"/>
            <a:ext cx="197452" cy="100003"/>
          </a:xfrm>
          <a:prstGeom prst="rect">
            <a:avLst/>
          </a:prstGeom>
          <a:solidFill>
            <a:srgbClr val="649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9B4DA930-AFD9-CC9C-58A5-6B47E6E5265C}"/>
              </a:ext>
            </a:extLst>
          </p:cNvPr>
          <p:cNvSpPr/>
          <p:nvPr/>
        </p:nvSpPr>
        <p:spPr>
          <a:xfrm>
            <a:off x="4331250" y="2806154"/>
            <a:ext cx="240749" cy="100003"/>
          </a:xfrm>
          <a:prstGeom prst="rect">
            <a:avLst/>
          </a:prstGeom>
          <a:solidFill>
            <a:srgbClr val="649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FFE7876A-7B1F-E55B-DFE5-27C31CC7AF31}"/>
              </a:ext>
            </a:extLst>
          </p:cNvPr>
          <p:cNvSpPr/>
          <p:nvPr/>
        </p:nvSpPr>
        <p:spPr>
          <a:xfrm>
            <a:off x="4571999" y="2806154"/>
            <a:ext cx="237906" cy="100003"/>
          </a:xfrm>
          <a:prstGeom prst="rect">
            <a:avLst/>
          </a:prstGeom>
          <a:solidFill>
            <a:srgbClr val="FFD0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950DD149-8D84-07E6-4E66-2399C0C51440}"/>
              </a:ext>
            </a:extLst>
          </p:cNvPr>
          <p:cNvSpPr/>
          <p:nvPr/>
        </p:nvSpPr>
        <p:spPr>
          <a:xfrm>
            <a:off x="6294666" y="2806153"/>
            <a:ext cx="237906" cy="100003"/>
          </a:xfrm>
          <a:prstGeom prst="rect">
            <a:avLst/>
          </a:prstGeom>
          <a:solidFill>
            <a:srgbClr val="FFD0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BEF44D81-8513-31A1-EA3C-95876F981ECE}"/>
              </a:ext>
            </a:extLst>
          </p:cNvPr>
          <p:cNvSpPr/>
          <p:nvPr/>
        </p:nvSpPr>
        <p:spPr>
          <a:xfrm>
            <a:off x="6524973" y="2806153"/>
            <a:ext cx="237906" cy="100003"/>
          </a:xfrm>
          <a:prstGeom prst="rect">
            <a:avLst/>
          </a:prstGeom>
          <a:solidFill>
            <a:srgbClr val="F6E0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Group 91">
            <a:extLst>
              <a:ext uri="{FF2B5EF4-FFF2-40B4-BE49-F238E27FC236}">
                <a16:creationId xmlns:a16="http://schemas.microsoft.com/office/drawing/2014/main" id="{57316503-51A0-88B0-1787-55891D2D07A5}"/>
              </a:ext>
            </a:extLst>
          </p:cNvPr>
          <p:cNvGrpSpPr/>
          <p:nvPr/>
        </p:nvGrpSpPr>
        <p:grpSpPr>
          <a:xfrm>
            <a:off x="-1071626" y="2988756"/>
            <a:ext cx="673809" cy="965284"/>
            <a:chOff x="1290740" y="2849399"/>
            <a:chExt cx="1249035" cy="1789341"/>
          </a:xfrm>
        </p:grpSpPr>
        <p:sp>
          <p:nvSpPr>
            <p:cNvPr id="93" name="Google Shape;1172;p28">
              <a:extLst>
                <a:ext uri="{FF2B5EF4-FFF2-40B4-BE49-F238E27FC236}">
                  <a16:creationId xmlns:a16="http://schemas.microsoft.com/office/drawing/2014/main" id="{36439DC8-A5DE-694F-371C-B16DB031A0B1}"/>
                </a:ext>
              </a:extLst>
            </p:cNvPr>
            <p:cNvSpPr/>
            <p:nvPr/>
          </p:nvSpPr>
          <p:spPr>
            <a:xfrm>
              <a:off x="1290740" y="3051315"/>
              <a:ext cx="1249035" cy="1587425"/>
            </a:xfrm>
            <a:custGeom>
              <a:avLst/>
              <a:gdLst/>
              <a:ahLst/>
              <a:cxnLst/>
              <a:rect l="l" t="t" r="r" b="b"/>
              <a:pathLst>
                <a:path w="10788" h="13711" extrusionOk="0">
                  <a:moveTo>
                    <a:pt x="5394" y="1"/>
                  </a:moveTo>
                  <a:cubicBezTo>
                    <a:pt x="3259" y="1"/>
                    <a:pt x="1420" y="722"/>
                    <a:pt x="545" y="1768"/>
                  </a:cubicBezTo>
                  <a:lnTo>
                    <a:pt x="1" y="1768"/>
                  </a:lnTo>
                  <a:lnTo>
                    <a:pt x="1" y="10584"/>
                  </a:lnTo>
                  <a:cubicBezTo>
                    <a:pt x="1" y="12312"/>
                    <a:pt x="2417" y="13710"/>
                    <a:pt x="5394" y="13710"/>
                  </a:cubicBezTo>
                  <a:cubicBezTo>
                    <a:pt x="8371" y="13710"/>
                    <a:pt x="10787" y="12312"/>
                    <a:pt x="10787" y="10584"/>
                  </a:cubicBezTo>
                  <a:lnTo>
                    <a:pt x="10787" y="1768"/>
                  </a:lnTo>
                  <a:lnTo>
                    <a:pt x="10242" y="1768"/>
                  </a:lnTo>
                  <a:cubicBezTo>
                    <a:pt x="9367" y="722"/>
                    <a:pt x="7529" y="1"/>
                    <a:pt x="5394"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173;p28">
              <a:extLst>
                <a:ext uri="{FF2B5EF4-FFF2-40B4-BE49-F238E27FC236}">
                  <a16:creationId xmlns:a16="http://schemas.microsoft.com/office/drawing/2014/main" id="{1AB1AE13-6967-FC0E-AB29-9EA42C24D7AA}"/>
                </a:ext>
              </a:extLst>
            </p:cNvPr>
            <p:cNvSpPr/>
            <p:nvPr/>
          </p:nvSpPr>
          <p:spPr>
            <a:xfrm>
              <a:off x="1290740" y="3088943"/>
              <a:ext cx="376748" cy="646270"/>
            </a:xfrm>
            <a:custGeom>
              <a:avLst/>
              <a:gdLst/>
              <a:ahLst/>
              <a:cxnLst/>
              <a:rect l="l" t="t" r="r" b="b"/>
              <a:pathLst>
                <a:path w="3254" h="5582" extrusionOk="0">
                  <a:moveTo>
                    <a:pt x="3253" y="1"/>
                  </a:moveTo>
                  <a:lnTo>
                    <a:pt x="3253" y="1"/>
                  </a:lnTo>
                  <a:cubicBezTo>
                    <a:pt x="2934" y="67"/>
                    <a:pt x="2626" y="149"/>
                    <a:pt x="2323" y="237"/>
                  </a:cubicBezTo>
                  <a:lnTo>
                    <a:pt x="2317" y="243"/>
                  </a:lnTo>
                  <a:cubicBezTo>
                    <a:pt x="1734" y="1910"/>
                    <a:pt x="903" y="3259"/>
                    <a:pt x="1" y="4337"/>
                  </a:cubicBezTo>
                  <a:lnTo>
                    <a:pt x="1" y="5581"/>
                  </a:lnTo>
                  <a:cubicBezTo>
                    <a:pt x="1222" y="4310"/>
                    <a:pt x="2494" y="2488"/>
                    <a:pt x="3253" y="1"/>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174;p28">
              <a:extLst>
                <a:ext uri="{FF2B5EF4-FFF2-40B4-BE49-F238E27FC236}">
                  <a16:creationId xmlns:a16="http://schemas.microsoft.com/office/drawing/2014/main" id="{6F9B0D11-1DCB-6C01-6363-E2D073F1AACF}"/>
                </a:ext>
              </a:extLst>
            </p:cNvPr>
            <p:cNvSpPr/>
            <p:nvPr/>
          </p:nvSpPr>
          <p:spPr>
            <a:xfrm>
              <a:off x="1325821" y="3141042"/>
              <a:ext cx="847510" cy="1330052"/>
            </a:xfrm>
            <a:custGeom>
              <a:avLst/>
              <a:gdLst/>
              <a:ahLst/>
              <a:cxnLst/>
              <a:rect l="l" t="t" r="r" b="b"/>
              <a:pathLst>
                <a:path w="7320" h="11488" extrusionOk="0">
                  <a:moveTo>
                    <a:pt x="6899" y="1"/>
                  </a:moveTo>
                  <a:cubicBezTo>
                    <a:pt x="6691" y="1"/>
                    <a:pt x="6505" y="161"/>
                    <a:pt x="6489" y="371"/>
                  </a:cubicBezTo>
                  <a:cubicBezTo>
                    <a:pt x="5927" y="6469"/>
                    <a:pt x="2196" y="9545"/>
                    <a:pt x="0" y="10844"/>
                  </a:cubicBezTo>
                  <a:cubicBezTo>
                    <a:pt x="138" y="11069"/>
                    <a:pt x="319" y="11284"/>
                    <a:pt x="540" y="11488"/>
                  </a:cubicBezTo>
                  <a:cubicBezTo>
                    <a:pt x="1172" y="11108"/>
                    <a:pt x="1915" y="10591"/>
                    <a:pt x="2669" y="9919"/>
                  </a:cubicBezTo>
                  <a:cubicBezTo>
                    <a:pt x="4541" y="8257"/>
                    <a:pt x="6858" y="5263"/>
                    <a:pt x="7298" y="448"/>
                  </a:cubicBezTo>
                  <a:cubicBezTo>
                    <a:pt x="7320" y="222"/>
                    <a:pt x="7155" y="24"/>
                    <a:pt x="6929" y="2"/>
                  </a:cubicBezTo>
                  <a:cubicBezTo>
                    <a:pt x="6919" y="1"/>
                    <a:pt x="6909" y="1"/>
                    <a:pt x="6899" y="1"/>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175;p28">
              <a:extLst>
                <a:ext uri="{FF2B5EF4-FFF2-40B4-BE49-F238E27FC236}">
                  <a16:creationId xmlns:a16="http://schemas.microsoft.com/office/drawing/2014/main" id="{FEAA1722-D669-80F7-A399-4C82BC0CE26D}"/>
                </a:ext>
              </a:extLst>
            </p:cNvPr>
            <p:cNvSpPr/>
            <p:nvPr/>
          </p:nvSpPr>
          <p:spPr>
            <a:xfrm>
              <a:off x="1290740" y="3060924"/>
              <a:ext cx="651957" cy="1096644"/>
            </a:xfrm>
            <a:custGeom>
              <a:avLst/>
              <a:gdLst/>
              <a:ahLst/>
              <a:cxnLst/>
              <a:rect l="l" t="t" r="r" b="b"/>
              <a:pathLst>
                <a:path w="5631" h="9472" extrusionOk="0">
                  <a:moveTo>
                    <a:pt x="5631" y="1"/>
                  </a:moveTo>
                  <a:cubicBezTo>
                    <a:pt x="5344" y="6"/>
                    <a:pt x="5069" y="17"/>
                    <a:pt x="4794" y="34"/>
                  </a:cubicBezTo>
                  <a:cubicBezTo>
                    <a:pt x="4139" y="4249"/>
                    <a:pt x="1927" y="6880"/>
                    <a:pt x="1" y="8426"/>
                  </a:cubicBezTo>
                  <a:lnTo>
                    <a:pt x="1" y="9472"/>
                  </a:lnTo>
                  <a:cubicBezTo>
                    <a:pt x="358" y="9213"/>
                    <a:pt x="727" y="8922"/>
                    <a:pt x="1101" y="8586"/>
                  </a:cubicBezTo>
                  <a:cubicBezTo>
                    <a:pt x="2851" y="7028"/>
                    <a:pt x="4998" y="4304"/>
                    <a:pt x="5631" y="1"/>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176;p28">
              <a:extLst>
                <a:ext uri="{FF2B5EF4-FFF2-40B4-BE49-F238E27FC236}">
                  <a16:creationId xmlns:a16="http://schemas.microsoft.com/office/drawing/2014/main" id="{830E6CCB-5313-EE77-E1AE-0935F6BCC3D1}"/>
                </a:ext>
              </a:extLst>
            </p:cNvPr>
            <p:cNvSpPr/>
            <p:nvPr/>
          </p:nvSpPr>
          <p:spPr>
            <a:xfrm>
              <a:off x="1982063" y="3530518"/>
              <a:ext cx="557712" cy="1106254"/>
            </a:xfrm>
            <a:custGeom>
              <a:avLst/>
              <a:gdLst/>
              <a:ahLst/>
              <a:cxnLst/>
              <a:rect l="l" t="t" r="r" b="b"/>
              <a:pathLst>
                <a:path w="4817" h="9555" extrusionOk="0">
                  <a:moveTo>
                    <a:pt x="4816" y="1"/>
                  </a:moveTo>
                  <a:cubicBezTo>
                    <a:pt x="4475" y="4877"/>
                    <a:pt x="2054" y="7871"/>
                    <a:pt x="1" y="9555"/>
                  </a:cubicBezTo>
                  <a:cubicBezTo>
                    <a:pt x="529" y="9522"/>
                    <a:pt x="1030" y="9444"/>
                    <a:pt x="1498" y="9334"/>
                  </a:cubicBezTo>
                  <a:cubicBezTo>
                    <a:pt x="2675" y="8173"/>
                    <a:pt x="3985" y="6456"/>
                    <a:pt x="4816" y="4084"/>
                  </a:cubicBezTo>
                  <a:lnTo>
                    <a:pt x="4816" y="1"/>
                  </a:ln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177;p28">
              <a:extLst>
                <a:ext uri="{FF2B5EF4-FFF2-40B4-BE49-F238E27FC236}">
                  <a16:creationId xmlns:a16="http://schemas.microsoft.com/office/drawing/2014/main" id="{9BA8BA3E-10A3-320C-13D8-D6F71B6778B1}"/>
                </a:ext>
              </a:extLst>
            </p:cNvPr>
            <p:cNvSpPr/>
            <p:nvPr/>
          </p:nvSpPr>
          <p:spPr>
            <a:xfrm>
              <a:off x="1605546" y="3375492"/>
              <a:ext cx="784410" cy="1246576"/>
            </a:xfrm>
            <a:custGeom>
              <a:avLst/>
              <a:gdLst/>
              <a:ahLst/>
              <a:cxnLst/>
              <a:rect l="l" t="t" r="r" b="b"/>
              <a:pathLst>
                <a:path w="6775" h="10767" extrusionOk="0">
                  <a:moveTo>
                    <a:pt x="6344" y="0"/>
                  </a:moveTo>
                  <a:cubicBezTo>
                    <a:pt x="6135" y="0"/>
                    <a:pt x="5959" y="159"/>
                    <a:pt x="5938" y="371"/>
                  </a:cubicBezTo>
                  <a:cubicBezTo>
                    <a:pt x="5427" y="5984"/>
                    <a:pt x="2218" y="9039"/>
                    <a:pt x="0" y="10497"/>
                  </a:cubicBezTo>
                  <a:cubicBezTo>
                    <a:pt x="336" y="10607"/>
                    <a:pt x="694" y="10701"/>
                    <a:pt x="1068" y="10767"/>
                  </a:cubicBezTo>
                  <a:cubicBezTo>
                    <a:pt x="1409" y="10519"/>
                    <a:pt x="1767" y="10239"/>
                    <a:pt x="2125" y="9919"/>
                  </a:cubicBezTo>
                  <a:cubicBezTo>
                    <a:pt x="3990" y="8252"/>
                    <a:pt x="6313" y="5258"/>
                    <a:pt x="6753" y="443"/>
                  </a:cubicBezTo>
                  <a:cubicBezTo>
                    <a:pt x="6775" y="222"/>
                    <a:pt x="6610" y="19"/>
                    <a:pt x="6384" y="2"/>
                  </a:cubicBezTo>
                  <a:cubicBezTo>
                    <a:pt x="6371" y="1"/>
                    <a:pt x="6357" y="0"/>
                    <a:pt x="6344"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178;p28">
              <a:extLst>
                <a:ext uri="{FF2B5EF4-FFF2-40B4-BE49-F238E27FC236}">
                  <a16:creationId xmlns:a16="http://schemas.microsoft.com/office/drawing/2014/main" id="{F8F086E4-592C-B2F1-4FF3-A7E0EC70B257}"/>
                </a:ext>
              </a:extLst>
            </p:cNvPr>
            <p:cNvSpPr/>
            <p:nvPr/>
          </p:nvSpPr>
          <p:spPr>
            <a:xfrm>
              <a:off x="1290740" y="2849399"/>
              <a:ext cx="1249035" cy="813105"/>
            </a:xfrm>
            <a:custGeom>
              <a:avLst/>
              <a:gdLst/>
              <a:ahLst/>
              <a:cxnLst/>
              <a:rect l="l" t="t" r="r" b="b"/>
              <a:pathLst>
                <a:path w="10788" h="7023" extrusionOk="0">
                  <a:moveTo>
                    <a:pt x="5394" y="0"/>
                  </a:moveTo>
                  <a:cubicBezTo>
                    <a:pt x="2417" y="0"/>
                    <a:pt x="1" y="1574"/>
                    <a:pt x="1" y="3512"/>
                  </a:cubicBezTo>
                  <a:cubicBezTo>
                    <a:pt x="1" y="5449"/>
                    <a:pt x="2417" y="7023"/>
                    <a:pt x="5394" y="7023"/>
                  </a:cubicBezTo>
                  <a:cubicBezTo>
                    <a:pt x="8371" y="7023"/>
                    <a:pt x="10787" y="5449"/>
                    <a:pt x="10787" y="3512"/>
                  </a:cubicBezTo>
                  <a:cubicBezTo>
                    <a:pt x="10787" y="1574"/>
                    <a:pt x="8371" y="0"/>
                    <a:pt x="5394" y="0"/>
                  </a:cubicBezTo>
                  <a:close/>
                </a:path>
              </a:pathLst>
            </a:custGeom>
            <a:solidFill>
              <a:srgbClr val="FDCA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roup 99">
            <a:extLst>
              <a:ext uri="{FF2B5EF4-FFF2-40B4-BE49-F238E27FC236}">
                <a16:creationId xmlns:a16="http://schemas.microsoft.com/office/drawing/2014/main" id="{EC14BD29-99E1-2207-2361-6F4F3BE2BD0A}"/>
              </a:ext>
            </a:extLst>
          </p:cNvPr>
          <p:cNvGrpSpPr/>
          <p:nvPr/>
        </p:nvGrpSpPr>
        <p:grpSpPr>
          <a:xfrm>
            <a:off x="-1654386" y="1872830"/>
            <a:ext cx="459324" cy="506718"/>
            <a:chOff x="1489534" y="2558219"/>
            <a:chExt cx="851446" cy="939302"/>
          </a:xfrm>
        </p:grpSpPr>
        <p:sp>
          <p:nvSpPr>
            <p:cNvPr id="101" name="Google Shape;1179;p28">
              <a:extLst>
                <a:ext uri="{FF2B5EF4-FFF2-40B4-BE49-F238E27FC236}">
                  <a16:creationId xmlns:a16="http://schemas.microsoft.com/office/drawing/2014/main" id="{26F9C85B-2577-095F-01AF-5C7B93724FC2}"/>
                </a:ext>
              </a:extLst>
            </p:cNvPr>
            <p:cNvSpPr/>
            <p:nvPr/>
          </p:nvSpPr>
          <p:spPr>
            <a:xfrm>
              <a:off x="1489534" y="2979417"/>
              <a:ext cx="851446" cy="518104"/>
            </a:xfrm>
            <a:custGeom>
              <a:avLst/>
              <a:gdLst/>
              <a:ahLst/>
              <a:cxnLst/>
              <a:rect l="l" t="t" r="r" b="b"/>
              <a:pathLst>
                <a:path w="7354" h="4475" extrusionOk="0">
                  <a:moveTo>
                    <a:pt x="3677" y="0"/>
                  </a:moveTo>
                  <a:cubicBezTo>
                    <a:pt x="1646" y="0"/>
                    <a:pt x="1" y="1002"/>
                    <a:pt x="1" y="2235"/>
                  </a:cubicBezTo>
                  <a:cubicBezTo>
                    <a:pt x="1" y="3473"/>
                    <a:pt x="1646" y="4474"/>
                    <a:pt x="3677" y="4474"/>
                  </a:cubicBezTo>
                  <a:cubicBezTo>
                    <a:pt x="5708" y="4474"/>
                    <a:pt x="7353" y="3473"/>
                    <a:pt x="7353" y="2235"/>
                  </a:cubicBezTo>
                  <a:cubicBezTo>
                    <a:pt x="7353" y="1002"/>
                    <a:pt x="5708" y="0"/>
                    <a:pt x="3677" y="0"/>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180;p28">
              <a:extLst>
                <a:ext uri="{FF2B5EF4-FFF2-40B4-BE49-F238E27FC236}">
                  <a16:creationId xmlns:a16="http://schemas.microsoft.com/office/drawing/2014/main" id="{30234950-E084-7E58-38AF-3032E4FF6EFA}"/>
                </a:ext>
              </a:extLst>
            </p:cNvPr>
            <p:cNvSpPr/>
            <p:nvPr/>
          </p:nvSpPr>
          <p:spPr>
            <a:xfrm>
              <a:off x="1518248" y="2686963"/>
              <a:ext cx="794019" cy="768531"/>
            </a:xfrm>
            <a:custGeom>
              <a:avLst/>
              <a:gdLst/>
              <a:ahLst/>
              <a:cxnLst/>
              <a:rect l="l" t="t" r="r" b="b"/>
              <a:pathLst>
                <a:path w="6858" h="6638" extrusionOk="0">
                  <a:moveTo>
                    <a:pt x="3429" y="0"/>
                  </a:moveTo>
                  <a:cubicBezTo>
                    <a:pt x="2070" y="0"/>
                    <a:pt x="903" y="457"/>
                    <a:pt x="347" y="1123"/>
                  </a:cubicBezTo>
                  <a:lnTo>
                    <a:pt x="0" y="1123"/>
                  </a:lnTo>
                  <a:lnTo>
                    <a:pt x="0" y="4650"/>
                  </a:lnTo>
                  <a:cubicBezTo>
                    <a:pt x="0" y="5746"/>
                    <a:pt x="1536" y="6637"/>
                    <a:pt x="3429" y="6637"/>
                  </a:cubicBezTo>
                  <a:cubicBezTo>
                    <a:pt x="5322" y="6637"/>
                    <a:pt x="6858" y="5746"/>
                    <a:pt x="6858" y="4650"/>
                  </a:cubicBezTo>
                  <a:lnTo>
                    <a:pt x="6858" y="1123"/>
                  </a:lnTo>
                  <a:lnTo>
                    <a:pt x="6511" y="1123"/>
                  </a:lnTo>
                  <a:cubicBezTo>
                    <a:pt x="5955" y="457"/>
                    <a:pt x="4788" y="0"/>
                    <a:pt x="3429" y="0"/>
                  </a:cubicBezTo>
                  <a:close/>
                </a:path>
              </a:pathLst>
            </a:custGeom>
            <a:solidFill>
              <a:srgbClr val="2741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181;p28">
              <a:extLst>
                <a:ext uri="{FF2B5EF4-FFF2-40B4-BE49-F238E27FC236}">
                  <a16:creationId xmlns:a16="http://schemas.microsoft.com/office/drawing/2014/main" id="{D2F42B81-8835-83F9-1D40-35E36C1342D7}"/>
                </a:ext>
              </a:extLst>
            </p:cNvPr>
            <p:cNvSpPr/>
            <p:nvPr/>
          </p:nvSpPr>
          <p:spPr>
            <a:xfrm>
              <a:off x="1580074" y="2729569"/>
              <a:ext cx="442280" cy="648817"/>
            </a:xfrm>
            <a:custGeom>
              <a:avLst/>
              <a:gdLst/>
              <a:ahLst/>
              <a:cxnLst/>
              <a:rect l="l" t="t" r="r" b="b"/>
              <a:pathLst>
                <a:path w="3820" h="5604" extrusionOk="0">
                  <a:moveTo>
                    <a:pt x="3622" y="0"/>
                  </a:moveTo>
                  <a:cubicBezTo>
                    <a:pt x="3522" y="0"/>
                    <a:pt x="3434" y="76"/>
                    <a:pt x="3423" y="177"/>
                  </a:cubicBezTo>
                  <a:cubicBezTo>
                    <a:pt x="3126" y="3424"/>
                    <a:pt x="936" y="4871"/>
                    <a:pt x="0" y="5345"/>
                  </a:cubicBezTo>
                  <a:cubicBezTo>
                    <a:pt x="99" y="5438"/>
                    <a:pt x="215" y="5526"/>
                    <a:pt x="341" y="5603"/>
                  </a:cubicBezTo>
                  <a:cubicBezTo>
                    <a:pt x="688" y="5416"/>
                    <a:pt x="1139" y="5130"/>
                    <a:pt x="1607" y="4717"/>
                  </a:cubicBezTo>
                  <a:cubicBezTo>
                    <a:pt x="2493" y="3925"/>
                    <a:pt x="3599" y="2505"/>
                    <a:pt x="3808" y="215"/>
                  </a:cubicBezTo>
                  <a:cubicBezTo>
                    <a:pt x="3819" y="105"/>
                    <a:pt x="3742" y="12"/>
                    <a:pt x="3632" y="1"/>
                  </a:cubicBezTo>
                  <a:cubicBezTo>
                    <a:pt x="3629" y="1"/>
                    <a:pt x="3625" y="0"/>
                    <a:pt x="3622" y="0"/>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182;p28">
              <a:extLst>
                <a:ext uri="{FF2B5EF4-FFF2-40B4-BE49-F238E27FC236}">
                  <a16:creationId xmlns:a16="http://schemas.microsoft.com/office/drawing/2014/main" id="{25891DA0-B2A6-A0F3-A237-4DC48EBEEFE2}"/>
                </a:ext>
              </a:extLst>
            </p:cNvPr>
            <p:cNvSpPr/>
            <p:nvPr/>
          </p:nvSpPr>
          <p:spPr>
            <a:xfrm>
              <a:off x="1518248" y="2692057"/>
              <a:ext cx="393884" cy="571015"/>
            </a:xfrm>
            <a:custGeom>
              <a:avLst/>
              <a:gdLst/>
              <a:ahLst/>
              <a:cxnLst/>
              <a:rect l="l" t="t" r="r" b="b"/>
              <a:pathLst>
                <a:path w="3402" h="4932" extrusionOk="0">
                  <a:moveTo>
                    <a:pt x="3401" y="0"/>
                  </a:moveTo>
                  <a:cubicBezTo>
                    <a:pt x="3269" y="0"/>
                    <a:pt x="3137" y="6"/>
                    <a:pt x="3005" y="11"/>
                  </a:cubicBezTo>
                  <a:cubicBezTo>
                    <a:pt x="2603" y="2587"/>
                    <a:pt x="985" y="3919"/>
                    <a:pt x="0" y="4507"/>
                  </a:cubicBezTo>
                  <a:lnTo>
                    <a:pt x="0" y="4601"/>
                  </a:lnTo>
                  <a:cubicBezTo>
                    <a:pt x="0" y="4717"/>
                    <a:pt x="17" y="4827"/>
                    <a:pt x="44" y="4931"/>
                  </a:cubicBezTo>
                  <a:cubicBezTo>
                    <a:pt x="386" y="4744"/>
                    <a:pt x="809" y="4469"/>
                    <a:pt x="1250" y="4078"/>
                  </a:cubicBezTo>
                  <a:cubicBezTo>
                    <a:pt x="2086" y="3335"/>
                    <a:pt x="3104" y="2042"/>
                    <a:pt x="3401" y="0"/>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183;p28">
              <a:extLst>
                <a:ext uri="{FF2B5EF4-FFF2-40B4-BE49-F238E27FC236}">
                  <a16:creationId xmlns:a16="http://schemas.microsoft.com/office/drawing/2014/main" id="{B0F16D74-5537-18FF-5C5D-97FD0D31A706}"/>
                </a:ext>
              </a:extLst>
            </p:cNvPr>
            <p:cNvSpPr/>
            <p:nvPr/>
          </p:nvSpPr>
          <p:spPr>
            <a:xfrm>
              <a:off x="1518248" y="2704793"/>
              <a:ext cx="263284" cy="382992"/>
            </a:xfrm>
            <a:custGeom>
              <a:avLst/>
              <a:gdLst/>
              <a:ahLst/>
              <a:cxnLst/>
              <a:rect l="l" t="t" r="r" b="b"/>
              <a:pathLst>
                <a:path w="2274" h="3308" extrusionOk="0">
                  <a:moveTo>
                    <a:pt x="2273" y="0"/>
                  </a:moveTo>
                  <a:lnTo>
                    <a:pt x="2273" y="0"/>
                  </a:lnTo>
                  <a:cubicBezTo>
                    <a:pt x="2119" y="33"/>
                    <a:pt x="1970" y="72"/>
                    <a:pt x="1827" y="116"/>
                  </a:cubicBezTo>
                  <a:cubicBezTo>
                    <a:pt x="1404" y="1354"/>
                    <a:pt x="677" y="2218"/>
                    <a:pt x="0" y="2796"/>
                  </a:cubicBezTo>
                  <a:lnTo>
                    <a:pt x="0" y="3308"/>
                  </a:lnTo>
                  <a:cubicBezTo>
                    <a:pt x="121" y="3214"/>
                    <a:pt x="242" y="3115"/>
                    <a:pt x="363" y="3005"/>
                  </a:cubicBezTo>
                  <a:cubicBezTo>
                    <a:pt x="1040" y="2405"/>
                    <a:pt x="1838" y="1437"/>
                    <a:pt x="2273" y="0"/>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184;p28">
              <a:extLst>
                <a:ext uri="{FF2B5EF4-FFF2-40B4-BE49-F238E27FC236}">
                  <a16:creationId xmlns:a16="http://schemas.microsoft.com/office/drawing/2014/main" id="{792AB7A9-B106-09DF-CBF9-0A4E8E4353C5}"/>
                </a:ext>
              </a:extLst>
            </p:cNvPr>
            <p:cNvSpPr/>
            <p:nvPr/>
          </p:nvSpPr>
          <p:spPr>
            <a:xfrm>
              <a:off x="1734872" y="2841063"/>
              <a:ext cx="390063" cy="603548"/>
            </a:xfrm>
            <a:custGeom>
              <a:avLst/>
              <a:gdLst/>
              <a:ahLst/>
              <a:cxnLst/>
              <a:rect l="l" t="t" r="r" b="b"/>
              <a:pathLst>
                <a:path w="3369" h="5213" extrusionOk="0">
                  <a:moveTo>
                    <a:pt x="3176" y="1"/>
                  </a:moveTo>
                  <a:cubicBezTo>
                    <a:pt x="3071" y="1"/>
                    <a:pt x="2983" y="76"/>
                    <a:pt x="2972" y="177"/>
                  </a:cubicBezTo>
                  <a:cubicBezTo>
                    <a:pt x="2719" y="2978"/>
                    <a:pt x="1052" y="4437"/>
                    <a:pt x="0" y="5086"/>
                  </a:cubicBezTo>
                  <a:cubicBezTo>
                    <a:pt x="166" y="5136"/>
                    <a:pt x="342" y="5180"/>
                    <a:pt x="529" y="5213"/>
                  </a:cubicBezTo>
                  <a:cubicBezTo>
                    <a:pt x="727" y="5075"/>
                    <a:pt x="942" y="4910"/>
                    <a:pt x="1162" y="4717"/>
                  </a:cubicBezTo>
                  <a:cubicBezTo>
                    <a:pt x="2048" y="3925"/>
                    <a:pt x="3148" y="2499"/>
                    <a:pt x="3363" y="215"/>
                  </a:cubicBezTo>
                  <a:cubicBezTo>
                    <a:pt x="3369" y="105"/>
                    <a:pt x="3291" y="12"/>
                    <a:pt x="3187" y="1"/>
                  </a:cubicBezTo>
                  <a:cubicBezTo>
                    <a:pt x="3183" y="1"/>
                    <a:pt x="3180" y="1"/>
                    <a:pt x="3176" y="1"/>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185;p28">
              <a:extLst>
                <a:ext uri="{FF2B5EF4-FFF2-40B4-BE49-F238E27FC236}">
                  <a16:creationId xmlns:a16="http://schemas.microsoft.com/office/drawing/2014/main" id="{51AEE1C9-9893-8569-1C9E-C19F1ECA7173}"/>
                </a:ext>
              </a:extLst>
            </p:cNvPr>
            <p:cNvSpPr/>
            <p:nvPr/>
          </p:nvSpPr>
          <p:spPr>
            <a:xfrm>
              <a:off x="2156659" y="3011256"/>
              <a:ext cx="155608" cy="396422"/>
            </a:xfrm>
            <a:custGeom>
              <a:avLst/>
              <a:gdLst/>
              <a:ahLst/>
              <a:cxnLst/>
              <a:rect l="l" t="t" r="r" b="b"/>
              <a:pathLst>
                <a:path w="1344" h="3424" extrusionOk="0">
                  <a:moveTo>
                    <a:pt x="1344" y="0"/>
                  </a:moveTo>
                  <a:cubicBezTo>
                    <a:pt x="1195" y="1503"/>
                    <a:pt x="645" y="2614"/>
                    <a:pt x="1" y="3423"/>
                  </a:cubicBezTo>
                  <a:cubicBezTo>
                    <a:pt x="336" y="3275"/>
                    <a:pt x="623" y="3093"/>
                    <a:pt x="843" y="2884"/>
                  </a:cubicBezTo>
                  <a:cubicBezTo>
                    <a:pt x="1030" y="2559"/>
                    <a:pt x="1200" y="2191"/>
                    <a:pt x="1344" y="1789"/>
                  </a:cubicBezTo>
                  <a:lnTo>
                    <a:pt x="1344" y="0"/>
                  </a:ln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186;p28">
              <a:extLst>
                <a:ext uri="{FF2B5EF4-FFF2-40B4-BE49-F238E27FC236}">
                  <a16:creationId xmlns:a16="http://schemas.microsoft.com/office/drawing/2014/main" id="{7FC29062-597E-4337-525F-13A17372B804}"/>
                </a:ext>
              </a:extLst>
            </p:cNvPr>
            <p:cNvSpPr/>
            <p:nvPr/>
          </p:nvSpPr>
          <p:spPr>
            <a:xfrm>
              <a:off x="1913289" y="2889458"/>
              <a:ext cx="328931" cy="566036"/>
            </a:xfrm>
            <a:custGeom>
              <a:avLst/>
              <a:gdLst/>
              <a:ahLst/>
              <a:cxnLst/>
              <a:rect l="l" t="t" r="r" b="b"/>
              <a:pathLst>
                <a:path w="2841" h="4889" extrusionOk="0">
                  <a:moveTo>
                    <a:pt x="2643" y="1"/>
                  </a:moveTo>
                  <a:cubicBezTo>
                    <a:pt x="2542" y="1"/>
                    <a:pt x="2455" y="76"/>
                    <a:pt x="2449" y="183"/>
                  </a:cubicBezTo>
                  <a:cubicBezTo>
                    <a:pt x="2284" y="2648"/>
                    <a:pt x="1008" y="4107"/>
                    <a:pt x="0" y="4888"/>
                  </a:cubicBezTo>
                  <a:lnTo>
                    <a:pt x="17" y="4888"/>
                  </a:lnTo>
                  <a:cubicBezTo>
                    <a:pt x="237" y="4888"/>
                    <a:pt x="446" y="4877"/>
                    <a:pt x="655" y="4855"/>
                  </a:cubicBezTo>
                  <a:cubicBezTo>
                    <a:pt x="688" y="4822"/>
                    <a:pt x="721" y="4795"/>
                    <a:pt x="754" y="4767"/>
                  </a:cubicBezTo>
                  <a:cubicBezTo>
                    <a:pt x="1618" y="3953"/>
                    <a:pt x="2686" y="2500"/>
                    <a:pt x="2835" y="205"/>
                  </a:cubicBezTo>
                  <a:cubicBezTo>
                    <a:pt x="2840" y="100"/>
                    <a:pt x="2763" y="7"/>
                    <a:pt x="2653" y="1"/>
                  </a:cubicBezTo>
                  <a:cubicBezTo>
                    <a:pt x="2650" y="1"/>
                    <a:pt x="2646" y="1"/>
                    <a:pt x="2643" y="1"/>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187;p28">
              <a:extLst>
                <a:ext uri="{FF2B5EF4-FFF2-40B4-BE49-F238E27FC236}">
                  <a16:creationId xmlns:a16="http://schemas.microsoft.com/office/drawing/2014/main" id="{74B7F464-106F-D40F-EFBA-9A831D60D8A9}"/>
                </a:ext>
              </a:extLst>
            </p:cNvPr>
            <p:cNvSpPr/>
            <p:nvPr/>
          </p:nvSpPr>
          <p:spPr>
            <a:xfrm>
              <a:off x="1518248" y="2558219"/>
              <a:ext cx="794019" cy="516831"/>
            </a:xfrm>
            <a:custGeom>
              <a:avLst/>
              <a:gdLst/>
              <a:ahLst/>
              <a:cxnLst/>
              <a:rect l="l" t="t" r="r" b="b"/>
              <a:pathLst>
                <a:path w="6858" h="4464" extrusionOk="0">
                  <a:moveTo>
                    <a:pt x="3429" y="0"/>
                  </a:moveTo>
                  <a:cubicBezTo>
                    <a:pt x="1536" y="0"/>
                    <a:pt x="0" y="1002"/>
                    <a:pt x="0" y="2235"/>
                  </a:cubicBezTo>
                  <a:cubicBezTo>
                    <a:pt x="0" y="3468"/>
                    <a:pt x="1536" y="4464"/>
                    <a:pt x="3429" y="4464"/>
                  </a:cubicBezTo>
                  <a:cubicBezTo>
                    <a:pt x="5322" y="4464"/>
                    <a:pt x="6858" y="3468"/>
                    <a:pt x="6858" y="2235"/>
                  </a:cubicBezTo>
                  <a:cubicBezTo>
                    <a:pt x="6858" y="1002"/>
                    <a:pt x="5322" y="0"/>
                    <a:pt x="3429" y="0"/>
                  </a:cubicBezTo>
                  <a:close/>
                </a:path>
              </a:pathLst>
            </a:custGeom>
            <a:solidFill>
              <a:srgbClr val="649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 name="Group 109">
            <a:extLst>
              <a:ext uri="{FF2B5EF4-FFF2-40B4-BE49-F238E27FC236}">
                <a16:creationId xmlns:a16="http://schemas.microsoft.com/office/drawing/2014/main" id="{D93A40F6-F7C1-779B-A453-43EB32878FE3}"/>
              </a:ext>
            </a:extLst>
          </p:cNvPr>
          <p:cNvGrpSpPr/>
          <p:nvPr/>
        </p:nvGrpSpPr>
        <p:grpSpPr>
          <a:xfrm>
            <a:off x="-2153812" y="1207310"/>
            <a:ext cx="313858" cy="354447"/>
            <a:chOff x="1624650" y="2288689"/>
            <a:chExt cx="581795" cy="657036"/>
          </a:xfrm>
        </p:grpSpPr>
        <p:sp>
          <p:nvSpPr>
            <p:cNvPr id="111" name="Google Shape;1188;p28">
              <a:extLst>
                <a:ext uri="{FF2B5EF4-FFF2-40B4-BE49-F238E27FC236}">
                  <a16:creationId xmlns:a16="http://schemas.microsoft.com/office/drawing/2014/main" id="{5746A710-7A9B-8989-CD39-112E1249F91B}"/>
                </a:ext>
              </a:extLst>
            </p:cNvPr>
            <p:cNvSpPr/>
            <p:nvPr/>
          </p:nvSpPr>
          <p:spPr>
            <a:xfrm>
              <a:off x="1624650" y="2382931"/>
              <a:ext cx="581795" cy="562794"/>
            </a:xfrm>
            <a:custGeom>
              <a:avLst/>
              <a:gdLst/>
              <a:ahLst/>
              <a:cxnLst/>
              <a:rect l="l" t="t" r="r" b="b"/>
              <a:pathLst>
                <a:path w="5025" h="4861" extrusionOk="0">
                  <a:moveTo>
                    <a:pt x="2510" y="1"/>
                  </a:moveTo>
                  <a:cubicBezTo>
                    <a:pt x="1514" y="1"/>
                    <a:pt x="661" y="337"/>
                    <a:pt x="253" y="821"/>
                  </a:cubicBezTo>
                  <a:lnTo>
                    <a:pt x="0" y="821"/>
                  </a:lnTo>
                  <a:lnTo>
                    <a:pt x="0" y="3408"/>
                  </a:lnTo>
                  <a:cubicBezTo>
                    <a:pt x="0" y="4211"/>
                    <a:pt x="1123" y="4860"/>
                    <a:pt x="2510" y="4860"/>
                  </a:cubicBezTo>
                  <a:cubicBezTo>
                    <a:pt x="3897" y="4860"/>
                    <a:pt x="5025" y="4211"/>
                    <a:pt x="5025" y="3408"/>
                  </a:cubicBezTo>
                  <a:lnTo>
                    <a:pt x="5025" y="821"/>
                  </a:lnTo>
                  <a:lnTo>
                    <a:pt x="4766" y="821"/>
                  </a:lnTo>
                  <a:cubicBezTo>
                    <a:pt x="4359" y="337"/>
                    <a:pt x="3506" y="1"/>
                    <a:pt x="2510" y="1"/>
                  </a:cubicBezTo>
                  <a:close/>
                </a:path>
              </a:pathLst>
            </a:custGeom>
            <a:solidFill>
              <a:srgbClr val="EEB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89;p28">
              <a:extLst>
                <a:ext uri="{FF2B5EF4-FFF2-40B4-BE49-F238E27FC236}">
                  <a16:creationId xmlns:a16="http://schemas.microsoft.com/office/drawing/2014/main" id="{572C9B63-80A1-CB4D-FEDA-B2C7D49A8678}"/>
                </a:ext>
              </a:extLst>
            </p:cNvPr>
            <p:cNvSpPr/>
            <p:nvPr/>
          </p:nvSpPr>
          <p:spPr>
            <a:xfrm>
              <a:off x="2100621" y="2633358"/>
              <a:ext cx="105823" cy="274161"/>
            </a:xfrm>
            <a:custGeom>
              <a:avLst/>
              <a:gdLst/>
              <a:ahLst/>
              <a:cxnLst/>
              <a:rect l="l" t="t" r="r" b="b"/>
              <a:pathLst>
                <a:path w="914" h="2368" extrusionOk="0">
                  <a:moveTo>
                    <a:pt x="908" y="1"/>
                  </a:moveTo>
                  <a:cubicBezTo>
                    <a:pt x="798" y="1019"/>
                    <a:pt x="435" y="1789"/>
                    <a:pt x="0" y="2367"/>
                  </a:cubicBezTo>
                  <a:cubicBezTo>
                    <a:pt x="259" y="2241"/>
                    <a:pt x="468" y="2087"/>
                    <a:pt x="628" y="1916"/>
                  </a:cubicBezTo>
                  <a:cubicBezTo>
                    <a:pt x="732" y="1723"/>
                    <a:pt x="826" y="1509"/>
                    <a:pt x="908" y="1283"/>
                  </a:cubicBezTo>
                  <a:cubicBezTo>
                    <a:pt x="908" y="1267"/>
                    <a:pt x="914" y="1256"/>
                    <a:pt x="914" y="1245"/>
                  </a:cubicBezTo>
                  <a:lnTo>
                    <a:pt x="914" y="1"/>
                  </a:ln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90;p28">
              <a:extLst>
                <a:ext uri="{FF2B5EF4-FFF2-40B4-BE49-F238E27FC236}">
                  <a16:creationId xmlns:a16="http://schemas.microsoft.com/office/drawing/2014/main" id="{EE02D96F-66DD-1031-0721-BE3C108A597F}"/>
                </a:ext>
              </a:extLst>
            </p:cNvPr>
            <p:cNvSpPr/>
            <p:nvPr/>
          </p:nvSpPr>
          <p:spPr>
            <a:xfrm>
              <a:off x="1624650" y="2391846"/>
              <a:ext cx="288755" cy="418188"/>
            </a:xfrm>
            <a:custGeom>
              <a:avLst/>
              <a:gdLst/>
              <a:ahLst/>
              <a:cxnLst/>
              <a:rect l="l" t="t" r="r" b="b"/>
              <a:pathLst>
                <a:path w="2494" h="3612" extrusionOk="0">
                  <a:moveTo>
                    <a:pt x="2493" y="1"/>
                  </a:moveTo>
                  <a:cubicBezTo>
                    <a:pt x="2394" y="1"/>
                    <a:pt x="2295" y="6"/>
                    <a:pt x="2202" y="12"/>
                  </a:cubicBezTo>
                  <a:cubicBezTo>
                    <a:pt x="1905" y="1894"/>
                    <a:pt x="727" y="2874"/>
                    <a:pt x="0" y="3309"/>
                  </a:cubicBezTo>
                  <a:lnTo>
                    <a:pt x="0" y="3331"/>
                  </a:lnTo>
                  <a:cubicBezTo>
                    <a:pt x="0" y="3430"/>
                    <a:pt x="17" y="3523"/>
                    <a:pt x="44" y="3611"/>
                  </a:cubicBezTo>
                  <a:cubicBezTo>
                    <a:pt x="292" y="3474"/>
                    <a:pt x="595" y="3275"/>
                    <a:pt x="914" y="2995"/>
                  </a:cubicBezTo>
                  <a:cubicBezTo>
                    <a:pt x="1525" y="2450"/>
                    <a:pt x="2273" y="1498"/>
                    <a:pt x="2493" y="1"/>
                  </a:cubicBez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91;p28">
              <a:extLst>
                <a:ext uri="{FF2B5EF4-FFF2-40B4-BE49-F238E27FC236}">
                  <a16:creationId xmlns:a16="http://schemas.microsoft.com/office/drawing/2014/main" id="{91A2A3CB-5BF7-0B97-F796-A385DF26D149}"/>
                </a:ext>
              </a:extLst>
            </p:cNvPr>
            <p:cNvSpPr/>
            <p:nvPr/>
          </p:nvSpPr>
          <p:spPr>
            <a:xfrm>
              <a:off x="1624650" y="2401456"/>
              <a:ext cx="192542" cy="280413"/>
            </a:xfrm>
            <a:custGeom>
              <a:avLst/>
              <a:gdLst/>
              <a:ahLst/>
              <a:cxnLst/>
              <a:rect l="l" t="t" r="r" b="b"/>
              <a:pathLst>
                <a:path w="1663" h="2422" extrusionOk="0">
                  <a:moveTo>
                    <a:pt x="1662" y="0"/>
                  </a:moveTo>
                  <a:cubicBezTo>
                    <a:pt x="1552" y="22"/>
                    <a:pt x="1442" y="50"/>
                    <a:pt x="1338" y="83"/>
                  </a:cubicBezTo>
                  <a:cubicBezTo>
                    <a:pt x="1024" y="986"/>
                    <a:pt x="496" y="1618"/>
                    <a:pt x="0" y="2048"/>
                  </a:cubicBezTo>
                  <a:lnTo>
                    <a:pt x="0" y="2422"/>
                  </a:lnTo>
                  <a:cubicBezTo>
                    <a:pt x="83" y="2356"/>
                    <a:pt x="171" y="2284"/>
                    <a:pt x="259" y="2207"/>
                  </a:cubicBezTo>
                  <a:cubicBezTo>
                    <a:pt x="754" y="1767"/>
                    <a:pt x="1343" y="1052"/>
                    <a:pt x="1662" y="0"/>
                  </a:cubicBez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92;p28">
              <a:extLst>
                <a:ext uri="{FF2B5EF4-FFF2-40B4-BE49-F238E27FC236}">
                  <a16:creationId xmlns:a16="http://schemas.microsoft.com/office/drawing/2014/main" id="{4D98BD29-CB79-17DD-0B4D-3B43A066D77C}"/>
                </a:ext>
              </a:extLst>
            </p:cNvPr>
            <p:cNvSpPr/>
            <p:nvPr/>
          </p:nvSpPr>
          <p:spPr>
            <a:xfrm>
              <a:off x="1789636" y="2501488"/>
              <a:ext cx="279840" cy="437870"/>
            </a:xfrm>
            <a:custGeom>
              <a:avLst/>
              <a:gdLst/>
              <a:ahLst/>
              <a:cxnLst/>
              <a:rect l="l" t="t" r="r" b="b"/>
              <a:pathLst>
                <a:path w="2417" h="3782" extrusionOk="0">
                  <a:moveTo>
                    <a:pt x="2269" y="0"/>
                  </a:moveTo>
                  <a:cubicBezTo>
                    <a:pt x="2196" y="0"/>
                    <a:pt x="2130" y="54"/>
                    <a:pt x="2125" y="127"/>
                  </a:cubicBezTo>
                  <a:cubicBezTo>
                    <a:pt x="1938" y="2130"/>
                    <a:pt x="777" y="3198"/>
                    <a:pt x="1" y="3693"/>
                  </a:cubicBezTo>
                  <a:cubicBezTo>
                    <a:pt x="127" y="3732"/>
                    <a:pt x="259" y="3759"/>
                    <a:pt x="391" y="3781"/>
                  </a:cubicBezTo>
                  <a:cubicBezTo>
                    <a:pt x="524" y="3688"/>
                    <a:pt x="656" y="3583"/>
                    <a:pt x="793" y="3462"/>
                  </a:cubicBezTo>
                  <a:cubicBezTo>
                    <a:pt x="1443" y="2879"/>
                    <a:pt x="2257" y="1833"/>
                    <a:pt x="2411" y="155"/>
                  </a:cubicBezTo>
                  <a:cubicBezTo>
                    <a:pt x="2417" y="78"/>
                    <a:pt x="2356" y="6"/>
                    <a:pt x="2279" y="1"/>
                  </a:cubicBezTo>
                  <a:cubicBezTo>
                    <a:pt x="2276" y="0"/>
                    <a:pt x="2272" y="0"/>
                    <a:pt x="2269" y="0"/>
                  </a:cubicBez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93;p28">
              <a:extLst>
                <a:ext uri="{FF2B5EF4-FFF2-40B4-BE49-F238E27FC236}">
                  <a16:creationId xmlns:a16="http://schemas.microsoft.com/office/drawing/2014/main" id="{9D71E286-10FD-B37B-344D-D16E31F926F3}"/>
                </a:ext>
              </a:extLst>
            </p:cNvPr>
            <p:cNvSpPr/>
            <p:nvPr/>
          </p:nvSpPr>
          <p:spPr>
            <a:xfrm>
              <a:off x="1922204" y="2536452"/>
              <a:ext cx="233297" cy="409273"/>
            </a:xfrm>
            <a:custGeom>
              <a:avLst/>
              <a:gdLst/>
              <a:ahLst/>
              <a:cxnLst/>
              <a:rect l="l" t="t" r="r" b="b"/>
              <a:pathLst>
                <a:path w="2015" h="3535" extrusionOk="0">
                  <a:moveTo>
                    <a:pt x="1867" y="1"/>
                  </a:moveTo>
                  <a:cubicBezTo>
                    <a:pt x="1794" y="1"/>
                    <a:pt x="1728" y="60"/>
                    <a:pt x="1723" y="139"/>
                  </a:cubicBezTo>
                  <a:cubicBezTo>
                    <a:pt x="1607" y="1889"/>
                    <a:pt x="727" y="2951"/>
                    <a:pt x="0" y="3534"/>
                  </a:cubicBezTo>
                  <a:cubicBezTo>
                    <a:pt x="166" y="3534"/>
                    <a:pt x="325" y="3523"/>
                    <a:pt x="479" y="3501"/>
                  </a:cubicBezTo>
                  <a:cubicBezTo>
                    <a:pt x="1118" y="2907"/>
                    <a:pt x="1899" y="1839"/>
                    <a:pt x="2009" y="155"/>
                  </a:cubicBezTo>
                  <a:cubicBezTo>
                    <a:pt x="2015" y="78"/>
                    <a:pt x="1954" y="7"/>
                    <a:pt x="1877" y="1"/>
                  </a:cubicBezTo>
                  <a:cubicBezTo>
                    <a:pt x="1874" y="1"/>
                    <a:pt x="1871" y="1"/>
                    <a:pt x="1867" y="1"/>
                  </a:cubicBez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94;p28">
              <a:extLst>
                <a:ext uri="{FF2B5EF4-FFF2-40B4-BE49-F238E27FC236}">
                  <a16:creationId xmlns:a16="http://schemas.microsoft.com/office/drawing/2014/main" id="{6EB92C31-17A9-D073-AE65-26DAA4076B21}"/>
                </a:ext>
              </a:extLst>
            </p:cNvPr>
            <p:cNvSpPr/>
            <p:nvPr/>
          </p:nvSpPr>
          <p:spPr>
            <a:xfrm>
              <a:off x="1673740" y="2419286"/>
              <a:ext cx="319900" cy="473530"/>
            </a:xfrm>
            <a:custGeom>
              <a:avLst/>
              <a:gdLst/>
              <a:ahLst/>
              <a:cxnLst/>
              <a:rect l="l" t="t" r="r" b="b"/>
              <a:pathLst>
                <a:path w="2763" h="4090" extrusionOk="0">
                  <a:moveTo>
                    <a:pt x="2620" y="0"/>
                  </a:moveTo>
                  <a:cubicBezTo>
                    <a:pt x="2543" y="0"/>
                    <a:pt x="2482" y="59"/>
                    <a:pt x="2471" y="133"/>
                  </a:cubicBezTo>
                  <a:cubicBezTo>
                    <a:pt x="2257" y="2472"/>
                    <a:pt x="710" y="3534"/>
                    <a:pt x="0" y="3903"/>
                  </a:cubicBezTo>
                  <a:cubicBezTo>
                    <a:pt x="77" y="3969"/>
                    <a:pt x="165" y="4035"/>
                    <a:pt x="259" y="4090"/>
                  </a:cubicBezTo>
                  <a:cubicBezTo>
                    <a:pt x="506" y="3952"/>
                    <a:pt x="820" y="3748"/>
                    <a:pt x="1139" y="3468"/>
                  </a:cubicBezTo>
                  <a:cubicBezTo>
                    <a:pt x="1794" y="2884"/>
                    <a:pt x="2603" y="1839"/>
                    <a:pt x="2757" y="160"/>
                  </a:cubicBezTo>
                  <a:cubicBezTo>
                    <a:pt x="2763" y="78"/>
                    <a:pt x="2708" y="12"/>
                    <a:pt x="2631" y="1"/>
                  </a:cubicBezTo>
                  <a:cubicBezTo>
                    <a:pt x="2627" y="0"/>
                    <a:pt x="2624" y="0"/>
                    <a:pt x="2620" y="0"/>
                  </a:cubicBez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95;p28">
              <a:extLst>
                <a:ext uri="{FF2B5EF4-FFF2-40B4-BE49-F238E27FC236}">
                  <a16:creationId xmlns:a16="http://schemas.microsoft.com/office/drawing/2014/main" id="{7A27E949-5883-0C62-524D-A2D6F374B31A}"/>
                </a:ext>
              </a:extLst>
            </p:cNvPr>
            <p:cNvSpPr/>
            <p:nvPr/>
          </p:nvSpPr>
          <p:spPr>
            <a:xfrm>
              <a:off x="1624650" y="2288689"/>
              <a:ext cx="581216" cy="379171"/>
            </a:xfrm>
            <a:custGeom>
              <a:avLst/>
              <a:gdLst/>
              <a:ahLst/>
              <a:cxnLst/>
              <a:rect l="l" t="t" r="r" b="b"/>
              <a:pathLst>
                <a:path w="5020" h="3275" extrusionOk="0">
                  <a:moveTo>
                    <a:pt x="2510" y="0"/>
                  </a:moveTo>
                  <a:cubicBezTo>
                    <a:pt x="1123" y="0"/>
                    <a:pt x="0" y="732"/>
                    <a:pt x="0" y="1640"/>
                  </a:cubicBezTo>
                  <a:cubicBezTo>
                    <a:pt x="0" y="2543"/>
                    <a:pt x="1123" y="3275"/>
                    <a:pt x="2510" y="3275"/>
                  </a:cubicBezTo>
                  <a:cubicBezTo>
                    <a:pt x="3897" y="3275"/>
                    <a:pt x="5019" y="2543"/>
                    <a:pt x="5019" y="1640"/>
                  </a:cubicBezTo>
                  <a:cubicBezTo>
                    <a:pt x="5019" y="732"/>
                    <a:pt x="3897" y="0"/>
                    <a:pt x="2510" y="0"/>
                  </a:cubicBezTo>
                  <a:close/>
                </a:path>
              </a:pathLst>
            </a:custGeom>
            <a:solidFill>
              <a:srgbClr val="E071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6;p28">
              <a:extLst>
                <a:ext uri="{FF2B5EF4-FFF2-40B4-BE49-F238E27FC236}">
                  <a16:creationId xmlns:a16="http://schemas.microsoft.com/office/drawing/2014/main" id="{CE38BB60-5C7C-29FF-754A-171EB3A95CAC}"/>
                </a:ext>
              </a:extLst>
            </p:cNvPr>
            <p:cNvSpPr/>
            <p:nvPr/>
          </p:nvSpPr>
          <p:spPr>
            <a:xfrm>
              <a:off x="1824718" y="2404698"/>
              <a:ext cx="181080" cy="117977"/>
            </a:xfrm>
            <a:custGeom>
              <a:avLst/>
              <a:gdLst/>
              <a:ahLst/>
              <a:cxnLst/>
              <a:rect l="l" t="t" r="r" b="b"/>
              <a:pathLst>
                <a:path w="1564" h="1019" extrusionOk="0">
                  <a:moveTo>
                    <a:pt x="782" y="0"/>
                  </a:moveTo>
                  <a:cubicBezTo>
                    <a:pt x="353" y="0"/>
                    <a:pt x="0" y="231"/>
                    <a:pt x="0" y="512"/>
                  </a:cubicBezTo>
                  <a:cubicBezTo>
                    <a:pt x="0" y="792"/>
                    <a:pt x="353" y="1018"/>
                    <a:pt x="782" y="1018"/>
                  </a:cubicBezTo>
                  <a:cubicBezTo>
                    <a:pt x="1211" y="1018"/>
                    <a:pt x="1563" y="792"/>
                    <a:pt x="1563" y="512"/>
                  </a:cubicBezTo>
                  <a:cubicBezTo>
                    <a:pt x="1563" y="231"/>
                    <a:pt x="1211" y="0"/>
                    <a:pt x="782" y="0"/>
                  </a:cubicBezTo>
                  <a:close/>
                </a:path>
              </a:pathLst>
            </a:custGeom>
            <a:solidFill>
              <a:srgbClr val="933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 name="Group 119">
            <a:extLst>
              <a:ext uri="{FF2B5EF4-FFF2-40B4-BE49-F238E27FC236}">
                <a16:creationId xmlns:a16="http://schemas.microsoft.com/office/drawing/2014/main" id="{442873E7-7DD5-9607-D0A5-A76E71289C28}"/>
              </a:ext>
            </a:extLst>
          </p:cNvPr>
          <p:cNvGrpSpPr/>
          <p:nvPr/>
        </p:nvGrpSpPr>
        <p:grpSpPr>
          <a:xfrm>
            <a:off x="666992" y="-1012767"/>
            <a:ext cx="615785" cy="719201"/>
            <a:chOff x="1360671" y="1223883"/>
            <a:chExt cx="1141476" cy="1333178"/>
          </a:xfrm>
        </p:grpSpPr>
        <p:sp>
          <p:nvSpPr>
            <p:cNvPr id="121" name="Google Shape;1197;p28">
              <a:extLst>
                <a:ext uri="{FF2B5EF4-FFF2-40B4-BE49-F238E27FC236}">
                  <a16:creationId xmlns:a16="http://schemas.microsoft.com/office/drawing/2014/main" id="{296FBF9E-091B-5F92-0672-8B56E6995E9B}"/>
                </a:ext>
              </a:extLst>
            </p:cNvPr>
            <p:cNvSpPr/>
            <p:nvPr/>
          </p:nvSpPr>
          <p:spPr>
            <a:xfrm>
              <a:off x="1764859" y="2111549"/>
              <a:ext cx="288755" cy="445512"/>
            </a:xfrm>
            <a:custGeom>
              <a:avLst/>
              <a:gdLst/>
              <a:ahLst/>
              <a:cxnLst/>
              <a:rect l="l" t="t" r="r" b="b"/>
              <a:pathLst>
                <a:path w="2494" h="3848" extrusionOk="0">
                  <a:moveTo>
                    <a:pt x="0" y="0"/>
                  </a:moveTo>
                  <a:lnTo>
                    <a:pt x="0" y="2593"/>
                  </a:lnTo>
                  <a:cubicBezTo>
                    <a:pt x="11" y="3011"/>
                    <a:pt x="330" y="3847"/>
                    <a:pt x="1249" y="3847"/>
                  </a:cubicBezTo>
                  <a:cubicBezTo>
                    <a:pt x="2190" y="3847"/>
                    <a:pt x="2482" y="3016"/>
                    <a:pt x="2493" y="2593"/>
                  </a:cubicBezTo>
                  <a:lnTo>
                    <a:pt x="2493" y="0"/>
                  </a:lnTo>
                  <a:close/>
                </a:path>
              </a:pathLst>
            </a:custGeom>
            <a:solidFill>
              <a:srgbClr val="4141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198;p28">
              <a:extLst>
                <a:ext uri="{FF2B5EF4-FFF2-40B4-BE49-F238E27FC236}">
                  <a16:creationId xmlns:a16="http://schemas.microsoft.com/office/drawing/2014/main" id="{621C75D5-7FBD-4555-B69D-B4980C5046F2}"/>
                </a:ext>
              </a:extLst>
            </p:cNvPr>
            <p:cNvSpPr/>
            <p:nvPr/>
          </p:nvSpPr>
          <p:spPr>
            <a:xfrm>
              <a:off x="1546845" y="1470489"/>
              <a:ext cx="724667" cy="724651"/>
            </a:xfrm>
            <a:custGeom>
              <a:avLst/>
              <a:gdLst/>
              <a:ahLst/>
              <a:cxnLst/>
              <a:rect l="l" t="t" r="r" b="b"/>
              <a:pathLst>
                <a:path w="6259" h="6259" extrusionOk="0">
                  <a:moveTo>
                    <a:pt x="3132" y="1"/>
                  </a:moveTo>
                  <a:cubicBezTo>
                    <a:pt x="1404" y="1"/>
                    <a:pt x="1" y="1399"/>
                    <a:pt x="1" y="3127"/>
                  </a:cubicBezTo>
                  <a:cubicBezTo>
                    <a:pt x="1" y="4855"/>
                    <a:pt x="1404" y="6258"/>
                    <a:pt x="3132" y="6258"/>
                  </a:cubicBezTo>
                  <a:cubicBezTo>
                    <a:pt x="4860" y="6258"/>
                    <a:pt x="6258" y="4855"/>
                    <a:pt x="6258" y="3127"/>
                  </a:cubicBezTo>
                  <a:cubicBezTo>
                    <a:pt x="6258" y="1399"/>
                    <a:pt x="4860" y="1"/>
                    <a:pt x="3132" y="1"/>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199;p28">
              <a:extLst>
                <a:ext uri="{FF2B5EF4-FFF2-40B4-BE49-F238E27FC236}">
                  <a16:creationId xmlns:a16="http://schemas.microsoft.com/office/drawing/2014/main" id="{4ECE24CD-7A12-A207-7549-CE5C17C4754F}"/>
                </a:ext>
              </a:extLst>
            </p:cNvPr>
            <p:cNvSpPr/>
            <p:nvPr/>
          </p:nvSpPr>
          <p:spPr>
            <a:xfrm>
              <a:off x="1984610" y="1597150"/>
              <a:ext cx="186869" cy="264088"/>
            </a:xfrm>
            <a:custGeom>
              <a:avLst/>
              <a:gdLst/>
              <a:ahLst/>
              <a:cxnLst/>
              <a:rect l="l" t="t" r="r" b="b"/>
              <a:pathLst>
                <a:path w="1614" h="2281" extrusionOk="0">
                  <a:moveTo>
                    <a:pt x="284" y="0"/>
                  </a:moveTo>
                  <a:cubicBezTo>
                    <a:pt x="193" y="0"/>
                    <a:pt x="107" y="50"/>
                    <a:pt x="61" y="134"/>
                  </a:cubicBezTo>
                  <a:cubicBezTo>
                    <a:pt x="1" y="255"/>
                    <a:pt x="50" y="404"/>
                    <a:pt x="171" y="470"/>
                  </a:cubicBezTo>
                  <a:cubicBezTo>
                    <a:pt x="733" y="767"/>
                    <a:pt x="1112" y="1356"/>
                    <a:pt x="1112" y="2033"/>
                  </a:cubicBezTo>
                  <a:cubicBezTo>
                    <a:pt x="1112" y="2170"/>
                    <a:pt x="1228" y="2281"/>
                    <a:pt x="1366" y="2281"/>
                  </a:cubicBezTo>
                  <a:cubicBezTo>
                    <a:pt x="1503" y="2281"/>
                    <a:pt x="1613" y="2170"/>
                    <a:pt x="1613" y="2033"/>
                  </a:cubicBezTo>
                  <a:cubicBezTo>
                    <a:pt x="1613" y="1163"/>
                    <a:pt x="1123" y="404"/>
                    <a:pt x="403" y="30"/>
                  </a:cubicBezTo>
                  <a:cubicBezTo>
                    <a:pt x="364" y="10"/>
                    <a:pt x="324" y="0"/>
                    <a:pt x="284" y="0"/>
                  </a:cubicBezTo>
                  <a:close/>
                </a:path>
              </a:pathLst>
            </a:custGeom>
            <a:solidFill>
              <a:srgbClr val="FEF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00;p28">
              <a:extLst>
                <a:ext uri="{FF2B5EF4-FFF2-40B4-BE49-F238E27FC236}">
                  <a16:creationId xmlns:a16="http://schemas.microsoft.com/office/drawing/2014/main" id="{3CFAC663-5179-AD45-AF5F-82FCB32FEB31}"/>
                </a:ext>
              </a:extLst>
            </p:cNvPr>
            <p:cNvSpPr/>
            <p:nvPr/>
          </p:nvSpPr>
          <p:spPr>
            <a:xfrm>
              <a:off x="1764859" y="2019159"/>
              <a:ext cx="288755" cy="392023"/>
            </a:xfrm>
            <a:custGeom>
              <a:avLst/>
              <a:gdLst/>
              <a:ahLst/>
              <a:cxnLst/>
              <a:rect l="l" t="t" r="r" b="b"/>
              <a:pathLst>
                <a:path w="2494" h="3386" extrusionOk="0">
                  <a:moveTo>
                    <a:pt x="0" y="0"/>
                  </a:moveTo>
                  <a:lnTo>
                    <a:pt x="0" y="2615"/>
                  </a:lnTo>
                  <a:cubicBezTo>
                    <a:pt x="11" y="3038"/>
                    <a:pt x="567" y="3385"/>
                    <a:pt x="1249" y="3385"/>
                  </a:cubicBezTo>
                  <a:cubicBezTo>
                    <a:pt x="1932" y="3385"/>
                    <a:pt x="2482" y="3044"/>
                    <a:pt x="2493" y="2615"/>
                  </a:cubicBezTo>
                  <a:lnTo>
                    <a:pt x="2493" y="0"/>
                  </a:ln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01;p28">
              <a:extLst>
                <a:ext uri="{FF2B5EF4-FFF2-40B4-BE49-F238E27FC236}">
                  <a16:creationId xmlns:a16="http://schemas.microsoft.com/office/drawing/2014/main" id="{5F54757D-EB1E-1F6A-F472-35807494A087}"/>
                </a:ext>
              </a:extLst>
            </p:cNvPr>
            <p:cNvSpPr/>
            <p:nvPr/>
          </p:nvSpPr>
          <p:spPr>
            <a:xfrm>
              <a:off x="1761038" y="1946566"/>
              <a:ext cx="296976" cy="401516"/>
            </a:xfrm>
            <a:custGeom>
              <a:avLst/>
              <a:gdLst/>
              <a:ahLst/>
              <a:cxnLst/>
              <a:rect l="l" t="t" r="r" b="b"/>
              <a:pathLst>
                <a:path w="2565" h="3468" extrusionOk="0">
                  <a:moveTo>
                    <a:pt x="0" y="0"/>
                  </a:moveTo>
                  <a:lnTo>
                    <a:pt x="0" y="2680"/>
                  </a:lnTo>
                  <a:cubicBezTo>
                    <a:pt x="11" y="3115"/>
                    <a:pt x="578" y="3467"/>
                    <a:pt x="1282" y="3467"/>
                  </a:cubicBezTo>
                  <a:cubicBezTo>
                    <a:pt x="1981" y="3467"/>
                    <a:pt x="2548" y="3115"/>
                    <a:pt x="2559" y="2680"/>
                  </a:cubicBezTo>
                  <a:lnTo>
                    <a:pt x="2565" y="2680"/>
                  </a:lnTo>
                  <a:lnTo>
                    <a:pt x="2565" y="0"/>
                  </a:ln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02;p28">
              <a:extLst>
                <a:ext uri="{FF2B5EF4-FFF2-40B4-BE49-F238E27FC236}">
                  <a16:creationId xmlns:a16="http://schemas.microsoft.com/office/drawing/2014/main" id="{9D0C7D05-262A-2285-754F-8F770DEC3608}"/>
                </a:ext>
              </a:extLst>
            </p:cNvPr>
            <p:cNvSpPr/>
            <p:nvPr/>
          </p:nvSpPr>
          <p:spPr>
            <a:xfrm>
              <a:off x="1882723" y="1569247"/>
              <a:ext cx="67616" cy="67035"/>
            </a:xfrm>
            <a:custGeom>
              <a:avLst/>
              <a:gdLst/>
              <a:ahLst/>
              <a:cxnLst/>
              <a:rect l="l" t="t" r="r" b="b"/>
              <a:pathLst>
                <a:path w="584" h="579" extrusionOk="0">
                  <a:moveTo>
                    <a:pt x="302" y="1"/>
                  </a:moveTo>
                  <a:cubicBezTo>
                    <a:pt x="298" y="1"/>
                    <a:pt x="295" y="1"/>
                    <a:pt x="292" y="1"/>
                  </a:cubicBezTo>
                  <a:cubicBezTo>
                    <a:pt x="132" y="1"/>
                    <a:pt x="0" y="128"/>
                    <a:pt x="0" y="287"/>
                  </a:cubicBezTo>
                  <a:cubicBezTo>
                    <a:pt x="0" y="452"/>
                    <a:pt x="132" y="579"/>
                    <a:pt x="292" y="579"/>
                  </a:cubicBezTo>
                  <a:cubicBezTo>
                    <a:pt x="452" y="579"/>
                    <a:pt x="584" y="452"/>
                    <a:pt x="584" y="287"/>
                  </a:cubicBezTo>
                  <a:cubicBezTo>
                    <a:pt x="584" y="131"/>
                    <a:pt x="457" y="1"/>
                    <a:pt x="302" y="1"/>
                  </a:cubicBezTo>
                  <a:close/>
                </a:path>
              </a:pathLst>
            </a:custGeom>
            <a:solidFill>
              <a:srgbClr val="FEF2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03;p28">
              <a:extLst>
                <a:ext uri="{FF2B5EF4-FFF2-40B4-BE49-F238E27FC236}">
                  <a16:creationId xmlns:a16="http://schemas.microsoft.com/office/drawing/2014/main" id="{213AF40E-D29B-1BD8-CF22-4162E83A9BD3}"/>
                </a:ext>
              </a:extLst>
            </p:cNvPr>
            <p:cNvSpPr/>
            <p:nvPr/>
          </p:nvSpPr>
          <p:spPr>
            <a:xfrm>
              <a:off x="1517090" y="1355869"/>
              <a:ext cx="145188" cy="137081"/>
            </a:xfrm>
            <a:custGeom>
              <a:avLst/>
              <a:gdLst/>
              <a:ahLst/>
              <a:cxnLst/>
              <a:rect l="l" t="t" r="r" b="b"/>
              <a:pathLst>
                <a:path w="1254" h="1184" extrusionOk="0">
                  <a:moveTo>
                    <a:pt x="272" y="1"/>
                  </a:moveTo>
                  <a:cubicBezTo>
                    <a:pt x="128" y="1"/>
                    <a:pt x="1" y="191"/>
                    <a:pt x="131" y="331"/>
                  </a:cubicBezTo>
                  <a:cubicBezTo>
                    <a:pt x="373" y="595"/>
                    <a:pt x="616" y="859"/>
                    <a:pt x="858" y="1123"/>
                  </a:cubicBezTo>
                  <a:cubicBezTo>
                    <a:pt x="896" y="1166"/>
                    <a:pt x="941" y="1183"/>
                    <a:pt x="984" y="1183"/>
                  </a:cubicBezTo>
                  <a:cubicBezTo>
                    <a:pt x="1125" y="1183"/>
                    <a:pt x="1254" y="992"/>
                    <a:pt x="1127" y="853"/>
                  </a:cubicBezTo>
                  <a:cubicBezTo>
                    <a:pt x="885" y="589"/>
                    <a:pt x="643" y="325"/>
                    <a:pt x="401" y="61"/>
                  </a:cubicBezTo>
                  <a:cubicBezTo>
                    <a:pt x="361" y="18"/>
                    <a:pt x="316" y="1"/>
                    <a:pt x="272"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04;p28">
              <a:extLst>
                <a:ext uri="{FF2B5EF4-FFF2-40B4-BE49-F238E27FC236}">
                  <a16:creationId xmlns:a16="http://schemas.microsoft.com/office/drawing/2014/main" id="{45440EB4-D4C6-51E8-1BEA-669FA7A99D18}"/>
                </a:ext>
              </a:extLst>
            </p:cNvPr>
            <p:cNvSpPr/>
            <p:nvPr/>
          </p:nvSpPr>
          <p:spPr>
            <a:xfrm>
              <a:off x="2029996" y="1238239"/>
              <a:ext cx="90772" cy="161394"/>
            </a:xfrm>
            <a:custGeom>
              <a:avLst/>
              <a:gdLst/>
              <a:ahLst/>
              <a:cxnLst/>
              <a:rect l="l" t="t" r="r" b="b"/>
              <a:pathLst>
                <a:path w="784" h="1394" extrusionOk="0">
                  <a:moveTo>
                    <a:pt x="551" y="0"/>
                  </a:moveTo>
                  <a:cubicBezTo>
                    <a:pt x="474" y="0"/>
                    <a:pt x="397" y="41"/>
                    <a:pt x="368" y="136"/>
                  </a:cubicBezTo>
                  <a:cubicBezTo>
                    <a:pt x="264" y="477"/>
                    <a:pt x="154" y="818"/>
                    <a:pt x="44" y="1159"/>
                  </a:cubicBezTo>
                  <a:cubicBezTo>
                    <a:pt x="1" y="1302"/>
                    <a:pt x="116" y="1394"/>
                    <a:pt x="231" y="1394"/>
                  </a:cubicBezTo>
                  <a:cubicBezTo>
                    <a:pt x="308" y="1394"/>
                    <a:pt x="384" y="1353"/>
                    <a:pt x="412" y="1258"/>
                  </a:cubicBezTo>
                  <a:cubicBezTo>
                    <a:pt x="522" y="917"/>
                    <a:pt x="627" y="576"/>
                    <a:pt x="737" y="235"/>
                  </a:cubicBezTo>
                  <a:cubicBezTo>
                    <a:pt x="783" y="93"/>
                    <a:pt x="667" y="0"/>
                    <a:pt x="551" y="0"/>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05;p28">
              <a:extLst>
                <a:ext uri="{FF2B5EF4-FFF2-40B4-BE49-F238E27FC236}">
                  <a16:creationId xmlns:a16="http://schemas.microsoft.com/office/drawing/2014/main" id="{597A4CAB-208F-BD7A-411C-49C298FC2446}"/>
                </a:ext>
              </a:extLst>
            </p:cNvPr>
            <p:cNvSpPr/>
            <p:nvPr/>
          </p:nvSpPr>
          <p:spPr>
            <a:xfrm>
              <a:off x="2316667" y="1651449"/>
              <a:ext cx="185480" cy="70856"/>
            </a:xfrm>
            <a:custGeom>
              <a:avLst/>
              <a:gdLst/>
              <a:ahLst/>
              <a:cxnLst/>
              <a:rect l="l" t="t" r="r" b="b"/>
              <a:pathLst>
                <a:path w="1602" h="612" extrusionOk="0">
                  <a:moveTo>
                    <a:pt x="1324" y="1"/>
                  </a:moveTo>
                  <a:cubicBezTo>
                    <a:pt x="1309" y="1"/>
                    <a:pt x="1293" y="3"/>
                    <a:pt x="1277" y="6"/>
                  </a:cubicBezTo>
                  <a:cubicBezTo>
                    <a:pt x="925" y="83"/>
                    <a:pt x="578" y="161"/>
                    <a:pt x="226" y="238"/>
                  </a:cubicBezTo>
                  <a:cubicBezTo>
                    <a:pt x="0" y="289"/>
                    <a:pt x="75" y="612"/>
                    <a:pt x="282" y="612"/>
                  </a:cubicBezTo>
                  <a:cubicBezTo>
                    <a:pt x="297" y="612"/>
                    <a:pt x="314" y="610"/>
                    <a:pt x="330" y="606"/>
                  </a:cubicBezTo>
                  <a:cubicBezTo>
                    <a:pt x="677" y="529"/>
                    <a:pt x="1029" y="452"/>
                    <a:pt x="1376" y="370"/>
                  </a:cubicBezTo>
                  <a:cubicBezTo>
                    <a:pt x="1601" y="324"/>
                    <a:pt x="1526" y="1"/>
                    <a:pt x="1324"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206;p28">
              <a:extLst>
                <a:ext uri="{FF2B5EF4-FFF2-40B4-BE49-F238E27FC236}">
                  <a16:creationId xmlns:a16="http://schemas.microsoft.com/office/drawing/2014/main" id="{FEDB372E-D5FC-5E47-730B-D4E0D60ACF9F}"/>
                </a:ext>
              </a:extLst>
            </p:cNvPr>
            <p:cNvSpPr/>
            <p:nvPr/>
          </p:nvSpPr>
          <p:spPr>
            <a:xfrm>
              <a:off x="1360671" y="1599465"/>
              <a:ext cx="180154" cy="82549"/>
            </a:xfrm>
            <a:custGeom>
              <a:avLst/>
              <a:gdLst/>
              <a:ahLst/>
              <a:cxnLst/>
              <a:rect l="l" t="t" r="r" b="b"/>
              <a:pathLst>
                <a:path w="1556" h="713" extrusionOk="0">
                  <a:moveTo>
                    <a:pt x="257" y="0"/>
                  </a:moveTo>
                  <a:cubicBezTo>
                    <a:pt x="64" y="0"/>
                    <a:pt x="0" y="313"/>
                    <a:pt x="211" y="378"/>
                  </a:cubicBezTo>
                  <a:cubicBezTo>
                    <a:pt x="558" y="488"/>
                    <a:pt x="899" y="593"/>
                    <a:pt x="1240" y="703"/>
                  </a:cubicBezTo>
                  <a:cubicBezTo>
                    <a:pt x="1261" y="709"/>
                    <a:pt x="1281" y="712"/>
                    <a:pt x="1299" y="712"/>
                  </a:cubicBezTo>
                  <a:cubicBezTo>
                    <a:pt x="1492" y="712"/>
                    <a:pt x="1555" y="400"/>
                    <a:pt x="1339" y="334"/>
                  </a:cubicBezTo>
                  <a:cubicBezTo>
                    <a:pt x="998" y="224"/>
                    <a:pt x="657" y="120"/>
                    <a:pt x="316" y="10"/>
                  </a:cubicBezTo>
                  <a:cubicBezTo>
                    <a:pt x="295" y="3"/>
                    <a:pt x="275" y="0"/>
                    <a:pt x="257" y="0"/>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207;p28">
              <a:extLst>
                <a:ext uri="{FF2B5EF4-FFF2-40B4-BE49-F238E27FC236}">
                  <a16:creationId xmlns:a16="http://schemas.microsoft.com/office/drawing/2014/main" id="{64B9694E-BE42-5229-B89B-52F2D1797497}"/>
                </a:ext>
              </a:extLst>
            </p:cNvPr>
            <p:cNvSpPr/>
            <p:nvPr/>
          </p:nvSpPr>
          <p:spPr>
            <a:xfrm>
              <a:off x="1779795" y="1223883"/>
              <a:ext cx="77110" cy="165214"/>
            </a:xfrm>
            <a:custGeom>
              <a:avLst/>
              <a:gdLst/>
              <a:ahLst/>
              <a:cxnLst/>
              <a:rect l="l" t="t" r="r" b="b"/>
              <a:pathLst>
                <a:path w="666" h="1427" extrusionOk="0">
                  <a:moveTo>
                    <a:pt x="235" y="1"/>
                  </a:moveTo>
                  <a:cubicBezTo>
                    <a:pt x="123" y="1"/>
                    <a:pt x="1" y="95"/>
                    <a:pt x="31" y="238"/>
                  </a:cubicBezTo>
                  <a:cubicBezTo>
                    <a:pt x="108" y="590"/>
                    <a:pt x="190" y="937"/>
                    <a:pt x="267" y="1289"/>
                  </a:cubicBezTo>
                  <a:cubicBezTo>
                    <a:pt x="287" y="1385"/>
                    <a:pt x="357" y="1427"/>
                    <a:pt x="432" y="1427"/>
                  </a:cubicBezTo>
                  <a:cubicBezTo>
                    <a:pt x="544" y="1427"/>
                    <a:pt x="666" y="1332"/>
                    <a:pt x="636" y="1190"/>
                  </a:cubicBezTo>
                  <a:cubicBezTo>
                    <a:pt x="554" y="838"/>
                    <a:pt x="476" y="485"/>
                    <a:pt x="399" y="139"/>
                  </a:cubicBezTo>
                  <a:cubicBezTo>
                    <a:pt x="380" y="42"/>
                    <a:pt x="309" y="1"/>
                    <a:pt x="235"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208;p28">
              <a:extLst>
                <a:ext uri="{FF2B5EF4-FFF2-40B4-BE49-F238E27FC236}">
                  <a16:creationId xmlns:a16="http://schemas.microsoft.com/office/drawing/2014/main" id="{41ED2299-D917-6436-27B5-3DF8DD4C0C97}"/>
                </a:ext>
              </a:extLst>
            </p:cNvPr>
            <p:cNvSpPr/>
            <p:nvPr/>
          </p:nvSpPr>
          <p:spPr>
            <a:xfrm>
              <a:off x="2213507" y="1394423"/>
              <a:ext cx="155956" cy="127471"/>
            </a:xfrm>
            <a:custGeom>
              <a:avLst/>
              <a:gdLst/>
              <a:ahLst/>
              <a:cxnLst/>
              <a:rect l="l" t="t" r="r" b="b"/>
              <a:pathLst>
                <a:path w="1347" h="1101" extrusionOk="0">
                  <a:moveTo>
                    <a:pt x="1062" y="1"/>
                  </a:moveTo>
                  <a:cubicBezTo>
                    <a:pt x="1019" y="1"/>
                    <a:pt x="975" y="16"/>
                    <a:pt x="935" y="53"/>
                  </a:cubicBezTo>
                  <a:cubicBezTo>
                    <a:pt x="671" y="295"/>
                    <a:pt x="407" y="537"/>
                    <a:pt x="143" y="779"/>
                  </a:cubicBezTo>
                  <a:cubicBezTo>
                    <a:pt x="1" y="908"/>
                    <a:pt x="134" y="1100"/>
                    <a:pt x="285" y="1100"/>
                  </a:cubicBezTo>
                  <a:cubicBezTo>
                    <a:pt x="328" y="1100"/>
                    <a:pt x="372" y="1085"/>
                    <a:pt x="412" y="1049"/>
                  </a:cubicBezTo>
                  <a:cubicBezTo>
                    <a:pt x="676" y="807"/>
                    <a:pt x="941" y="564"/>
                    <a:pt x="1205" y="322"/>
                  </a:cubicBezTo>
                  <a:cubicBezTo>
                    <a:pt x="1346" y="193"/>
                    <a:pt x="1213" y="1"/>
                    <a:pt x="1062"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 name="Google Shape;1217;p29">
            <a:extLst>
              <a:ext uri="{FF2B5EF4-FFF2-40B4-BE49-F238E27FC236}">
                <a16:creationId xmlns:a16="http://schemas.microsoft.com/office/drawing/2014/main" id="{60B8BBED-68B0-330F-62DD-435570164990}"/>
              </a:ext>
            </a:extLst>
          </p:cNvPr>
          <p:cNvSpPr txBox="1">
            <a:spLocks/>
          </p:cNvSpPr>
          <p:nvPr/>
        </p:nvSpPr>
        <p:spPr>
          <a:xfrm>
            <a:off x="9329656" y="694407"/>
            <a:ext cx="7100527" cy="481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1pPr>
            <a:lvl2pPr marR="0" lvl="1"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9pPr>
          </a:lstStyle>
          <a:p>
            <a:r>
              <a:rPr lang="vi-VN" sz="3600" dirty="0">
                <a:latin typeface="#9Slide07 IcielBaliho Script" pitchFamily="2" charset="0"/>
              </a:rPr>
              <a:t>VẼ ĐỒ THỊ QUÃNG ĐƯỜNG – THỜI GIAN </a:t>
            </a:r>
          </a:p>
        </p:txBody>
      </p:sp>
      <p:pic>
        <p:nvPicPr>
          <p:cNvPr id="134" name="Picture 133">
            <a:extLst>
              <a:ext uri="{FF2B5EF4-FFF2-40B4-BE49-F238E27FC236}">
                <a16:creationId xmlns:a16="http://schemas.microsoft.com/office/drawing/2014/main" id="{1450EB87-A349-5989-9C6E-828A0877FB0D}"/>
              </a:ext>
            </a:extLst>
          </p:cNvPr>
          <p:cNvPicPr>
            <a:picLocks noChangeAspect="1"/>
          </p:cNvPicPr>
          <p:nvPr/>
        </p:nvPicPr>
        <p:blipFill>
          <a:blip r:embed="rId3"/>
          <a:stretch>
            <a:fillRect/>
          </a:stretch>
        </p:blipFill>
        <p:spPr>
          <a:xfrm>
            <a:off x="9325112" y="74085"/>
            <a:ext cx="5143500" cy="5143500"/>
          </a:xfrm>
          <a:prstGeom prst="rect">
            <a:avLst/>
          </a:prstGeom>
        </p:spPr>
      </p:pic>
      <p:grpSp>
        <p:nvGrpSpPr>
          <p:cNvPr id="135" name="Group 134">
            <a:extLst>
              <a:ext uri="{FF2B5EF4-FFF2-40B4-BE49-F238E27FC236}">
                <a16:creationId xmlns:a16="http://schemas.microsoft.com/office/drawing/2014/main" id="{A4AB7C07-ED29-528D-799D-9070D69D1D99}"/>
              </a:ext>
            </a:extLst>
          </p:cNvPr>
          <p:cNvGrpSpPr/>
          <p:nvPr/>
        </p:nvGrpSpPr>
        <p:grpSpPr>
          <a:xfrm>
            <a:off x="-2545096" y="2026543"/>
            <a:ext cx="2127743" cy="2453879"/>
            <a:chOff x="603524" y="1055709"/>
            <a:chExt cx="2891022" cy="3334152"/>
          </a:xfrm>
        </p:grpSpPr>
        <p:sp>
          <p:nvSpPr>
            <p:cNvPr id="136" name="Google Shape;1753;p37">
              <a:extLst>
                <a:ext uri="{FF2B5EF4-FFF2-40B4-BE49-F238E27FC236}">
                  <a16:creationId xmlns:a16="http://schemas.microsoft.com/office/drawing/2014/main" id="{F3495A71-BB00-0C47-2F86-ABF4462F859E}"/>
                </a:ext>
              </a:extLst>
            </p:cNvPr>
            <p:cNvSpPr/>
            <p:nvPr/>
          </p:nvSpPr>
          <p:spPr>
            <a:xfrm>
              <a:off x="629638" y="1153191"/>
              <a:ext cx="2864908" cy="2359051"/>
            </a:xfrm>
            <a:custGeom>
              <a:avLst/>
              <a:gdLst/>
              <a:ahLst/>
              <a:cxnLst/>
              <a:rect l="l" t="t" r="r" b="b"/>
              <a:pathLst>
                <a:path w="49697" h="40922" extrusionOk="0">
                  <a:moveTo>
                    <a:pt x="24801" y="0"/>
                  </a:moveTo>
                  <a:cubicBezTo>
                    <a:pt x="24729" y="12"/>
                    <a:pt x="24694" y="36"/>
                    <a:pt x="24658" y="60"/>
                  </a:cubicBezTo>
                  <a:cubicBezTo>
                    <a:pt x="24610" y="83"/>
                    <a:pt x="24586" y="131"/>
                    <a:pt x="24586" y="167"/>
                  </a:cubicBezTo>
                  <a:cubicBezTo>
                    <a:pt x="24575" y="179"/>
                    <a:pt x="24575" y="191"/>
                    <a:pt x="24575" y="191"/>
                  </a:cubicBezTo>
                  <a:cubicBezTo>
                    <a:pt x="24265" y="691"/>
                    <a:pt x="23872" y="1084"/>
                    <a:pt x="23348" y="1334"/>
                  </a:cubicBezTo>
                  <a:cubicBezTo>
                    <a:pt x="21872" y="2072"/>
                    <a:pt x="20312" y="2489"/>
                    <a:pt x="18657" y="2524"/>
                  </a:cubicBezTo>
                  <a:cubicBezTo>
                    <a:pt x="18572" y="2526"/>
                    <a:pt x="18486" y="2527"/>
                    <a:pt x="18400" y="2527"/>
                  </a:cubicBezTo>
                  <a:cubicBezTo>
                    <a:pt x="17319" y="2527"/>
                    <a:pt x="16240" y="2391"/>
                    <a:pt x="15181" y="2215"/>
                  </a:cubicBezTo>
                  <a:cubicBezTo>
                    <a:pt x="13633" y="1953"/>
                    <a:pt x="12144" y="1512"/>
                    <a:pt x="10716" y="845"/>
                  </a:cubicBezTo>
                  <a:cubicBezTo>
                    <a:pt x="10650" y="816"/>
                    <a:pt x="10576" y="783"/>
                    <a:pt x="10504" y="783"/>
                  </a:cubicBezTo>
                  <a:cubicBezTo>
                    <a:pt x="10457" y="783"/>
                    <a:pt x="10412" y="796"/>
                    <a:pt x="10370" y="834"/>
                  </a:cubicBezTo>
                  <a:cubicBezTo>
                    <a:pt x="10263" y="929"/>
                    <a:pt x="10335" y="1048"/>
                    <a:pt x="10370" y="1155"/>
                  </a:cubicBezTo>
                  <a:cubicBezTo>
                    <a:pt x="10501" y="1572"/>
                    <a:pt x="10585" y="1977"/>
                    <a:pt x="10585" y="2417"/>
                  </a:cubicBezTo>
                  <a:cubicBezTo>
                    <a:pt x="10561" y="3155"/>
                    <a:pt x="10430" y="3870"/>
                    <a:pt x="10204" y="4572"/>
                  </a:cubicBezTo>
                  <a:cubicBezTo>
                    <a:pt x="9656" y="6299"/>
                    <a:pt x="8656" y="7751"/>
                    <a:pt x="7430" y="9049"/>
                  </a:cubicBezTo>
                  <a:cubicBezTo>
                    <a:pt x="5894" y="10692"/>
                    <a:pt x="4036" y="11859"/>
                    <a:pt x="1965" y="12704"/>
                  </a:cubicBezTo>
                  <a:cubicBezTo>
                    <a:pt x="1476" y="12895"/>
                    <a:pt x="988" y="13097"/>
                    <a:pt x="524" y="13359"/>
                  </a:cubicBezTo>
                  <a:cubicBezTo>
                    <a:pt x="286" y="13490"/>
                    <a:pt x="262" y="13633"/>
                    <a:pt x="417" y="13859"/>
                  </a:cubicBezTo>
                  <a:cubicBezTo>
                    <a:pt x="453" y="13907"/>
                    <a:pt x="488" y="13966"/>
                    <a:pt x="536" y="14014"/>
                  </a:cubicBezTo>
                  <a:cubicBezTo>
                    <a:pt x="869" y="14371"/>
                    <a:pt x="1119" y="14788"/>
                    <a:pt x="1310" y="15228"/>
                  </a:cubicBezTo>
                  <a:cubicBezTo>
                    <a:pt x="1655" y="16002"/>
                    <a:pt x="1881" y="16812"/>
                    <a:pt x="2143" y="17609"/>
                  </a:cubicBezTo>
                  <a:cubicBezTo>
                    <a:pt x="2524" y="18836"/>
                    <a:pt x="2834" y="20062"/>
                    <a:pt x="2929" y="21348"/>
                  </a:cubicBezTo>
                  <a:cubicBezTo>
                    <a:pt x="3000" y="22336"/>
                    <a:pt x="2965" y="23324"/>
                    <a:pt x="2822" y="24301"/>
                  </a:cubicBezTo>
                  <a:cubicBezTo>
                    <a:pt x="2596" y="25753"/>
                    <a:pt x="2084" y="27087"/>
                    <a:pt x="1143" y="28242"/>
                  </a:cubicBezTo>
                  <a:cubicBezTo>
                    <a:pt x="917" y="28516"/>
                    <a:pt x="679" y="28777"/>
                    <a:pt x="453" y="29051"/>
                  </a:cubicBezTo>
                  <a:cubicBezTo>
                    <a:pt x="0" y="29587"/>
                    <a:pt x="36" y="29789"/>
                    <a:pt x="667" y="30099"/>
                  </a:cubicBezTo>
                  <a:cubicBezTo>
                    <a:pt x="1250" y="30373"/>
                    <a:pt x="1834" y="30647"/>
                    <a:pt x="2417" y="30921"/>
                  </a:cubicBezTo>
                  <a:cubicBezTo>
                    <a:pt x="3834" y="31611"/>
                    <a:pt x="5084" y="32540"/>
                    <a:pt x="6048" y="33790"/>
                  </a:cubicBezTo>
                  <a:cubicBezTo>
                    <a:pt x="7263" y="35338"/>
                    <a:pt x="7918" y="37136"/>
                    <a:pt x="7989" y="39112"/>
                  </a:cubicBezTo>
                  <a:cubicBezTo>
                    <a:pt x="8001" y="39291"/>
                    <a:pt x="8084" y="39434"/>
                    <a:pt x="8120" y="39600"/>
                  </a:cubicBezTo>
                  <a:cubicBezTo>
                    <a:pt x="8134" y="39642"/>
                    <a:pt x="8172" y="39667"/>
                    <a:pt x="8213" y="39667"/>
                  </a:cubicBezTo>
                  <a:cubicBezTo>
                    <a:pt x="8243" y="39667"/>
                    <a:pt x="8274" y="39654"/>
                    <a:pt x="8299" y="39624"/>
                  </a:cubicBezTo>
                  <a:cubicBezTo>
                    <a:pt x="8299" y="39624"/>
                    <a:pt x="9037" y="39267"/>
                    <a:pt x="10751" y="39088"/>
                  </a:cubicBezTo>
                  <a:cubicBezTo>
                    <a:pt x="10781" y="39094"/>
                    <a:pt x="10814" y="39100"/>
                    <a:pt x="10844" y="39100"/>
                  </a:cubicBezTo>
                  <a:cubicBezTo>
                    <a:pt x="10873" y="39100"/>
                    <a:pt x="10900" y="39094"/>
                    <a:pt x="10918" y="39076"/>
                  </a:cubicBezTo>
                  <a:cubicBezTo>
                    <a:pt x="11474" y="39023"/>
                    <a:pt x="12126" y="38988"/>
                    <a:pt x="12881" y="38988"/>
                  </a:cubicBezTo>
                  <a:cubicBezTo>
                    <a:pt x="15494" y="38988"/>
                    <a:pt x="19345" y="39405"/>
                    <a:pt x="24729" y="40910"/>
                  </a:cubicBezTo>
                  <a:cubicBezTo>
                    <a:pt x="24753" y="40922"/>
                    <a:pt x="24765" y="40922"/>
                    <a:pt x="24789" y="40922"/>
                  </a:cubicBezTo>
                  <a:cubicBezTo>
                    <a:pt x="24872" y="40910"/>
                    <a:pt x="24956" y="40874"/>
                    <a:pt x="25039" y="40815"/>
                  </a:cubicBezTo>
                  <a:cubicBezTo>
                    <a:pt x="26069" y="40403"/>
                    <a:pt x="30251" y="38835"/>
                    <a:pt x="35381" y="38835"/>
                  </a:cubicBezTo>
                  <a:cubicBezTo>
                    <a:pt x="36477" y="38835"/>
                    <a:pt x="37617" y="38907"/>
                    <a:pt x="38779" y="39076"/>
                  </a:cubicBezTo>
                  <a:cubicBezTo>
                    <a:pt x="38800" y="39090"/>
                    <a:pt x="38829" y="39096"/>
                    <a:pt x="38859" y="39096"/>
                  </a:cubicBezTo>
                  <a:cubicBezTo>
                    <a:pt x="38880" y="39096"/>
                    <a:pt x="38902" y="39093"/>
                    <a:pt x="38922" y="39088"/>
                  </a:cubicBezTo>
                  <a:cubicBezTo>
                    <a:pt x="39743" y="39219"/>
                    <a:pt x="40577" y="39398"/>
                    <a:pt x="41398" y="39624"/>
                  </a:cubicBezTo>
                  <a:cubicBezTo>
                    <a:pt x="41423" y="39654"/>
                    <a:pt x="41456" y="39667"/>
                    <a:pt x="41487" y="39667"/>
                  </a:cubicBezTo>
                  <a:cubicBezTo>
                    <a:pt x="41531" y="39667"/>
                    <a:pt x="41570" y="39642"/>
                    <a:pt x="41577" y="39600"/>
                  </a:cubicBezTo>
                  <a:cubicBezTo>
                    <a:pt x="41612" y="39434"/>
                    <a:pt x="41696" y="39291"/>
                    <a:pt x="41708" y="39112"/>
                  </a:cubicBezTo>
                  <a:cubicBezTo>
                    <a:pt x="41779" y="37136"/>
                    <a:pt x="42434" y="35338"/>
                    <a:pt x="43648" y="33790"/>
                  </a:cubicBezTo>
                  <a:cubicBezTo>
                    <a:pt x="44613" y="32540"/>
                    <a:pt x="45863" y="31611"/>
                    <a:pt x="47280" y="30921"/>
                  </a:cubicBezTo>
                  <a:cubicBezTo>
                    <a:pt x="47863" y="30647"/>
                    <a:pt x="48459" y="30373"/>
                    <a:pt x="49030" y="30099"/>
                  </a:cubicBezTo>
                  <a:cubicBezTo>
                    <a:pt x="49661" y="29789"/>
                    <a:pt x="49697" y="29587"/>
                    <a:pt x="49244" y="29051"/>
                  </a:cubicBezTo>
                  <a:cubicBezTo>
                    <a:pt x="49018" y="28777"/>
                    <a:pt x="48780" y="28516"/>
                    <a:pt x="48554" y="28242"/>
                  </a:cubicBezTo>
                  <a:cubicBezTo>
                    <a:pt x="47613" y="27087"/>
                    <a:pt x="47101" y="25765"/>
                    <a:pt x="46875" y="24301"/>
                  </a:cubicBezTo>
                  <a:cubicBezTo>
                    <a:pt x="46732" y="23324"/>
                    <a:pt x="46696" y="22336"/>
                    <a:pt x="46768" y="21348"/>
                  </a:cubicBezTo>
                  <a:cubicBezTo>
                    <a:pt x="46851" y="20074"/>
                    <a:pt x="47173" y="18836"/>
                    <a:pt x="47554" y="17609"/>
                  </a:cubicBezTo>
                  <a:cubicBezTo>
                    <a:pt x="47816" y="16812"/>
                    <a:pt x="48042" y="16002"/>
                    <a:pt x="48387" y="15228"/>
                  </a:cubicBezTo>
                  <a:cubicBezTo>
                    <a:pt x="48578" y="14788"/>
                    <a:pt x="48828" y="14371"/>
                    <a:pt x="49161" y="14014"/>
                  </a:cubicBezTo>
                  <a:cubicBezTo>
                    <a:pt x="49209" y="13966"/>
                    <a:pt x="49244" y="13907"/>
                    <a:pt x="49280" y="13859"/>
                  </a:cubicBezTo>
                  <a:cubicBezTo>
                    <a:pt x="49435" y="13633"/>
                    <a:pt x="49411" y="13490"/>
                    <a:pt x="49173" y="13359"/>
                  </a:cubicBezTo>
                  <a:cubicBezTo>
                    <a:pt x="48709" y="13097"/>
                    <a:pt x="48220" y="12895"/>
                    <a:pt x="47732" y="12704"/>
                  </a:cubicBezTo>
                  <a:cubicBezTo>
                    <a:pt x="45661" y="11859"/>
                    <a:pt x="43803" y="10692"/>
                    <a:pt x="42267" y="9049"/>
                  </a:cubicBezTo>
                  <a:cubicBezTo>
                    <a:pt x="41041" y="7751"/>
                    <a:pt x="40041" y="6299"/>
                    <a:pt x="39493" y="4572"/>
                  </a:cubicBezTo>
                  <a:cubicBezTo>
                    <a:pt x="39267" y="3870"/>
                    <a:pt x="39136" y="3155"/>
                    <a:pt x="39112" y="2417"/>
                  </a:cubicBezTo>
                  <a:cubicBezTo>
                    <a:pt x="39100" y="1977"/>
                    <a:pt x="39184" y="1572"/>
                    <a:pt x="39326" y="1155"/>
                  </a:cubicBezTo>
                  <a:cubicBezTo>
                    <a:pt x="39362" y="1060"/>
                    <a:pt x="39434" y="929"/>
                    <a:pt x="39326" y="834"/>
                  </a:cubicBezTo>
                  <a:cubicBezTo>
                    <a:pt x="39280" y="796"/>
                    <a:pt x="39234" y="783"/>
                    <a:pt x="39188" y="783"/>
                  </a:cubicBezTo>
                  <a:cubicBezTo>
                    <a:pt x="39116" y="783"/>
                    <a:pt x="39047" y="816"/>
                    <a:pt x="38981" y="845"/>
                  </a:cubicBezTo>
                  <a:cubicBezTo>
                    <a:pt x="37552" y="1512"/>
                    <a:pt x="36064" y="1953"/>
                    <a:pt x="34516" y="2215"/>
                  </a:cubicBezTo>
                  <a:cubicBezTo>
                    <a:pt x="33446" y="2391"/>
                    <a:pt x="32376" y="2527"/>
                    <a:pt x="31296" y="2527"/>
                  </a:cubicBezTo>
                  <a:cubicBezTo>
                    <a:pt x="31211" y="2527"/>
                    <a:pt x="31125" y="2526"/>
                    <a:pt x="31040" y="2524"/>
                  </a:cubicBezTo>
                  <a:cubicBezTo>
                    <a:pt x="29385" y="2489"/>
                    <a:pt x="27825" y="2072"/>
                    <a:pt x="26349" y="1346"/>
                  </a:cubicBezTo>
                  <a:cubicBezTo>
                    <a:pt x="25825" y="1084"/>
                    <a:pt x="25432" y="691"/>
                    <a:pt x="25122" y="191"/>
                  </a:cubicBezTo>
                  <a:cubicBezTo>
                    <a:pt x="25098" y="155"/>
                    <a:pt x="25087" y="107"/>
                    <a:pt x="25051" y="72"/>
                  </a:cubicBezTo>
                  <a:lnTo>
                    <a:pt x="25051" y="60"/>
                  </a:lnTo>
                  <a:cubicBezTo>
                    <a:pt x="25051" y="60"/>
                    <a:pt x="25027" y="48"/>
                    <a:pt x="25003" y="36"/>
                  </a:cubicBezTo>
                  <a:cubicBezTo>
                    <a:pt x="24967" y="12"/>
                    <a:pt x="24944" y="12"/>
                    <a:pt x="24896" y="0"/>
                  </a:cubicBezTo>
                  <a:cubicBezTo>
                    <a:pt x="24872" y="0"/>
                    <a:pt x="24837" y="0"/>
                    <a:pt x="24801" y="12"/>
                  </a:cubicBezTo>
                  <a:cubicBezTo>
                    <a:pt x="24801" y="12"/>
                    <a:pt x="24801" y="12"/>
                    <a:pt x="24801" y="0"/>
                  </a:cubicBezTo>
                  <a:close/>
                </a:path>
              </a:pathLst>
            </a:custGeom>
            <a:solidFill>
              <a:srgbClr val="FBF3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754;p37">
              <a:extLst>
                <a:ext uri="{FF2B5EF4-FFF2-40B4-BE49-F238E27FC236}">
                  <a16:creationId xmlns:a16="http://schemas.microsoft.com/office/drawing/2014/main" id="{4B2747BE-0B51-1831-B361-B504894C5511}"/>
                </a:ext>
              </a:extLst>
            </p:cNvPr>
            <p:cNvSpPr/>
            <p:nvPr/>
          </p:nvSpPr>
          <p:spPr>
            <a:xfrm>
              <a:off x="603524" y="1055709"/>
              <a:ext cx="1429773" cy="2286415"/>
            </a:xfrm>
            <a:custGeom>
              <a:avLst/>
              <a:gdLst/>
              <a:ahLst/>
              <a:cxnLst/>
              <a:rect l="l" t="t" r="r" b="b"/>
              <a:pathLst>
                <a:path w="24802" h="39662" extrusionOk="0">
                  <a:moveTo>
                    <a:pt x="24801" y="0"/>
                  </a:moveTo>
                  <a:cubicBezTo>
                    <a:pt x="24647" y="12"/>
                    <a:pt x="24623" y="120"/>
                    <a:pt x="24575" y="191"/>
                  </a:cubicBezTo>
                  <a:cubicBezTo>
                    <a:pt x="24277" y="679"/>
                    <a:pt x="23885" y="1072"/>
                    <a:pt x="23361" y="1334"/>
                  </a:cubicBezTo>
                  <a:cubicBezTo>
                    <a:pt x="21872" y="2060"/>
                    <a:pt x="20313" y="2489"/>
                    <a:pt x="18670" y="2525"/>
                  </a:cubicBezTo>
                  <a:cubicBezTo>
                    <a:pt x="18590" y="2526"/>
                    <a:pt x="18510" y="2527"/>
                    <a:pt x="18430" y="2527"/>
                  </a:cubicBezTo>
                  <a:cubicBezTo>
                    <a:pt x="17343" y="2527"/>
                    <a:pt x="16257" y="2381"/>
                    <a:pt x="15181" y="2203"/>
                  </a:cubicBezTo>
                  <a:cubicBezTo>
                    <a:pt x="13633" y="1941"/>
                    <a:pt x="12145" y="1501"/>
                    <a:pt x="10728" y="846"/>
                  </a:cubicBezTo>
                  <a:cubicBezTo>
                    <a:pt x="10662" y="809"/>
                    <a:pt x="10586" y="772"/>
                    <a:pt x="10513" y="772"/>
                  </a:cubicBezTo>
                  <a:cubicBezTo>
                    <a:pt x="10468" y="772"/>
                    <a:pt x="10424" y="786"/>
                    <a:pt x="10383" y="822"/>
                  </a:cubicBezTo>
                  <a:cubicBezTo>
                    <a:pt x="10264" y="917"/>
                    <a:pt x="10347" y="1048"/>
                    <a:pt x="10371" y="1155"/>
                  </a:cubicBezTo>
                  <a:cubicBezTo>
                    <a:pt x="10514" y="1560"/>
                    <a:pt x="10597" y="1977"/>
                    <a:pt x="10585" y="2405"/>
                  </a:cubicBezTo>
                  <a:cubicBezTo>
                    <a:pt x="10573" y="3144"/>
                    <a:pt x="10431" y="3870"/>
                    <a:pt x="10216" y="4561"/>
                  </a:cubicBezTo>
                  <a:cubicBezTo>
                    <a:pt x="9657" y="6287"/>
                    <a:pt x="8656" y="7739"/>
                    <a:pt x="7442" y="9049"/>
                  </a:cubicBezTo>
                  <a:cubicBezTo>
                    <a:pt x="5906" y="10692"/>
                    <a:pt x="4049" y="11847"/>
                    <a:pt x="1977" y="12692"/>
                  </a:cubicBezTo>
                  <a:cubicBezTo>
                    <a:pt x="1477" y="12895"/>
                    <a:pt x="989" y="13097"/>
                    <a:pt x="525" y="13347"/>
                  </a:cubicBezTo>
                  <a:cubicBezTo>
                    <a:pt x="286" y="13478"/>
                    <a:pt x="263" y="13621"/>
                    <a:pt x="417" y="13847"/>
                  </a:cubicBezTo>
                  <a:cubicBezTo>
                    <a:pt x="453" y="13907"/>
                    <a:pt x="489" y="13955"/>
                    <a:pt x="536" y="14002"/>
                  </a:cubicBezTo>
                  <a:cubicBezTo>
                    <a:pt x="870" y="14359"/>
                    <a:pt x="1120" y="14776"/>
                    <a:pt x="1322" y="15229"/>
                  </a:cubicBezTo>
                  <a:cubicBezTo>
                    <a:pt x="1656" y="16002"/>
                    <a:pt x="1894" y="16800"/>
                    <a:pt x="2144" y="17610"/>
                  </a:cubicBezTo>
                  <a:cubicBezTo>
                    <a:pt x="2537" y="18824"/>
                    <a:pt x="2846" y="20062"/>
                    <a:pt x="2941" y="21336"/>
                  </a:cubicBezTo>
                  <a:cubicBezTo>
                    <a:pt x="3001" y="22325"/>
                    <a:pt x="2977" y="23313"/>
                    <a:pt x="2822" y="24301"/>
                  </a:cubicBezTo>
                  <a:cubicBezTo>
                    <a:pt x="2596" y="25754"/>
                    <a:pt x="2084" y="27087"/>
                    <a:pt x="1156" y="28230"/>
                  </a:cubicBezTo>
                  <a:cubicBezTo>
                    <a:pt x="929" y="28516"/>
                    <a:pt x="691" y="28778"/>
                    <a:pt x="453" y="29040"/>
                  </a:cubicBezTo>
                  <a:cubicBezTo>
                    <a:pt x="1" y="29576"/>
                    <a:pt x="48" y="29790"/>
                    <a:pt x="667" y="30087"/>
                  </a:cubicBezTo>
                  <a:cubicBezTo>
                    <a:pt x="1251" y="30373"/>
                    <a:pt x="1846" y="30635"/>
                    <a:pt x="2418" y="30921"/>
                  </a:cubicBezTo>
                  <a:cubicBezTo>
                    <a:pt x="3846" y="31611"/>
                    <a:pt x="5085" y="32540"/>
                    <a:pt x="6061" y="33778"/>
                  </a:cubicBezTo>
                  <a:cubicBezTo>
                    <a:pt x="7275" y="35338"/>
                    <a:pt x="7930" y="37124"/>
                    <a:pt x="8002" y="39112"/>
                  </a:cubicBezTo>
                  <a:cubicBezTo>
                    <a:pt x="8002" y="39291"/>
                    <a:pt x="8085" y="39434"/>
                    <a:pt x="8133" y="39589"/>
                  </a:cubicBezTo>
                  <a:cubicBezTo>
                    <a:pt x="8140" y="39637"/>
                    <a:pt x="8179" y="39662"/>
                    <a:pt x="8220" y="39662"/>
                  </a:cubicBezTo>
                  <a:cubicBezTo>
                    <a:pt x="8249" y="39662"/>
                    <a:pt x="8279" y="39649"/>
                    <a:pt x="8299" y="39624"/>
                  </a:cubicBezTo>
                  <a:cubicBezTo>
                    <a:pt x="8383" y="39529"/>
                    <a:pt x="8502" y="39493"/>
                    <a:pt x="8609" y="39458"/>
                  </a:cubicBezTo>
                  <a:cubicBezTo>
                    <a:pt x="9229" y="39240"/>
                    <a:pt x="9869" y="39072"/>
                    <a:pt x="10538" y="39072"/>
                  </a:cubicBezTo>
                  <a:cubicBezTo>
                    <a:pt x="10601" y="39072"/>
                    <a:pt x="10665" y="39074"/>
                    <a:pt x="10728" y="39077"/>
                  </a:cubicBezTo>
                  <a:cubicBezTo>
                    <a:pt x="10762" y="39081"/>
                    <a:pt x="10805" y="39090"/>
                    <a:pt x="10845" y="39090"/>
                  </a:cubicBezTo>
                  <a:cubicBezTo>
                    <a:pt x="10904" y="39090"/>
                    <a:pt x="10954" y="39071"/>
                    <a:pt x="10954" y="38993"/>
                  </a:cubicBezTo>
                  <a:cubicBezTo>
                    <a:pt x="10966" y="38862"/>
                    <a:pt x="10835" y="38874"/>
                    <a:pt x="10752" y="38850"/>
                  </a:cubicBezTo>
                  <a:cubicBezTo>
                    <a:pt x="10622" y="38822"/>
                    <a:pt x="10495" y="38810"/>
                    <a:pt x="10370" y="38810"/>
                  </a:cubicBezTo>
                  <a:cubicBezTo>
                    <a:pt x="10023" y="38810"/>
                    <a:pt x="9688" y="38900"/>
                    <a:pt x="9347" y="38970"/>
                  </a:cubicBezTo>
                  <a:cubicBezTo>
                    <a:pt x="8966" y="39041"/>
                    <a:pt x="8597" y="39172"/>
                    <a:pt x="8240" y="39339"/>
                  </a:cubicBezTo>
                  <a:cubicBezTo>
                    <a:pt x="8192" y="38612"/>
                    <a:pt x="8145" y="37922"/>
                    <a:pt x="7966" y="37243"/>
                  </a:cubicBezTo>
                  <a:cubicBezTo>
                    <a:pt x="7502" y="35493"/>
                    <a:pt x="6704" y="33933"/>
                    <a:pt x="5370" y="32671"/>
                  </a:cubicBezTo>
                  <a:cubicBezTo>
                    <a:pt x="4239" y="31600"/>
                    <a:pt x="2930" y="30826"/>
                    <a:pt x="1525" y="30195"/>
                  </a:cubicBezTo>
                  <a:cubicBezTo>
                    <a:pt x="1227" y="30064"/>
                    <a:pt x="929" y="29933"/>
                    <a:pt x="632" y="29790"/>
                  </a:cubicBezTo>
                  <a:cubicBezTo>
                    <a:pt x="358" y="29647"/>
                    <a:pt x="346" y="29587"/>
                    <a:pt x="525" y="29349"/>
                  </a:cubicBezTo>
                  <a:cubicBezTo>
                    <a:pt x="620" y="29242"/>
                    <a:pt x="703" y="29135"/>
                    <a:pt x="798" y="29040"/>
                  </a:cubicBezTo>
                  <a:cubicBezTo>
                    <a:pt x="1513" y="28266"/>
                    <a:pt x="2132" y="27432"/>
                    <a:pt x="2525" y="26432"/>
                  </a:cubicBezTo>
                  <a:cubicBezTo>
                    <a:pt x="3322" y="24361"/>
                    <a:pt x="3382" y="22229"/>
                    <a:pt x="3013" y="20074"/>
                  </a:cubicBezTo>
                  <a:cubicBezTo>
                    <a:pt x="2763" y="18598"/>
                    <a:pt x="2275" y="17193"/>
                    <a:pt x="1787" y="15788"/>
                  </a:cubicBezTo>
                  <a:cubicBezTo>
                    <a:pt x="1537" y="15050"/>
                    <a:pt x="1191" y="14371"/>
                    <a:pt x="644" y="13812"/>
                  </a:cubicBezTo>
                  <a:cubicBezTo>
                    <a:pt x="584" y="13752"/>
                    <a:pt x="548" y="13693"/>
                    <a:pt x="536" y="13621"/>
                  </a:cubicBezTo>
                  <a:cubicBezTo>
                    <a:pt x="596" y="13514"/>
                    <a:pt x="715" y="13478"/>
                    <a:pt x="822" y="13443"/>
                  </a:cubicBezTo>
                  <a:cubicBezTo>
                    <a:pt x="1441" y="13169"/>
                    <a:pt x="2060" y="12919"/>
                    <a:pt x="2680" y="12645"/>
                  </a:cubicBezTo>
                  <a:cubicBezTo>
                    <a:pt x="4942" y="11680"/>
                    <a:pt x="6894" y="10276"/>
                    <a:pt x="8418" y="8335"/>
                  </a:cubicBezTo>
                  <a:cubicBezTo>
                    <a:pt x="9442" y="7037"/>
                    <a:pt x="10264" y="5632"/>
                    <a:pt x="10609" y="4001"/>
                  </a:cubicBezTo>
                  <a:cubicBezTo>
                    <a:pt x="10776" y="3167"/>
                    <a:pt x="10907" y="2334"/>
                    <a:pt x="10669" y="1501"/>
                  </a:cubicBezTo>
                  <a:cubicBezTo>
                    <a:pt x="10621" y="1334"/>
                    <a:pt x="10561" y="1155"/>
                    <a:pt x="10502" y="953"/>
                  </a:cubicBezTo>
                  <a:lnTo>
                    <a:pt x="10502" y="953"/>
                  </a:lnTo>
                  <a:cubicBezTo>
                    <a:pt x="10609" y="1001"/>
                    <a:pt x="10681" y="1024"/>
                    <a:pt x="10752" y="1060"/>
                  </a:cubicBezTo>
                  <a:cubicBezTo>
                    <a:pt x="11228" y="1274"/>
                    <a:pt x="11716" y="1489"/>
                    <a:pt x="12216" y="1667"/>
                  </a:cubicBezTo>
                  <a:cubicBezTo>
                    <a:pt x="13586" y="2144"/>
                    <a:pt x="14991" y="2453"/>
                    <a:pt x="16431" y="2632"/>
                  </a:cubicBezTo>
                  <a:cubicBezTo>
                    <a:pt x="17126" y="2722"/>
                    <a:pt x="17825" y="2788"/>
                    <a:pt x="18524" y="2788"/>
                  </a:cubicBezTo>
                  <a:cubicBezTo>
                    <a:pt x="19117" y="2788"/>
                    <a:pt x="19710" y="2740"/>
                    <a:pt x="20301" y="2620"/>
                  </a:cubicBezTo>
                  <a:cubicBezTo>
                    <a:pt x="21444" y="2405"/>
                    <a:pt x="22539" y="2060"/>
                    <a:pt x="23563" y="1489"/>
                  </a:cubicBezTo>
                  <a:cubicBezTo>
                    <a:pt x="24158" y="1167"/>
                    <a:pt x="24528" y="643"/>
                    <a:pt x="248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755;p37">
              <a:extLst>
                <a:ext uri="{FF2B5EF4-FFF2-40B4-BE49-F238E27FC236}">
                  <a16:creationId xmlns:a16="http://schemas.microsoft.com/office/drawing/2014/main" id="{02986BB9-5719-0223-178A-96810073786B}"/>
                </a:ext>
              </a:extLst>
            </p:cNvPr>
            <p:cNvSpPr/>
            <p:nvPr/>
          </p:nvSpPr>
          <p:spPr>
            <a:xfrm>
              <a:off x="2039409" y="1055709"/>
              <a:ext cx="1429773" cy="2286415"/>
            </a:xfrm>
            <a:custGeom>
              <a:avLst/>
              <a:gdLst/>
              <a:ahLst/>
              <a:cxnLst/>
              <a:rect l="l" t="t" r="r" b="b"/>
              <a:pathLst>
                <a:path w="24802" h="39662" extrusionOk="0">
                  <a:moveTo>
                    <a:pt x="1" y="0"/>
                  </a:moveTo>
                  <a:cubicBezTo>
                    <a:pt x="274" y="643"/>
                    <a:pt x="643" y="1167"/>
                    <a:pt x="1239" y="1489"/>
                  </a:cubicBezTo>
                  <a:cubicBezTo>
                    <a:pt x="2263" y="2060"/>
                    <a:pt x="3358" y="2405"/>
                    <a:pt x="4501" y="2620"/>
                  </a:cubicBezTo>
                  <a:cubicBezTo>
                    <a:pt x="5092" y="2740"/>
                    <a:pt x="5685" y="2788"/>
                    <a:pt x="6278" y="2788"/>
                  </a:cubicBezTo>
                  <a:cubicBezTo>
                    <a:pt x="6977" y="2788"/>
                    <a:pt x="7675" y="2722"/>
                    <a:pt x="8371" y="2632"/>
                  </a:cubicBezTo>
                  <a:cubicBezTo>
                    <a:pt x="9811" y="2453"/>
                    <a:pt x="11216" y="2144"/>
                    <a:pt x="12585" y="1667"/>
                  </a:cubicBezTo>
                  <a:cubicBezTo>
                    <a:pt x="13085" y="1489"/>
                    <a:pt x="13574" y="1274"/>
                    <a:pt x="14050" y="1060"/>
                  </a:cubicBezTo>
                  <a:cubicBezTo>
                    <a:pt x="14121" y="1024"/>
                    <a:pt x="14193" y="1001"/>
                    <a:pt x="14300" y="953"/>
                  </a:cubicBezTo>
                  <a:lnTo>
                    <a:pt x="14300" y="953"/>
                  </a:lnTo>
                  <a:cubicBezTo>
                    <a:pt x="14240" y="1155"/>
                    <a:pt x="14181" y="1334"/>
                    <a:pt x="14133" y="1501"/>
                  </a:cubicBezTo>
                  <a:cubicBezTo>
                    <a:pt x="13895" y="2334"/>
                    <a:pt x="14026" y="3167"/>
                    <a:pt x="14193" y="4001"/>
                  </a:cubicBezTo>
                  <a:cubicBezTo>
                    <a:pt x="14538" y="5632"/>
                    <a:pt x="15360" y="7037"/>
                    <a:pt x="16384" y="8335"/>
                  </a:cubicBezTo>
                  <a:cubicBezTo>
                    <a:pt x="17908" y="10276"/>
                    <a:pt x="19860" y="11680"/>
                    <a:pt x="22122" y="12645"/>
                  </a:cubicBezTo>
                  <a:cubicBezTo>
                    <a:pt x="22741" y="12919"/>
                    <a:pt x="23361" y="13169"/>
                    <a:pt x="23980" y="13443"/>
                  </a:cubicBezTo>
                  <a:cubicBezTo>
                    <a:pt x="24087" y="13478"/>
                    <a:pt x="24206" y="13514"/>
                    <a:pt x="24265" y="13621"/>
                  </a:cubicBezTo>
                  <a:cubicBezTo>
                    <a:pt x="24265" y="13693"/>
                    <a:pt x="24218" y="13752"/>
                    <a:pt x="24158" y="13812"/>
                  </a:cubicBezTo>
                  <a:cubicBezTo>
                    <a:pt x="23611" y="14371"/>
                    <a:pt x="23277" y="15050"/>
                    <a:pt x="23015" y="15788"/>
                  </a:cubicBezTo>
                  <a:cubicBezTo>
                    <a:pt x="22527" y="17193"/>
                    <a:pt x="22039" y="18598"/>
                    <a:pt x="21789" y="20074"/>
                  </a:cubicBezTo>
                  <a:cubicBezTo>
                    <a:pt x="21420" y="22229"/>
                    <a:pt x="21479" y="24361"/>
                    <a:pt x="22277" y="26432"/>
                  </a:cubicBezTo>
                  <a:cubicBezTo>
                    <a:pt x="22670" y="27432"/>
                    <a:pt x="23289" y="28266"/>
                    <a:pt x="24004" y="29040"/>
                  </a:cubicBezTo>
                  <a:cubicBezTo>
                    <a:pt x="24099" y="29135"/>
                    <a:pt x="24182" y="29242"/>
                    <a:pt x="24277" y="29349"/>
                  </a:cubicBezTo>
                  <a:cubicBezTo>
                    <a:pt x="24456" y="29587"/>
                    <a:pt x="24444" y="29647"/>
                    <a:pt x="24170" y="29790"/>
                  </a:cubicBezTo>
                  <a:cubicBezTo>
                    <a:pt x="23873" y="29933"/>
                    <a:pt x="23575" y="30064"/>
                    <a:pt x="23277" y="30195"/>
                  </a:cubicBezTo>
                  <a:cubicBezTo>
                    <a:pt x="21872" y="30826"/>
                    <a:pt x="20563" y="31600"/>
                    <a:pt x="19432" y="32671"/>
                  </a:cubicBezTo>
                  <a:cubicBezTo>
                    <a:pt x="18098" y="33933"/>
                    <a:pt x="17300" y="35493"/>
                    <a:pt x="16836" y="37243"/>
                  </a:cubicBezTo>
                  <a:cubicBezTo>
                    <a:pt x="16657" y="37922"/>
                    <a:pt x="16610" y="38612"/>
                    <a:pt x="16562" y="39339"/>
                  </a:cubicBezTo>
                  <a:cubicBezTo>
                    <a:pt x="16205" y="39172"/>
                    <a:pt x="15836" y="39041"/>
                    <a:pt x="15455" y="38970"/>
                  </a:cubicBezTo>
                  <a:cubicBezTo>
                    <a:pt x="15114" y="38900"/>
                    <a:pt x="14779" y="38810"/>
                    <a:pt x="14432" y="38810"/>
                  </a:cubicBezTo>
                  <a:cubicBezTo>
                    <a:pt x="14307" y="38810"/>
                    <a:pt x="14180" y="38822"/>
                    <a:pt x="14050" y="38850"/>
                  </a:cubicBezTo>
                  <a:cubicBezTo>
                    <a:pt x="13967" y="38874"/>
                    <a:pt x="13836" y="38862"/>
                    <a:pt x="13847" y="38993"/>
                  </a:cubicBezTo>
                  <a:cubicBezTo>
                    <a:pt x="13847" y="39071"/>
                    <a:pt x="13898" y="39090"/>
                    <a:pt x="13957" y="39090"/>
                  </a:cubicBezTo>
                  <a:cubicBezTo>
                    <a:pt x="13997" y="39090"/>
                    <a:pt x="14040" y="39081"/>
                    <a:pt x="14074" y="39077"/>
                  </a:cubicBezTo>
                  <a:cubicBezTo>
                    <a:pt x="14137" y="39074"/>
                    <a:pt x="14200" y="39072"/>
                    <a:pt x="14263" y="39072"/>
                  </a:cubicBezTo>
                  <a:cubicBezTo>
                    <a:pt x="14933" y="39072"/>
                    <a:pt x="15573" y="39240"/>
                    <a:pt x="16193" y="39458"/>
                  </a:cubicBezTo>
                  <a:cubicBezTo>
                    <a:pt x="16300" y="39493"/>
                    <a:pt x="16419" y="39529"/>
                    <a:pt x="16503" y="39624"/>
                  </a:cubicBezTo>
                  <a:cubicBezTo>
                    <a:pt x="16522" y="39649"/>
                    <a:pt x="16553" y="39662"/>
                    <a:pt x="16582" y="39662"/>
                  </a:cubicBezTo>
                  <a:cubicBezTo>
                    <a:pt x="16623" y="39662"/>
                    <a:pt x="16662" y="39637"/>
                    <a:pt x="16669" y="39589"/>
                  </a:cubicBezTo>
                  <a:cubicBezTo>
                    <a:pt x="16717" y="39434"/>
                    <a:pt x="16800" y="39291"/>
                    <a:pt x="16800" y="39112"/>
                  </a:cubicBezTo>
                  <a:cubicBezTo>
                    <a:pt x="16872" y="37124"/>
                    <a:pt x="17527" y="35338"/>
                    <a:pt x="18741" y="33778"/>
                  </a:cubicBezTo>
                  <a:cubicBezTo>
                    <a:pt x="19717" y="32540"/>
                    <a:pt x="20956" y="31611"/>
                    <a:pt x="22384" y="30921"/>
                  </a:cubicBezTo>
                  <a:cubicBezTo>
                    <a:pt x="22956" y="30635"/>
                    <a:pt x="23551" y="30373"/>
                    <a:pt x="24134" y="30087"/>
                  </a:cubicBezTo>
                  <a:cubicBezTo>
                    <a:pt x="24754" y="29790"/>
                    <a:pt x="24801" y="29576"/>
                    <a:pt x="24349" y="29040"/>
                  </a:cubicBezTo>
                  <a:cubicBezTo>
                    <a:pt x="24111" y="28778"/>
                    <a:pt x="23873" y="28516"/>
                    <a:pt x="23646" y="28230"/>
                  </a:cubicBezTo>
                  <a:cubicBezTo>
                    <a:pt x="22718" y="27087"/>
                    <a:pt x="22206" y="25754"/>
                    <a:pt x="21979" y="24301"/>
                  </a:cubicBezTo>
                  <a:cubicBezTo>
                    <a:pt x="21825" y="23313"/>
                    <a:pt x="21801" y="22325"/>
                    <a:pt x="21860" y="21336"/>
                  </a:cubicBezTo>
                  <a:cubicBezTo>
                    <a:pt x="21956" y="20062"/>
                    <a:pt x="22265" y="18824"/>
                    <a:pt x="22658" y="17610"/>
                  </a:cubicBezTo>
                  <a:cubicBezTo>
                    <a:pt x="22908" y="16800"/>
                    <a:pt x="23146" y="16002"/>
                    <a:pt x="23480" y="15229"/>
                  </a:cubicBezTo>
                  <a:cubicBezTo>
                    <a:pt x="23682" y="14776"/>
                    <a:pt x="23932" y="14359"/>
                    <a:pt x="24265" y="14002"/>
                  </a:cubicBezTo>
                  <a:cubicBezTo>
                    <a:pt x="24313" y="13955"/>
                    <a:pt x="24349" y="13907"/>
                    <a:pt x="24385" y="13847"/>
                  </a:cubicBezTo>
                  <a:cubicBezTo>
                    <a:pt x="24539" y="13621"/>
                    <a:pt x="24515" y="13478"/>
                    <a:pt x="24277" y="13347"/>
                  </a:cubicBezTo>
                  <a:cubicBezTo>
                    <a:pt x="23813" y="13097"/>
                    <a:pt x="23325" y="12895"/>
                    <a:pt x="22825" y="12692"/>
                  </a:cubicBezTo>
                  <a:cubicBezTo>
                    <a:pt x="20753" y="11847"/>
                    <a:pt x="18896" y="10692"/>
                    <a:pt x="17360" y="9049"/>
                  </a:cubicBezTo>
                  <a:cubicBezTo>
                    <a:pt x="16145" y="7739"/>
                    <a:pt x="15145" y="6287"/>
                    <a:pt x="14586" y="4561"/>
                  </a:cubicBezTo>
                  <a:cubicBezTo>
                    <a:pt x="14371" y="3870"/>
                    <a:pt x="14228" y="3144"/>
                    <a:pt x="14217" y="2405"/>
                  </a:cubicBezTo>
                  <a:cubicBezTo>
                    <a:pt x="14205" y="1977"/>
                    <a:pt x="14288" y="1560"/>
                    <a:pt x="14431" y="1155"/>
                  </a:cubicBezTo>
                  <a:cubicBezTo>
                    <a:pt x="14455" y="1048"/>
                    <a:pt x="14538" y="917"/>
                    <a:pt x="14419" y="822"/>
                  </a:cubicBezTo>
                  <a:cubicBezTo>
                    <a:pt x="14378" y="786"/>
                    <a:pt x="14334" y="772"/>
                    <a:pt x="14289" y="772"/>
                  </a:cubicBezTo>
                  <a:cubicBezTo>
                    <a:pt x="14216" y="772"/>
                    <a:pt x="14140" y="809"/>
                    <a:pt x="14074" y="846"/>
                  </a:cubicBezTo>
                  <a:cubicBezTo>
                    <a:pt x="12657" y="1501"/>
                    <a:pt x="11169" y="1941"/>
                    <a:pt x="9621" y="2203"/>
                  </a:cubicBezTo>
                  <a:cubicBezTo>
                    <a:pt x="8545" y="2381"/>
                    <a:pt x="7459" y="2527"/>
                    <a:pt x="6372" y="2527"/>
                  </a:cubicBezTo>
                  <a:cubicBezTo>
                    <a:pt x="6292" y="2527"/>
                    <a:pt x="6212" y="2526"/>
                    <a:pt x="6132" y="2525"/>
                  </a:cubicBezTo>
                  <a:cubicBezTo>
                    <a:pt x="4489" y="2489"/>
                    <a:pt x="2929" y="2060"/>
                    <a:pt x="1441" y="1334"/>
                  </a:cubicBezTo>
                  <a:cubicBezTo>
                    <a:pt x="917" y="1072"/>
                    <a:pt x="524" y="679"/>
                    <a:pt x="227" y="191"/>
                  </a:cubicBezTo>
                  <a:cubicBezTo>
                    <a:pt x="179" y="120"/>
                    <a:pt x="155" y="12"/>
                    <a:pt x="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756;p37">
              <a:extLst>
                <a:ext uri="{FF2B5EF4-FFF2-40B4-BE49-F238E27FC236}">
                  <a16:creationId xmlns:a16="http://schemas.microsoft.com/office/drawing/2014/main" id="{F5BC137D-E8EF-D98F-C7C0-5B46BA6BE9FD}"/>
                </a:ext>
              </a:extLst>
            </p:cNvPr>
            <p:cNvSpPr/>
            <p:nvPr/>
          </p:nvSpPr>
          <p:spPr>
            <a:xfrm>
              <a:off x="1522599" y="3413370"/>
              <a:ext cx="1027509" cy="976491"/>
            </a:xfrm>
            <a:custGeom>
              <a:avLst/>
              <a:gdLst/>
              <a:ahLst/>
              <a:cxnLst/>
              <a:rect l="l" t="t" r="r" b="b"/>
              <a:pathLst>
                <a:path w="17824" h="16939" extrusionOk="0">
                  <a:moveTo>
                    <a:pt x="8520" y="1"/>
                  </a:moveTo>
                  <a:cubicBezTo>
                    <a:pt x="7332" y="1"/>
                    <a:pt x="6144" y="22"/>
                    <a:pt x="4953" y="96"/>
                  </a:cubicBezTo>
                  <a:cubicBezTo>
                    <a:pt x="3941" y="155"/>
                    <a:pt x="2929" y="155"/>
                    <a:pt x="1905" y="238"/>
                  </a:cubicBezTo>
                  <a:cubicBezTo>
                    <a:pt x="1429" y="274"/>
                    <a:pt x="976" y="369"/>
                    <a:pt x="572" y="667"/>
                  </a:cubicBezTo>
                  <a:cubicBezTo>
                    <a:pt x="179" y="965"/>
                    <a:pt x="179" y="1358"/>
                    <a:pt x="500" y="1715"/>
                  </a:cubicBezTo>
                  <a:cubicBezTo>
                    <a:pt x="738" y="1989"/>
                    <a:pt x="1072" y="2072"/>
                    <a:pt x="1405" y="2143"/>
                  </a:cubicBezTo>
                  <a:cubicBezTo>
                    <a:pt x="1500" y="2167"/>
                    <a:pt x="1536" y="2191"/>
                    <a:pt x="1548" y="2298"/>
                  </a:cubicBezTo>
                  <a:cubicBezTo>
                    <a:pt x="1572" y="2596"/>
                    <a:pt x="1607" y="2894"/>
                    <a:pt x="1631" y="3203"/>
                  </a:cubicBezTo>
                  <a:cubicBezTo>
                    <a:pt x="1572" y="3215"/>
                    <a:pt x="1512" y="3227"/>
                    <a:pt x="1453" y="3239"/>
                  </a:cubicBezTo>
                  <a:cubicBezTo>
                    <a:pt x="1024" y="3286"/>
                    <a:pt x="643" y="3417"/>
                    <a:pt x="310" y="3715"/>
                  </a:cubicBezTo>
                  <a:cubicBezTo>
                    <a:pt x="72" y="3917"/>
                    <a:pt x="0" y="4191"/>
                    <a:pt x="167" y="4465"/>
                  </a:cubicBezTo>
                  <a:cubicBezTo>
                    <a:pt x="310" y="4715"/>
                    <a:pt x="512" y="4894"/>
                    <a:pt x="786" y="4989"/>
                  </a:cubicBezTo>
                  <a:cubicBezTo>
                    <a:pt x="1036" y="5072"/>
                    <a:pt x="1286" y="5132"/>
                    <a:pt x="1548" y="5180"/>
                  </a:cubicBezTo>
                  <a:cubicBezTo>
                    <a:pt x="1572" y="5537"/>
                    <a:pt x="1596" y="5894"/>
                    <a:pt x="1619" y="6251"/>
                  </a:cubicBezTo>
                  <a:cubicBezTo>
                    <a:pt x="1596" y="6263"/>
                    <a:pt x="1584" y="6275"/>
                    <a:pt x="1572" y="6275"/>
                  </a:cubicBezTo>
                  <a:cubicBezTo>
                    <a:pt x="1524" y="6287"/>
                    <a:pt x="1488" y="6299"/>
                    <a:pt x="1441" y="6299"/>
                  </a:cubicBezTo>
                  <a:cubicBezTo>
                    <a:pt x="1048" y="6382"/>
                    <a:pt x="679" y="6525"/>
                    <a:pt x="381" y="6823"/>
                  </a:cubicBezTo>
                  <a:cubicBezTo>
                    <a:pt x="155" y="7037"/>
                    <a:pt x="119" y="7311"/>
                    <a:pt x="286" y="7561"/>
                  </a:cubicBezTo>
                  <a:cubicBezTo>
                    <a:pt x="441" y="7799"/>
                    <a:pt x="643" y="7966"/>
                    <a:pt x="917" y="8049"/>
                  </a:cubicBezTo>
                  <a:cubicBezTo>
                    <a:pt x="1167" y="8120"/>
                    <a:pt x="1417" y="8156"/>
                    <a:pt x="1703" y="8192"/>
                  </a:cubicBezTo>
                  <a:cubicBezTo>
                    <a:pt x="1691" y="8537"/>
                    <a:pt x="1750" y="8870"/>
                    <a:pt x="1786" y="9204"/>
                  </a:cubicBezTo>
                  <a:cubicBezTo>
                    <a:pt x="1596" y="9263"/>
                    <a:pt x="1429" y="9323"/>
                    <a:pt x="1262" y="9382"/>
                  </a:cubicBezTo>
                  <a:cubicBezTo>
                    <a:pt x="1084" y="9442"/>
                    <a:pt x="941" y="9549"/>
                    <a:pt x="798" y="9680"/>
                  </a:cubicBezTo>
                  <a:cubicBezTo>
                    <a:pt x="453" y="9990"/>
                    <a:pt x="441" y="10311"/>
                    <a:pt x="762" y="10656"/>
                  </a:cubicBezTo>
                  <a:cubicBezTo>
                    <a:pt x="1036" y="10954"/>
                    <a:pt x="1417" y="11049"/>
                    <a:pt x="1786" y="11073"/>
                  </a:cubicBezTo>
                  <a:cubicBezTo>
                    <a:pt x="2072" y="11085"/>
                    <a:pt x="2238" y="11180"/>
                    <a:pt x="2381" y="11442"/>
                  </a:cubicBezTo>
                  <a:cubicBezTo>
                    <a:pt x="2596" y="11811"/>
                    <a:pt x="2989" y="12002"/>
                    <a:pt x="3370" y="12157"/>
                  </a:cubicBezTo>
                  <a:cubicBezTo>
                    <a:pt x="3739" y="12299"/>
                    <a:pt x="3941" y="12502"/>
                    <a:pt x="4048" y="12919"/>
                  </a:cubicBezTo>
                  <a:cubicBezTo>
                    <a:pt x="4286" y="13859"/>
                    <a:pt x="4822" y="14669"/>
                    <a:pt x="5417" y="15431"/>
                  </a:cubicBezTo>
                  <a:cubicBezTo>
                    <a:pt x="5584" y="15645"/>
                    <a:pt x="5787" y="15848"/>
                    <a:pt x="6037" y="16002"/>
                  </a:cubicBezTo>
                  <a:cubicBezTo>
                    <a:pt x="6644" y="16407"/>
                    <a:pt x="7311" y="16669"/>
                    <a:pt x="8037" y="16800"/>
                  </a:cubicBezTo>
                  <a:cubicBezTo>
                    <a:pt x="8320" y="16861"/>
                    <a:pt x="8612" y="16939"/>
                    <a:pt x="8906" y="16939"/>
                  </a:cubicBezTo>
                  <a:cubicBezTo>
                    <a:pt x="8957" y="16939"/>
                    <a:pt x="9009" y="16936"/>
                    <a:pt x="9061" y="16931"/>
                  </a:cubicBezTo>
                  <a:cubicBezTo>
                    <a:pt x="9382" y="16895"/>
                    <a:pt x="9704" y="16836"/>
                    <a:pt x="10025" y="16752"/>
                  </a:cubicBezTo>
                  <a:cubicBezTo>
                    <a:pt x="11001" y="16514"/>
                    <a:pt x="11894" y="16133"/>
                    <a:pt x="12514" y="15300"/>
                  </a:cubicBezTo>
                  <a:cubicBezTo>
                    <a:pt x="12609" y="15169"/>
                    <a:pt x="12704" y="15038"/>
                    <a:pt x="12787" y="14907"/>
                  </a:cubicBezTo>
                  <a:cubicBezTo>
                    <a:pt x="13287" y="14169"/>
                    <a:pt x="13716" y="13419"/>
                    <a:pt x="13883" y="12538"/>
                  </a:cubicBezTo>
                  <a:cubicBezTo>
                    <a:pt x="13907" y="12430"/>
                    <a:pt x="13954" y="12383"/>
                    <a:pt x="14061" y="12347"/>
                  </a:cubicBezTo>
                  <a:cubicBezTo>
                    <a:pt x="14300" y="12252"/>
                    <a:pt x="14526" y="12133"/>
                    <a:pt x="14752" y="12026"/>
                  </a:cubicBezTo>
                  <a:cubicBezTo>
                    <a:pt x="15109" y="11835"/>
                    <a:pt x="15419" y="11597"/>
                    <a:pt x="15585" y="11204"/>
                  </a:cubicBezTo>
                  <a:cubicBezTo>
                    <a:pt x="15633" y="11109"/>
                    <a:pt x="15693" y="11097"/>
                    <a:pt x="15776" y="11097"/>
                  </a:cubicBezTo>
                  <a:cubicBezTo>
                    <a:pt x="15797" y="11098"/>
                    <a:pt x="15818" y="11098"/>
                    <a:pt x="15839" y="11098"/>
                  </a:cubicBezTo>
                  <a:cubicBezTo>
                    <a:pt x="16100" y="11098"/>
                    <a:pt x="16343" y="11031"/>
                    <a:pt x="16586" y="10954"/>
                  </a:cubicBezTo>
                  <a:cubicBezTo>
                    <a:pt x="16859" y="10883"/>
                    <a:pt x="17050" y="10716"/>
                    <a:pt x="17193" y="10490"/>
                  </a:cubicBezTo>
                  <a:cubicBezTo>
                    <a:pt x="17371" y="10228"/>
                    <a:pt x="17324" y="9966"/>
                    <a:pt x="17097" y="9740"/>
                  </a:cubicBezTo>
                  <a:cubicBezTo>
                    <a:pt x="16871" y="9513"/>
                    <a:pt x="16597" y="9371"/>
                    <a:pt x="16288" y="9287"/>
                  </a:cubicBezTo>
                  <a:cubicBezTo>
                    <a:pt x="16216" y="9263"/>
                    <a:pt x="16133" y="9240"/>
                    <a:pt x="16038" y="9204"/>
                  </a:cubicBezTo>
                  <a:cubicBezTo>
                    <a:pt x="16109" y="8870"/>
                    <a:pt x="16121" y="8525"/>
                    <a:pt x="16145" y="8192"/>
                  </a:cubicBezTo>
                  <a:cubicBezTo>
                    <a:pt x="16407" y="8168"/>
                    <a:pt x="16657" y="8120"/>
                    <a:pt x="16895" y="8049"/>
                  </a:cubicBezTo>
                  <a:cubicBezTo>
                    <a:pt x="17157" y="7989"/>
                    <a:pt x="17359" y="7823"/>
                    <a:pt x="17514" y="7608"/>
                  </a:cubicBezTo>
                  <a:cubicBezTo>
                    <a:pt x="17729" y="7335"/>
                    <a:pt x="17681" y="7049"/>
                    <a:pt x="17443" y="6811"/>
                  </a:cubicBezTo>
                  <a:cubicBezTo>
                    <a:pt x="17205" y="6584"/>
                    <a:pt x="16919" y="6442"/>
                    <a:pt x="16609" y="6358"/>
                  </a:cubicBezTo>
                  <a:cubicBezTo>
                    <a:pt x="16478" y="6323"/>
                    <a:pt x="16347" y="6299"/>
                    <a:pt x="16205" y="6263"/>
                  </a:cubicBezTo>
                  <a:cubicBezTo>
                    <a:pt x="16228" y="5894"/>
                    <a:pt x="16252" y="5537"/>
                    <a:pt x="16276" y="5180"/>
                  </a:cubicBezTo>
                  <a:cubicBezTo>
                    <a:pt x="16550" y="5132"/>
                    <a:pt x="16788" y="5072"/>
                    <a:pt x="17038" y="4989"/>
                  </a:cubicBezTo>
                  <a:cubicBezTo>
                    <a:pt x="17312" y="4906"/>
                    <a:pt x="17514" y="4715"/>
                    <a:pt x="17657" y="4477"/>
                  </a:cubicBezTo>
                  <a:cubicBezTo>
                    <a:pt x="17824" y="4203"/>
                    <a:pt x="17764" y="3929"/>
                    <a:pt x="17526" y="3715"/>
                  </a:cubicBezTo>
                  <a:cubicBezTo>
                    <a:pt x="17252" y="3489"/>
                    <a:pt x="16955" y="3346"/>
                    <a:pt x="16621" y="3275"/>
                  </a:cubicBezTo>
                  <a:cubicBezTo>
                    <a:pt x="16478" y="3239"/>
                    <a:pt x="16324" y="3275"/>
                    <a:pt x="16193" y="3179"/>
                  </a:cubicBezTo>
                  <a:cubicBezTo>
                    <a:pt x="16216" y="2953"/>
                    <a:pt x="16252" y="2739"/>
                    <a:pt x="16264" y="2513"/>
                  </a:cubicBezTo>
                  <a:cubicBezTo>
                    <a:pt x="16264" y="2286"/>
                    <a:pt x="16312" y="2132"/>
                    <a:pt x="16586" y="2096"/>
                  </a:cubicBezTo>
                  <a:cubicBezTo>
                    <a:pt x="16955" y="2048"/>
                    <a:pt x="17264" y="1870"/>
                    <a:pt x="17467" y="1548"/>
                  </a:cubicBezTo>
                  <a:cubicBezTo>
                    <a:pt x="17657" y="1250"/>
                    <a:pt x="17598" y="965"/>
                    <a:pt x="17336" y="739"/>
                  </a:cubicBezTo>
                  <a:cubicBezTo>
                    <a:pt x="17074" y="512"/>
                    <a:pt x="16776" y="381"/>
                    <a:pt x="16443" y="310"/>
                  </a:cubicBezTo>
                  <a:cubicBezTo>
                    <a:pt x="16121" y="238"/>
                    <a:pt x="15800" y="215"/>
                    <a:pt x="15478" y="203"/>
                  </a:cubicBezTo>
                  <a:cubicBezTo>
                    <a:pt x="14085" y="131"/>
                    <a:pt x="12692" y="48"/>
                    <a:pt x="11299" y="24"/>
                  </a:cubicBezTo>
                  <a:cubicBezTo>
                    <a:pt x="10371" y="14"/>
                    <a:pt x="9446" y="1"/>
                    <a:pt x="8520" y="1"/>
                  </a:cubicBezTo>
                  <a:close/>
                </a:path>
              </a:pathLst>
            </a:custGeom>
            <a:solidFill>
              <a:srgbClr val="1E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757;p37">
              <a:extLst>
                <a:ext uri="{FF2B5EF4-FFF2-40B4-BE49-F238E27FC236}">
                  <a16:creationId xmlns:a16="http://schemas.microsoft.com/office/drawing/2014/main" id="{F533CCE4-0528-C71E-1330-124863EDD462}"/>
                </a:ext>
              </a:extLst>
            </p:cNvPr>
            <p:cNvSpPr/>
            <p:nvPr/>
          </p:nvSpPr>
          <p:spPr>
            <a:xfrm>
              <a:off x="1536319" y="3595248"/>
              <a:ext cx="997994" cy="78228"/>
            </a:xfrm>
            <a:custGeom>
              <a:avLst/>
              <a:gdLst/>
              <a:ahLst/>
              <a:cxnLst/>
              <a:rect l="l" t="t" r="r" b="b"/>
              <a:pathLst>
                <a:path w="17312" h="1357" extrusionOk="0">
                  <a:moveTo>
                    <a:pt x="8180" y="0"/>
                  </a:moveTo>
                  <a:cubicBezTo>
                    <a:pt x="6775" y="12"/>
                    <a:pt x="5370" y="48"/>
                    <a:pt x="3965" y="120"/>
                  </a:cubicBezTo>
                  <a:cubicBezTo>
                    <a:pt x="3060" y="179"/>
                    <a:pt x="2143" y="167"/>
                    <a:pt x="1250" y="262"/>
                  </a:cubicBezTo>
                  <a:cubicBezTo>
                    <a:pt x="846" y="310"/>
                    <a:pt x="476" y="417"/>
                    <a:pt x="179" y="703"/>
                  </a:cubicBezTo>
                  <a:cubicBezTo>
                    <a:pt x="0" y="882"/>
                    <a:pt x="24" y="1048"/>
                    <a:pt x="262" y="1132"/>
                  </a:cubicBezTo>
                  <a:cubicBezTo>
                    <a:pt x="405" y="1179"/>
                    <a:pt x="548" y="1215"/>
                    <a:pt x="691" y="1215"/>
                  </a:cubicBezTo>
                  <a:cubicBezTo>
                    <a:pt x="1905" y="1263"/>
                    <a:pt x="3120" y="1322"/>
                    <a:pt x="4346" y="1346"/>
                  </a:cubicBezTo>
                  <a:cubicBezTo>
                    <a:pt x="4826" y="1354"/>
                    <a:pt x="5306" y="1356"/>
                    <a:pt x="5786" y="1356"/>
                  </a:cubicBezTo>
                  <a:cubicBezTo>
                    <a:pt x="6746" y="1356"/>
                    <a:pt x="7704" y="1346"/>
                    <a:pt x="8656" y="1346"/>
                  </a:cubicBezTo>
                  <a:lnTo>
                    <a:pt x="9180" y="1346"/>
                  </a:lnTo>
                  <a:cubicBezTo>
                    <a:pt x="9816" y="1350"/>
                    <a:pt x="10453" y="1353"/>
                    <a:pt x="11089" y="1353"/>
                  </a:cubicBezTo>
                  <a:cubicBezTo>
                    <a:pt x="12465" y="1353"/>
                    <a:pt x="13841" y="1336"/>
                    <a:pt x="15216" y="1263"/>
                  </a:cubicBezTo>
                  <a:cubicBezTo>
                    <a:pt x="15693" y="1239"/>
                    <a:pt x="16181" y="1239"/>
                    <a:pt x="16657" y="1215"/>
                  </a:cubicBezTo>
                  <a:cubicBezTo>
                    <a:pt x="16776" y="1215"/>
                    <a:pt x="16907" y="1167"/>
                    <a:pt x="17038" y="1143"/>
                  </a:cubicBezTo>
                  <a:cubicBezTo>
                    <a:pt x="17157" y="1120"/>
                    <a:pt x="17252" y="1048"/>
                    <a:pt x="17288" y="929"/>
                  </a:cubicBezTo>
                  <a:cubicBezTo>
                    <a:pt x="17312" y="822"/>
                    <a:pt x="17205" y="751"/>
                    <a:pt x="17133" y="691"/>
                  </a:cubicBezTo>
                  <a:cubicBezTo>
                    <a:pt x="16740" y="310"/>
                    <a:pt x="16240" y="262"/>
                    <a:pt x="15740" y="227"/>
                  </a:cubicBezTo>
                  <a:cubicBezTo>
                    <a:pt x="14538" y="143"/>
                    <a:pt x="13335" y="108"/>
                    <a:pt x="12133" y="60"/>
                  </a:cubicBezTo>
                  <a:cubicBezTo>
                    <a:pt x="10811" y="0"/>
                    <a:pt x="9501" y="0"/>
                    <a:pt x="8180" y="0"/>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758;p37">
              <a:extLst>
                <a:ext uri="{FF2B5EF4-FFF2-40B4-BE49-F238E27FC236}">
                  <a16:creationId xmlns:a16="http://schemas.microsoft.com/office/drawing/2014/main" id="{2D822C55-B847-96FF-1BB7-2FE8CD61F7C4}"/>
                </a:ext>
              </a:extLst>
            </p:cNvPr>
            <p:cNvSpPr/>
            <p:nvPr/>
          </p:nvSpPr>
          <p:spPr>
            <a:xfrm>
              <a:off x="1543179" y="3752049"/>
              <a:ext cx="987040" cy="90334"/>
            </a:xfrm>
            <a:custGeom>
              <a:avLst/>
              <a:gdLst/>
              <a:ahLst/>
              <a:cxnLst/>
              <a:rect l="l" t="t" r="r" b="b"/>
              <a:pathLst>
                <a:path w="17122" h="1567" extrusionOk="0">
                  <a:moveTo>
                    <a:pt x="8611" y="1"/>
                  </a:moveTo>
                  <a:cubicBezTo>
                    <a:pt x="8467" y="1"/>
                    <a:pt x="8324" y="3"/>
                    <a:pt x="8180" y="7"/>
                  </a:cubicBezTo>
                  <a:cubicBezTo>
                    <a:pt x="6644" y="55"/>
                    <a:pt x="5132" y="197"/>
                    <a:pt x="3608" y="352"/>
                  </a:cubicBezTo>
                  <a:cubicBezTo>
                    <a:pt x="2810" y="436"/>
                    <a:pt x="2001" y="459"/>
                    <a:pt x="1203" y="590"/>
                  </a:cubicBezTo>
                  <a:cubicBezTo>
                    <a:pt x="810" y="662"/>
                    <a:pt x="429" y="781"/>
                    <a:pt x="143" y="1090"/>
                  </a:cubicBezTo>
                  <a:cubicBezTo>
                    <a:pt x="0" y="1233"/>
                    <a:pt x="0" y="1317"/>
                    <a:pt x="179" y="1412"/>
                  </a:cubicBezTo>
                  <a:cubicBezTo>
                    <a:pt x="298" y="1471"/>
                    <a:pt x="417" y="1495"/>
                    <a:pt x="560" y="1507"/>
                  </a:cubicBezTo>
                  <a:cubicBezTo>
                    <a:pt x="977" y="1549"/>
                    <a:pt x="1393" y="1561"/>
                    <a:pt x="1810" y="1561"/>
                  </a:cubicBezTo>
                  <a:cubicBezTo>
                    <a:pt x="2227" y="1561"/>
                    <a:pt x="2643" y="1549"/>
                    <a:pt x="3060" y="1543"/>
                  </a:cubicBezTo>
                  <a:cubicBezTo>
                    <a:pt x="4703" y="1495"/>
                    <a:pt x="6358" y="1424"/>
                    <a:pt x="8001" y="1376"/>
                  </a:cubicBezTo>
                  <a:cubicBezTo>
                    <a:pt x="8138" y="1373"/>
                    <a:pt x="8274" y="1371"/>
                    <a:pt x="8411" y="1371"/>
                  </a:cubicBezTo>
                  <a:cubicBezTo>
                    <a:pt x="9266" y="1371"/>
                    <a:pt x="10126" y="1429"/>
                    <a:pt x="10978" y="1460"/>
                  </a:cubicBezTo>
                  <a:cubicBezTo>
                    <a:pt x="12359" y="1507"/>
                    <a:pt x="13740" y="1531"/>
                    <a:pt x="15121" y="1567"/>
                  </a:cubicBezTo>
                  <a:lnTo>
                    <a:pt x="15121" y="1555"/>
                  </a:lnTo>
                  <a:cubicBezTo>
                    <a:pt x="15478" y="1555"/>
                    <a:pt x="15836" y="1555"/>
                    <a:pt x="16193" y="1543"/>
                  </a:cubicBezTo>
                  <a:cubicBezTo>
                    <a:pt x="16431" y="1543"/>
                    <a:pt x="16669" y="1531"/>
                    <a:pt x="16895" y="1424"/>
                  </a:cubicBezTo>
                  <a:cubicBezTo>
                    <a:pt x="17110" y="1329"/>
                    <a:pt x="17121" y="1245"/>
                    <a:pt x="16955" y="1079"/>
                  </a:cubicBezTo>
                  <a:cubicBezTo>
                    <a:pt x="16776" y="900"/>
                    <a:pt x="16562" y="769"/>
                    <a:pt x="16324" y="698"/>
                  </a:cubicBezTo>
                  <a:cubicBezTo>
                    <a:pt x="15871" y="555"/>
                    <a:pt x="15395" y="519"/>
                    <a:pt x="14931" y="471"/>
                  </a:cubicBezTo>
                  <a:cubicBezTo>
                    <a:pt x="13478" y="340"/>
                    <a:pt x="12026" y="209"/>
                    <a:pt x="10561" y="90"/>
                  </a:cubicBezTo>
                  <a:cubicBezTo>
                    <a:pt x="9917" y="42"/>
                    <a:pt x="9265" y="1"/>
                    <a:pt x="8611"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759;p37">
              <a:extLst>
                <a:ext uri="{FF2B5EF4-FFF2-40B4-BE49-F238E27FC236}">
                  <a16:creationId xmlns:a16="http://schemas.microsoft.com/office/drawing/2014/main" id="{5C16C005-E969-A431-CD61-8CDA40A31516}"/>
                </a:ext>
              </a:extLst>
            </p:cNvPr>
            <p:cNvSpPr/>
            <p:nvPr/>
          </p:nvSpPr>
          <p:spPr>
            <a:xfrm>
              <a:off x="1547272" y="3423632"/>
              <a:ext cx="979489" cy="78746"/>
            </a:xfrm>
            <a:custGeom>
              <a:avLst/>
              <a:gdLst/>
              <a:ahLst/>
              <a:cxnLst/>
              <a:rect l="l" t="t" r="r" b="b"/>
              <a:pathLst>
                <a:path w="16991" h="1366" extrusionOk="0">
                  <a:moveTo>
                    <a:pt x="9292" y="0"/>
                  </a:moveTo>
                  <a:cubicBezTo>
                    <a:pt x="9025" y="0"/>
                    <a:pt x="8757" y="4"/>
                    <a:pt x="8490" y="13"/>
                  </a:cubicBezTo>
                  <a:lnTo>
                    <a:pt x="8145" y="13"/>
                  </a:lnTo>
                  <a:cubicBezTo>
                    <a:pt x="8017" y="12"/>
                    <a:pt x="7889" y="11"/>
                    <a:pt x="7762" y="11"/>
                  </a:cubicBezTo>
                  <a:cubicBezTo>
                    <a:pt x="6403" y="11"/>
                    <a:pt x="5053" y="68"/>
                    <a:pt x="3704" y="144"/>
                  </a:cubicBezTo>
                  <a:cubicBezTo>
                    <a:pt x="2882" y="180"/>
                    <a:pt x="2061" y="180"/>
                    <a:pt x="1251" y="275"/>
                  </a:cubicBezTo>
                  <a:cubicBezTo>
                    <a:pt x="894" y="322"/>
                    <a:pt x="560" y="394"/>
                    <a:pt x="286" y="632"/>
                  </a:cubicBezTo>
                  <a:cubicBezTo>
                    <a:pt x="179" y="715"/>
                    <a:pt x="1" y="799"/>
                    <a:pt x="48" y="965"/>
                  </a:cubicBezTo>
                  <a:cubicBezTo>
                    <a:pt x="96" y="1132"/>
                    <a:pt x="275" y="1180"/>
                    <a:pt x="417" y="1227"/>
                  </a:cubicBezTo>
                  <a:lnTo>
                    <a:pt x="465" y="1227"/>
                  </a:lnTo>
                  <a:cubicBezTo>
                    <a:pt x="917" y="1323"/>
                    <a:pt x="1376" y="1365"/>
                    <a:pt x="1844" y="1365"/>
                  </a:cubicBezTo>
                  <a:cubicBezTo>
                    <a:pt x="1955" y="1365"/>
                    <a:pt x="2067" y="1363"/>
                    <a:pt x="2180" y="1358"/>
                  </a:cubicBezTo>
                  <a:cubicBezTo>
                    <a:pt x="2804" y="1342"/>
                    <a:pt x="3428" y="1314"/>
                    <a:pt x="4052" y="1314"/>
                  </a:cubicBezTo>
                  <a:cubicBezTo>
                    <a:pt x="4333" y="1314"/>
                    <a:pt x="4614" y="1320"/>
                    <a:pt x="4894" y="1334"/>
                  </a:cubicBezTo>
                  <a:cubicBezTo>
                    <a:pt x="5108" y="1343"/>
                    <a:pt x="5321" y="1346"/>
                    <a:pt x="5534" y="1346"/>
                  </a:cubicBezTo>
                  <a:cubicBezTo>
                    <a:pt x="6138" y="1346"/>
                    <a:pt x="6738" y="1321"/>
                    <a:pt x="7343" y="1321"/>
                  </a:cubicBezTo>
                  <a:cubicBezTo>
                    <a:pt x="7428" y="1321"/>
                    <a:pt x="7512" y="1321"/>
                    <a:pt x="7597" y="1323"/>
                  </a:cubicBezTo>
                  <a:cubicBezTo>
                    <a:pt x="7942" y="1323"/>
                    <a:pt x="8287" y="1299"/>
                    <a:pt x="8633" y="1299"/>
                  </a:cubicBezTo>
                  <a:cubicBezTo>
                    <a:pt x="9439" y="1309"/>
                    <a:pt x="10245" y="1352"/>
                    <a:pt x="11052" y="1352"/>
                  </a:cubicBezTo>
                  <a:cubicBezTo>
                    <a:pt x="11210" y="1352"/>
                    <a:pt x="11368" y="1350"/>
                    <a:pt x="11526" y="1346"/>
                  </a:cubicBezTo>
                  <a:cubicBezTo>
                    <a:pt x="12009" y="1333"/>
                    <a:pt x="12493" y="1324"/>
                    <a:pt x="12978" y="1324"/>
                  </a:cubicBezTo>
                  <a:cubicBezTo>
                    <a:pt x="13377" y="1324"/>
                    <a:pt x="13778" y="1330"/>
                    <a:pt x="14181" y="1346"/>
                  </a:cubicBezTo>
                  <a:cubicBezTo>
                    <a:pt x="14387" y="1354"/>
                    <a:pt x="14595" y="1358"/>
                    <a:pt x="14803" y="1358"/>
                  </a:cubicBezTo>
                  <a:cubicBezTo>
                    <a:pt x="15220" y="1358"/>
                    <a:pt x="15638" y="1342"/>
                    <a:pt x="16050" y="1311"/>
                  </a:cubicBezTo>
                  <a:cubicBezTo>
                    <a:pt x="16265" y="1299"/>
                    <a:pt x="16491" y="1263"/>
                    <a:pt x="16705" y="1180"/>
                  </a:cubicBezTo>
                  <a:cubicBezTo>
                    <a:pt x="16979" y="1061"/>
                    <a:pt x="16991" y="906"/>
                    <a:pt x="16777" y="703"/>
                  </a:cubicBezTo>
                  <a:cubicBezTo>
                    <a:pt x="16384" y="322"/>
                    <a:pt x="15872" y="275"/>
                    <a:pt x="15372" y="239"/>
                  </a:cubicBezTo>
                  <a:cubicBezTo>
                    <a:pt x="14169" y="156"/>
                    <a:pt x="12979" y="120"/>
                    <a:pt x="11776" y="72"/>
                  </a:cubicBezTo>
                  <a:cubicBezTo>
                    <a:pt x="10948" y="36"/>
                    <a:pt x="10120" y="0"/>
                    <a:pt x="9292" y="0"/>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760;p37">
              <a:extLst>
                <a:ext uri="{FF2B5EF4-FFF2-40B4-BE49-F238E27FC236}">
                  <a16:creationId xmlns:a16="http://schemas.microsoft.com/office/drawing/2014/main" id="{DFD3ED9F-9C54-AE02-9CBD-AE68879F4387}"/>
                </a:ext>
              </a:extLst>
            </p:cNvPr>
            <p:cNvSpPr/>
            <p:nvPr/>
          </p:nvSpPr>
          <p:spPr>
            <a:xfrm>
              <a:off x="1560992" y="3921935"/>
              <a:ext cx="948647" cy="91314"/>
            </a:xfrm>
            <a:custGeom>
              <a:avLst/>
              <a:gdLst/>
              <a:ahLst/>
              <a:cxnLst/>
              <a:rect l="l" t="t" r="r" b="b"/>
              <a:pathLst>
                <a:path w="16456" h="1584" extrusionOk="0">
                  <a:moveTo>
                    <a:pt x="7883" y="1"/>
                  </a:moveTo>
                  <a:cubicBezTo>
                    <a:pt x="6466" y="60"/>
                    <a:pt x="5049" y="179"/>
                    <a:pt x="3632" y="322"/>
                  </a:cubicBezTo>
                  <a:cubicBezTo>
                    <a:pt x="2835" y="406"/>
                    <a:pt x="2037" y="441"/>
                    <a:pt x="1251" y="572"/>
                  </a:cubicBezTo>
                  <a:cubicBezTo>
                    <a:pt x="858" y="632"/>
                    <a:pt x="489" y="751"/>
                    <a:pt x="203" y="1049"/>
                  </a:cubicBezTo>
                  <a:cubicBezTo>
                    <a:pt x="1" y="1251"/>
                    <a:pt x="25" y="1418"/>
                    <a:pt x="310" y="1477"/>
                  </a:cubicBezTo>
                  <a:cubicBezTo>
                    <a:pt x="537" y="1525"/>
                    <a:pt x="763" y="1561"/>
                    <a:pt x="1001" y="1572"/>
                  </a:cubicBezTo>
                  <a:cubicBezTo>
                    <a:pt x="1156" y="1576"/>
                    <a:pt x="1309" y="1579"/>
                    <a:pt x="1462" y="1579"/>
                  </a:cubicBezTo>
                  <a:cubicBezTo>
                    <a:pt x="1768" y="1579"/>
                    <a:pt x="2073" y="1568"/>
                    <a:pt x="2382" y="1537"/>
                  </a:cubicBezTo>
                  <a:cubicBezTo>
                    <a:pt x="3025" y="1465"/>
                    <a:pt x="3680" y="1453"/>
                    <a:pt x="4311" y="1394"/>
                  </a:cubicBezTo>
                  <a:cubicBezTo>
                    <a:pt x="5299" y="1299"/>
                    <a:pt x="6287" y="1227"/>
                    <a:pt x="7264" y="1227"/>
                  </a:cubicBezTo>
                  <a:cubicBezTo>
                    <a:pt x="7680" y="1221"/>
                    <a:pt x="8094" y="1218"/>
                    <a:pt x="8506" y="1218"/>
                  </a:cubicBezTo>
                  <a:cubicBezTo>
                    <a:pt x="8919" y="1218"/>
                    <a:pt x="9329" y="1221"/>
                    <a:pt x="9740" y="1227"/>
                  </a:cubicBezTo>
                  <a:cubicBezTo>
                    <a:pt x="10109" y="1227"/>
                    <a:pt x="10490" y="1251"/>
                    <a:pt x="10871" y="1287"/>
                  </a:cubicBezTo>
                  <a:cubicBezTo>
                    <a:pt x="11574" y="1334"/>
                    <a:pt x="12288" y="1382"/>
                    <a:pt x="12991" y="1441"/>
                  </a:cubicBezTo>
                  <a:cubicBezTo>
                    <a:pt x="13431" y="1477"/>
                    <a:pt x="13872" y="1537"/>
                    <a:pt x="14312" y="1561"/>
                  </a:cubicBezTo>
                  <a:cubicBezTo>
                    <a:pt x="14583" y="1571"/>
                    <a:pt x="14854" y="1584"/>
                    <a:pt x="15124" y="1584"/>
                  </a:cubicBezTo>
                  <a:cubicBezTo>
                    <a:pt x="15471" y="1584"/>
                    <a:pt x="15816" y="1563"/>
                    <a:pt x="16158" y="1489"/>
                  </a:cubicBezTo>
                  <a:cubicBezTo>
                    <a:pt x="16265" y="1465"/>
                    <a:pt x="16384" y="1430"/>
                    <a:pt x="16420" y="1311"/>
                  </a:cubicBezTo>
                  <a:cubicBezTo>
                    <a:pt x="16455" y="1203"/>
                    <a:pt x="16360" y="1120"/>
                    <a:pt x="16277" y="1037"/>
                  </a:cubicBezTo>
                  <a:cubicBezTo>
                    <a:pt x="15896" y="644"/>
                    <a:pt x="15384" y="572"/>
                    <a:pt x="14872" y="525"/>
                  </a:cubicBezTo>
                  <a:cubicBezTo>
                    <a:pt x="13895" y="418"/>
                    <a:pt x="12907" y="334"/>
                    <a:pt x="11931" y="239"/>
                  </a:cubicBezTo>
                  <a:cubicBezTo>
                    <a:pt x="10705" y="120"/>
                    <a:pt x="9490" y="25"/>
                    <a:pt x="8264"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761;p37">
              <a:extLst>
                <a:ext uri="{FF2B5EF4-FFF2-40B4-BE49-F238E27FC236}">
                  <a16:creationId xmlns:a16="http://schemas.microsoft.com/office/drawing/2014/main" id="{F4477206-15A7-3DDE-7E84-3553469CB4A9}"/>
                </a:ext>
              </a:extLst>
            </p:cNvPr>
            <p:cNvSpPr/>
            <p:nvPr/>
          </p:nvSpPr>
          <p:spPr>
            <a:xfrm>
              <a:off x="1570619" y="3997915"/>
              <a:ext cx="930085" cy="44907"/>
            </a:xfrm>
            <a:custGeom>
              <a:avLst/>
              <a:gdLst/>
              <a:ahLst/>
              <a:cxnLst/>
              <a:rect l="l" t="t" r="r" b="b"/>
              <a:pathLst>
                <a:path w="16134" h="779" extrusionOk="0">
                  <a:moveTo>
                    <a:pt x="8295" y="0"/>
                  </a:moveTo>
                  <a:cubicBezTo>
                    <a:pt x="7455" y="0"/>
                    <a:pt x="6615" y="18"/>
                    <a:pt x="5775" y="64"/>
                  </a:cubicBezTo>
                  <a:cubicBezTo>
                    <a:pt x="4882" y="112"/>
                    <a:pt x="4001" y="207"/>
                    <a:pt x="3108" y="266"/>
                  </a:cubicBezTo>
                  <a:cubicBezTo>
                    <a:pt x="2487" y="309"/>
                    <a:pt x="1869" y="382"/>
                    <a:pt x="1249" y="382"/>
                  </a:cubicBezTo>
                  <a:cubicBezTo>
                    <a:pt x="835" y="382"/>
                    <a:pt x="420" y="350"/>
                    <a:pt x="1" y="254"/>
                  </a:cubicBezTo>
                  <a:lnTo>
                    <a:pt x="1" y="254"/>
                  </a:lnTo>
                  <a:cubicBezTo>
                    <a:pt x="132" y="457"/>
                    <a:pt x="286" y="576"/>
                    <a:pt x="501" y="635"/>
                  </a:cubicBezTo>
                  <a:cubicBezTo>
                    <a:pt x="846" y="731"/>
                    <a:pt x="1179" y="778"/>
                    <a:pt x="1536" y="778"/>
                  </a:cubicBezTo>
                  <a:cubicBezTo>
                    <a:pt x="2215" y="778"/>
                    <a:pt x="2906" y="695"/>
                    <a:pt x="3584" y="695"/>
                  </a:cubicBezTo>
                  <a:cubicBezTo>
                    <a:pt x="4846" y="671"/>
                    <a:pt x="6108" y="540"/>
                    <a:pt x="7371" y="481"/>
                  </a:cubicBezTo>
                  <a:cubicBezTo>
                    <a:pt x="7590" y="471"/>
                    <a:pt x="7817" y="393"/>
                    <a:pt x="8040" y="393"/>
                  </a:cubicBezTo>
                  <a:cubicBezTo>
                    <a:pt x="8095" y="393"/>
                    <a:pt x="8150" y="397"/>
                    <a:pt x="8204" y="409"/>
                  </a:cubicBezTo>
                  <a:cubicBezTo>
                    <a:pt x="8978" y="552"/>
                    <a:pt x="9752" y="528"/>
                    <a:pt x="10526" y="600"/>
                  </a:cubicBezTo>
                  <a:cubicBezTo>
                    <a:pt x="11359" y="671"/>
                    <a:pt x="12204" y="647"/>
                    <a:pt x="13038" y="719"/>
                  </a:cubicBezTo>
                  <a:cubicBezTo>
                    <a:pt x="13645" y="766"/>
                    <a:pt x="14264" y="766"/>
                    <a:pt x="14883" y="766"/>
                  </a:cubicBezTo>
                  <a:cubicBezTo>
                    <a:pt x="14904" y="767"/>
                    <a:pt x="14925" y="768"/>
                    <a:pt x="14946" y="768"/>
                  </a:cubicBezTo>
                  <a:cubicBezTo>
                    <a:pt x="15211" y="768"/>
                    <a:pt x="15476" y="700"/>
                    <a:pt x="15741" y="612"/>
                  </a:cubicBezTo>
                  <a:cubicBezTo>
                    <a:pt x="15931" y="540"/>
                    <a:pt x="16062" y="421"/>
                    <a:pt x="16134" y="254"/>
                  </a:cubicBezTo>
                  <a:lnTo>
                    <a:pt x="16134" y="254"/>
                  </a:lnTo>
                  <a:cubicBezTo>
                    <a:pt x="15741" y="350"/>
                    <a:pt x="15360" y="385"/>
                    <a:pt x="14967" y="385"/>
                  </a:cubicBezTo>
                  <a:cubicBezTo>
                    <a:pt x="14922" y="386"/>
                    <a:pt x="14877" y="386"/>
                    <a:pt x="14833" y="386"/>
                  </a:cubicBezTo>
                  <a:cubicBezTo>
                    <a:pt x="14105" y="386"/>
                    <a:pt x="13387" y="299"/>
                    <a:pt x="12669" y="243"/>
                  </a:cubicBezTo>
                  <a:cubicBezTo>
                    <a:pt x="11454" y="135"/>
                    <a:pt x="10240" y="28"/>
                    <a:pt x="9025" y="4"/>
                  </a:cubicBezTo>
                  <a:cubicBezTo>
                    <a:pt x="8782" y="2"/>
                    <a:pt x="8538" y="0"/>
                    <a:pt x="8295"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762;p37">
              <a:extLst>
                <a:ext uri="{FF2B5EF4-FFF2-40B4-BE49-F238E27FC236}">
                  <a16:creationId xmlns:a16="http://schemas.microsoft.com/office/drawing/2014/main" id="{B1E2105C-76C4-23FA-1A15-E7DAAA667D11}"/>
                </a:ext>
              </a:extLst>
            </p:cNvPr>
            <p:cNvSpPr/>
            <p:nvPr/>
          </p:nvSpPr>
          <p:spPr>
            <a:xfrm>
              <a:off x="1553440" y="3494365"/>
              <a:ext cx="965769" cy="37817"/>
            </a:xfrm>
            <a:custGeom>
              <a:avLst/>
              <a:gdLst/>
              <a:ahLst/>
              <a:cxnLst/>
              <a:rect l="l" t="t" r="r" b="b"/>
              <a:pathLst>
                <a:path w="16753" h="656" extrusionOk="0">
                  <a:moveTo>
                    <a:pt x="16753" y="0"/>
                  </a:moveTo>
                  <a:cubicBezTo>
                    <a:pt x="16289" y="203"/>
                    <a:pt x="15800" y="215"/>
                    <a:pt x="15336" y="215"/>
                  </a:cubicBezTo>
                  <a:cubicBezTo>
                    <a:pt x="14276" y="215"/>
                    <a:pt x="13217" y="191"/>
                    <a:pt x="12145" y="179"/>
                  </a:cubicBezTo>
                  <a:cubicBezTo>
                    <a:pt x="11879" y="179"/>
                    <a:pt x="11604" y="209"/>
                    <a:pt x="11328" y="209"/>
                  </a:cubicBezTo>
                  <a:cubicBezTo>
                    <a:pt x="11259" y="209"/>
                    <a:pt x="11190" y="207"/>
                    <a:pt x="11121" y="203"/>
                  </a:cubicBezTo>
                  <a:cubicBezTo>
                    <a:pt x="10609" y="179"/>
                    <a:pt x="10094" y="173"/>
                    <a:pt x="9578" y="173"/>
                  </a:cubicBezTo>
                  <a:cubicBezTo>
                    <a:pt x="9062" y="173"/>
                    <a:pt x="8544" y="179"/>
                    <a:pt x="8026" y="179"/>
                  </a:cubicBezTo>
                  <a:cubicBezTo>
                    <a:pt x="7905" y="177"/>
                    <a:pt x="7784" y="176"/>
                    <a:pt x="7663" y="176"/>
                  </a:cubicBezTo>
                  <a:cubicBezTo>
                    <a:pt x="6939" y="176"/>
                    <a:pt x="6213" y="203"/>
                    <a:pt x="5478" y="203"/>
                  </a:cubicBezTo>
                  <a:cubicBezTo>
                    <a:pt x="4952" y="194"/>
                    <a:pt x="4426" y="181"/>
                    <a:pt x="3901" y="181"/>
                  </a:cubicBezTo>
                  <a:cubicBezTo>
                    <a:pt x="3664" y="181"/>
                    <a:pt x="3428" y="183"/>
                    <a:pt x="3192" y="191"/>
                  </a:cubicBezTo>
                  <a:cubicBezTo>
                    <a:pt x="2729" y="201"/>
                    <a:pt x="2265" y="225"/>
                    <a:pt x="1800" y="225"/>
                  </a:cubicBezTo>
                  <a:cubicBezTo>
                    <a:pt x="1199" y="225"/>
                    <a:pt x="598" y="185"/>
                    <a:pt x="1" y="24"/>
                  </a:cubicBezTo>
                  <a:lnTo>
                    <a:pt x="1" y="24"/>
                  </a:lnTo>
                  <a:cubicBezTo>
                    <a:pt x="144" y="191"/>
                    <a:pt x="275" y="346"/>
                    <a:pt x="477" y="417"/>
                  </a:cubicBezTo>
                  <a:cubicBezTo>
                    <a:pt x="787" y="524"/>
                    <a:pt x="1108" y="596"/>
                    <a:pt x="1453" y="619"/>
                  </a:cubicBezTo>
                  <a:cubicBezTo>
                    <a:pt x="1788" y="641"/>
                    <a:pt x="2123" y="647"/>
                    <a:pt x="2458" y="647"/>
                  </a:cubicBezTo>
                  <a:cubicBezTo>
                    <a:pt x="2881" y="647"/>
                    <a:pt x="3304" y="637"/>
                    <a:pt x="3727" y="637"/>
                  </a:cubicBezTo>
                  <a:cubicBezTo>
                    <a:pt x="3898" y="637"/>
                    <a:pt x="4069" y="639"/>
                    <a:pt x="4240" y="643"/>
                  </a:cubicBezTo>
                  <a:cubicBezTo>
                    <a:pt x="4484" y="650"/>
                    <a:pt x="4729" y="653"/>
                    <a:pt x="4973" y="653"/>
                  </a:cubicBezTo>
                  <a:cubicBezTo>
                    <a:pt x="5991" y="653"/>
                    <a:pt x="7008" y="603"/>
                    <a:pt x="8026" y="584"/>
                  </a:cubicBezTo>
                  <a:cubicBezTo>
                    <a:pt x="8108" y="583"/>
                    <a:pt x="8190" y="582"/>
                    <a:pt x="8271" y="582"/>
                  </a:cubicBezTo>
                  <a:cubicBezTo>
                    <a:pt x="9261" y="582"/>
                    <a:pt x="10252" y="644"/>
                    <a:pt x="11252" y="655"/>
                  </a:cubicBezTo>
                  <a:cubicBezTo>
                    <a:pt x="11842" y="655"/>
                    <a:pt x="12438" y="635"/>
                    <a:pt x="13030" y="635"/>
                  </a:cubicBezTo>
                  <a:cubicBezTo>
                    <a:pt x="13228" y="635"/>
                    <a:pt x="13425" y="637"/>
                    <a:pt x="13622" y="643"/>
                  </a:cubicBezTo>
                  <a:cubicBezTo>
                    <a:pt x="13767" y="646"/>
                    <a:pt x="13912" y="647"/>
                    <a:pt x="14057" y="647"/>
                  </a:cubicBezTo>
                  <a:cubicBezTo>
                    <a:pt x="14610" y="647"/>
                    <a:pt x="15158" y="626"/>
                    <a:pt x="15705" y="560"/>
                  </a:cubicBezTo>
                  <a:cubicBezTo>
                    <a:pt x="16110" y="512"/>
                    <a:pt x="16515" y="417"/>
                    <a:pt x="16753"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763;p37">
              <a:extLst>
                <a:ext uri="{FF2B5EF4-FFF2-40B4-BE49-F238E27FC236}">
                  <a16:creationId xmlns:a16="http://schemas.microsoft.com/office/drawing/2014/main" id="{4AA93E38-B682-D2C5-4CAB-1C9B7955D903}"/>
                </a:ext>
              </a:extLst>
            </p:cNvPr>
            <p:cNvSpPr/>
            <p:nvPr/>
          </p:nvSpPr>
          <p:spPr>
            <a:xfrm>
              <a:off x="1541104" y="3663214"/>
              <a:ext cx="988424" cy="40007"/>
            </a:xfrm>
            <a:custGeom>
              <a:avLst/>
              <a:gdLst/>
              <a:ahLst/>
              <a:cxnLst/>
              <a:rect l="l" t="t" r="r" b="b"/>
              <a:pathLst>
                <a:path w="17146" h="694" extrusionOk="0">
                  <a:moveTo>
                    <a:pt x="1" y="0"/>
                  </a:moveTo>
                  <a:lnTo>
                    <a:pt x="1" y="0"/>
                  </a:lnTo>
                  <a:cubicBezTo>
                    <a:pt x="167" y="226"/>
                    <a:pt x="298" y="381"/>
                    <a:pt x="513" y="453"/>
                  </a:cubicBezTo>
                  <a:cubicBezTo>
                    <a:pt x="822" y="560"/>
                    <a:pt x="1144" y="631"/>
                    <a:pt x="1477" y="655"/>
                  </a:cubicBezTo>
                  <a:cubicBezTo>
                    <a:pt x="1846" y="676"/>
                    <a:pt x="2215" y="682"/>
                    <a:pt x="2584" y="682"/>
                  </a:cubicBezTo>
                  <a:cubicBezTo>
                    <a:pt x="3051" y="682"/>
                    <a:pt x="3517" y="673"/>
                    <a:pt x="3984" y="673"/>
                  </a:cubicBezTo>
                  <a:cubicBezTo>
                    <a:pt x="4172" y="673"/>
                    <a:pt x="4360" y="674"/>
                    <a:pt x="4549" y="679"/>
                  </a:cubicBezTo>
                  <a:cubicBezTo>
                    <a:pt x="4763" y="685"/>
                    <a:pt x="4976" y="688"/>
                    <a:pt x="5190" y="688"/>
                  </a:cubicBezTo>
                  <a:cubicBezTo>
                    <a:pt x="6203" y="688"/>
                    <a:pt x="7215" y="629"/>
                    <a:pt x="8228" y="619"/>
                  </a:cubicBezTo>
                  <a:cubicBezTo>
                    <a:pt x="8372" y="617"/>
                    <a:pt x="8516" y="616"/>
                    <a:pt x="8660" y="616"/>
                  </a:cubicBezTo>
                  <a:cubicBezTo>
                    <a:pt x="9942" y="616"/>
                    <a:pt x="11216" y="694"/>
                    <a:pt x="12490" y="694"/>
                  </a:cubicBezTo>
                  <a:cubicBezTo>
                    <a:pt x="12633" y="694"/>
                    <a:pt x="12776" y="693"/>
                    <a:pt x="12919" y="691"/>
                  </a:cubicBezTo>
                  <a:cubicBezTo>
                    <a:pt x="13208" y="682"/>
                    <a:pt x="13498" y="659"/>
                    <a:pt x="13792" y="659"/>
                  </a:cubicBezTo>
                  <a:cubicBezTo>
                    <a:pt x="13885" y="659"/>
                    <a:pt x="13979" y="661"/>
                    <a:pt x="14074" y="667"/>
                  </a:cubicBezTo>
                  <a:cubicBezTo>
                    <a:pt x="14281" y="681"/>
                    <a:pt x="14490" y="688"/>
                    <a:pt x="14699" y="688"/>
                  </a:cubicBezTo>
                  <a:cubicBezTo>
                    <a:pt x="15172" y="688"/>
                    <a:pt x="15647" y="653"/>
                    <a:pt x="16110" y="595"/>
                  </a:cubicBezTo>
                  <a:cubicBezTo>
                    <a:pt x="16515" y="548"/>
                    <a:pt x="16919" y="453"/>
                    <a:pt x="17146" y="36"/>
                  </a:cubicBezTo>
                  <a:lnTo>
                    <a:pt x="17146" y="36"/>
                  </a:lnTo>
                  <a:cubicBezTo>
                    <a:pt x="17003" y="72"/>
                    <a:pt x="16872" y="95"/>
                    <a:pt x="16741" y="131"/>
                  </a:cubicBezTo>
                  <a:cubicBezTo>
                    <a:pt x="16562" y="167"/>
                    <a:pt x="16381" y="173"/>
                    <a:pt x="16199" y="173"/>
                  </a:cubicBezTo>
                  <a:cubicBezTo>
                    <a:pt x="16108" y="173"/>
                    <a:pt x="16017" y="171"/>
                    <a:pt x="15927" y="171"/>
                  </a:cubicBezTo>
                  <a:cubicBezTo>
                    <a:pt x="15837" y="171"/>
                    <a:pt x="15747" y="173"/>
                    <a:pt x="15657" y="179"/>
                  </a:cubicBezTo>
                  <a:cubicBezTo>
                    <a:pt x="14276" y="262"/>
                    <a:pt x="12883" y="286"/>
                    <a:pt x="11502" y="286"/>
                  </a:cubicBezTo>
                  <a:cubicBezTo>
                    <a:pt x="10585" y="274"/>
                    <a:pt x="9668" y="262"/>
                    <a:pt x="8752" y="262"/>
                  </a:cubicBezTo>
                  <a:cubicBezTo>
                    <a:pt x="8582" y="260"/>
                    <a:pt x="8411" y="260"/>
                    <a:pt x="8241" y="260"/>
                  </a:cubicBezTo>
                  <a:cubicBezTo>
                    <a:pt x="7221" y="260"/>
                    <a:pt x="6200" y="286"/>
                    <a:pt x="5180" y="286"/>
                  </a:cubicBezTo>
                  <a:cubicBezTo>
                    <a:pt x="3811" y="274"/>
                    <a:pt x="2429" y="214"/>
                    <a:pt x="1060" y="179"/>
                  </a:cubicBezTo>
                  <a:cubicBezTo>
                    <a:pt x="715" y="167"/>
                    <a:pt x="382" y="155"/>
                    <a:pt x="1"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764;p37">
              <a:extLst>
                <a:ext uri="{FF2B5EF4-FFF2-40B4-BE49-F238E27FC236}">
                  <a16:creationId xmlns:a16="http://schemas.microsoft.com/office/drawing/2014/main" id="{8049CE3A-E4E8-301B-46F8-102EACE96A24}"/>
                </a:ext>
              </a:extLst>
            </p:cNvPr>
            <p:cNvSpPr/>
            <p:nvPr/>
          </p:nvSpPr>
          <p:spPr>
            <a:xfrm>
              <a:off x="1544563" y="3836156"/>
              <a:ext cx="981564" cy="37874"/>
            </a:xfrm>
            <a:custGeom>
              <a:avLst/>
              <a:gdLst/>
              <a:ahLst/>
              <a:cxnLst/>
              <a:rect l="l" t="t" r="r" b="b"/>
              <a:pathLst>
                <a:path w="17027" h="657" extrusionOk="0">
                  <a:moveTo>
                    <a:pt x="0" y="1"/>
                  </a:moveTo>
                  <a:lnTo>
                    <a:pt x="0" y="1"/>
                  </a:lnTo>
                  <a:cubicBezTo>
                    <a:pt x="155" y="262"/>
                    <a:pt x="333" y="441"/>
                    <a:pt x="607" y="524"/>
                  </a:cubicBezTo>
                  <a:cubicBezTo>
                    <a:pt x="941" y="620"/>
                    <a:pt x="1286" y="655"/>
                    <a:pt x="1631" y="655"/>
                  </a:cubicBezTo>
                  <a:cubicBezTo>
                    <a:pt x="1679" y="656"/>
                    <a:pt x="1726" y="657"/>
                    <a:pt x="1773" y="657"/>
                  </a:cubicBezTo>
                  <a:cubicBezTo>
                    <a:pt x="2440" y="657"/>
                    <a:pt x="3107" y="583"/>
                    <a:pt x="3762" y="572"/>
                  </a:cubicBezTo>
                  <a:cubicBezTo>
                    <a:pt x="4989" y="548"/>
                    <a:pt x="6215" y="417"/>
                    <a:pt x="7442" y="370"/>
                  </a:cubicBezTo>
                  <a:cubicBezTo>
                    <a:pt x="7789" y="349"/>
                    <a:pt x="8137" y="267"/>
                    <a:pt x="8485" y="267"/>
                  </a:cubicBezTo>
                  <a:cubicBezTo>
                    <a:pt x="8542" y="267"/>
                    <a:pt x="8599" y="269"/>
                    <a:pt x="8656" y="274"/>
                  </a:cubicBezTo>
                  <a:cubicBezTo>
                    <a:pt x="9608" y="382"/>
                    <a:pt x="10573" y="405"/>
                    <a:pt x="11525" y="489"/>
                  </a:cubicBezTo>
                  <a:cubicBezTo>
                    <a:pt x="12287" y="548"/>
                    <a:pt x="13049" y="536"/>
                    <a:pt x="13811" y="596"/>
                  </a:cubicBezTo>
                  <a:cubicBezTo>
                    <a:pt x="14419" y="643"/>
                    <a:pt x="15038" y="643"/>
                    <a:pt x="15657" y="655"/>
                  </a:cubicBezTo>
                  <a:cubicBezTo>
                    <a:pt x="15943" y="655"/>
                    <a:pt x="16216" y="596"/>
                    <a:pt x="16490" y="513"/>
                  </a:cubicBezTo>
                  <a:cubicBezTo>
                    <a:pt x="16740" y="429"/>
                    <a:pt x="16919" y="262"/>
                    <a:pt x="17026" y="24"/>
                  </a:cubicBezTo>
                  <a:lnTo>
                    <a:pt x="17026" y="24"/>
                  </a:lnTo>
                  <a:cubicBezTo>
                    <a:pt x="16709" y="196"/>
                    <a:pt x="16372" y="217"/>
                    <a:pt x="16035" y="217"/>
                  </a:cubicBezTo>
                  <a:cubicBezTo>
                    <a:pt x="15928" y="217"/>
                    <a:pt x="15822" y="215"/>
                    <a:pt x="15716" y="215"/>
                  </a:cubicBezTo>
                  <a:cubicBezTo>
                    <a:pt x="14383" y="203"/>
                    <a:pt x="13049" y="167"/>
                    <a:pt x="11716" y="120"/>
                  </a:cubicBezTo>
                  <a:cubicBezTo>
                    <a:pt x="11323" y="108"/>
                    <a:pt x="10930" y="96"/>
                    <a:pt x="10537" y="72"/>
                  </a:cubicBezTo>
                  <a:cubicBezTo>
                    <a:pt x="9849" y="35"/>
                    <a:pt x="9161" y="5"/>
                    <a:pt x="8468" y="5"/>
                  </a:cubicBezTo>
                  <a:cubicBezTo>
                    <a:pt x="8273" y="5"/>
                    <a:pt x="8078" y="7"/>
                    <a:pt x="7882" y="12"/>
                  </a:cubicBezTo>
                  <a:cubicBezTo>
                    <a:pt x="7037" y="36"/>
                    <a:pt x="6179" y="108"/>
                    <a:pt x="5322" y="132"/>
                  </a:cubicBezTo>
                  <a:cubicBezTo>
                    <a:pt x="4048" y="167"/>
                    <a:pt x="2762" y="191"/>
                    <a:pt x="1488" y="203"/>
                  </a:cubicBezTo>
                  <a:cubicBezTo>
                    <a:pt x="1363" y="206"/>
                    <a:pt x="1237" y="210"/>
                    <a:pt x="1111" y="210"/>
                  </a:cubicBezTo>
                  <a:cubicBezTo>
                    <a:pt x="744" y="210"/>
                    <a:pt x="372" y="178"/>
                    <a:pt x="0" y="1"/>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765;p37">
              <a:extLst>
                <a:ext uri="{FF2B5EF4-FFF2-40B4-BE49-F238E27FC236}">
                  <a16:creationId xmlns:a16="http://schemas.microsoft.com/office/drawing/2014/main" id="{71C3BAB3-FCF4-F427-8770-7A13E3F8540C}"/>
                </a:ext>
              </a:extLst>
            </p:cNvPr>
            <p:cNvSpPr/>
            <p:nvPr/>
          </p:nvSpPr>
          <p:spPr>
            <a:xfrm>
              <a:off x="1680438" y="4054986"/>
              <a:ext cx="712523" cy="145675"/>
            </a:xfrm>
            <a:custGeom>
              <a:avLst/>
              <a:gdLst/>
              <a:ahLst/>
              <a:cxnLst/>
              <a:rect l="l" t="t" r="r" b="b"/>
              <a:pathLst>
                <a:path w="12360" h="2527" extrusionOk="0">
                  <a:moveTo>
                    <a:pt x="8492" y="1520"/>
                  </a:moveTo>
                  <a:cubicBezTo>
                    <a:pt x="8400" y="1520"/>
                    <a:pt x="8308" y="1528"/>
                    <a:pt x="8216" y="1550"/>
                  </a:cubicBezTo>
                  <a:cubicBezTo>
                    <a:pt x="8502" y="1586"/>
                    <a:pt x="8799" y="1622"/>
                    <a:pt x="9097" y="1646"/>
                  </a:cubicBezTo>
                  <a:cubicBezTo>
                    <a:pt x="9621" y="1705"/>
                    <a:pt x="10133" y="1812"/>
                    <a:pt x="10645" y="1943"/>
                  </a:cubicBezTo>
                  <a:cubicBezTo>
                    <a:pt x="10670" y="1949"/>
                    <a:pt x="10690" y="1952"/>
                    <a:pt x="10706" y="1952"/>
                  </a:cubicBezTo>
                  <a:cubicBezTo>
                    <a:pt x="10757" y="1952"/>
                    <a:pt x="10764" y="1921"/>
                    <a:pt x="10764" y="1848"/>
                  </a:cubicBezTo>
                  <a:cubicBezTo>
                    <a:pt x="10216" y="1705"/>
                    <a:pt x="9657" y="1646"/>
                    <a:pt x="9097" y="1586"/>
                  </a:cubicBezTo>
                  <a:cubicBezTo>
                    <a:pt x="8900" y="1562"/>
                    <a:pt x="8697" y="1520"/>
                    <a:pt x="8492" y="1520"/>
                  </a:cubicBezTo>
                  <a:close/>
                  <a:moveTo>
                    <a:pt x="3882" y="1527"/>
                  </a:moveTo>
                  <a:cubicBezTo>
                    <a:pt x="3561" y="1550"/>
                    <a:pt x="3239" y="1574"/>
                    <a:pt x="2929" y="1622"/>
                  </a:cubicBezTo>
                  <a:cubicBezTo>
                    <a:pt x="2477" y="1681"/>
                    <a:pt x="2013" y="1729"/>
                    <a:pt x="1572" y="1860"/>
                  </a:cubicBezTo>
                  <a:cubicBezTo>
                    <a:pt x="1581" y="1929"/>
                    <a:pt x="1602" y="1954"/>
                    <a:pt x="1644" y="1954"/>
                  </a:cubicBezTo>
                  <a:cubicBezTo>
                    <a:pt x="1660" y="1954"/>
                    <a:pt x="1680" y="1950"/>
                    <a:pt x="1703" y="1943"/>
                  </a:cubicBezTo>
                  <a:cubicBezTo>
                    <a:pt x="2501" y="1729"/>
                    <a:pt x="3310" y="1622"/>
                    <a:pt x="4132" y="1550"/>
                  </a:cubicBezTo>
                  <a:cubicBezTo>
                    <a:pt x="4049" y="1550"/>
                    <a:pt x="3965" y="1527"/>
                    <a:pt x="3882" y="1527"/>
                  </a:cubicBezTo>
                  <a:close/>
                  <a:moveTo>
                    <a:pt x="6049" y="0"/>
                  </a:moveTo>
                  <a:cubicBezTo>
                    <a:pt x="5721" y="0"/>
                    <a:pt x="5391" y="11"/>
                    <a:pt x="5061" y="38"/>
                  </a:cubicBezTo>
                  <a:cubicBezTo>
                    <a:pt x="3608" y="146"/>
                    <a:pt x="2156" y="193"/>
                    <a:pt x="715" y="276"/>
                  </a:cubicBezTo>
                  <a:cubicBezTo>
                    <a:pt x="477" y="288"/>
                    <a:pt x="239" y="324"/>
                    <a:pt x="1" y="336"/>
                  </a:cubicBezTo>
                  <a:cubicBezTo>
                    <a:pt x="1" y="372"/>
                    <a:pt x="1" y="407"/>
                    <a:pt x="1" y="455"/>
                  </a:cubicBezTo>
                  <a:cubicBezTo>
                    <a:pt x="61" y="457"/>
                    <a:pt x="122" y="458"/>
                    <a:pt x="182" y="458"/>
                  </a:cubicBezTo>
                  <a:cubicBezTo>
                    <a:pt x="800" y="458"/>
                    <a:pt x="1418" y="356"/>
                    <a:pt x="2037" y="312"/>
                  </a:cubicBezTo>
                  <a:cubicBezTo>
                    <a:pt x="2727" y="265"/>
                    <a:pt x="3418" y="217"/>
                    <a:pt x="4108" y="169"/>
                  </a:cubicBezTo>
                  <a:lnTo>
                    <a:pt x="4108" y="241"/>
                  </a:lnTo>
                  <a:cubicBezTo>
                    <a:pt x="2846" y="360"/>
                    <a:pt x="1572" y="431"/>
                    <a:pt x="286" y="586"/>
                  </a:cubicBezTo>
                  <a:cubicBezTo>
                    <a:pt x="416" y="716"/>
                    <a:pt x="554" y="755"/>
                    <a:pt x="692" y="755"/>
                  </a:cubicBezTo>
                  <a:cubicBezTo>
                    <a:pt x="845" y="755"/>
                    <a:pt x="999" y="706"/>
                    <a:pt x="1144" y="681"/>
                  </a:cubicBezTo>
                  <a:cubicBezTo>
                    <a:pt x="1834" y="586"/>
                    <a:pt x="2525" y="538"/>
                    <a:pt x="3215" y="491"/>
                  </a:cubicBezTo>
                  <a:cubicBezTo>
                    <a:pt x="3231" y="491"/>
                    <a:pt x="3248" y="488"/>
                    <a:pt x="3265" y="488"/>
                  </a:cubicBezTo>
                  <a:cubicBezTo>
                    <a:pt x="3299" y="488"/>
                    <a:pt x="3330" y="499"/>
                    <a:pt x="3346" y="562"/>
                  </a:cubicBezTo>
                  <a:cubicBezTo>
                    <a:pt x="2501" y="646"/>
                    <a:pt x="1656" y="669"/>
                    <a:pt x="786" y="848"/>
                  </a:cubicBezTo>
                  <a:cubicBezTo>
                    <a:pt x="944" y="927"/>
                    <a:pt x="1082" y="999"/>
                    <a:pt x="1229" y="999"/>
                  </a:cubicBezTo>
                  <a:cubicBezTo>
                    <a:pt x="1282" y="999"/>
                    <a:pt x="1336" y="989"/>
                    <a:pt x="1394" y="967"/>
                  </a:cubicBezTo>
                  <a:cubicBezTo>
                    <a:pt x="1513" y="931"/>
                    <a:pt x="1644" y="908"/>
                    <a:pt x="1775" y="896"/>
                  </a:cubicBezTo>
                  <a:cubicBezTo>
                    <a:pt x="1928" y="876"/>
                    <a:pt x="2074" y="826"/>
                    <a:pt x="2218" y="826"/>
                  </a:cubicBezTo>
                  <a:cubicBezTo>
                    <a:pt x="2253" y="826"/>
                    <a:pt x="2288" y="829"/>
                    <a:pt x="2322" y="836"/>
                  </a:cubicBezTo>
                  <a:cubicBezTo>
                    <a:pt x="2096" y="955"/>
                    <a:pt x="1822" y="955"/>
                    <a:pt x="1560" y="1038"/>
                  </a:cubicBezTo>
                  <a:cubicBezTo>
                    <a:pt x="1611" y="1052"/>
                    <a:pt x="1661" y="1055"/>
                    <a:pt x="1711" y="1055"/>
                  </a:cubicBezTo>
                  <a:cubicBezTo>
                    <a:pt x="1748" y="1055"/>
                    <a:pt x="1785" y="1053"/>
                    <a:pt x="1822" y="1053"/>
                  </a:cubicBezTo>
                  <a:cubicBezTo>
                    <a:pt x="1909" y="1053"/>
                    <a:pt x="1995" y="1062"/>
                    <a:pt x="2084" y="1122"/>
                  </a:cubicBezTo>
                  <a:cubicBezTo>
                    <a:pt x="1882" y="1300"/>
                    <a:pt x="1620" y="1217"/>
                    <a:pt x="1429" y="1348"/>
                  </a:cubicBezTo>
                  <a:cubicBezTo>
                    <a:pt x="1441" y="1491"/>
                    <a:pt x="1477" y="1622"/>
                    <a:pt x="1548" y="1753"/>
                  </a:cubicBezTo>
                  <a:cubicBezTo>
                    <a:pt x="2513" y="1515"/>
                    <a:pt x="3489" y="1467"/>
                    <a:pt x="4489" y="1372"/>
                  </a:cubicBezTo>
                  <a:lnTo>
                    <a:pt x="4489" y="1372"/>
                  </a:lnTo>
                  <a:cubicBezTo>
                    <a:pt x="4406" y="1539"/>
                    <a:pt x="4203" y="1408"/>
                    <a:pt x="4132" y="1550"/>
                  </a:cubicBezTo>
                  <a:cubicBezTo>
                    <a:pt x="4162" y="1536"/>
                    <a:pt x="4191" y="1527"/>
                    <a:pt x="4225" y="1527"/>
                  </a:cubicBezTo>
                  <a:cubicBezTo>
                    <a:pt x="4273" y="1527"/>
                    <a:pt x="4329" y="1544"/>
                    <a:pt x="4406" y="1586"/>
                  </a:cubicBezTo>
                  <a:cubicBezTo>
                    <a:pt x="3453" y="1765"/>
                    <a:pt x="2537" y="1789"/>
                    <a:pt x="1656" y="2074"/>
                  </a:cubicBezTo>
                  <a:cubicBezTo>
                    <a:pt x="1691" y="2241"/>
                    <a:pt x="1751" y="2384"/>
                    <a:pt x="1846" y="2527"/>
                  </a:cubicBezTo>
                  <a:cubicBezTo>
                    <a:pt x="3293" y="2187"/>
                    <a:pt x="4739" y="2018"/>
                    <a:pt x="6186" y="2018"/>
                  </a:cubicBezTo>
                  <a:cubicBezTo>
                    <a:pt x="7632" y="2018"/>
                    <a:pt x="9079" y="2187"/>
                    <a:pt x="10526" y="2527"/>
                  </a:cubicBezTo>
                  <a:cubicBezTo>
                    <a:pt x="10573" y="2372"/>
                    <a:pt x="10669" y="2241"/>
                    <a:pt x="10692" y="2074"/>
                  </a:cubicBezTo>
                  <a:cubicBezTo>
                    <a:pt x="9811" y="1789"/>
                    <a:pt x="8895" y="1765"/>
                    <a:pt x="8002" y="1574"/>
                  </a:cubicBezTo>
                  <a:cubicBezTo>
                    <a:pt x="8037" y="1539"/>
                    <a:pt x="8061" y="1527"/>
                    <a:pt x="8085" y="1527"/>
                  </a:cubicBezTo>
                  <a:cubicBezTo>
                    <a:pt x="8133" y="1539"/>
                    <a:pt x="8168" y="1550"/>
                    <a:pt x="8216" y="1550"/>
                  </a:cubicBezTo>
                  <a:cubicBezTo>
                    <a:pt x="8216" y="1497"/>
                    <a:pt x="8182" y="1490"/>
                    <a:pt x="8146" y="1490"/>
                  </a:cubicBezTo>
                  <a:cubicBezTo>
                    <a:pt x="8133" y="1490"/>
                    <a:pt x="8121" y="1491"/>
                    <a:pt x="8109" y="1491"/>
                  </a:cubicBezTo>
                  <a:cubicBezTo>
                    <a:pt x="8013" y="1479"/>
                    <a:pt x="7930" y="1467"/>
                    <a:pt x="7835" y="1360"/>
                  </a:cubicBezTo>
                  <a:lnTo>
                    <a:pt x="7835" y="1360"/>
                  </a:lnTo>
                  <a:cubicBezTo>
                    <a:pt x="8859" y="1479"/>
                    <a:pt x="9835" y="1503"/>
                    <a:pt x="10800" y="1753"/>
                  </a:cubicBezTo>
                  <a:cubicBezTo>
                    <a:pt x="10871" y="1610"/>
                    <a:pt x="10907" y="1479"/>
                    <a:pt x="10907" y="1336"/>
                  </a:cubicBezTo>
                  <a:cubicBezTo>
                    <a:pt x="10716" y="1217"/>
                    <a:pt x="10454" y="1300"/>
                    <a:pt x="10252" y="1098"/>
                  </a:cubicBezTo>
                  <a:cubicBezTo>
                    <a:pt x="10442" y="1015"/>
                    <a:pt x="10609" y="1074"/>
                    <a:pt x="10788" y="1027"/>
                  </a:cubicBezTo>
                  <a:cubicBezTo>
                    <a:pt x="10514" y="943"/>
                    <a:pt x="10252" y="955"/>
                    <a:pt x="10026" y="824"/>
                  </a:cubicBezTo>
                  <a:lnTo>
                    <a:pt x="10026" y="824"/>
                  </a:lnTo>
                  <a:cubicBezTo>
                    <a:pt x="10311" y="848"/>
                    <a:pt x="10597" y="896"/>
                    <a:pt x="10871" y="955"/>
                  </a:cubicBezTo>
                  <a:cubicBezTo>
                    <a:pt x="10955" y="976"/>
                    <a:pt x="11037" y="988"/>
                    <a:pt x="11116" y="988"/>
                  </a:cubicBezTo>
                  <a:cubicBezTo>
                    <a:pt x="11261" y="988"/>
                    <a:pt x="11399" y="948"/>
                    <a:pt x="11538" y="848"/>
                  </a:cubicBezTo>
                  <a:cubicBezTo>
                    <a:pt x="10692" y="669"/>
                    <a:pt x="9847" y="646"/>
                    <a:pt x="9002" y="527"/>
                  </a:cubicBezTo>
                  <a:cubicBezTo>
                    <a:pt x="9055" y="500"/>
                    <a:pt x="9102" y="486"/>
                    <a:pt x="9147" y="486"/>
                  </a:cubicBezTo>
                  <a:cubicBezTo>
                    <a:pt x="9162" y="486"/>
                    <a:pt x="9177" y="488"/>
                    <a:pt x="9192" y="491"/>
                  </a:cubicBezTo>
                  <a:cubicBezTo>
                    <a:pt x="9978" y="538"/>
                    <a:pt x="10776" y="598"/>
                    <a:pt x="11550" y="741"/>
                  </a:cubicBezTo>
                  <a:cubicBezTo>
                    <a:pt x="11599" y="749"/>
                    <a:pt x="11642" y="753"/>
                    <a:pt x="11683" y="753"/>
                  </a:cubicBezTo>
                  <a:cubicBezTo>
                    <a:pt x="11820" y="753"/>
                    <a:pt x="11918" y="703"/>
                    <a:pt x="12038" y="574"/>
                  </a:cubicBezTo>
                  <a:cubicBezTo>
                    <a:pt x="10776" y="431"/>
                    <a:pt x="9502" y="360"/>
                    <a:pt x="8240" y="205"/>
                  </a:cubicBezTo>
                  <a:cubicBezTo>
                    <a:pt x="8333" y="192"/>
                    <a:pt x="8427" y="187"/>
                    <a:pt x="8521" y="187"/>
                  </a:cubicBezTo>
                  <a:cubicBezTo>
                    <a:pt x="8772" y="187"/>
                    <a:pt x="9024" y="223"/>
                    <a:pt x="9276" y="241"/>
                  </a:cubicBezTo>
                  <a:cubicBezTo>
                    <a:pt x="10240" y="300"/>
                    <a:pt x="11192" y="396"/>
                    <a:pt x="12157" y="479"/>
                  </a:cubicBezTo>
                  <a:cubicBezTo>
                    <a:pt x="12166" y="480"/>
                    <a:pt x="12176" y="481"/>
                    <a:pt x="12185" y="481"/>
                  </a:cubicBezTo>
                  <a:cubicBezTo>
                    <a:pt x="12264" y="481"/>
                    <a:pt x="12316" y="434"/>
                    <a:pt x="12359" y="348"/>
                  </a:cubicBezTo>
                  <a:cubicBezTo>
                    <a:pt x="12312" y="336"/>
                    <a:pt x="12264" y="324"/>
                    <a:pt x="12228" y="312"/>
                  </a:cubicBezTo>
                  <a:cubicBezTo>
                    <a:pt x="11490" y="276"/>
                    <a:pt x="10752" y="229"/>
                    <a:pt x="10014" y="181"/>
                  </a:cubicBezTo>
                  <a:cubicBezTo>
                    <a:pt x="9359" y="146"/>
                    <a:pt x="8716" y="122"/>
                    <a:pt x="8073" y="86"/>
                  </a:cubicBezTo>
                  <a:cubicBezTo>
                    <a:pt x="7400" y="46"/>
                    <a:pt x="6726" y="0"/>
                    <a:pt x="6049"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766;p37">
              <a:extLst>
                <a:ext uri="{FF2B5EF4-FFF2-40B4-BE49-F238E27FC236}">
                  <a16:creationId xmlns:a16="http://schemas.microsoft.com/office/drawing/2014/main" id="{A378ED99-B10B-C104-E5BC-0318792ABB5B}"/>
                </a:ext>
              </a:extLst>
            </p:cNvPr>
            <p:cNvSpPr/>
            <p:nvPr/>
          </p:nvSpPr>
          <p:spPr>
            <a:xfrm>
              <a:off x="1836951" y="4260152"/>
              <a:ext cx="398805" cy="112643"/>
            </a:xfrm>
            <a:custGeom>
              <a:avLst/>
              <a:gdLst/>
              <a:ahLst/>
              <a:cxnLst/>
              <a:rect l="l" t="t" r="r" b="b"/>
              <a:pathLst>
                <a:path w="6918" h="1954" extrusionOk="0">
                  <a:moveTo>
                    <a:pt x="3459" y="1"/>
                  </a:moveTo>
                  <a:cubicBezTo>
                    <a:pt x="2307" y="1"/>
                    <a:pt x="1155" y="93"/>
                    <a:pt x="0" y="277"/>
                  </a:cubicBezTo>
                  <a:cubicBezTo>
                    <a:pt x="203" y="754"/>
                    <a:pt x="548" y="1051"/>
                    <a:pt x="965" y="1278"/>
                  </a:cubicBezTo>
                  <a:cubicBezTo>
                    <a:pt x="1405" y="1516"/>
                    <a:pt x="1869" y="1670"/>
                    <a:pt x="2358" y="1766"/>
                  </a:cubicBezTo>
                  <a:cubicBezTo>
                    <a:pt x="2707" y="1838"/>
                    <a:pt x="3056" y="1954"/>
                    <a:pt x="3420" y="1954"/>
                  </a:cubicBezTo>
                  <a:cubicBezTo>
                    <a:pt x="3479" y="1954"/>
                    <a:pt x="3537" y="1951"/>
                    <a:pt x="3596" y="1944"/>
                  </a:cubicBezTo>
                  <a:cubicBezTo>
                    <a:pt x="4263" y="1861"/>
                    <a:pt x="4929" y="1730"/>
                    <a:pt x="5548" y="1468"/>
                  </a:cubicBezTo>
                  <a:cubicBezTo>
                    <a:pt x="6120" y="1218"/>
                    <a:pt x="6668" y="932"/>
                    <a:pt x="6918" y="277"/>
                  </a:cubicBezTo>
                  <a:cubicBezTo>
                    <a:pt x="5763" y="93"/>
                    <a:pt x="4611" y="1"/>
                    <a:pt x="3459" y="1"/>
                  </a:cubicBezTo>
                  <a:close/>
                </a:path>
              </a:pathLst>
            </a:custGeom>
            <a:solidFill>
              <a:srgbClr val="F8E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767;p37">
              <a:extLst>
                <a:ext uri="{FF2B5EF4-FFF2-40B4-BE49-F238E27FC236}">
                  <a16:creationId xmlns:a16="http://schemas.microsoft.com/office/drawing/2014/main" id="{F3609ABB-9D10-3864-5324-6006A0FE3E55}"/>
                </a:ext>
              </a:extLst>
            </p:cNvPr>
            <p:cNvSpPr/>
            <p:nvPr/>
          </p:nvSpPr>
          <p:spPr>
            <a:xfrm>
              <a:off x="1623482" y="3547170"/>
              <a:ext cx="825743" cy="44965"/>
            </a:xfrm>
            <a:custGeom>
              <a:avLst/>
              <a:gdLst/>
              <a:ahLst/>
              <a:cxnLst/>
              <a:rect l="l" t="t" r="r" b="b"/>
              <a:pathLst>
                <a:path w="14324" h="780" extrusionOk="0">
                  <a:moveTo>
                    <a:pt x="7164" y="0"/>
                  </a:moveTo>
                  <a:cubicBezTo>
                    <a:pt x="5883" y="0"/>
                    <a:pt x="4603" y="92"/>
                    <a:pt x="3334" y="215"/>
                  </a:cubicBezTo>
                  <a:cubicBezTo>
                    <a:pt x="2239" y="323"/>
                    <a:pt x="1155" y="418"/>
                    <a:pt x="48" y="525"/>
                  </a:cubicBezTo>
                  <a:cubicBezTo>
                    <a:pt x="0" y="704"/>
                    <a:pt x="84" y="739"/>
                    <a:pt x="227" y="751"/>
                  </a:cubicBezTo>
                  <a:cubicBezTo>
                    <a:pt x="463" y="772"/>
                    <a:pt x="699" y="780"/>
                    <a:pt x="936" y="780"/>
                  </a:cubicBezTo>
                  <a:cubicBezTo>
                    <a:pt x="1366" y="780"/>
                    <a:pt x="1796" y="755"/>
                    <a:pt x="2227" y="739"/>
                  </a:cubicBezTo>
                  <a:cubicBezTo>
                    <a:pt x="2822" y="727"/>
                    <a:pt x="3417" y="715"/>
                    <a:pt x="4013" y="692"/>
                  </a:cubicBezTo>
                  <a:cubicBezTo>
                    <a:pt x="5010" y="654"/>
                    <a:pt x="6007" y="636"/>
                    <a:pt x="7004" y="636"/>
                  </a:cubicBezTo>
                  <a:cubicBezTo>
                    <a:pt x="7602" y="636"/>
                    <a:pt x="8201" y="642"/>
                    <a:pt x="8799" y="656"/>
                  </a:cubicBezTo>
                  <a:cubicBezTo>
                    <a:pt x="9240" y="656"/>
                    <a:pt x="9668" y="656"/>
                    <a:pt x="10109" y="668"/>
                  </a:cubicBezTo>
                  <a:cubicBezTo>
                    <a:pt x="11119" y="713"/>
                    <a:pt x="12128" y="772"/>
                    <a:pt x="13138" y="772"/>
                  </a:cubicBezTo>
                  <a:cubicBezTo>
                    <a:pt x="13462" y="772"/>
                    <a:pt x="13786" y="766"/>
                    <a:pt x="14109" y="751"/>
                  </a:cubicBezTo>
                  <a:cubicBezTo>
                    <a:pt x="14264" y="739"/>
                    <a:pt x="14324" y="692"/>
                    <a:pt x="14276" y="537"/>
                  </a:cubicBezTo>
                  <a:cubicBezTo>
                    <a:pt x="13990" y="501"/>
                    <a:pt x="13716" y="465"/>
                    <a:pt x="13431" y="442"/>
                  </a:cubicBezTo>
                  <a:cubicBezTo>
                    <a:pt x="12609" y="370"/>
                    <a:pt x="11788" y="299"/>
                    <a:pt x="10966" y="215"/>
                  </a:cubicBezTo>
                  <a:cubicBezTo>
                    <a:pt x="9775" y="96"/>
                    <a:pt x="8585" y="13"/>
                    <a:pt x="7394" y="1"/>
                  </a:cubicBezTo>
                  <a:cubicBezTo>
                    <a:pt x="7317" y="0"/>
                    <a:pt x="7240" y="0"/>
                    <a:pt x="7164"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768;p37">
              <a:extLst>
                <a:ext uri="{FF2B5EF4-FFF2-40B4-BE49-F238E27FC236}">
                  <a16:creationId xmlns:a16="http://schemas.microsoft.com/office/drawing/2014/main" id="{ED12AC98-385B-8E5F-0B21-CE0AD0D5B2DA}"/>
                </a:ext>
              </a:extLst>
            </p:cNvPr>
            <p:cNvSpPr/>
            <p:nvPr/>
          </p:nvSpPr>
          <p:spPr>
            <a:xfrm>
              <a:off x="1790257" y="4178120"/>
              <a:ext cx="492194" cy="66468"/>
            </a:xfrm>
            <a:custGeom>
              <a:avLst/>
              <a:gdLst/>
              <a:ahLst/>
              <a:cxnLst/>
              <a:rect l="l" t="t" r="r" b="b"/>
              <a:pathLst>
                <a:path w="8538" h="1153" extrusionOk="0">
                  <a:moveTo>
                    <a:pt x="4269" y="1"/>
                  </a:moveTo>
                  <a:cubicBezTo>
                    <a:pt x="2846" y="1"/>
                    <a:pt x="1423" y="170"/>
                    <a:pt x="1" y="510"/>
                  </a:cubicBezTo>
                  <a:cubicBezTo>
                    <a:pt x="20" y="608"/>
                    <a:pt x="68" y="634"/>
                    <a:pt x="119" y="634"/>
                  </a:cubicBezTo>
                  <a:cubicBezTo>
                    <a:pt x="162" y="634"/>
                    <a:pt x="206" y="616"/>
                    <a:pt x="239" y="605"/>
                  </a:cubicBezTo>
                  <a:cubicBezTo>
                    <a:pt x="751" y="450"/>
                    <a:pt x="1286" y="403"/>
                    <a:pt x="1810" y="355"/>
                  </a:cubicBezTo>
                  <a:cubicBezTo>
                    <a:pt x="1858" y="355"/>
                    <a:pt x="1906" y="324"/>
                    <a:pt x="1955" y="324"/>
                  </a:cubicBezTo>
                  <a:cubicBezTo>
                    <a:pt x="1993" y="324"/>
                    <a:pt x="2031" y="341"/>
                    <a:pt x="2072" y="403"/>
                  </a:cubicBezTo>
                  <a:cubicBezTo>
                    <a:pt x="1405" y="546"/>
                    <a:pt x="739" y="546"/>
                    <a:pt x="108" y="772"/>
                  </a:cubicBezTo>
                  <a:cubicBezTo>
                    <a:pt x="155" y="903"/>
                    <a:pt x="215" y="1046"/>
                    <a:pt x="310" y="1153"/>
                  </a:cubicBezTo>
                  <a:cubicBezTo>
                    <a:pt x="382" y="1141"/>
                    <a:pt x="453" y="1141"/>
                    <a:pt x="513" y="1129"/>
                  </a:cubicBezTo>
                  <a:cubicBezTo>
                    <a:pt x="1286" y="927"/>
                    <a:pt x="2072" y="879"/>
                    <a:pt x="2858" y="843"/>
                  </a:cubicBezTo>
                  <a:cubicBezTo>
                    <a:pt x="3149" y="828"/>
                    <a:pt x="3440" y="824"/>
                    <a:pt x="3731" y="824"/>
                  </a:cubicBezTo>
                  <a:cubicBezTo>
                    <a:pt x="4118" y="824"/>
                    <a:pt x="4506" y="831"/>
                    <a:pt x="4894" y="831"/>
                  </a:cubicBezTo>
                  <a:cubicBezTo>
                    <a:pt x="5894" y="831"/>
                    <a:pt x="6882" y="891"/>
                    <a:pt x="7871" y="1093"/>
                  </a:cubicBezTo>
                  <a:cubicBezTo>
                    <a:pt x="8000" y="1120"/>
                    <a:pt x="8087" y="1138"/>
                    <a:pt x="8152" y="1138"/>
                  </a:cubicBezTo>
                  <a:cubicBezTo>
                    <a:pt x="8291" y="1138"/>
                    <a:pt x="8325" y="1055"/>
                    <a:pt x="8430" y="796"/>
                  </a:cubicBezTo>
                  <a:cubicBezTo>
                    <a:pt x="8430" y="784"/>
                    <a:pt x="8430" y="772"/>
                    <a:pt x="8430" y="772"/>
                  </a:cubicBezTo>
                  <a:cubicBezTo>
                    <a:pt x="7799" y="546"/>
                    <a:pt x="7132" y="546"/>
                    <a:pt x="6478" y="403"/>
                  </a:cubicBezTo>
                  <a:cubicBezTo>
                    <a:pt x="6513" y="319"/>
                    <a:pt x="6537" y="319"/>
                    <a:pt x="6573" y="319"/>
                  </a:cubicBezTo>
                  <a:cubicBezTo>
                    <a:pt x="7156" y="415"/>
                    <a:pt x="7752" y="426"/>
                    <a:pt x="8323" y="605"/>
                  </a:cubicBezTo>
                  <a:cubicBezTo>
                    <a:pt x="8355" y="616"/>
                    <a:pt x="8397" y="634"/>
                    <a:pt x="8436" y="634"/>
                  </a:cubicBezTo>
                  <a:cubicBezTo>
                    <a:pt x="8483" y="634"/>
                    <a:pt x="8524" y="608"/>
                    <a:pt x="8537" y="510"/>
                  </a:cubicBezTo>
                  <a:cubicBezTo>
                    <a:pt x="7115" y="170"/>
                    <a:pt x="5692" y="1"/>
                    <a:pt x="4269" y="1"/>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769;p37">
              <a:extLst>
                <a:ext uri="{FF2B5EF4-FFF2-40B4-BE49-F238E27FC236}">
                  <a16:creationId xmlns:a16="http://schemas.microsoft.com/office/drawing/2014/main" id="{EE040E84-81A2-C089-DFAE-B46F6E03CC9C}"/>
                </a:ext>
              </a:extLst>
            </p:cNvPr>
            <p:cNvSpPr/>
            <p:nvPr/>
          </p:nvSpPr>
          <p:spPr>
            <a:xfrm>
              <a:off x="1637202" y="3886771"/>
              <a:ext cx="799686" cy="35338"/>
            </a:xfrm>
            <a:custGeom>
              <a:avLst/>
              <a:gdLst/>
              <a:ahLst/>
              <a:cxnLst/>
              <a:rect l="l" t="t" r="r" b="b"/>
              <a:pathLst>
                <a:path w="13872" h="613" extrusionOk="0">
                  <a:moveTo>
                    <a:pt x="6698" y="0"/>
                  </a:moveTo>
                  <a:cubicBezTo>
                    <a:pt x="6319" y="0"/>
                    <a:pt x="5940" y="20"/>
                    <a:pt x="5561" y="39"/>
                  </a:cubicBezTo>
                  <a:cubicBezTo>
                    <a:pt x="4632" y="87"/>
                    <a:pt x="3703" y="135"/>
                    <a:pt x="2787" y="206"/>
                  </a:cubicBezTo>
                  <a:cubicBezTo>
                    <a:pt x="2191" y="254"/>
                    <a:pt x="1608" y="266"/>
                    <a:pt x="1024" y="301"/>
                  </a:cubicBezTo>
                  <a:cubicBezTo>
                    <a:pt x="691" y="325"/>
                    <a:pt x="358" y="349"/>
                    <a:pt x="24" y="373"/>
                  </a:cubicBezTo>
                  <a:cubicBezTo>
                    <a:pt x="12" y="492"/>
                    <a:pt x="0" y="575"/>
                    <a:pt x="143" y="575"/>
                  </a:cubicBezTo>
                  <a:cubicBezTo>
                    <a:pt x="387" y="575"/>
                    <a:pt x="621" y="613"/>
                    <a:pt x="862" y="613"/>
                  </a:cubicBezTo>
                  <a:cubicBezTo>
                    <a:pt x="892" y="613"/>
                    <a:pt x="923" y="612"/>
                    <a:pt x="953" y="611"/>
                  </a:cubicBezTo>
                  <a:cubicBezTo>
                    <a:pt x="2108" y="551"/>
                    <a:pt x="3263" y="539"/>
                    <a:pt x="4418" y="504"/>
                  </a:cubicBezTo>
                  <a:cubicBezTo>
                    <a:pt x="5229" y="476"/>
                    <a:pt x="6041" y="393"/>
                    <a:pt x="6858" y="393"/>
                  </a:cubicBezTo>
                  <a:cubicBezTo>
                    <a:pt x="7108" y="393"/>
                    <a:pt x="7358" y="401"/>
                    <a:pt x="7609" y="420"/>
                  </a:cubicBezTo>
                  <a:cubicBezTo>
                    <a:pt x="8585" y="504"/>
                    <a:pt x="9549" y="527"/>
                    <a:pt x="10526" y="539"/>
                  </a:cubicBezTo>
                  <a:cubicBezTo>
                    <a:pt x="11266" y="556"/>
                    <a:pt x="12006" y="609"/>
                    <a:pt x="12741" y="609"/>
                  </a:cubicBezTo>
                  <a:cubicBezTo>
                    <a:pt x="13047" y="609"/>
                    <a:pt x="13353" y="600"/>
                    <a:pt x="13657" y="575"/>
                  </a:cubicBezTo>
                  <a:cubicBezTo>
                    <a:pt x="13800" y="563"/>
                    <a:pt x="13871" y="539"/>
                    <a:pt x="13812" y="373"/>
                  </a:cubicBezTo>
                  <a:cubicBezTo>
                    <a:pt x="13264" y="337"/>
                    <a:pt x="12704" y="301"/>
                    <a:pt x="12145" y="266"/>
                  </a:cubicBezTo>
                  <a:cubicBezTo>
                    <a:pt x="11573" y="230"/>
                    <a:pt x="10990" y="206"/>
                    <a:pt x="10407" y="158"/>
                  </a:cubicBezTo>
                  <a:cubicBezTo>
                    <a:pt x="9264" y="75"/>
                    <a:pt x="8109" y="27"/>
                    <a:pt x="6954" y="4"/>
                  </a:cubicBezTo>
                  <a:cubicBezTo>
                    <a:pt x="6868" y="1"/>
                    <a:pt x="6783" y="0"/>
                    <a:pt x="6698"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770;p37">
              <a:extLst>
                <a:ext uri="{FF2B5EF4-FFF2-40B4-BE49-F238E27FC236}">
                  <a16:creationId xmlns:a16="http://schemas.microsoft.com/office/drawing/2014/main" id="{E7F0ECE9-474A-17BF-6AC1-A6CC10E8F802}"/>
                </a:ext>
              </a:extLst>
            </p:cNvPr>
            <p:cNvSpPr/>
            <p:nvPr/>
          </p:nvSpPr>
          <p:spPr>
            <a:xfrm>
              <a:off x="1628325" y="3731814"/>
              <a:ext cx="816692" cy="36549"/>
            </a:xfrm>
            <a:custGeom>
              <a:avLst/>
              <a:gdLst/>
              <a:ahLst/>
              <a:cxnLst/>
              <a:rect l="l" t="t" r="r" b="b"/>
              <a:pathLst>
                <a:path w="14167" h="634" extrusionOk="0">
                  <a:moveTo>
                    <a:pt x="7117" y="0"/>
                  </a:moveTo>
                  <a:cubicBezTo>
                    <a:pt x="6047" y="0"/>
                    <a:pt x="4978" y="27"/>
                    <a:pt x="3905" y="84"/>
                  </a:cubicBezTo>
                  <a:cubicBezTo>
                    <a:pt x="3619" y="96"/>
                    <a:pt x="3322" y="108"/>
                    <a:pt x="3036" y="120"/>
                  </a:cubicBezTo>
                  <a:cubicBezTo>
                    <a:pt x="2262" y="179"/>
                    <a:pt x="1488" y="239"/>
                    <a:pt x="714" y="287"/>
                  </a:cubicBezTo>
                  <a:cubicBezTo>
                    <a:pt x="476" y="310"/>
                    <a:pt x="238" y="322"/>
                    <a:pt x="12" y="346"/>
                  </a:cubicBezTo>
                  <a:cubicBezTo>
                    <a:pt x="1" y="565"/>
                    <a:pt x="40" y="633"/>
                    <a:pt x="223" y="633"/>
                  </a:cubicBezTo>
                  <a:cubicBezTo>
                    <a:pt x="239" y="633"/>
                    <a:pt x="256" y="633"/>
                    <a:pt x="274" y="632"/>
                  </a:cubicBezTo>
                  <a:cubicBezTo>
                    <a:pt x="369" y="632"/>
                    <a:pt x="476" y="596"/>
                    <a:pt x="571" y="596"/>
                  </a:cubicBezTo>
                  <a:cubicBezTo>
                    <a:pt x="1690" y="596"/>
                    <a:pt x="2786" y="441"/>
                    <a:pt x="3893" y="346"/>
                  </a:cubicBezTo>
                  <a:cubicBezTo>
                    <a:pt x="4974" y="243"/>
                    <a:pt x="6052" y="190"/>
                    <a:pt x="7128" y="190"/>
                  </a:cubicBezTo>
                  <a:cubicBezTo>
                    <a:pt x="8174" y="190"/>
                    <a:pt x="9218" y="240"/>
                    <a:pt x="10263" y="346"/>
                  </a:cubicBezTo>
                  <a:cubicBezTo>
                    <a:pt x="11477" y="465"/>
                    <a:pt x="12680" y="584"/>
                    <a:pt x="13894" y="632"/>
                  </a:cubicBezTo>
                  <a:cubicBezTo>
                    <a:pt x="13909" y="633"/>
                    <a:pt x="13923" y="633"/>
                    <a:pt x="13937" y="633"/>
                  </a:cubicBezTo>
                  <a:cubicBezTo>
                    <a:pt x="14116" y="633"/>
                    <a:pt x="14166" y="557"/>
                    <a:pt x="14144" y="346"/>
                  </a:cubicBezTo>
                  <a:cubicBezTo>
                    <a:pt x="13525" y="275"/>
                    <a:pt x="12906" y="263"/>
                    <a:pt x="12275" y="215"/>
                  </a:cubicBezTo>
                  <a:cubicBezTo>
                    <a:pt x="11287" y="132"/>
                    <a:pt x="10287" y="60"/>
                    <a:pt x="9287" y="37"/>
                  </a:cubicBezTo>
                  <a:cubicBezTo>
                    <a:pt x="8562" y="13"/>
                    <a:pt x="7839" y="0"/>
                    <a:pt x="7117"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771;p37">
              <a:extLst>
                <a:ext uri="{FF2B5EF4-FFF2-40B4-BE49-F238E27FC236}">
                  <a16:creationId xmlns:a16="http://schemas.microsoft.com/office/drawing/2014/main" id="{14E5C5BA-BF50-D864-9CE2-B2E500929DDD}"/>
                </a:ext>
              </a:extLst>
            </p:cNvPr>
            <p:cNvSpPr/>
            <p:nvPr/>
          </p:nvSpPr>
          <p:spPr>
            <a:xfrm>
              <a:off x="1639278" y="3868785"/>
              <a:ext cx="793460" cy="34704"/>
            </a:xfrm>
            <a:custGeom>
              <a:avLst/>
              <a:gdLst/>
              <a:ahLst/>
              <a:cxnLst/>
              <a:rect l="l" t="t" r="r" b="b"/>
              <a:pathLst>
                <a:path w="13764" h="602" extrusionOk="0">
                  <a:moveTo>
                    <a:pt x="6825" y="0"/>
                  </a:moveTo>
                  <a:cubicBezTo>
                    <a:pt x="6674" y="0"/>
                    <a:pt x="6522" y="5"/>
                    <a:pt x="6370" y="18"/>
                  </a:cubicBezTo>
                  <a:cubicBezTo>
                    <a:pt x="5096" y="113"/>
                    <a:pt x="3834" y="208"/>
                    <a:pt x="2560" y="304"/>
                  </a:cubicBezTo>
                  <a:cubicBezTo>
                    <a:pt x="1750" y="375"/>
                    <a:pt x="941" y="423"/>
                    <a:pt x="131" y="482"/>
                  </a:cubicBezTo>
                  <a:cubicBezTo>
                    <a:pt x="72" y="494"/>
                    <a:pt x="0" y="482"/>
                    <a:pt x="24" y="601"/>
                  </a:cubicBezTo>
                  <a:cubicBezTo>
                    <a:pt x="500" y="566"/>
                    <a:pt x="988" y="518"/>
                    <a:pt x="1465" y="494"/>
                  </a:cubicBezTo>
                  <a:cubicBezTo>
                    <a:pt x="2298" y="435"/>
                    <a:pt x="3120" y="399"/>
                    <a:pt x="3941" y="351"/>
                  </a:cubicBezTo>
                  <a:cubicBezTo>
                    <a:pt x="4859" y="289"/>
                    <a:pt x="5777" y="228"/>
                    <a:pt x="6694" y="228"/>
                  </a:cubicBezTo>
                  <a:cubicBezTo>
                    <a:pt x="6836" y="228"/>
                    <a:pt x="6978" y="229"/>
                    <a:pt x="7120" y="232"/>
                  </a:cubicBezTo>
                  <a:cubicBezTo>
                    <a:pt x="8406" y="256"/>
                    <a:pt x="9692" y="339"/>
                    <a:pt x="10978" y="411"/>
                  </a:cubicBezTo>
                  <a:cubicBezTo>
                    <a:pt x="11537" y="435"/>
                    <a:pt x="12097" y="506"/>
                    <a:pt x="12668" y="518"/>
                  </a:cubicBezTo>
                  <a:cubicBezTo>
                    <a:pt x="12956" y="537"/>
                    <a:pt x="13252" y="587"/>
                    <a:pt x="13549" y="587"/>
                  </a:cubicBezTo>
                  <a:cubicBezTo>
                    <a:pt x="13621" y="587"/>
                    <a:pt x="13692" y="584"/>
                    <a:pt x="13764" y="578"/>
                  </a:cubicBezTo>
                  <a:cubicBezTo>
                    <a:pt x="13756" y="494"/>
                    <a:pt x="13715" y="483"/>
                    <a:pt x="13670" y="483"/>
                  </a:cubicBezTo>
                  <a:cubicBezTo>
                    <a:pt x="13654" y="483"/>
                    <a:pt x="13639" y="484"/>
                    <a:pt x="13624" y="484"/>
                  </a:cubicBezTo>
                  <a:cubicBezTo>
                    <a:pt x="13614" y="484"/>
                    <a:pt x="13605" y="484"/>
                    <a:pt x="13597" y="482"/>
                  </a:cubicBezTo>
                  <a:cubicBezTo>
                    <a:pt x="13299" y="470"/>
                    <a:pt x="13002" y="458"/>
                    <a:pt x="12704" y="435"/>
                  </a:cubicBezTo>
                  <a:cubicBezTo>
                    <a:pt x="11656" y="351"/>
                    <a:pt x="10609" y="268"/>
                    <a:pt x="9561" y="185"/>
                  </a:cubicBezTo>
                  <a:cubicBezTo>
                    <a:pt x="9061" y="137"/>
                    <a:pt x="8549" y="89"/>
                    <a:pt x="8049" y="54"/>
                  </a:cubicBezTo>
                  <a:cubicBezTo>
                    <a:pt x="7641" y="36"/>
                    <a:pt x="7233" y="0"/>
                    <a:pt x="6825"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772;p37">
              <a:extLst>
                <a:ext uri="{FF2B5EF4-FFF2-40B4-BE49-F238E27FC236}">
                  <a16:creationId xmlns:a16="http://schemas.microsoft.com/office/drawing/2014/main" id="{4CCEE6EF-19C8-E32E-8ADE-4C9D2B32A503}"/>
                </a:ext>
              </a:extLst>
            </p:cNvPr>
            <p:cNvSpPr/>
            <p:nvPr/>
          </p:nvSpPr>
          <p:spPr>
            <a:xfrm>
              <a:off x="1626883" y="3723110"/>
              <a:ext cx="818883" cy="23463"/>
            </a:xfrm>
            <a:custGeom>
              <a:avLst/>
              <a:gdLst/>
              <a:ahLst/>
              <a:cxnLst/>
              <a:rect l="l" t="t" r="r" b="b"/>
              <a:pathLst>
                <a:path w="14205" h="407" extrusionOk="0">
                  <a:moveTo>
                    <a:pt x="6724" y="0"/>
                  </a:moveTo>
                  <a:cubicBezTo>
                    <a:pt x="4888" y="0"/>
                    <a:pt x="3052" y="25"/>
                    <a:pt x="1215" y="140"/>
                  </a:cubicBezTo>
                  <a:cubicBezTo>
                    <a:pt x="870" y="164"/>
                    <a:pt x="525" y="188"/>
                    <a:pt x="168" y="223"/>
                  </a:cubicBezTo>
                  <a:cubicBezTo>
                    <a:pt x="84" y="235"/>
                    <a:pt x="1" y="247"/>
                    <a:pt x="25" y="378"/>
                  </a:cubicBezTo>
                  <a:cubicBezTo>
                    <a:pt x="97" y="398"/>
                    <a:pt x="172" y="407"/>
                    <a:pt x="248" y="407"/>
                  </a:cubicBezTo>
                  <a:cubicBezTo>
                    <a:pt x="309" y="407"/>
                    <a:pt x="371" y="401"/>
                    <a:pt x="429" y="390"/>
                  </a:cubicBezTo>
                  <a:cubicBezTo>
                    <a:pt x="763" y="330"/>
                    <a:pt x="1096" y="354"/>
                    <a:pt x="1430" y="318"/>
                  </a:cubicBezTo>
                  <a:cubicBezTo>
                    <a:pt x="2144" y="259"/>
                    <a:pt x="2846" y="211"/>
                    <a:pt x="3561" y="164"/>
                  </a:cubicBezTo>
                  <a:cubicBezTo>
                    <a:pt x="4823" y="92"/>
                    <a:pt x="6097" y="80"/>
                    <a:pt x="7359" y="80"/>
                  </a:cubicBezTo>
                  <a:cubicBezTo>
                    <a:pt x="8597" y="80"/>
                    <a:pt x="9824" y="116"/>
                    <a:pt x="11062" y="188"/>
                  </a:cubicBezTo>
                  <a:cubicBezTo>
                    <a:pt x="11693" y="223"/>
                    <a:pt x="12336" y="307"/>
                    <a:pt x="12967" y="342"/>
                  </a:cubicBezTo>
                  <a:cubicBezTo>
                    <a:pt x="13305" y="352"/>
                    <a:pt x="13644" y="396"/>
                    <a:pt x="13982" y="396"/>
                  </a:cubicBezTo>
                  <a:cubicBezTo>
                    <a:pt x="14048" y="396"/>
                    <a:pt x="14115" y="394"/>
                    <a:pt x="14181" y="390"/>
                  </a:cubicBezTo>
                  <a:cubicBezTo>
                    <a:pt x="14205" y="247"/>
                    <a:pt x="14122" y="223"/>
                    <a:pt x="14026" y="223"/>
                  </a:cubicBezTo>
                  <a:cubicBezTo>
                    <a:pt x="13253" y="164"/>
                    <a:pt x="12467" y="80"/>
                    <a:pt x="11693" y="57"/>
                  </a:cubicBezTo>
                  <a:cubicBezTo>
                    <a:pt x="10859" y="21"/>
                    <a:pt x="10014" y="21"/>
                    <a:pt x="9181" y="9"/>
                  </a:cubicBezTo>
                  <a:cubicBezTo>
                    <a:pt x="8362" y="5"/>
                    <a:pt x="7543" y="0"/>
                    <a:pt x="6724"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773;p37">
              <a:extLst>
                <a:ext uri="{FF2B5EF4-FFF2-40B4-BE49-F238E27FC236}">
                  <a16:creationId xmlns:a16="http://schemas.microsoft.com/office/drawing/2014/main" id="{3FFCB0D8-BAB7-4633-6DB2-013E197737FA}"/>
                </a:ext>
              </a:extLst>
            </p:cNvPr>
            <p:cNvSpPr/>
            <p:nvPr/>
          </p:nvSpPr>
          <p:spPr>
            <a:xfrm>
              <a:off x="1819772" y="4242166"/>
              <a:ext cx="433855" cy="27901"/>
            </a:xfrm>
            <a:custGeom>
              <a:avLst/>
              <a:gdLst/>
              <a:ahLst/>
              <a:cxnLst/>
              <a:rect l="l" t="t" r="r" b="b"/>
              <a:pathLst>
                <a:path w="7526" h="484" extrusionOk="0">
                  <a:moveTo>
                    <a:pt x="3667" y="0"/>
                  </a:moveTo>
                  <a:cubicBezTo>
                    <a:pt x="2046" y="0"/>
                    <a:pt x="465" y="122"/>
                    <a:pt x="1" y="363"/>
                  </a:cubicBezTo>
                  <a:cubicBezTo>
                    <a:pt x="63" y="444"/>
                    <a:pt x="126" y="484"/>
                    <a:pt x="218" y="484"/>
                  </a:cubicBezTo>
                  <a:cubicBezTo>
                    <a:pt x="249" y="484"/>
                    <a:pt x="283" y="479"/>
                    <a:pt x="322" y="470"/>
                  </a:cubicBezTo>
                  <a:cubicBezTo>
                    <a:pt x="1096" y="304"/>
                    <a:pt x="1882" y="304"/>
                    <a:pt x="2668" y="244"/>
                  </a:cubicBezTo>
                  <a:cubicBezTo>
                    <a:pt x="3031" y="220"/>
                    <a:pt x="3394" y="208"/>
                    <a:pt x="3757" y="208"/>
                  </a:cubicBezTo>
                  <a:cubicBezTo>
                    <a:pt x="4120" y="208"/>
                    <a:pt x="4483" y="220"/>
                    <a:pt x="4846" y="244"/>
                  </a:cubicBezTo>
                  <a:cubicBezTo>
                    <a:pt x="5632" y="304"/>
                    <a:pt x="6418" y="304"/>
                    <a:pt x="7192" y="470"/>
                  </a:cubicBezTo>
                  <a:cubicBezTo>
                    <a:pt x="7230" y="479"/>
                    <a:pt x="7263" y="484"/>
                    <a:pt x="7294" y="484"/>
                  </a:cubicBezTo>
                  <a:cubicBezTo>
                    <a:pt x="7388" y="484"/>
                    <a:pt x="7453" y="441"/>
                    <a:pt x="7525" y="351"/>
                  </a:cubicBezTo>
                  <a:cubicBezTo>
                    <a:pt x="6867" y="116"/>
                    <a:pt x="5248" y="0"/>
                    <a:pt x="3667" y="0"/>
                  </a:cubicBezTo>
                  <a:close/>
                </a:path>
              </a:pathLst>
            </a:custGeom>
            <a:solidFill>
              <a:srgbClr val="FBF3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774;p37">
              <a:extLst>
                <a:ext uri="{FF2B5EF4-FFF2-40B4-BE49-F238E27FC236}">
                  <a16:creationId xmlns:a16="http://schemas.microsoft.com/office/drawing/2014/main" id="{4F923B5B-CC09-99E1-2E18-1F5BB7D8DFFE}"/>
                </a:ext>
              </a:extLst>
            </p:cNvPr>
            <p:cNvSpPr/>
            <p:nvPr/>
          </p:nvSpPr>
          <p:spPr>
            <a:xfrm>
              <a:off x="1623482" y="3557950"/>
              <a:ext cx="136625" cy="14700"/>
            </a:xfrm>
            <a:custGeom>
              <a:avLst/>
              <a:gdLst/>
              <a:ahLst/>
              <a:cxnLst/>
              <a:rect l="l" t="t" r="r" b="b"/>
              <a:pathLst>
                <a:path w="2370" h="255" extrusionOk="0">
                  <a:moveTo>
                    <a:pt x="1673" y="0"/>
                  </a:moveTo>
                  <a:cubicBezTo>
                    <a:pt x="1156" y="0"/>
                    <a:pt x="641" y="27"/>
                    <a:pt x="131" y="76"/>
                  </a:cubicBezTo>
                  <a:cubicBezTo>
                    <a:pt x="0" y="88"/>
                    <a:pt x="24" y="159"/>
                    <a:pt x="36" y="255"/>
                  </a:cubicBezTo>
                  <a:cubicBezTo>
                    <a:pt x="822" y="171"/>
                    <a:pt x="1596" y="100"/>
                    <a:pt x="2370" y="16"/>
                  </a:cubicBezTo>
                  <a:cubicBezTo>
                    <a:pt x="2137" y="5"/>
                    <a:pt x="1905" y="0"/>
                    <a:pt x="1673"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775;p37">
              <a:extLst>
                <a:ext uri="{FF2B5EF4-FFF2-40B4-BE49-F238E27FC236}">
                  <a16:creationId xmlns:a16="http://schemas.microsoft.com/office/drawing/2014/main" id="{B574B505-2336-C723-BD7C-97AFFB1D2057}"/>
                </a:ext>
              </a:extLst>
            </p:cNvPr>
            <p:cNvSpPr/>
            <p:nvPr/>
          </p:nvSpPr>
          <p:spPr>
            <a:xfrm>
              <a:off x="2312601" y="3557028"/>
              <a:ext cx="136625" cy="15622"/>
            </a:xfrm>
            <a:custGeom>
              <a:avLst/>
              <a:gdLst/>
              <a:ahLst/>
              <a:cxnLst/>
              <a:rect l="l" t="t" r="r" b="b"/>
              <a:pathLst>
                <a:path w="2370" h="271" extrusionOk="0">
                  <a:moveTo>
                    <a:pt x="613" y="1"/>
                  </a:moveTo>
                  <a:cubicBezTo>
                    <a:pt x="408" y="1"/>
                    <a:pt x="204" y="9"/>
                    <a:pt x="0" y="9"/>
                  </a:cubicBezTo>
                  <a:cubicBezTo>
                    <a:pt x="0" y="21"/>
                    <a:pt x="0" y="32"/>
                    <a:pt x="0" y="32"/>
                  </a:cubicBezTo>
                  <a:cubicBezTo>
                    <a:pt x="774" y="116"/>
                    <a:pt x="1548" y="187"/>
                    <a:pt x="2322" y="271"/>
                  </a:cubicBezTo>
                  <a:cubicBezTo>
                    <a:pt x="2370" y="140"/>
                    <a:pt x="2322" y="104"/>
                    <a:pt x="2203" y="92"/>
                  </a:cubicBezTo>
                  <a:cubicBezTo>
                    <a:pt x="1822" y="32"/>
                    <a:pt x="1453" y="44"/>
                    <a:pt x="1072" y="21"/>
                  </a:cubicBezTo>
                  <a:cubicBezTo>
                    <a:pt x="919" y="5"/>
                    <a:pt x="766" y="1"/>
                    <a:pt x="613" y="1"/>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776;p37">
              <a:extLst>
                <a:ext uri="{FF2B5EF4-FFF2-40B4-BE49-F238E27FC236}">
                  <a16:creationId xmlns:a16="http://schemas.microsoft.com/office/drawing/2014/main" id="{CCFD9860-2AF0-6F32-69DC-F525DD8B49C7}"/>
                </a:ext>
              </a:extLst>
            </p:cNvPr>
            <p:cNvSpPr/>
            <p:nvPr/>
          </p:nvSpPr>
          <p:spPr>
            <a:xfrm>
              <a:off x="2349669" y="3924011"/>
              <a:ext cx="83589" cy="10434"/>
            </a:xfrm>
            <a:custGeom>
              <a:avLst/>
              <a:gdLst/>
              <a:ahLst/>
              <a:cxnLst/>
              <a:rect l="l" t="t" r="r" b="b"/>
              <a:pathLst>
                <a:path w="1450" h="181" extrusionOk="0">
                  <a:moveTo>
                    <a:pt x="1417" y="1"/>
                  </a:moveTo>
                  <a:cubicBezTo>
                    <a:pt x="953" y="60"/>
                    <a:pt x="476" y="48"/>
                    <a:pt x="0" y="72"/>
                  </a:cubicBezTo>
                  <a:cubicBezTo>
                    <a:pt x="429" y="120"/>
                    <a:pt x="857" y="155"/>
                    <a:pt x="1286" y="179"/>
                  </a:cubicBezTo>
                  <a:cubicBezTo>
                    <a:pt x="1298" y="180"/>
                    <a:pt x="1308" y="181"/>
                    <a:pt x="1319" y="181"/>
                  </a:cubicBezTo>
                  <a:cubicBezTo>
                    <a:pt x="1414" y="181"/>
                    <a:pt x="1449" y="130"/>
                    <a:pt x="1417" y="1"/>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777;p37">
              <a:extLst>
                <a:ext uri="{FF2B5EF4-FFF2-40B4-BE49-F238E27FC236}">
                  <a16:creationId xmlns:a16="http://schemas.microsoft.com/office/drawing/2014/main" id="{078645F7-0F8D-A15D-8F2B-06FF0D9B7280}"/>
                </a:ext>
              </a:extLst>
            </p:cNvPr>
            <p:cNvSpPr/>
            <p:nvPr/>
          </p:nvSpPr>
          <p:spPr>
            <a:xfrm>
              <a:off x="1641295" y="3924011"/>
              <a:ext cx="81744" cy="10549"/>
            </a:xfrm>
            <a:custGeom>
              <a:avLst/>
              <a:gdLst/>
              <a:ahLst/>
              <a:cxnLst/>
              <a:rect l="l" t="t" r="r" b="b"/>
              <a:pathLst>
                <a:path w="1418" h="183" extrusionOk="0">
                  <a:moveTo>
                    <a:pt x="1" y="1"/>
                  </a:moveTo>
                  <a:lnTo>
                    <a:pt x="1" y="1"/>
                  </a:lnTo>
                  <a:cubicBezTo>
                    <a:pt x="11" y="149"/>
                    <a:pt x="12" y="182"/>
                    <a:pt x="89" y="182"/>
                  </a:cubicBezTo>
                  <a:cubicBezTo>
                    <a:pt x="104" y="182"/>
                    <a:pt x="122" y="181"/>
                    <a:pt x="144" y="179"/>
                  </a:cubicBezTo>
                  <a:cubicBezTo>
                    <a:pt x="572" y="155"/>
                    <a:pt x="989" y="120"/>
                    <a:pt x="1418" y="84"/>
                  </a:cubicBezTo>
                  <a:cubicBezTo>
                    <a:pt x="941" y="48"/>
                    <a:pt x="477" y="48"/>
                    <a:pt x="1" y="1"/>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778;p37">
              <a:extLst>
                <a:ext uri="{FF2B5EF4-FFF2-40B4-BE49-F238E27FC236}">
                  <a16:creationId xmlns:a16="http://schemas.microsoft.com/office/drawing/2014/main" id="{E5AB5860-A75B-DC93-ADCA-F72A27220151}"/>
                </a:ext>
              </a:extLst>
            </p:cNvPr>
            <p:cNvSpPr/>
            <p:nvPr/>
          </p:nvSpPr>
          <p:spPr>
            <a:xfrm>
              <a:off x="2317386" y="3722245"/>
              <a:ext cx="124980" cy="8935"/>
            </a:xfrm>
            <a:custGeom>
              <a:avLst/>
              <a:gdLst/>
              <a:ahLst/>
              <a:cxnLst/>
              <a:rect l="l" t="t" r="r" b="b"/>
              <a:pathLst>
                <a:path w="2168" h="155" extrusionOk="0">
                  <a:moveTo>
                    <a:pt x="1" y="0"/>
                  </a:moveTo>
                  <a:cubicBezTo>
                    <a:pt x="715" y="48"/>
                    <a:pt x="1441" y="95"/>
                    <a:pt x="2167" y="155"/>
                  </a:cubicBezTo>
                  <a:cubicBezTo>
                    <a:pt x="2167" y="119"/>
                    <a:pt x="2167" y="95"/>
                    <a:pt x="2167" y="60"/>
                  </a:cubicBezTo>
                  <a:cubicBezTo>
                    <a:pt x="1441" y="0"/>
                    <a:pt x="715" y="0"/>
                    <a:pt x="1"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779;p37">
              <a:extLst>
                <a:ext uri="{FF2B5EF4-FFF2-40B4-BE49-F238E27FC236}">
                  <a16:creationId xmlns:a16="http://schemas.microsoft.com/office/drawing/2014/main" id="{222282AC-2C6F-3B65-DCF0-3AB0BC3951C9}"/>
                </a:ext>
              </a:extLst>
            </p:cNvPr>
            <p:cNvSpPr/>
            <p:nvPr/>
          </p:nvSpPr>
          <p:spPr>
            <a:xfrm>
              <a:off x="1630342" y="3722245"/>
              <a:ext cx="125672" cy="8935"/>
            </a:xfrm>
            <a:custGeom>
              <a:avLst/>
              <a:gdLst/>
              <a:ahLst/>
              <a:cxnLst/>
              <a:rect l="l" t="t" r="r" b="b"/>
              <a:pathLst>
                <a:path w="2180" h="155" extrusionOk="0">
                  <a:moveTo>
                    <a:pt x="2179" y="0"/>
                  </a:moveTo>
                  <a:lnTo>
                    <a:pt x="2179" y="0"/>
                  </a:lnTo>
                  <a:cubicBezTo>
                    <a:pt x="1453" y="12"/>
                    <a:pt x="727" y="0"/>
                    <a:pt x="0" y="60"/>
                  </a:cubicBezTo>
                  <a:cubicBezTo>
                    <a:pt x="0" y="95"/>
                    <a:pt x="0" y="119"/>
                    <a:pt x="12" y="155"/>
                  </a:cubicBezTo>
                  <a:cubicBezTo>
                    <a:pt x="727" y="95"/>
                    <a:pt x="1453" y="48"/>
                    <a:pt x="2179"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780;p37">
              <a:extLst>
                <a:ext uri="{FF2B5EF4-FFF2-40B4-BE49-F238E27FC236}">
                  <a16:creationId xmlns:a16="http://schemas.microsoft.com/office/drawing/2014/main" id="{272E9C17-9F0B-A3D8-E324-50DB43E17A16}"/>
                </a:ext>
              </a:extLst>
            </p:cNvPr>
            <p:cNvSpPr/>
            <p:nvPr/>
          </p:nvSpPr>
          <p:spPr>
            <a:xfrm>
              <a:off x="2316002" y="3548957"/>
              <a:ext cx="124980" cy="7898"/>
            </a:xfrm>
            <a:custGeom>
              <a:avLst/>
              <a:gdLst/>
              <a:ahLst/>
              <a:cxnLst/>
              <a:rect l="l" t="t" r="r" b="b"/>
              <a:pathLst>
                <a:path w="2168" h="137" extrusionOk="0">
                  <a:moveTo>
                    <a:pt x="872" y="0"/>
                  </a:moveTo>
                  <a:cubicBezTo>
                    <a:pt x="560" y="0"/>
                    <a:pt x="247" y="13"/>
                    <a:pt x="1" y="41"/>
                  </a:cubicBezTo>
                  <a:cubicBezTo>
                    <a:pt x="715" y="53"/>
                    <a:pt x="1441" y="77"/>
                    <a:pt x="2168" y="137"/>
                  </a:cubicBezTo>
                  <a:cubicBezTo>
                    <a:pt x="2081" y="50"/>
                    <a:pt x="1480" y="0"/>
                    <a:pt x="872"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781;p37">
              <a:extLst>
                <a:ext uri="{FF2B5EF4-FFF2-40B4-BE49-F238E27FC236}">
                  <a16:creationId xmlns:a16="http://schemas.microsoft.com/office/drawing/2014/main" id="{60BABBCC-E78F-3278-8DC5-3CCEF29FB4BC}"/>
                </a:ext>
              </a:extLst>
            </p:cNvPr>
            <p:cNvSpPr/>
            <p:nvPr/>
          </p:nvSpPr>
          <p:spPr>
            <a:xfrm>
              <a:off x="1632418" y="3549245"/>
              <a:ext cx="124288" cy="7609"/>
            </a:xfrm>
            <a:custGeom>
              <a:avLst/>
              <a:gdLst/>
              <a:ahLst/>
              <a:cxnLst/>
              <a:rect l="l" t="t" r="r" b="b"/>
              <a:pathLst>
                <a:path w="2156" h="132" extrusionOk="0">
                  <a:moveTo>
                    <a:pt x="167" y="1"/>
                  </a:moveTo>
                  <a:cubicBezTo>
                    <a:pt x="83" y="1"/>
                    <a:pt x="24" y="36"/>
                    <a:pt x="0" y="132"/>
                  </a:cubicBezTo>
                  <a:cubicBezTo>
                    <a:pt x="726" y="72"/>
                    <a:pt x="1441" y="48"/>
                    <a:pt x="2155" y="1"/>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782;p37">
              <a:extLst>
                <a:ext uri="{FF2B5EF4-FFF2-40B4-BE49-F238E27FC236}">
                  <a16:creationId xmlns:a16="http://schemas.microsoft.com/office/drawing/2014/main" id="{BE62B853-1F2E-4782-E3E3-D952EFEB6C7C}"/>
                </a:ext>
              </a:extLst>
            </p:cNvPr>
            <p:cNvSpPr/>
            <p:nvPr/>
          </p:nvSpPr>
          <p:spPr>
            <a:xfrm>
              <a:off x="1812912" y="4105888"/>
              <a:ext cx="447575" cy="15161"/>
            </a:xfrm>
            <a:custGeom>
              <a:avLst/>
              <a:gdLst/>
              <a:ahLst/>
              <a:cxnLst/>
              <a:rect l="l" t="t" r="r" b="b"/>
              <a:pathLst>
                <a:path w="7764" h="263" extrusionOk="0">
                  <a:moveTo>
                    <a:pt x="3877" y="1"/>
                  </a:moveTo>
                  <a:cubicBezTo>
                    <a:pt x="2584" y="1"/>
                    <a:pt x="1292" y="48"/>
                    <a:pt x="0" y="144"/>
                  </a:cubicBezTo>
                  <a:cubicBezTo>
                    <a:pt x="0" y="191"/>
                    <a:pt x="0" y="227"/>
                    <a:pt x="0" y="263"/>
                  </a:cubicBezTo>
                  <a:cubicBezTo>
                    <a:pt x="858" y="155"/>
                    <a:pt x="1727" y="120"/>
                    <a:pt x="2584" y="108"/>
                  </a:cubicBezTo>
                  <a:cubicBezTo>
                    <a:pt x="2874" y="104"/>
                    <a:pt x="3164" y="103"/>
                    <a:pt x="3454" y="103"/>
                  </a:cubicBezTo>
                  <a:cubicBezTo>
                    <a:pt x="4034" y="103"/>
                    <a:pt x="4616" y="108"/>
                    <a:pt x="5203" y="108"/>
                  </a:cubicBezTo>
                  <a:cubicBezTo>
                    <a:pt x="6049" y="120"/>
                    <a:pt x="6906" y="155"/>
                    <a:pt x="7751" y="263"/>
                  </a:cubicBezTo>
                  <a:cubicBezTo>
                    <a:pt x="7751" y="227"/>
                    <a:pt x="7763" y="179"/>
                    <a:pt x="7763" y="144"/>
                  </a:cubicBezTo>
                  <a:cubicBezTo>
                    <a:pt x="6466" y="48"/>
                    <a:pt x="5171" y="1"/>
                    <a:pt x="3877" y="1"/>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783;p37">
              <a:extLst>
                <a:ext uri="{FF2B5EF4-FFF2-40B4-BE49-F238E27FC236}">
                  <a16:creationId xmlns:a16="http://schemas.microsoft.com/office/drawing/2014/main" id="{B7E9EA9F-D957-DEAE-5D02-62D70EE3437D}"/>
                </a:ext>
              </a:extLst>
            </p:cNvPr>
            <p:cNvSpPr/>
            <p:nvPr/>
          </p:nvSpPr>
          <p:spPr>
            <a:xfrm>
              <a:off x="1371562" y="2370069"/>
              <a:ext cx="1634998" cy="785620"/>
            </a:xfrm>
            <a:custGeom>
              <a:avLst/>
              <a:gdLst/>
              <a:ahLst/>
              <a:cxnLst/>
              <a:rect l="l" t="t" r="r" b="b"/>
              <a:pathLst>
                <a:path w="28362" h="13628" extrusionOk="0">
                  <a:moveTo>
                    <a:pt x="5002" y="1"/>
                  </a:moveTo>
                  <a:cubicBezTo>
                    <a:pt x="4748" y="1"/>
                    <a:pt x="4508" y="77"/>
                    <a:pt x="4287" y="239"/>
                  </a:cubicBezTo>
                  <a:cubicBezTo>
                    <a:pt x="4085" y="394"/>
                    <a:pt x="3894" y="560"/>
                    <a:pt x="3727" y="751"/>
                  </a:cubicBezTo>
                  <a:cubicBezTo>
                    <a:pt x="3108" y="1430"/>
                    <a:pt x="2584" y="2180"/>
                    <a:pt x="2013" y="2894"/>
                  </a:cubicBezTo>
                  <a:cubicBezTo>
                    <a:pt x="1346" y="3716"/>
                    <a:pt x="727" y="4573"/>
                    <a:pt x="239" y="5502"/>
                  </a:cubicBezTo>
                  <a:cubicBezTo>
                    <a:pt x="1" y="5954"/>
                    <a:pt x="48" y="6168"/>
                    <a:pt x="417" y="6525"/>
                  </a:cubicBezTo>
                  <a:cubicBezTo>
                    <a:pt x="751" y="6847"/>
                    <a:pt x="1156" y="7049"/>
                    <a:pt x="1513" y="7311"/>
                  </a:cubicBezTo>
                  <a:cubicBezTo>
                    <a:pt x="2322" y="7918"/>
                    <a:pt x="3215" y="8395"/>
                    <a:pt x="4144" y="8740"/>
                  </a:cubicBezTo>
                  <a:cubicBezTo>
                    <a:pt x="5561" y="9276"/>
                    <a:pt x="6954" y="9847"/>
                    <a:pt x="8383" y="10347"/>
                  </a:cubicBezTo>
                  <a:cubicBezTo>
                    <a:pt x="10240" y="11002"/>
                    <a:pt x="12097" y="11621"/>
                    <a:pt x="13991" y="12157"/>
                  </a:cubicBezTo>
                  <a:cubicBezTo>
                    <a:pt x="15288" y="12514"/>
                    <a:pt x="16598" y="12824"/>
                    <a:pt x="17896" y="13169"/>
                  </a:cubicBezTo>
                  <a:cubicBezTo>
                    <a:pt x="18741" y="13383"/>
                    <a:pt x="19610" y="13550"/>
                    <a:pt x="20420" y="13622"/>
                  </a:cubicBezTo>
                  <a:cubicBezTo>
                    <a:pt x="20440" y="13620"/>
                    <a:pt x="20460" y="13620"/>
                    <a:pt x="20480" y="13620"/>
                  </a:cubicBezTo>
                  <a:cubicBezTo>
                    <a:pt x="20558" y="13620"/>
                    <a:pt x="20630" y="13628"/>
                    <a:pt x="20695" y="13628"/>
                  </a:cubicBezTo>
                  <a:cubicBezTo>
                    <a:pt x="20777" y="13628"/>
                    <a:pt x="20849" y="13616"/>
                    <a:pt x="20908" y="13562"/>
                  </a:cubicBezTo>
                  <a:cubicBezTo>
                    <a:pt x="21134" y="13348"/>
                    <a:pt x="21420" y="13217"/>
                    <a:pt x="21658" y="13014"/>
                  </a:cubicBezTo>
                  <a:cubicBezTo>
                    <a:pt x="23075" y="11895"/>
                    <a:pt x="24301" y="10597"/>
                    <a:pt x="25349" y="9133"/>
                  </a:cubicBezTo>
                  <a:cubicBezTo>
                    <a:pt x="26111" y="8073"/>
                    <a:pt x="26826" y="6990"/>
                    <a:pt x="27314" y="5775"/>
                  </a:cubicBezTo>
                  <a:cubicBezTo>
                    <a:pt x="27778" y="4620"/>
                    <a:pt x="28076" y="3418"/>
                    <a:pt x="28230" y="2180"/>
                  </a:cubicBezTo>
                  <a:cubicBezTo>
                    <a:pt x="28266" y="1846"/>
                    <a:pt x="28361" y="1525"/>
                    <a:pt x="28278" y="1168"/>
                  </a:cubicBezTo>
                  <a:cubicBezTo>
                    <a:pt x="28195" y="763"/>
                    <a:pt x="27957" y="537"/>
                    <a:pt x="27528" y="537"/>
                  </a:cubicBezTo>
                  <a:cubicBezTo>
                    <a:pt x="27487" y="536"/>
                    <a:pt x="27446" y="535"/>
                    <a:pt x="27405" y="535"/>
                  </a:cubicBezTo>
                  <a:cubicBezTo>
                    <a:pt x="26909" y="535"/>
                    <a:pt x="26404" y="597"/>
                    <a:pt x="25909" y="608"/>
                  </a:cubicBezTo>
                  <a:cubicBezTo>
                    <a:pt x="24456" y="644"/>
                    <a:pt x="23051" y="906"/>
                    <a:pt x="21634" y="1120"/>
                  </a:cubicBezTo>
                  <a:cubicBezTo>
                    <a:pt x="20110" y="1358"/>
                    <a:pt x="18598" y="1572"/>
                    <a:pt x="17062" y="1620"/>
                  </a:cubicBezTo>
                  <a:cubicBezTo>
                    <a:pt x="16483" y="1635"/>
                    <a:pt x="15903" y="1646"/>
                    <a:pt x="15323" y="1646"/>
                  </a:cubicBezTo>
                  <a:cubicBezTo>
                    <a:pt x="14094" y="1646"/>
                    <a:pt x="12867" y="1599"/>
                    <a:pt x="11645" y="1453"/>
                  </a:cubicBezTo>
                  <a:cubicBezTo>
                    <a:pt x="10395" y="1311"/>
                    <a:pt x="9157" y="1061"/>
                    <a:pt x="7930" y="775"/>
                  </a:cubicBezTo>
                  <a:cubicBezTo>
                    <a:pt x="7049" y="560"/>
                    <a:pt x="6204" y="215"/>
                    <a:pt x="5311" y="37"/>
                  </a:cubicBezTo>
                  <a:cubicBezTo>
                    <a:pt x="5206" y="13"/>
                    <a:pt x="5103" y="1"/>
                    <a:pt x="5002" y="1"/>
                  </a:cubicBezTo>
                  <a:close/>
                </a:path>
              </a:pathLst>
            </a:custGeom>
            <a:solidFill>
              <a:srgbClr val="1E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784;p37">
              <a:extLst>
                <a:ext uri="{FF2B5EF4-FFF2-40B4-BE49-F238E27FC236}">
                  <a16:creationId xmlns:a16="http://schemas.microsoft.com/office/drawing/2014/main" id="{9CFABC03-AF1E-44BB-6481-9957F4FED68E}"/>
                </a:ext>
              </a:extLst>
            </p:cNvPr>
            <p:cNvSpPr/>
            <p:nvPr/>
          </p:nvSpPr>
          <p:spPr>
            <a:xfrm>
              <a:off x="1385283" y="2384884"/>
              <a:ext cx="1606866" cy="753914"/>
            </a:xfrm>
            <a:custGeom>
              <a:avLst/>
              <a:gdLst/>
              <a:ahLst/>
              <a:cxnLst/>
              <a:rect l="l" t="t" r="r" b="b"/>
              <a:pathLst>
                <a:path w="27874" h="13078" extrusionOk="0">
                  <a:moveTo>
                    <a:pt x="4799" y="1"/>
                  </a:moveTo>
                  <a:cubicBezTo>
                    <a:pt x="4582" y="1"/>
                    <a:pt x="4386" y="72"/>
                    <a:pt x="4204" y="220"/>
                  </a:cubicBezTo>
                  <a:cubicBezTo>
                    <a:pt x="4109" y="303"/>
                    <a:pt x="4013" y="387"/>
                    <a:pt x="3918" y="470"/>
                  </a:cubicBezTo>
                  <a:cubicBezTo>
                    <a:pt x="3347" y="1065"/>
                    <a:pt x="2870" y="1732"/>
                    <a:pt x="2370" y="2375"/>
                  </a:cubicBezTo>
                  <a:cubicBezTo>
                    <a:pt x="1668" y="3268"/>
                    <a:pt x="930" y="4137"/>
                    <a:pt x="370" y="5125"/>
                  </a:cubicBezTo>
                  <a:cubicBezTo>
                    <a:pt x="84" y="5614"/>
                    <a:pt x="1" y="5590"/>
                    <a:pt x="501" y="6066"/>
                  </a:cubicBezTo>
                  <a:cubicBezTo>
                    <a:pt x="799" y="6352"/>
                    <a:pt x="1156" y="6519"/>
                    <a:pt x="1477" y="6769"/>
                  </a:cubicBezTo>
                  <a:cubicBezTo>
                    <a:pt x="2239" y="7364"/>
                    <a:pt x="3108" y="7816"/>
                    <a:pt x="4001" y="8162"/>
                  </a:cubicBezTo>
                  <a:cubicBezTo>
                    <a:pt x="5359" y="8674"/>
                    <a:pt x="6704" y="9233"/>
                    <a:pt x="8073" y="9721"/>
                  </a:cubicBezTo>
                  <a:cubicBezTo>
                    <a:pt x="10967" y="10757"/>
                    <a:pt x="13907" y="11674"/>
                    <a:pt x="16896" y="12388"/>
                  </a:cubicBezTo>
                  <a:cubicBezTo>
                    <a:pt x="17848" y="12614"/>
                    <a:pt x="18777" y="12876"/>
                    <a:pt x="19741" y="13043"/>
                  </a:cubicBezTo>
                  <a:cubicBezTo>
                    <a:pt x="19870" y="13066"/>
                    <a:pt x="19994" y="13078"/>
                    <a:pt x="20113" y="13078"/>
                  </a:cubicBezTo>
                  <a:cubicBezTo>
                    <a:pt x="20489" y="13078"/>
                    <a:pt x="20821" y="12960"/>
                    <a:pt x="21146" y="12698"/>
                  </a:cubicBezTo>
                  <a:cubicBezTo>
                    <a:pt x="22754" y="11424"/>
                    <a:pt x="24111" y="9947"/>
                    <a:pt x="25290" y="8269"/>
                  </a:cubicBezTo>
                  <a:cubicBezTo>
                    <a:pt x="26349" y="6769"/>
                    <a:pt x="27147" y="5149"/>
                    <a:pt x="27540" y="3340"/>
                  </a:cubicBezTo>
                  <a:cubicBezTo>
                    <a:pt x="27683" y="2661"/>
                    <a:pt x="27778" y="1970"/>
                    <a:pt x="27873" y="1327"/>
                  </a:cubicBezTo>
                  <a:cubicBezTo>
                    <a:pt x="27861" y="1244"/>
                    <a:pt x="27861" y="1196"/>
                    <a:pt x="27861" y="1161"/>
                  </a:cubicBezTo>
                  <a:cubicBezTo>
                    <a:pt x="27807" y="673"/>
                    <a:pt x="27625" y="501"/>
                    <a:pt x="27269" y="501"/>
                  </a:cubicBezTo>
                  <a:cubicBezTo>
                    <a:pt x="27234" y="501"/>
                    <a:pt x="27197" y="503"/>
                    <a:pt x="27159" y="506"/>
                  </a:cubicBezTo>
                  <a:cubicBezTo>
                    <a:pt x="26588" y="553"/>
                    <a:pt x="26016" y="601"/>
                    <a:pt x="25445" y="625"/>
                  </a:cubicBezTo>
                  <a:cubicBezTo>
                    <a:pt x="24099" y="673"/>
                    <a:pt x="22766" y="934"/>
                    <a:pt x="21432" y="1137"/>
                  </a:cubicBezTo>
                  <a:cubicBezTo>
                    <a:pt x="19908" y="1363"/>
                    <a:pt x="18384" y="1589"/>
                    <a:pt x="16848" y="1625"/>
                  </a:cubicBezTo>
                  <a:cubicBezTo>
                    <a:pt x="16263" y="1637"/>
                    <a:pt x="15678" y="1646"/>
                    <a:pt x="15095" y="1646"/>
                  </a:cubicBezTo>
                  <a:cubicBezTo>
                    <a:pt x="13887" y="1646"/>
                    <a:pt x="12683" y="1607"/>
                    <a:pt x="11478" y="1470"/>
                  </a:cubicBezTo>
                  <a:cubicBezTo>
                    <a:pt x="10169" y="1315"/>
                    <a:pt x="8895" y="1077"/>
                    <a:pt x="7621" y="768"/>
                  </a:cubicBezTo>
                  <a:cubicBezTo>
                    <a:pt x="6764" y="553"/>
                    <a:pt x="5930" y="220"/>
                    <a:pt x="5049" y="30"/>
                  </a:cubicBezTo>
                  <a:cubicBezTo>
                    <a:pt x="4962" y="10"/>
                    <a:pt x="4879" y="1"/>
                    <a:pt x="4799" y="1"/>
                  </a:cubicBezTo>
                  <a:close/>
                </a:path>
              </a:pathLst>
            </a:custGeom>
            <a:solidFill>
              <a:srgbClr val="649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785;p37">
              <a:extLst>
                <a:ext uri="{FF2B5EF4-FFF2-40B4-BE49-F238E27FC236}">
                  <a16:creationId xmlns:a16="http://schemas.microsoft.com/office/drawing/2014/main" id="{1FB06B1B-D709-8617-A1FC-DF79124EEEE0}"/>
                </a:ext>
              </a:extLst>
            </p:cNvPr>
            <p:cNvSpPr/>
            <p:nvPr/>
          </p:nvSpPr>
          <p:spPr>
            <a:xfrm>
              <a:off x="1694158" y="1372597"/>
              <a:ext cx="1301392" cy="1052759"/>
            </a:xfrm>
            <a:custGeom>
              <a:avLst/>
              <a:gdLst/>
              <a:ahLst/>
              <a:cxnLst/>
              <a:rect l="l" t="t" r="r" b="b"/>
              <a:pathLst>
                <a:path w="22575" h="18262" extrusionOk="0">
                  <a:moveTo>
                    <a:pt x="9087" y="1"/>
                  </a:moveTo>
                  <a:cubicBezTo>
                    <a:pt x="8863" y="1"/>
                    <a:pt x="8705" y="109"/>
                    <a:pt x="8597" y="326"/>
                  </a:cubicBezTo>
                  <a:cubicBezTo>
                    <a:pt x="8490" y="552"/>
                    <a:pt x="8395" y="778"/>
                    <a:pt x="8323" y="1016"/>
                  </a:cubicBezTo>
                  <a:cubicBezTo>
                    <a:pt x="8180" y="1528"/>
                    <a:pt x="8049" y="2052"/>
                    <a:pt x="7823" y="2540"/>
                  </a:cubicBezTo>
                  <a:cubicBezTo>
                    <a:pt x="7275" y="3743"/>
                    <a:pt x="6656" y="4909"/>
                    <a:pt x="6049" y="6076"/>
                  </a:cubicBezTo>
                  <a:cubicBezTo>
                    <a:pt x="5192" y="7731"/>
                    <a:pt x="4275" y="9351"/>
                    <a:pt x="3215" y="10886"/>
                  </a:cubicBezTo>
                  <a:cubicBezTo>
                    <a:pt x="2394" y="12065"/>
                    <a:pt x="1537" y="13232"/>
                    <a:pt x="775" y="14470"/>
                  </a:cubicBezTo>
                  <a:cubicBezTo>
                    <a:pt x="501" y="14923"/>
                    <a:pt x="239" y="15375"/>
                    <a:pt x="108" y="15899"/>
                  </a:cubicBezTo>
                  <a:cubicBezTo>
                    <a:pt x="1" y="16399"/>
                    <a:pt x="179" y="16744"/>
                    <a:pt x="644" y="16923"/>
                  </a:cubicBezTo>
                  <a:cubicBezTo>
                    <a:pt x="1072" y="17090"/>
                    <a:pt x="1513" y="17221"/>
                    <a:pt x="1965" y="17316"/>
                  </a:cubicBezTo>
                  <a:cubicBezTo>
                    <a:pt x="3072" y="17542"/>
                    <a:pt x="4192" y="17721"/>
                    <a:pt x="5311" y="17804"/>
                  </a:cubicBezTo>
                  <a:cubicBezTo>
                    <a:pt x="6204" y="17875"/>
                    <a:pt x="7097" y="18018"/>
                    <a:pt x="7990" y="18042"/>
                  </a:cubicBezTo>
                  <a:cubicBezTo>
                    <a:pt x="9408" y="18074"/>
                    <a:pt x="10817" y="18240"/>
                    <a:pt x="12191" y="18240"/>
                  </a:cubicBezTo>
                  <a:cubicBezTo>
                    <a:pt x="12350" y="18240"/>
                    <a:pt x="12510" y="18238"/>
                    <a:pt x="12669" y="18233"/>
                  </a:cubicBezTo>
                  <a:cubicBezTo>
                    <a:pt x="12916" y="18252"/>
                    <a:pt x="13160" y="18261"/>
                    <a:pt x="13400" y="18261"/>
                  </a:cubicBezTo>
                  <a:cubicBezTo>
                    <a:pt x="14177" y="18261"/>
                    <a:pt x="14921" y="18167"/>
                    <a:pt x="15657" y="18030"/>
                  </a:cubicBezTo>
                  <a:cubicBezTo>
                    <a:pt x="16622" y="17852"/>
                    <a:pt x="17598" y="17697"/>
                    <a:pt x="18586" y="17613"/>
                  </a:cubicBezTo>
                  <a:cubicBezTo>
                    <a:pt x="19229" y="17566"/>
                    <a:pt x="19872" y="17471"/>
                    <a:pt x="20479" y="17232"/>
                  </a:cubicBezTo>
                  <a:cubicBezTo>
                    <a:pt x="21122" y="16970"/>
                    <a:pt x="21706" y="16637"/>
                    <a:pt x="22087" y="16030"/>
                  </a:cubicBezTo>
                  <a:cubicBezTo>
                    <a:pt x="22563" y="15244"/>
                    <a:pt x="22575" y="14387"/>
                    <a:pt x="22563" y="13518"/>
                  </a:cubicBezTo>
                  <a:cubicBezTo>
                    <a:pt x="22551" y="12649"/>
                    <a:pt x="22265" y="11851"/>
                    <a:pt x="21908" y="11077"/>
                  </a:cubicBezTo>
                  <a:cubicBezTo>
                    <a:pt x="21099" y="9351"/>
                    <a:pt x="20051" y="7791"/>
                    <a:pt x="18860" y="6314"/>
                  </a:cubicBezTo>
                  <a:cubicBezTo>
                    <a:pt x="17860" y="5076"/>
                    <a:pt x="16669" y="4028"/>
                    <a:pt x="15443" y="3028"/>
                  </a:cubicBezTo>
                  <a:cubicBezTo>
                    <a:pt x="14062" y="1885"/>
                    <a:pt x="12574" y="933"/>
                    <a:pt x="10871" y="337"/>
                  </a:cubicBezTo>
                  <a:cubicBezTo>
                    <a:pt x="10311" y="135"/>
                    <a:pt x="9740" y="64"/>
                    <a:pt x="9157" y="4"/>
                  </a:cubicBezTo>
                  <a:cubicBezTo>
                    <a:pt x="9133" y="2"/>
                    <a:pt x="9110" y="1"/>
                    <a:pt x="9087" y="1"/>
                  </a:cubicBezTo>
                  <a:close/>
                </a:path>
              </a:pathLst>
            </a:custGeom>
            <a:solidFill>
              <a:srgbClr val="1E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786;p37">
              <a:extLst>
                <a:ext uri="{FF2B5EF4-FFF2-40B4-BE49-F238E27FC236}">
                  <a16:creationId xmlns:a16="http://schemas.microsoft.com/office/drawing/2014/main" id="{749E84B3-09E6-009A-64DA-8E9B29928D2A}"/>
                </a:ext>
              </a:extLst>
            </p:cNvPr>
            <p:cNvSpPr/>
            <p:nvPr/>
          </p:nvSpPr>
          <p:spPr>
            <a:xfrm>
              <a:off x="1712721" y="1385682"/>
              <a:ext cx="1269110" cy="1022955"/>
            </a:xfrm>
            <a:custGeom>
              <a:avLst/>
              <a:gdLst/>
              <a:ahLst/>
              <a:cxnLst/>
              <a:rect l="l" t="t" r="r" b="b"/>
              <a:pathLst>
                <a:path w="22015" h="17745" extrusionOk="0">
                  <a:moveTo>
                    <a:pt x="9086" y="1"/>
                  </a:moveTo>
                  <a:cubicBezTo>
                    <a:pt x="8652" y="1"/>
                    <a:pt x="8434" y="236"/>
                    <a:pt x="8275" y="789"/>
                  </a:cubicBezTo>
                  <a:cubicBezTo>
                    <a:pt x="8239" y="908"/>
                    <a:pt x="8215" y="1039"/>
                    <a:pt x="8180" y="1170"/>
                  </a:cubicBezTo>
                  <a:cubicBezTo>
                    <a:pt x="8084" y="1563"/>
                    <a:pt x="7977" y="1956"/>
                    <a:pt x="7811" y="2325"/>
                  </a:cubicBezTo>
                  <a:cubicBezTo>
                    <a:pt x="7239" y="3647"/>
                    <a:pt x="6572" y="4933"/>
                    <a:pt x="5906" y="6218"/>
                  </a:cubicBezTo>
                  <a:cubicBezTo>
                    <a:pt x="4953" y="8064"/>
                    <a:pt x="3893" y="9850"/>
                    <a:pt x="2679" y="11540"/>
                  </a:cubicBezTo>
                  <a:cubicBezTo>
                    <a:pt x="2012" y="12469"/>
                    <a:pt x="1346" y="13410"/>
                    <a:pt x="750" y="14386"/>
                  </a:cubicBezTo>
                  <a:cubicBezTo>
                    <a:pt x="488" y="14803"/>
                    <a:pt x="238" y="15219"/>
                    <a:pt x="107" y="15696"/>
                  </a:cubicBezTo>
                  <a:cubicBezTo>
                    <a:pt x="0" y="16101"/>
                    <a:pt x="83" y="16243"/>
                    <a:pt x="464" y="16398"/>
                  </a:cubicBezTo>
                  <a:cubicBezTo>
                    <a:pt x="976" y="16601"/>
                    <a:pt x="1524" y="16720"/>
                    <a:pt x="2060" y="16827"/>
                  </a:cubicBezTo>
                  <a:cubicBezTo>
                    <a:pt x="4191" y="17208"/>
                    <a:pt x="6334" y="17422"/>
                    <a:pt x="8489" y="17529"/>
                  </a:cubicBezTo>
                  <a:cubicBezTo>
                    <a:pt x="9942" y="17601"/>
                    <a:pt x="11383" y="17708"/>
                    <a:pt x="13288" y="17744"/>
                  </a:cubicBezTo>
                  <a:cubicBezTo>
                    <a:pt x="13306" y="17744"/>
                    <a:pt x="13325" y="17744"/>
                    <a:pt x="13345" y="17744"/>
                  </a:cubicBezTo>
                  <a:cubicBezTo>
                    <a:pt x="13867" y="17744"/>
                    <a:pt x="14762" y="17596"/>
                    <a:pt x="15669" y="17458"/>
                  </a:cubicBezTo>
                  <a:cubicBezTo>
                    <a:pt x="16502" y="17327"/>
                    <a:pt x="17312" y="17124"/>
                    <a:pt x="18145" y="17089"/>
                  </a:cubicBezTo>
                  <a:cubicBezTo>
                    <a:pt x="18883" y="17041"/>
                    <a:pt x="19586" y="16874"/>
                    <a:pt x="20253" y="16601"/>
                  </a:cubicBezTo>
                  <a:cubicBezTo>
                    <a:pt x="21086" y="16267"/>
                    <a:pt x="21634" y="15672"/>
                    <a:pt x="21812" y="14767"/>
                  </a:cubicBezTo>
                  <a:cubicBezTo>
                    <a:pt x="22015" y="13707"/>
                    <a:pt x="21955" y="12648"/>
                    <a:pt x="21550" y="11624"/>
                  </a:cubicBezTo>
                  <a:cubicBezTo>
                    <a:pt x="21038" y="10350"/>
                    <a:pt x="20396" y="9147"/>
                    <a:pt x="19622" y="8016"/>
                  </a:cubicBezTo>
                  <a:cubicBezTo>
                    <a:pt x="18776" y="6766"/>
                    <a:pt x="17848" y="5587"/>
                    <a:pt x="16752" y="4552"/>
                  </a:cubicBezTo>
                  <a:cubicBezTo>
                    <a:pt x="15693" y="3551"/>
                    <a:pt x="14585" y="2599"/>
                    <a:pt x="13383" y="1765"/>
                  </a:cubicBezTo>
                  <a:cubicBezTo>
                    <a:pt x="12192" y="956"/>
                    <a:pt x="10906" y="349"/>
                    <a:pt x="9489" y="51"/>
                  </a:cubicBezTo>
                  <a:cubicBezTo>
                    <a:pt x="9337" y="18"/>
                    <a:pt x="9204" y="1"/>
                    <a:pt x="9086" y="1"/>
                  </a:cubicBezTo>
                  <a:close/>
                </a:path>
              </a:pathLst>
            </a:custGeom>
            <a:solidFill>
              <a:srgbClr val="EEB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787;p37">
              <a:extLst>
                <a:ext uri="{FF2B5EF4-FFF2-40B4-BE49-F238E27FC236}">
                  <a16:creationId xmlns:a16="http://schemas.microsoft.com/office/drawing/2014/main" id="{857A7AC8-B627-8466-2EB2-7698D7E4C4CE}"/>
                </a:ext>
              </a:extLst>
            </p:cNvPr>
            <p:cNvSpPr/>
            <p:nvPr/>
          </p:nvSpPr>
          <p:spPr>
            <a:xfrm>
              <a:off x="1068221" y="1351152"/>
              <a:ext cx="1080372" cy="1386019"/>
            </a:xfrm>
            <a:custGeom>
              <a:avLst/>
              <a:gdLst/>
              <a:ahLst/>
              <a:cxnLst/>
              <a:rect l="l" t="t" r="r" b="b"/>
              <a:pathLst>
                <a:path w="18741" h="24043" extrusionOk="0">
                  <a:moveTo>
                    <a:pt x="17777" y="0"/>
                  </a:moveTo>
                  <a:cubicBezTo>
                    <a:pt x="17610" y="0"/>
                    <a:pt x="17446" y="31"/>
                    <a:pt x="17276" y="31"/>
                  </a:cubicBezTo>
                  <a:cubicBezTo>
                    <a:pt x="17089" y="28"/>
                    <a:pt x="16902" y="26"/>
                    <a:pt x="16716" y="26"/>
                  </a:cubicBezTo>
                  <a:cubicBezTo>
                    <a:pt x="16157" y="26"/>
                    <a:pt x="15603" y="46"/>
                    <a:pt x="15050" y="126"/>
                  </a:cubicBezTo>
                  <a:cubicBezTo>
                    <a:pt x="13026" y="424"/>
                    <a:pt x="11097" y="1007"/>
                    <a:pt x="9251" y="1900"/>
                  </a:cubicBezTo>
                  <a:cubicBezTo>
                    <a:pt x="7573" y="2722"/>
                    <a:pt x="5989" y="3662"/>
                    <a:pt x="4644" y="4972"/>
                  </a:cubicBezTo>
                  <a:cubicBezTo>
                    <a:pt x="2917" y="6639"/>
                    <a:pt x="1750" y="8675"/>
                    <a:pt x="917" y="10925"/>
                  </a:cubicBezTo>
                  <a:cubicBezTo>
                    <a:pt x="214" y="12842"/>
                    <a:pt x="72" y="14866"/>
                    <a:pt x="12" y="16461"/>
                  </a:cubicBezTo>
                  <a:cubicBezTo>
                    <a:pt x="0" y="18438"/>
                    <a:pt x="262" y="19926"/>
                    <a:pt x="726" y="21391"/>
                  </a:cubicBezTo>
                  <a:cubicBezTo>
                    <a:pt x="929" y="22022"/>
                    <a:pt x="1131" y="22653"/>
                    <a:pt x="1500" y="23236"/>
                  </a:cubicBezTo>
                  <a:cubicBezTo>
                    <a:pt x="1854" y="23787"/>
                    <a:pt x="2465" y="24043"/>
                    <a:pt x="3061" y="24043"/>
                  </a:cubicBezTo>
                  <a:cubicBezTo>
                    <a:pt x="3508" y="24043"/>
                    <a:pt x="3946" y="23899"/>
                    <a:pt x="4263" y="23629"/>
                  </a:cubicBezTo>
                  <a:cubicBezTo>
                    <a:pt x="4679" y="23260"/>
                    <a:pt x="5048" y="22855"/>
                    <a:pt x="5382" y="22415"/>
                  </a:cubicBezTo>
                  <a:cubicBezTo>
                    <a:pt x="6215" y="21307"/>
                    <a:pt x="6942" y="20117"/>
                    <a:pt x="7680" y="18950"/>
                  </a:cubicBezTo>
                  <a:cubicBezTo>
                    <a:pt x="8775" y="17176"/>
                    <a:pt x="9894" y="15402"/>
                    <a:pt x="11168" y="13759"/>
                  </a:cubicBezTo>
                  <a:cubicBezTo>
                    <a:pt x="13514" y="10723"/>
                    <a:pt x="15574" y="7508"/>
                    <a:pt x="17598" y="4258"/>
                  </a:cubicBezTo>
                  <a:cubicBezTo>
                    <a:pt x="18098" y="3472"/>
                    <a:pt x="18467" y="2614"/>
                    <a:pt x="18645" y="1698"/>
                  </a:cubicBezTo>
                  <a:cubicBezTo>
                    <a:pt x="18741" y="1186"/>
                    <a:pt x="18717" y="698"/>
                    <a:pt x="18372" y="269"/>
                  </a:cubicBezTo>
                  <a:cubicBezTo>
                    <a:pt x="18264" y="138"/>
                    <a:pt x="18157" y="55"/>
                    <a:pt x="17979" y="19"/>
                  </a:cubicBezTo>
                  <a:cubicBezTo>
                    <a:pt x="17911" y="5"/>
                    <a:pt x="17844" y="0"/>
                    <a:pt x="17777" y="0"/>
                  </a:cubicBezTo>
                  <a:close/>
                </a:path>
              </a:pathLst>
            </a:custGeom>
            <a:solidFill>
              <a:srgbClr val="1E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788;p37">
              <a:extLst>
                <a:ext uri="{FF2B5EF4-FFF2-40B4-BE49-F238E27FC236}">
                  <a16:creationId xmlns:a16="http://schemas.microsoft.com/office/drawing/2014/main" id="{195AA891-F2D5-E69A-E75E-14F88F0E86A4}"/>
                </a:ext>
              </a:extLst>
            </p:cNvPr>
            <p:cNvSpPr/>
            <p:nvPr/>
          </p:nvSpPr>
          <p:spPr>
            <a:xfrm>
              <a:off x="1084651" y="1363546"/>
              <a:ext cx="1048147" cy="1359847"/>
            </a:xfrm>
            <a:custGeom>
              <a:avLst/>
              <a:gdLst/>
              <a:ahLst/>
              <a:cxnLst/>
              <a:rect l="l" t="t" r="r" b="b"/>
              <a:pathLst>
                <a:path w="18182" h="23589" extrusionOk="0">
                  <a:moveTo>
                    <a:pt x="17093" y="0"/>
                  </a:moveTo>
                  <a:cubicBezTo>
                    <a:pt x="16873" y="0"/>
                    <a:pt x="16658" y="33"/>
                    <a:pt x="16443" y="42"/>
                  </a:cubicBezTo>
                  <a:cubicBezTo>
                    <a:pt x="15872" y="54"/>
                    <a:pt x="15312" y="78"/>
                    <a:pt x="14753" y="173"/>
                  </a:cubicBezTo>
                  <a:cubicBezTo>
                    <a:pt x="12741" y="506"/>
                    <a:pt x="10812" y="1090"/>
                    <a:pt x="8978" y="1995"/>
                  </a:cubicBezTo>
                  <a:cubicBezTo>
                    <a:pt x="7335" y="2804"/>
                    <a:pt x="5764" y="3757"/>
                    <a:pt x="4454" y="5055"/>
                  </a:cubicBezTo>
                  <a:cubicBezTo>
                    <a:pt x="2823" y="6650"/>
                    <a:pt x="1715" y="8591"/>
                    <a:pt x="930" y="10710"/>
                  </a:cubicBezTo>
                  <a:cubicBezTo>
                    <a:pt x="227" y="12615"/>
                    <a:pt x="49" y="14615"/>
                    <a:pt x="13" y="16342"/>
                  </a:cubicBezTo>
                  <a:cubicBezTo>
                    <a:pt x="1" y="18175"/>
                    <a:pt x="191" y="19413"/>
                    <a:pt x="656" y="20949"/>
                  </a:cubicBezTo>
                  <a:cubicBezTo>
                    <a:pt x="846" y="21592"/>
                    <a:pt x="1025" y="22235"/>
                    <a:pt x="1382" y="22807"/>
                  </a:cubicBezTo>
                  <a:cubicBezTo>
                    <a:pt x="1620" y="23176"/>
                    <a:pt x="1918" y="23450"/>
                    <a:pt x="2370" y="23545"/>
                  </a:cubicBezTo>
                  <a:cubicBezTo>
                    <a:pt x="2510" y="23574"/>
                    <a:pt x="2645" y="23588"/>
                    <a:pt x="2776" y="23588"/>
                  </a:cubicBezTo>
                  <a:cubicBezTo>
                    <a:pt x="3239" y="23588"/>
                    <a:pt x="3649" y="23409"/>
                    <a:pt x="4001" y="23057"/>
                  </a:cubicBezTo>
                  <a:cubicBezTo>
                    <a:pt x="4466" y="22604"/>
                    <a:pt x="4894" y="22116"/>
                    <a:pt x="5240" y="21569"/>
                  </a:cubicBezTo>
                  <a:cubicBezTo>
                    <a:pt x="6168" y="20080"/>
                    <a:pt x="7133" y="18616"/>
                    <a:pt x="8061" y="17116"/>
                  </a:cubicBezTo>
                  <a:cubicBezTo>
                    <a:pt x="9204" y="15294"/>
                    <a:pt x="10478" y="13556"/>
                    <a:pt x="11788" y="11841"/>
                  </a:cubicBezTo>
                  <a:cubicBezTo>
                    <a:pt x="13503" y="9603"/>
                    <a:pt x="15027" y="7222"/>
                    <a:pt x="16539" y="4840"/>
                  </a:cubicBezTo>
                  <a:cubicBezTo>
                    <a:pt x="17134" y="3912"/>
                    <a:pt x="17694" y="2971"/>
                    <a:pt x="18003" y="1888"/>
                  </a:cubicBezTo>
                  <a:cubicBezTo>
                    <a:pt x="18110" y="1483"/>
                    <a:pt x="18182" y="1066"/>
                    <a:pt x="18075" y="649"/>
                  </a:cubicBezTo>
                  <a:cubicBezTo>
                    <a:pt x="17979" y="256"/>
                    <a:pt x="17741" y="78"/>
                    <a:pt x="17348" y="18"/>
                  </a:cubicBezTo>
                  <a:cubicBezTo>
                    <a:pt x="17262" y="5"/>
                    <a:pt x="17177" y="0"/>
                    <a:pt x="17093" y="0"/>
                  </a:cubicBezTo>
                  <a:close/>
                </a:path>
              </a:pathLst>
            </a:custGeom>
            <a:solidFill>
              <a:srgbClr val="E071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789;p37">
              <a:extLst>
                <a:ext uri="{FF2B5EF4-FFF2-40B4-BE49-F238E27FC236}">
                  <a16:creationId xmlns:a16="http://schemas.microsoft.com/office/drawing/2014/main" id="{F96088C4-0A40-DA3D-9BA1-07695AB09E9B}"/>
                </a:ext>
              </a:extLst>
            </p:cNvPr>
            <p:cNvSpPr/>
            <p:nvPr/>
          </p:nvSpPr>
          <p:spPr>
            <a:xfrm>
              <a:off x="1211648" y="2809514"/>
              <a:ext cx="1298683" cy="538024"/>
            </a:xfrm>
            <a:custGeom>
              <a:avLst/>
              <a:gdLst/>
              <a:ahLst/>
              <a:cxnLst/>
              <a:rect l="l" t="t" r="r" b="b"/>
              <a:pathLst>
                <a:path w="22528" h="9333" extrusionOk="0">
                  <a:moveTo>
                    <a:pt x="1358" y="1"/>
                  </a:moveTo>
                  <a:cubicBezTo>
                    <a:pt x="1106" y="1"/>
                    <a:pt x="855" y="41"/>
                    <a:pt x="608" y="153"/>
                  </a:cubicBezTo>
                  <a:cubicBezTo>
                    <a:pt x="191" y="343"/>
                    <a:pt x="1" y="700"/>
                    <a:pt x="84" y="1165"/>
                  </a:cubicBezTo>
                  <a:cubicBezTo>
                    <a:pt x="120" y="1367"/>
                    <a:pt x="191" y="1546"/>
                    <a:pt x="274" y="1736"/>
                  </a:cubicBezTo>
                  <a:cubicBezTo>
                    <a:pt x="548" y="2296"/>
                    <a:pt x="929" y="2796"/>
                    <a:pt x="1370" y="3248"/>
                  </a:cubicBezTo>
                  <a:cubicBezTo>
                    <a:pt x="2977" y="4879"/>
                    <a:pt x="4739" y="6284"/>
                    <a:pt x="6787" y="7332"/>
                  </a:cubicBezTo>
                  <a:cubicBezTo>
                    <a:pt x="6870" y="7380"/>
                    <a:pt x="6954" y="7415"/>
                    <a:pt x="6978" y="7523"/>
                  </a:cubicBezTo>
                  <a:cubicBezTo>
                    <a:pt x="7049" y="7868"/>
                    <a:pt x="7144" y="8201"/>
                    <a:pt x="7073" y="8558"/>
                  </a:cubicBezTo>
                  <a:cubicBezTo>
                    <a:pt x="7049" y="8689"/>
                    <a:pt x="7061" y="8844"/>
                    <a:pt x="7085" y="8987"/>
                  </a:cubicBezTo>
                  <a:cubicBezTo>
                    <a:pt x="7131" y="9219"/>
                    <a:pt x="7141" y="9270"/>
                    <a:pt x="7290" y="9270"/>
                  </a:cubicBezTo>
                  <a:cubicBezTo>
                    <a:pt x="7332" y="9270"/>
                    <a:pt x="7386" y="9266"/>
                    <a:pt x="7454" y="9261"/>
                  </a:cubicBezTo>
                  <a:lnTo>
                    <a:pt x="7692" y="9261"/>
                  </a:lnTo>
                  <a:cubicBezTo>
                    <a:pt x="7831" y="9259"/>
                    <a:pt x="7971" y="9258"/>
                    <a:pt x="8110" y="9258"/>
                  </a:cubicBezTo>
                  <a:cubicBezTo>
                    <a:pt x="9281" y="9258"/>
                    <a:pt x="10446" y="9327"/>
                    <a:pt x="11610" y="9327"/>
                  </a:cubicBezTo>
                  <a:cubicBezTo>
                    <a:pt x="11808" y="9327"/>
                    <a:pt x="12006" y="9325"/>
                    <a:pt x="12204" y="9320"/>
                  </a:cubicBezTo>
                  <a:cubicBezTo>
                    <a:pt x="13074" y="9297"/>
                    <a:pt x="13955" y="9332"/>
                    <a:pt x="14824" y="9273"/>
                  </a:cubicBezTo>
                  <a:cubicBezTo>
                    <a:pt x="15201" y="9249"/>
                    <a:pt x="15578" y="9242"/>
                    <a:pt x="15955" y="9242"/>
                  </a:cubicBezTo>
                  <a:cubicBezTo>
                    <a:pt x="16395" y="9242"/>
                    <a:pt x="16835" y="9251"/>
                    <a:pt x="17275" y="9251"/>
                  </a:cubicBezTo>
                  <a:cubicBezTo>
                    <a:pt x="17387" y="9251"/>
                    <a:pt x="17498" y="9250"/>
                    <a:pt x="17610" y="9249"/>
                  </a:cubicBezTo>
                  <a:cubicBezTo>
                    <a:pt x="18908" y="9225"/>
                    <a:pt x="20182" y="9094"/>
                    <a:pt x="21456" y="8880"/>
                  </a:cubicBezTo>
                  <a:cubicBezTo>
                    <a:pt x="21563" y="8856"/>
                    <a:pt x="21634" y="8820"/>
                    <a:pt x="21706" y="8737"/>
                  </a:cubicBezTo>
                  <a:cubicBezTo>
                    <a:pt x="21896" y="8523"/>
                    <a:pt x="21908" y="8261"/>
                    <a:pt x="21932" y="7999"/>
                  </a:cubicBezTo>
                  <a:cubicBezTo>
                    <a:pt x="21991" y="7523"/>
                    <a:pt x="22015" y="7046"/>
                    <a:pt x="22396" y="6677"/>
                  </a:cubicBezTo>
                  <a:cubicBezTo>
                    <a:pt x="22432" y="6653"/>
                    <a:pt x="22444" y="6594"/>
                    <a:pt x="22468" y="6546"/>
                  </a:cubicBezTo>
                  <a:cubicBezTo>
                    <a:pt x="22527" y="6427"/>
                    <a:pt x="22503" y="6356"/>
                    <a:pt x="22361" y="6344"/>
                  </a:cubicBezTo>
                  <a:cubicBezTo>
                    <a:pt x="22170" y="6344"/>
                    <a:pt x="21991" y="6320"/>
                    <a:pt x="21813" y="6320"/>
                  </a:cubicBezTo>
                  <a:cubicBezTo>
                    <a:pt x="21348" y="6308"/>
                    <a:pt x="20884" y="6320"/>
                    <a:pt x="20420" y="6284"/>
                  </a:cubicBezTo>
                  <a:cubicBezTo>
                    <a:pt x="19372" y="6201"/>
                    <a:pt x="18348" y="6022"/>
                    <a:pt x="17324" y="5820"/>
                  </a:cubicBezTo>
                  <a:cubicBezTo>
                    <a:pt x="15824" y="5522"/>
                    <a:pt x="14324" y="5213"/>
                    <a:pt x="12871" y="4701"/>
                  </a:cubicBezTo>
                  <a:cubicBezTo>
                    <a:pt x="10180" y="3736"/>
                    <a:pt x="7621" y="2451"/>
                    <a:pt x="5037" y="1224"/>
                  </a:cubicBezTo>
                  <a:cubicBezTo>
                    <a:pt x="4073" y="772"/>
                    <a:pt x="3120" y="295"/>
                    <a:pt x="2060" y="81"/>
                  </a:cubicBezTo>
                  <a:cubicBezTo>
                    <a:pt x="1826" y="35"/>
                    <a:pt x="1591" y="1"/>
                    <a:pt x="1358" y="1"/>
                  </a:cubicBezTo>
                  <a:close/>
                </a:path>
              </a:pathLst>
            </a:custGeom>
            <a:solidFill>
              <a:srgbClr val="1E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790;p37">
              <a:extLst>
                <a:ext uri="{FF2B5EF4-FFF2-40B4-BE49-F238E27FC236}">
                  <a16:creationId xmlns:a16="http://schemas.microsoft.com/office/drawing/2014/main" id="{78A9D3F0-33CD-66C5-3BB2-42BE52D05A33}"/>
                </a:ext>
              </a:extLst>
            </p:cNvPr>
            <p:cNvSpPr/>
            <p:nvPr/>
          </p:nvSpPr>
          <p:spPr>
            <a:xfrm>
              <a:off x="1223293" y="2824272"/>
              <a:ext cx="1266400" cy="510296"/>
            </a:xfrm>
            <a:custGeom>
              <a:avLst/>
              <a:gdLst/>
              <a:ahLst/>
              <a:cxnLst/>
              <a:rect l="l" t="t" r="r" b="b"/>
              <a:pathLst>
                <a:path w="21968" h="8852" extrusionOk="0">
                  <a:moveTo>
                    <a:pt x="1100" y="0"/>
                  </a:moveTo>
                  <a:cubicBezTo>
                    <a:pt x="904" y="0"/>
                    <a:pt x="709" y="29"/>
                    <a:pt x="513" y="111"/>
                  </a:cubicBezTo>
                  <a:cubicBezTo>
                    <a:pt x="144" y="278"/>
                    <a:pt x="1" y="563"/>
                    <a:pt x="96" y="956"/>
                  </a:cubicBezTo>
                  <a:cubicBezTo>
                    <a:pt x="132" y="1147"/>
                    <a:pt x="215" y="1325"/>
                    <a:pt x="299" y="1504"/>
                  </a:cubicBezTo>
                  <a:cubicBezTo>
                    <a:pt x="572" y="2028"/>
                    <a:pt x="930" y="2480"/>
                    <a:pt x="1346" y="2885"/>
                  </a:cubicBezTo>
                  <a:cubicBezTo>
                    <a:pt x="2942" y="4492"/>
                    <a:pt x="4704" y="5885"/>
                    <a:pt x="6740" y="6886"/>
                  </a:cubicBezTo>
                  <a:cubicBezTo>
                    <a:pt x="6883" y="6945"/>
                    <a:pt x="6954" y="7040"/>
                    <a:pt x="6990" y="7183"/>
                  </a:cubicBezTo>
                  <a:cubicBezTo>
                    <a:pt x="7073" y="7517"/>
                    <a:pt x="7121" y="7850"/>
                    <a:pt x="7085" y="8195"/>
                  </a:cubicBezTo>
                  <a:cubicBezTo>
                    <a:pt x="7073" y="8386"/>
                    <a:pt x="7038" y="8588"/>
                    <a:pt x="7097" y="8791"/>
                  </a:cubicBezTo>
                  <a:cubicBezTo>
                    <a:pt x="7359" y="8791"/>
                    <a:pt x="7621" y="8785"/>
                    <a:pt x="7883" y="8785"/>
                  </a:cubicBezTo>
                  <a:cubicBezTo>
                    <a:pt x="8014" y="8785"/>
                    <a:pt x="8145" y="8787"/>
                    <a:pt x="8276" y="8791"/>
                  </a:cubicBezTo>
                  <a:cubicBezTo>
                    <a:pt x="9633" y="8814"/>
                    <a:pt x="10990" y="8850"/>
                    <a:pt x="12348" y="8850"/>
                  </a:cubicBezTo>
                  <a:cubicBezTo>
                    <a:pt x="12467" y="8851"/>
                    <a:pt x="12586" y="8851"/>
                    <a:pt x="12705" y="8851"/>
                  </a:cubicBezTo>
                  <a:cubicBezTo>
                    <a:pt x="14134" y="8851"/>
                    <a:pt x="15562" y="8791"/>
                    <a:pt x="16991" y="8791"/>
                  </a:cubicBezTo>
                  <a:cubicBezTo>
                    <a:pt x="18289" y="8791"/>
                    <a:pt x="19599" y="8695"/>
                    <a:pt x="20885" y="8433"/>
                  </a:cubicBezTo>
                  <a:cubicBezTo>
                    <a:pt x="21551" y="8291"/>
                    <a:pt x="21420" y="8433"/>
                    <a:pt x="21539" y="7790"/>
                  </a:cubicBezTo>
                  <a:cubicBezTo>
                    <a:pt x="21551" y="7695"/>
                    <a:pt x="21551" y="7600"/>
                    <a:pt x="21551" y="7505"/>
                  </a:cubicBezTo>
                  <a:cubicBezTo>
                    <a:pt x="21539" y="7064"/>
                    <a:pt x="21575" y="6647"/>
                    <a:pt x="21968" y="6350"/>
                  </a:cubicBezTo>
                  <a:cubicBezTo>
                    <a:pt x="21968" y="6338"/>
                    <a:pt x="21956" y="6314"/>
                    <a:pt x="21944" y="6302"/>
                  </a:cubicBezTo>
                  <a:lnTo>
                    <a:pt x="21599" y="6302"/>
                  </a:lnTo>
                  <a:cubicBezTo>
                    <a:pt x="21430" y="6306"/>
                    <a:pt x="21260" y="6308"/>
                    <a:pt x="21092" y="6308"/>
                  </a:cubicBezTo>
                  <a:cubicBezTo>
                    <a:pt x="20714" y="6308"/>
                    <a:pt x="20338" y="6296"/>
                    <a:pt x="19968" y="6255"/>
                  </a:cubicBezTo>
                  <a:cubicBezTo>
                    <a:pt x="18468" y="6088"/>
                    <a:pt x="16979" y="5850"/>
                    <a:pt x="15503" y="5504"/>
                  </a:cubicBezTo>
                  <a:cubicBezTo>
                    <a:pt x="14479" y="5254"/>
                    <a:pt x="13443" y="5040"/>
                    <a:pt x="12443" y="4671"/>
                  </a:cubicBezTo>
                  <a:cubicBezTo>
                    <a:pt x="9752" y="3683"/>
                    <a:pt x="7180" y="2421"/>
                    <a:pt x="4585" y="1182"/>
                  </a:cubicBezTo>
                  <a:cubicBezTo>
                    <a:pt x="3692" y="754"/>
                    <a:pt x="2787" y="313"/>
                    <a:pt x="1799" y="87"/>
                  </a:cubicBezTo>
                  <a:cubicBezTo>
                    <a:pt x="1566" y="42"/>
                    <a:pt x="1333" y="0"/>
                    <a:pt x="1100" y="0"/>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5" name="Google Shape;64;p19">
            <a:extLst>
              <a:ext uri="{FF2B5EF4-FFF2-40B4-BE49-F238E27FC236}">
                <a16:creationId xmlns:a16="http://schemas.microsoft.com/office/drawing/2014/main" id="{6C600126-0532-3214-AA5C-981038B0E193}"/>
              </a:ext>
            </a:extLst>
          </p:cNvPr>
          <p:cNvSpPr txBox="1">
            <a:spLocks/>
          </p:cNvSpPr>
          <p:nvPr/>
        </p:nvSpPr>
        <p:spPr>
          <a:xfrm>
            <a:off x="4320371" y="5752351"/>
            <a:ext cx="3300900" cy="102441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1pPr>
            <a:lvl2pPr marR="0" lvl="1"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9pPr>
          </a:lstStyle>
          <a:p>
            <a:pPr algn="r"/>
            <a:r>
              <a:rPr lang="vi-VN" sz="6600" dirty="0">
                <a:latin typeface="#9Slide07 Cadena" panose="02000503000000020004" pitchFamily="2" charset="0"/>
              </a:rPr>
              <a:t>BÀI TẬP</a:t>
            </a:r>
            <a:endParaRPr lang="en-US" sz="6600" dirty="0">
              <a:latin typeface="#9Slide07 Cadena" panose="02000503000000020004" pitchFamily="2" charset="0"/>
            </a:endParaRPr>
          </a:p>
        </p:txBody>
      </p:sp>
      <p:grpSp>
        <p:nvGrpSpPr>
          <p:cNvPr id="246" name="Google Shape;1089;p26">
            <a:extLst>
              <a:ext uri="{FF2B5EF4-FFF2-40B4-BE49-F238E27FC236}">
                <a16:creationId xmlns:a16="http://schemas.microsoft.com/office/drawing/2014/main" id="{6A76D200-1B3D-7D22-0580-3FDA245EBAEB}"/>
              </a:ext>
            </a:extLst>
          </p:cNvPr>
          <p:cNvGrpSpPr/>
          <p:nvPr/>
        </p:nvGrpSpPr>
        <p:grpSpPr>
          <a:xfrm rot="10800000">
            <a:off x="7945859" y="-3042406"/>
            <a:ext cx="610401" cy="986041"/>
            <a:chOff x="7772440" y="1784767"/>
            <a:chExt cx="913200" cy="1475181"/>
          </a:xfrm>
        </p:grpSpPr>
        <p:sp>
          <p:nvSpPr>
            <p:cNvPr id="247" name="Google Shape;1090;p26">
              <a:extLst>
                <a:ext uri="{FF2B5EF4-FFF2-40B4-BE49-F238E27FC236}">
                  <a16:creationId xmlns:a16="http://schemas.microsoft.com/office/drawing/2014/main" id="{6791F751-D5A4-C436-541D-5E8627C5B31F}"/>
                </a:ext>
              </a:extLst>
            </p:cNvPr>
            <p:cNvSpPr/>
            <p:nvPr/>
          </p:nvSpPr>
          <p:spPr>
            <a:xfrm>
              <a:off x="7864559" y="2528349"/>
              <a:ext cx="724967" cy="241682"/>
            </a:xfrm>
            <a:custGeom>
              <a:avLst/>
              <a:gdLst/>
              <a:ahLst/>
              <a:cxnLst/>
              <a:rect l="l" t="t" r="r" b="b"/>
              <a:pathLst>
                <a:path w="9074" h="3025" extrusionOk="0">
                  <a:moveTo>
                    <a:pt x="0" y="0"/>
                  </a:moveTo>
                  <a:lnTo>
                    <a:pt x="0" y="0"/>
                  </a:lnTo>
                  <a:cubicBezTo>
                    <a:pt x="84" y="167"/>
                    <a:pt x="151" y="335"/>
                    <a:pt x="234" y="485"/>
                  </a:cubicBezTo>
                  <a:cubicBezTo>
                    <a:pt x="568" y="1086"/>
                    <a:pt x="886" y="1721"/>
                    <a:pt x="1370" y="2223"/>
                  </a:cubicBezTo>
                  <a:cubicBezTo>
                    <a:pt x="1888" y="2774"/>
                    <a:pt x="1922" y="3025"/>
                    <a:pt x="2740" y="3025"/>
                  </a:cubicBezTo>
                  <a:lnTo>
                    <a:pt x="6032" y="2774"/>
                  </a:lnTo>
                  <a:cubicBezTo>
                    <a:pt x="6517" y="2741"/>
                    <a:pt x="7502" y="2841"/>
                    <a:pt x="7803" y="2406"/>
                  </a:cubicBezTo>
                  <a:cubicBezTo>
                    <a:pt x="8238" y="1788"/>
                    <a:pt x="8639" y="1137"/>
                    <a:pt x="8923" y="452"/>
                  </a:cubicBezTo>
                  <a:cubicBezTo>
                    <a:pt x="8973" y="318"/>
                    <a:pt x="9023" y="201"/>
                    <a:pt x="9073" y="67"/>
                  </a:cubicBezTo>
                  <a:lnTo>
                    <a:pt x="9073" y="67"/>
                  </a:lnTo>
                  <a:cubicBezTo>
                    <a:pt x="8478" y="77"/>
                    <a:pt x="7883" y="81"/>
                    <a:pt x="7288" y="81"/>
                  </a:cubicBezTo>
                  <a:cubicBezTo>
                    <a:pt x="4859" y="81"/>
                    <a:pt x="2429" y="14"/>
                    <a:pt x="0" y="0"/>
                  </a:cubicBez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091;p26">
              <a:extLst>
                <a:ext uri="{FF2B5EF4-FFF2-40B4-BE49-F238E27FC236}">
                  <a16:creationId xmlns:a16="http://schemas.microsoft.com/office/drawing/2014/main" id="{056AEEDC-4D9E-2A1A-84B6-4B8D545AB5C7}"/>
                </a:ext>
              </a:extLst>
            </p:cNvPr>
            <p:cNvSpPr/>
            <p:nvPr/>
          </p:nvSpPr>
          <p:spPr>
            <a:xfrm>
              <a:off x="7772440" y="1784767"/>
              <a:ext cx="913200" cy="1475181"/>
            </a:xfrm>
            <a:custGeom>
              <a:avLst/>
              <a:gdLst/>
              <a:ahLst/>
              <a:cxnLst/>
              <a:rect l="l" t="t" r="r" b="b"/>
              <a:pathLst>
                <a:path w="11430" h="18464" extrusionOk="0">
                  <a:moveTo>
                    <a:pt x="9775" y="13518"/>
                  </a:moveTo>
                  <a:cubicBezTo>
                    <a:pt x="9875" y="13802"/>
                    <a:pt x="9892" y="14103"/>
                    <a:pt x="9775" y="14370"/>
                  </a:cubicBezTo>
                  <a:cubicBezTo>
                    <a:pt x="9608" y="14754"/>
                    <a:pt x="9725" y="14754"/>
                    <a:pt x="9758" y="15172"/>
                  </a:cubicBezTo>
                  <a:cubicBezTo>
                    <a:pt x="9825" y="16108"/>
                    <a:pt x="8689" y="15840"/>
                    <a:pt x="8438" y="16509"/>
                  </a:cubicBezTo>
                  <a:cubicBezTo>
                    <a:pt x="7870" y="18046"/>
                    <a:pt x="5848" y="18464"/>
                    <a:pt x="4378" y="17896"/>
                  </a:cubicBezTo>
                  <a:cubicBezTo>
                    <a:pt x="3693" y="17628"/>
                    <a:pt x="3526" y="17127"/>
                    <a:pt x="3292" y="16475"/>
                  </a:cubicBezTo>
                  <a:cubicBezTo>
                    <a:pt x="2690" y="16292"/>
                    <a:pt x="2122" y="16058"/>
                    <a:pt x="2139" y="15306"/>
                  </a:cubicBezTo>
                  <a:cubicBezTo>
                    <a:pt x="2139" y="14988"/>
                    <a:pt x="2373" y="14888"/>
                    <a:pt x="2206" y="14571"/>
                  </a:cubicBezTo>
                  <a:cubicBezTo>
                    <a:pt x="2056" y="14287"/>
                    <a:pt x="1855" y="14036"/>
                    <a:pt x="2122" y="13735"/>
                  </a:cubicBezTo>
                  <a:cubicBezTo>
                    <a:pt x="1721" y="13050"/>
                    <a:pt x="1705" y="12549"/>
                    <a:pt x="2557" y="12348"/>
                  </a:cubicBezTo>
                  <a:cubicBezTo>
                    <a:pt x="1855" y="11145"/>
                    <a:pt x="1020" y="10126"/>
                    <a:pt x="535" y="8789"/>
                  </a:cubicBezTo>
                  <a:cubicBezTo>
                    <a:pt x="0" y="7269"/>
                    <a:pt x="17" y="5565"/>
                    <a:pt x="485" y="4027"/>
                  </a:cubicBezTo>
                  <a:cubicBezTo>
                    <a:pt x="1354" y="1103"/>
                    <a:pt x="5581" y="1"/>
                    <a:pt x="8171" y="652"/>
                  </a:cubicBezTo>
                  <a:cubicBezTo>
                    <a:pt x="9407" y="970"/>
                    <a:pt x="10360" y="1822"/>
                    <a:pt x="10928" y="2941"/>
                  </a:cubicBezTo>
                  <a:cubicBezTo>
                    <a:pt x="11229" y="3526"/>
                    <a:pt x="11429" y="4144"/>
                    <a:pt x="11412" y="4813"/>
                  </a:cubicBezTo>
                  <a:cubicBezTo>
                    <a:pt x="11396" y="5481"/>
                    <a:pt x="11429" y="6417"/>
                    <a:pt x="11245" y="7052"/>
                  </a:cubicBezTo>
                  <a:cubicBezTo>
                    <a:pt x="10811" y="8589"/>
                    <a:pt x="10393" y="9959"/>
                    <a:pt x="9658" y="11379"/>
                  </a:cubicBezTo>
                  <a:cubicBezTo>
                    <a:pt x="9257" y="12181"/>
                    <a:pt x="9441" y="11847"/>
                    <a:pt x="9925" y="12315"/>
                  </a:cubicBezTo>
                  <a:cubicBezTo>
                    <a:pt x="10343" y="12733"/>
                    <a:pt x="9959" y="13150"/>
                    <a:pt x="9775" y="13518"/>
                  </a:cubicBezTo>
                  <a:cubicBezTo>
                    <a:pt x="9909" y="13919"/>
                    <a:pt x="9775" y="13518"/>
                    <a:pt x="9775" y="13518"/>
                  </a:cubicBezTo>
                  <a:close/>
                  <a:moveTo>
                    <a:pt x="7185" y="12098"/>
                  </a:moveTo>
                  <a:cubicBezTo>
                    <a:pt x="7670" y="12048"/>
                    <a:pt x="8655" y="12148"/>
                    <a:pt x="8973" y="11713"/>
                  </a:cubicBezTo>
                  <a:cubicBezTo>
                    <a:pt x="9391" y="11095"/>
                    <a:pt x="9792" y="10460"/>
                    <a:pt x="10076" y="9759"/>
                  </a:cubicBezTo>
                  <a:cubicBezTo>
                    <a:pt x="10660" y="8338"/>
                    <a:pt x="11011" y="6784"/>
                    <a:pt x="11045" y="5264"/>
                  </a:cubicBezTo>
                  <a:cubicBezTo>
                    <a:pt x="11112" y="2474"/>
                    <a:pt x="8756" y="619"/>
                    <a:pt x="6049" y="920"/>
                  </a:cubicBezTo>
                  <a:cubicBezTo>
                    <a:pt x="4712" y="1053"/>
                    <a:pt x="3392" y="1471"/>
                    <a:pt x="2356" y="2340"/>
                  </a:cubicBezTo>
                  <a:cubicBezTo>
                    <a:pt x="1203" y="3292"/>
                    <a:pt x="736" y="4228"/>
                    <a:pt x="568" y="5732"/>
                  </a:cubicBezTo>
                  <a:cubicBezTo>
                    <a:pt x="418" y="7119"/>
                    <a:pt x="736" y="8555"/>
                    <a:pt x="1387" y="9792"/>
                  </a:cubicBezTo>
                  <a:cubicBezTo>
                    <a:pt x="1721" y="10410"/>
                    <a:pt x="2039" y="11028"/>
                    <a:pt x="2523" y="11530"/>
                  </a:cubicBezTo>
                  <a:cubicBezTo>
                    <a:pt x="3041" y="12081"/>
                    <a:pt x="3075" y="12348"/>
                    <a:pt x="3893" y="12348"/>
                  </a:cubicBezTo>
                  <a:moveTo>
                    <a:pt x="3810" y="12733"/>
                  </a:moveTo>
                  <a:cubicBezTo>
                    <a:pt x="3492" y="12749"/>
                    <a:pt x="1354" y="12950"/>
                    <a:pt x="2624" y="13485"/>
                  </a:cubicBezTo>
                  <a:cubicBezTo>
                    <a:pt x="3576" y="13869"/>
                    <a:pt x="5213" y="13585"/>
                    <a:pt x="6216" y="13551"/>
                  </a:cubicBezTo>
                  <a:cubicBezTo>
                    <a:pt x="6717" y="13518"/>
                    <a:pt x="9357" y="13635"/>
                    <a:pt x="9541" y="13050"/>
                  </a:cubicBezTo>
                  <a:cubicBezTo>
                    <a:pt x="9875" y="12014"/>
                    <a:pt x="7202" y="12499"/>
                    <a:pt x="6817" y="12549"/>
                  </a:cubicBezTo>
                  <a:moveTo>
                    <a:pt x="6751" y="16058"/>
                  </a:moveTo>
                  <a:cubicBezTo>
                    <a:pt x="7118" y="16108"/>
                    <a:pt x="10126" y="15490"/>
                    <a:pt x="9190" y="14921"/>
                  </a:cubicBezTo>
                  <a:cubicBezTo>
                    <a:pt x="8839" y="14704"/>
                    <a:pt x="7553" y="15055"/>
                    <a:pt x="7135" y="15089"/>
                  </a:cubicBezTo>
                  <a:cubicBezTo>
                    <a:pt x="6333" y="15139"/>
                    <a:pt x="5514" y="15205"/>
                    <a:pt x="4712" y="15256"/>
                  </a:cubicBezTo>
                  <a:cubicBezTo>
                    <a:pt x="4161" y="15289"/>
                    <a:pt x="3593" y="15322"/>
                    <a:pt x="3058" y="15139"/>
                  </a:cubicBezTo>
                  <a:cubicBezTo>
                    <a:pt x="2323" y="14888"/>
                    <a:pt x="2406" y="15857"/>
                    <a:pt x="2958" y="16007"/>
                  </a:cubicBezTo>
                  <a:cubicBezTo>
                    <a:pt x="4144" y="16358"/>
                    <a:pt x="5548" y="16091"/>
                    <a:pt x="6751" y="16058"/>
                  </a:cubicBezTo>
                  <a:cubicBezTo>
                    <a:pt x="7302" y="16124"/>
                    <a:pt x="6751" y="16058"/>
                    <a:pt x="6751" y="16058"/>
                  </a:cubicBezTo>
                  <a:close/>
                  <a:moveTo>
                    <a:pt x="6316" y="14788"/>
                  </a:moveTo>
                  <a:cubicBezTo>
                    <a:pt x="6851" y="14738"/>
                    <a:pt x="9207" y="14754"/>
                    <a:pt x="9374" y="14069"/>
                  </a:cubicBezTo>
                  <a:cubicBezTo>
                    <a:pt x="9508" y="13451"/>
                    <a:pt x="6701" y="13852"/>
                    <a:pt x="6233" y="13886"/>
                  </a:cubicBezTo>
                  <a:cubicBezTo>
                    <a:pt x="5782" y="13919"/>
                    <a:pt x="2457" y="13819"/>
                    <a:pt x="2406" y="14053"/>
                  </a:cubicBezTo>
                  <a:cubicBezTo>
                    <a:pt x="2189" y="15222"/>
                    <a:pt x="4896" y="14804"/>
                    <a:pt x="5397" y="14771"/>
                  </a:cubicBezTo>
                  <a:moveTo>
                    <a:pt x="3827" y="16525"/>
                  </a:moveTo>
                  <a:cubicBezTo>
                    <a:pt x="4228" y="18129"/>
                    <a:pt x="8087" y="18063"/>
                    <a:pt x="7970" y="16392"/>
                  </a:cubicBezTo>
                  <a:cubicBezTo>
                    <a:pt x="6584" y="16425"/>
                    <a:pt x="5213" y="16475"/>
                    <a:pt x="3827" y="16525"/>
                  </a:cubicBezTo>
                  <a:cubicBezTo>
                    <a:pt x="3827" y="16525"/>
                    <a:pt x="5247" y="16475"/>
                    <a:pt x="3827" y="1652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092;p26">
              <a:extLst>
                <a:ext uri="{FF2B5EF4-FFF2-40B4-BE49-F238E27FC236}">
                  <a16:creationId xmlns:a16="http://schemas.microsoft.com/office/drawing/2014/main" id="{2B7DBEA2-D6E8-2E03-2256-39AB8B4C7E22}"/>
                </a:ext>
              </a:extLst>
            </p:cNvPr>
            <p:cNvSpPr/>
            <p:nvPr/>
          </p:nvSpPr>
          <p:spPr>
            <a:xfrm>
              <a:off x="7929913" y="2167624"/>
              <a:ext cx="631570" cy="507653"/>
            </a:xfrm>
            <a:custGeom>
              <a:avLst/>
              <a:gdLst/>
              <a:ahLst/>
              <a:cxnLst/>
              <a:rect l="l" t="t" r="r" b="b"/>
              <a:pathLst>
                <a:path w="7905" h="6354" extrusionOk="0">
                  <a:moveTo>
                    <a:pt x="5281" y="1391"/>
                  </a:moveTo>
                  <a:cubicBezTo>
                    <a:pt x="5381" y="1725"/>
                    <a:pt x="5398" y="2176"/>
                    <a:pt x="5264" y="2410"/>
                  </a:cubicBezTo>
                  <a:cubicBezTo>
                    <a:pt x="5231" y="2460"/>
                    <a:pt x="5197" y="2494"/>
                    <a:pt x="5181" y="2510"/>
                  </a:cubicBezTo>
                  <a:cubicBezTo>
                    <a:pt x="5131" y="2460"/>
                    <a:pt x="5064" y="2310"/>
                    <a:pt x="5064" y="2109"/>
                  </a:cubicBezTo>
                  <a:cubicBezTo>
                    <a:pt x="5064" y="1842"/>
                    <a:pt x="5147" y="1591"/>
                    <a:pt x="5281" y="1391"/>
                  </a:cubicBezTo>
                  <a:close/>
                  <a:moveTo>
                    <a:pt x="2825" y="1408"/>
                  </a:moveTo>
                  <a:cubicBezTo>
                    <a:pt x="3009" y="1675"/>
                    <a:pt x="3159" y="1959"/>
                    <a:pt x="3159" y="2193"/>
                  </a:cubicBezTo>
                  <a:cubicBezTo>
                    <a:pt x="3159" y="2360"/>
                    <a:pt x="3109" y="2444"/>
                    <a:pt x="2942" y="2510"/>
                  </a:cubicBezTo>
                  <a:cubicBezTo>
                    <a:pt x="2931" y="2510"/>
                    <a:pt x="2897" y="2518"/>
                    <a:pt x="2871" y="2518"/>
                  </a:cubicBezTo>
                  <a:cubicBezTo>
                    <a:pt x="2858" y="2518"/>
                    <a:pt x="2847" y="2516"/>
                    <a:pt x="2841" y="2510"/>
                  </a:cubicBezTo>
                  <a:cubicBezTo>
                    <a:pt x="2741" y="2427"/>
                    <a:pt x="2708" y="2009"/>
                    <a:pt x="2775" y="1625"/>
                  </a:cubicBezTo>
                  <a:cubicBezTo>
                    <a:pt x="2791" y="1558"/>
                    <a:pt x="2808" y="1474"/>
                    <a:pt x="2825" y="1408"/>
                  </a:cubicBezTo>
                  <a:close/>
                  <a:moveTo>
                    <a:pt x="1563" y="1"/>
                  </a:moveTo>
                  <a:cubicBezTo>
                    <a:pt x="1206" y="1"/>
                    <a:pt x="944" y="132"/>
                    <a:pt x="770" y="271"/>
                  </a:cubicBezTo>
                  <a:cubicBezTo>
                    <a:pt x="168" y="739"/>
                    <a:pt x="1" y="1642"/>
                    <a:pt x="51" y="2293"/>
                  </a:cubicBezTo>
                  <a:cubicBezTo>
                    <a:pt x="118" y="3229"/>
                    <a:pt x="402" y="4215"/>
                    <a:pt x="853" y="5017"/>
                  </a:cubicBezTo>
                  <a:cubicBezTo>
                    <a:pt x="1037" y="5368"/>
                    <a:pt x="1271" y="5618"/>
                    <a:pt x="1488" y="5852"/>
                  </a:cubicBezTo>
                  <a:cubicBezTo>
                    <a:pt x="1605" y="5969"/>
                    <a:pt x="1739" y="6103"/>
                    <a:pt x="1856" y="6253"/>
                  </a:cubicBezTo>
                  <a:cubicBezTo>
                    <a:pt x="1906" y="6320"/>
                    <a:pt x="1973" y="6353"/>
                    <a:pt x="2056" y="6353"/>
                  </a:cubicBezTo>
                  <a:cubicBezTo>
                    <a:pt x="2106" y="6353"/>
                    <a:pt x="2156" y="6337"/>
                    <a:pt x="2207" y="6303"/>
                  </a:cubicBezTo>
                  <a:cubicBezTo>
                    <a:pt x="2323" y="6220"/>
                    <a:pt x="2340" y="6053"/>
                    <a:pt x="2257" y="5952"/>
                  </a:cubicBezTo>
                  <a:cubicBezTo>
                    <a:pt x="2123" y="5785"/>
                    <a:pt x="1989" y="5635"/>
                    <a:pt x="1856" y="5501"/>
                  </a:cubicBezTo>
                  <a:cubicBezTo>
                    <a:pt x="1638" y="5284"/>
                    <a:pt x="1455" y="5083"/>
                    <a:pt x="1304" y="4783"/>
                  </a:cubicBezTo>
                  <a:cubicBezTo>
                    <a:pt x="870" y="4031"/>
                    <a:pt x="603" y="3129"/>
                    <a:pt x="552" y="2260"/>
                  </a:cubicBezTo>
                  <a:cubicBezTo>
                    <a:pt x="519" y="1725"/>
                    <a:pt x="669" y="990"/>
                    <a:pt x="1087" y="672"/>
                  </a:cubicBezTo>
                  <a:cubicBezTo>
                    <a:pt x="1220" y="560"/>
                    <a:pt x="1384" y="504"/>
                    <a:pt x="1571" y="504"/>
                  </a:cubicBezTo>
                  <a:cubicBezTo>
                    <a:pt x="1691" y="504"/>
                    <a:pt x="1819" y="527"/>
                    <a:pt x="1956" y="572"/>
                  </a:cubicBezTo>
                  <a:cubicBezTo>
                    <a:pt x="2056" y="606"/>
                    <a:pt x="2257" y="756"/>
                    <a:pt x="2474" y="990"/>
                  </a:cubicBezTo>
                  <a:cubicBezTo>
                    <a:pt x="2374" y="1140"/>
                    <a:pt x="2307" y="1341"/>
                    <a:pt x="2273" y="1541"/>
                  </a:cubicBezTo>
                  <a:cubicBezTo>
                    <a:pt x="2240" y="1775"/>
                    <a:pt x="2140" y="2577"/>
                    <a:pt x="2507" y="2895"/>
                  </a:cubicBezTo>
                  <a:cubicBezTo>
                    <a:pt x="2587" y="2963"/>
                    <a:pt x="2698" y="3023"/>
                    <a:pt x="2855" y="3023"/>
                  </a:cubicBezTo>
                  <a:cubicBezTo>
                    <a:pt x="2929" y="3023"/>
                    <a:pt x="3013" y="3010"/>
                    <a:pt x="3109" y="2978"/>
                  </a:cubicBezTo>
                  <a:cubicBezTo>
                    <a:pt x="3476" y="2845"/>
                    <a:pt x="3677" y="2560"/>
                    <a:pt x="3660" y="2193"/>
                  </a:cubicBezTo>
                  <a:cubicBezTo>
                    <a:pt x="3643" y="1809"/>
                    <a:pt x="3410" y="1357"/>
                    <a:pt x="3126" y="973"/>
                  </a:cubicBezTo>
                  <a:cubicBezTo>
                    <a:pt x="3226" y="890"/>
                    <a:pt x="3359" y="806"/>
                    <a:pt x="3527" y="756"/>
                  </a:cubicBezTo>
                  <a:cubicBezTo>
                    <a:pt x="3718" y="678"/>
                    <a:pt x="3936" y="630"/>
                    <a:pt x="4155" y="630"/>
                  </a:cubicBezTo>
                  <a:cubicBezTo>
                    <a:pt x="4452" y="630"/>
                    <a:pt x="4749" y="718"/>
                    <a:pt x="4980" y="940"/>
                  </a:cubicBezTo>
                  <a:cubicBezTo>
                    <a:pt x="4713" y="1257"/>
                    <a:pt x="4562" y="1675"/>
                    <a:pt x="4562" y="2126"/>
                  </a:cubicBezTo>
                  <a:cubicBezTo>
                    <a:pt x="4562" y="2494"/>
                    <a:pt x="4746" y="2928"/>
                    <a:pt x="5064" y="3012"/>
                  </a:cubicBezTo>
                  <a:cubicBezTo>
                    <a:pt x="5098" y="3019"/>
                    <a:pt x="5138" y="3025"/>
                    <a:pt x="5183" y="3025"/>
                  </a:cubicBezTo>
                  <a:cubicBezTo>
                    <a:pt x="5333" y="3025"/>
                    <a:pt x="5531" y="2958"/>
                    <a:pt x="5699" y="2661"/>
                  </a:cubicBezTo>
                  <a:cubicBezTo>
                    <a:pt x="5966" y="2210"/>
                    <a:pt x="5882" y="1458"/>
                    <a:pt x="5649" y="990"/>
                  </a:cubicBezTo>
                  <a:cubicBezTo>
                    <a:pt x="5682" y="973"/>
                    <a:pt x="5699" y="956"/>
                    <a:pt x="5732" y="956"/>
                  </a:cubicBezTo>
                  <a:cubicBezTo>
                    <a:pt x="6013" y="796"/>
                    <a:pt x="6289" y="713"/>
                    <a:pt x="6533" y="713"/>
                  </a:cubicBezTo>
                  <a:cubicBezTo>
                    <a:pt x="6694" y="713"/>
                    <a:pt x="6842" y="750"/>
                    <a:pt x="6968" y="823"/>
                  </a:cubicBezTo>
                  <a:cubicBezTo>
                    <a:pt x="7202" y="956"/>
                    <a:pt x="7353" y="1241"/>
                    <a:pt x="7369" y="1591"/>
                  </a:cubicBezTo>
                  <a:cubicBezTo>
                    <a:pt x="7386" y="2544"/>
                    <a:pt x="6835" y="3730"/>
                    <a:pt x="6350" y="4666"/>
                  </a:cubicBezTo>
                  <a:cubicBezTo>
                    <a:pt x="6166" y="5033"/>
                    <a:pt x="5933" y="5401"/>
                    <a:pt x="5632" y="5802"/>
                  </a:cubicBezTo>
                  <a:cubicBezTo>
                    <a:pt x="5532" y="5902"/>
                    <a:pt x="5565" y="6069"/>
                    <a:pt x="5682" y="6153"/>
                  </a:cubicBezTo>
                  <a:cubicBezTo>
                    <a:pt x="5721" y="6185"/>
                    <a:pt x="5770" y="6200"/>
                    <a:pt x="5821" y="6200"/>
                  </a:cubicBezTo>
                  <a:cubicBezTo>
                    <a:pt x="5900" y="6200"/>
                    <a:pt x="5982" y="6164"/>
                    <a:pt x="6033" y="6103"/>
                  </a:cubicBezTo>
                  <a:cubicBezTo>
                    <a:pt x="6350" y="5668"/>
                    <a:pt x="6584" y="5301"/>
                    <a:pt x="6801" y="4900"/>
                  </a:cubicBezTo>
                  <a:cubicBezTo>
                    <a:pt x="7353" y="3847"/>
                    <a:pt x="7904" y="2627"/>
                    <a:pt x="7871" y="1575"/>
                  </a:cubicBezTo>
                  <a:cubicBezTo>
                    <a:pt x="7854" y="1040"/>
                    <a:pt x="7603" y="606"/>
                    <a:pt x="7202" y="388"/>
                  </a:cubicBezTo>
                  <a:cubicBezTo>
                    <a:pt x="7003" y="275"/>
                    <a:pt x="6777" y="218"/>
                    <a:pt x="6533" y="218"/>
                  </a:cubicBezTo>
                  <a:cubicBezTo>
                    <a:pt x="6205" y="218"/>
                    <a:pt x="5846" y="321"/>
                    <a:pt x="5481" y="522"/>
                  </a:cubicBezTo>
                  <a:cubicBezTo>
                    <a:pt x="5448" y="539"/>
                    <a:pt x="5398" y="572"/>
                    <a:pt x="5364" y="589"/>
                  </a:cubicBezTo>
                  <a:cubicBezTo>
                    <a:pt x="5035" y="260"/>
                    <a:pt x="4604" y="127"/>
                    <a:pt x="4176" y="127"/>
                  </a:cubicBezTo>
                  <a:cubicBezTo>
                    <a:pt x="3887" y="127"/>
                    <a:pt x="3598" y="187"/>
                    <a:pt x="3343" y="288"/>
                  </a:cubicBezTo>
                  <a:cubicBezTo>
                    <a:pt x="3126" y="355"/>
                    <a:pt x="2942" y="472"/>
                    <a:pt x="2791" y="589"/>
                  </a:cubicBezTo>
                  <a:cubicBezTo>
                    <a:pt x="2541" y="338"/>
                    <a:pt x="2273" y="138"/>
                    <a:pt x="2090" y="88"/>
                  </a:cubicBezTo>
                  <a:cubicBezTo>
                    <a:pt x="1896" y="26"/>
                    <a:pt x="1720" y="1"/>
                    <a:pt x="15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0" name="Google Shape;1093;p26">
            <a:extLst>
              <a:ext uri="{FF2B5EF4-FFF2-40B4-BE49-F238E27FC236}">
                <a16:creationId xmlns:a16="http://schemas.microsoft.com/office/drawing/2014/main" id="{5C7F4545-9115-C23F-FBF1-8120038FE7A0}"/>
              </a:ext>
            </a:extLst>
          </p:cNvPr>
          <p:cNvGrpSpPr/>
          <p:nvPr/>
        </p:nvGrpSpPr>
        <p:grpSpPr>
          <a:xfrm rot="10800000">
            <a:off x="4624806" y="-1631272"/>
            <a:ext cx="610401" cy="986949"/>
            <a:chOff x="4114817" y="1723334"/>
            <a:chExt cx="913200" cy="1476539"/>
          </a:xfrm>
        </p:grpSpPr>
        <p:sp>
          <p:nvSpPr>
            <p:cNvPr id="251" name="Google Shape;1094;p26">
              <a:extLst>
                <a:ext uri="{FF2B5EF4-FFF2-40B4-BE49-F238E27FC236}">
                  <a16:creationId xmlns:a16="http://schemas.microsoft.com/office/drawing/2014/main" id="{8F2023D8-B7C6-6A1E-D5CF-10F5A98D6E57}"/>
                </a:ext>
              </a:extLst>
            </p:cNvPr>
            <p:cNvSpPr/>
            <p:nvPr/>
          </p:nvSpPr>
          <p:spPr>
            <a:xfrm>
              <a:off x="4166908" y="2333411"/>
              <a:ext cx="802385" cy="376545"/>
            </a:xfrm>
            <a:custGeom>
              <a:avLst/>
              <a:gdLst/>
              <a:ahLst/>
              <a:cxnLst/>
              <a:rect l="l" t="t" r="r" b="b"/>
              <a:pathLst>
                <a:path w="10043" h="4713" extrusionOk="0">
                  <a:moveTo>
                    <a:pt x="0" y="1"/>
                  </a:moveTo>
                  <a:lnTo>
                    <a:pt x="0" y="1"/>
                  </a:lnTo>
                  <a:cubicBezTo>
                    <a:pt x="134" y="753"/>
                    <a:pt x="385" y="1488"/>
                    <a:pt x="735" y="2173"/>
                  </a:cubicBezTo>
                  <a:cubicBezTo>
                    <a:pt x="1070" y="2774"/>
                    <a:pt x="1387" y="3392"/>
                    <a:pt x="1872" y="3894"/>
                  </a:cubicBezTo>
                  <a:cubicBezTo>
                    <a:pt x="2390" y="4445"/>
                    <a:pt x="2423" y="4712"/>
                    <a:pt x="3242" y="4712"/>
                  </a:cubicBezTo>
                  <a:lnTo>
                    <a:pt x="6517" y="4462"/>
                  </a:lnTo>
                  <a:cubicBezTo>
                    <a:pt x="7001" y="4412"/>
                    <a:pt x="8004" y="4512"/>
                    <a:pt x="8304" y="4078"/>
                  </a:cubicBezTo>
                  <a:cubicBezTo>
                    <a:pt x="8739" y="3459"/>
                    <a:pt x="9140" y="2824"/>
                    <a:pt x="9424" y="2123"/>
                  </a:cubicBezTo>
                  <a:cubicBezTo>
                    <a:pt x="9675" y="1504"/>
                    <a:pt x="9892" y="836"/>
                    <a:pt x="10042" y="168"/>
                  </a:cubicBezTo>
                  <a:lnTo>
                    <a:pt x="10042" y="168"/>
                  </a:lnTo>
                  <a:cubicBezTo>
                    <a:pt x="10025" y="201"/>
                    <a:pt x="9975" y="218"/>
                    <a:pt x="9942" y="218"/>
                  </a:cubicBezTo>
                  <a:cubicBezTo>
                    <a:pt x="8655" y="218"/>
                    <a:pt x="7368" y="233"/>
                    <a:pt x="6083" y="233"/>
                  </a:cubicBezTo>
                  <a:cubicBezTo>
                    <a:pt x="4048" y="233"/>
                    <a:pt x="2018" y="195"/>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095;p26">
              <a:extLst>
                <a:ext uri="{FF2B5EF4-FFF2-40B4-BE49-F238E27FC236}">
                  <a16:creationId xmlns:a16="http://schemas.microsoft.com/office/drawing/2014/main" id="{FFFCD564-E9D9-5FB5-54BB-F60C594E8648}"/>
                </a:ext>
              </a:extLst>
            </p:cNvPr>
            <p:cNvSpPr/>
            <p:nvPr/>
          </p:nvSpPr>
          <p:spPr>
            <a:xfrm>
              <a:off x="4114817" y="1723334"/>
              <a:ext cx="913200" cy="1476539"/>
            </a:xfrm>
            <a:custGeom>
              <a:avLst/>
              <a:gdLst/>
              <a:ahLst/>
              <a:cxnLst/>
              <a:rect l="l" t="t" r="r" b="b"/>
              <a:pathLst>
                <a:path w="11430" h="18481" extrusionOk="0">
                  <a:moveTo>
                    <a:pt x="9775" y="13535"/>
                  </a:moveTo>
                  <a:cubicBezTo>
                    <a:pt x="9859" y="13802"/>
                    <a:pt x="9892" y="14103"/>
                    <a:pt x="9775" y="14387"/>
                  </a:cubicBezTo>
                  <a:cubicBezTo>
                    <a:pt x="9608" y="14771"/>
                    <a:pt x="9725" y="14771"/>
                    <a:pt x="9758" y="15189"/>
                  </a:cubicBezTo>
                  <a:cubicBezTo>
                    <a:pt x="9825" y="16108"/>
                    <a:pt x="8689" y="15857"/>
                    <a:pt x="8438" y="16509"/>
                  </a:cubicBezTo>
                  <a:cubicBezTo>
                    <a:pt x="7870" y="18046"/>
                    <a:pt x="5849" y="18480"/>
                    <a:pt x="4378" y="17896"/>
                  </a:cubicBezTo>
                  <a:cubicBezTo>
                    <a:pt x="3693" y="17628"/>
                    <a:pt x="3526" y="17127"/>
                    <a:pt x="3292" y="16475"/>
                  </a:cubicBezTo>
                  <a:cubicBezTo>
                    <a:pt x="2691" y="16308"/>
                    <a:pt x="2123" y="16074"/>
                    <a:pt x="2123" y="15323"/>
                  </a:cubicBezTo>
                  <a:cubicBezTo>
                    <a:pt x="2139" y="15005"/>
                    <a:pt x="2373" y="14888"/>
                    <a:pt x="2206" y="14587"/>
                  </a:cubicBezTo>
                  <a:cubicBezTo>
                    <a:pt x="2056" y="14303"/>
                    <a:pt x="1855" y="14036"/>
                    <a:pt x="2123" y="13735"/>
                  </a:cubicBezTo>
                  <a:cubicBezTo>
                    <a:pt x="1705" y="13050"/>
                    <a:pt x="1688" y="12566"/>
                    <a:pt x="2540" y="12365"/>
                  </a:cubicBezTo>
                  <a:cubicBezTo>
                    <a:pt x="1839" y="11162"/>
                    <a:pt x="1003" y="10126"/>
                    <a:pt x="535" y="8790"/>
                  </a:cubicBezTo>
                  <a:cubicBezTo>
                    <a:pt x="1" y="7286"/>
                    <a:pt x="17" y="5565"/>
                    <a:pt x="468" y="4044"/>
                  </a:cubicBezTo>
                  <a:cubicBezTo>
                    <a:pt x="1354" y="1120"/>
                    <a:pt x="5581" y="1"/>
                    <a:pt x="8171" y="669"/>
                  </a:cubicBezTo>
                  <a:cubicBezTo>
                    <a:pt x="9408" y="987"/>
                    <a:pt x="10360" y="1822"/>
                    <a:pt x="10928" y="2958"/>
                  </a:cubicBezTo>
                  <a:cubicBezTo>
                    <a:pt x="11229" y="3543"/>
                    <a:pt x="11429" y="4161"/>
                    <a:pt x="11413" y="4813"/>
                  </a:cubicBezTo>
                  <a:cubicBezTo>
                    <a:pt x="11396" y="5481"/>
                    <a:pt x="11413" y="6417"/>
                    <a:pt x="11245" y="7052"/>
                  </a:cubicBezTo>
                  <a:cubicBezTo>
                    <a:pt x="10811" y="8589"/>
                    <a:pt x="10393" y="9959"/>
                    <a:pt x="9658" y="11379"/>
                  </a:cubicBezTo>
                  <a:cubicBezTo>
                    <a:pt x="9240" y="12181"/>
                    <a:pt x="9441" y="11864"/>
                    <a:pt x="9909" y="12332"/>
                  </a:cubicBezTo>
                  <a:cubicBezTo>
                    <a:pt x="10343" y="12749"/>
                    <a:pt x="9959" y="13167"/>
                    <a:pt x="9775" y="13535"/>
                  </a:cubicBezTo>
                  <a:cubicBezTo>
                    <a:pt x="9909" y="13936"/>
                    <a:pt x="9775" y="13535"/>
                    <a:pt x="9775" y="13535"/>
                  </a:cubicBezTo>
                  <a:close/>
                  <a:moveTo>
                    <a:pt x="7169" y="12098"/>
                  </a:moveTo>
                  <a:cubicBezTo>
                    <a:pt x="7653" y="12048"/>
                    <a:pt x="8639" y="12165"/>
                    <a:pt x="8956" y="11714"/>
                  </a:cubicBezTo>
                  <a:cubicBezTo>
                    <a:pt x="9391" y="11112"/>
                    <a:pt x="9792" y="10460"/>
                    <a:pt x="10076" y="9759"/>
                  </a:cubicBezTo>
                  <a:cubicBezTo>
                    <a:pt x="10661" y="8355"/>
                    <a:pt x="10995" y="6801"/>
                    <a:pt x="11045" y="5264"/>
                  </a:cubicBezTo>
                  <a:cubicBezTo>
                    <a:pt x="11112" y="2490"/>
                    <a:pt x="8739" y="636"/>
                    <a:pt x="6049" y="920"/>
                  </a:cubicBezTo>
                  <a:cubicBezTo>
                    <a:pt x="4712" y="1070"/>
                    <a:pt x="3392" y="1488"/>
                    <a:pt x="2357" y="2340"/>
                  </a:cubicBezTo>
                  <a:cubicBezTo>
                    <a:pt x="1204" y="3309"/>
                    <a:pt x="736" y="4228"/>
                    <a:pt x="569" y="5732"/>
                  </a:cubicBezTo>
                  <a:cubicBezTo>
                    <a:pt x="418" y="7135"/>
                    <a:pt x="719" y="8572"/>
                    <a:pt x="1387" y="9809"/>
                  </a:cubicBezTo>
                  <a:cubicBezTo>
                    <a:pt x="1722" y="10410"/>
                    <a:pt x="2039" y="11028"/>
                    <a:pt x="2524" y="11530"/>
                  </a:cubicBezTo>
                  <a:cubicBezTo>
                    <a:pt x="3042" y="12081"/>
                    <a:pt x="3058" y="12348"/>
                    <a:pt x="3894" y="12348"/>
                  </a:cubicBezTo>
                  <a:moveTo>
                    <a:pt x="3810" y="12733"/>
                  </a:moveTo>
                  <a:cubicBezTo>
                    <a:pt x="3493" y="12749"/>
                    <a:pt x="1354" y="12950"/>
                    <a:pt x="2624" y="13485"/>
                  </a:cubicBezTo>
                  <a:cubicBezTo>
                    <a:pt x="3576" y="13886"/>
                    <a:pt x="5214" y="13602"/>
                    <a:pt x="6216" y="13551"/>
                  </a:cubicBezTo>
                  <a:cubicBezTo>
                    <a:pt x="6717" y="13535"/>
                    <a:pt x="9357" y="13635"/>
                    <a:pt x="9541" y="13067"/>
                  </a:cubicBezTo>
                  <a:cubicBezTo>
                    <a:pt x="9875" y="12031"/>
                    <a:pt x="7202" y="12499"/>
                    <a:pt x="6818" y="12549"/>
                  </a:cubicBezTo>
                  <a:moveTo>
                    <a:pt x="6751" y="16074"/>
                  </a:moveTo>
                  <a:cubicBezTo>
                    <a:pt x="7118" y="16108"/>
                    <a:pt x="10126" y="15506"/>
                    <a:pt x="9190" y="14938"/>
                  </a:cubicBezTo>
                  <a:cubicBezTo>
                    <a:pt x="8839" y="14721"/>
                    <a:pt x="7553" y="15055"/>
                    <a:pt x="7135" y="15089"/>
                  </a:cubicBezTo>
                  <a:cubicBezTo>
                    <a:pt x="6333" y="15155"/>
                    <a:pt x="5514" y="15206"/>
                    <a:pt x="4712" y="15256"/>
                  </a:cubicBezTo>
                  <a:cubicBezTo>
                    <a:pt x="4161" y="15289"/>
                    <a:pt x="3593" y="15339"/>
                    <a:pt x="3058" y="15155"/>
                  </a:cubicBezTo>
                  <a:cubicBezTo>
                    <a:pt x="2323" y="14888"/>
                    <a:pt x="2407" y="15857"/>
                    <a:pt x="2958" y="16024"/>
                  </a:cubicBezTo>
                  <a:cubicBezTo>
                    <a:pt x="4144" y="16375"/>
                    <a:pt x="5548" y="16108"/>
                    <a:pt x="6751" y="16074"/>
                  </a:cubicBezTo>
                  <a:cubicBezTo>
                    <a:pt x="7302" y="16125"/>
                    <a:pt x="6751" y="16074"/>
                    <a:pt x="6751" y="16074"/>
                  </a:cubicBezTo>
                  <a:close/>
                  <a:moveTo>
                    <a:pt x="6300" y="14788"/>
                  </a:moveTo>
                  <a:cubicBezTo>
                    <a:pt x="6851" y="14754"/>
                    <a:pt x="9207" y="14771"/>
                    <a:pt x="9374" y="14069"/>
                  </a:cubicBezTo>
                  <a:cubicBezTo>
                    <a:pt x="9508" y="13451"/>
                    <a:pt x="6684" y="13869"/>
                    <a:pt x="6233" y="13902"/>
                  </a:cubicBezTo>
                  <a:cubicBezTo>
                    <a:pt x="5782" y="13919"/>
                    <a:pt x="2457" y="13819"/>
                    <a:pt x="2407" y="14069"/>
                  </a:cubicBezTo>
                  <a:cubicBezTo>
                    <a:pt x="2189" y="15222"/>
                    <a:pt x="4880" y="14821"/>
                    <a:pt x="5397" y="14771"/>
                  </a:cubicBezTo>
                  <a:moveTo>
                    <a:pt x="3827" y="16542"/>
                  </a:moveTo>
                  <a:cubicBezTo>
                    <a:pt x="4228" y="18146"/>
                    <a:pt x="8088" y="18063"/>
                    <a:pt x="7971" y="16392"/>
                  </a:cubicBezTo>
                  <a:cubicBezTo>
                    <a:pt x="6584" y="16442"/>
                    <a:pt x="5197" y="16492"/>
                    <a:pt x="3827" y="16542"/>
                  </a:cubicBezTo>
                  <a:cubicBezTo>
                    <a:pt x="3827" y="16542"/>
                    <a:pt x="5247" y="16492"/>
                    <a:pt x="3827" y="16542"/>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096;p26">
              <a:extLst>
                <a:ext uri="{FF2B5EF4-FFF2-40B4-BE49-F238E27FC236}">
                  <a16:creationId xmlns:a16="http://schemas.microsoft.com/office/drawing/2014/main" id="{0D178B84-C722-528E-5536-063FC5932405}"/>
                </a:ext>
              </a:extLst>
            </p:cNvPr>
            <p:cNvSpPr/>
            <p:nvPr/>
          </p:nvSpPr>
          <p:spPr>
            <a:xfrm>
              <a:off x="4272370" y="2106510"/>
              <a:ext cx="630132" cy="508691"/>
            </a:xfrm>
            <a:custGeom>
              <a:avLst/>
              <a:gdLst/>
              <a:ahLst/>
              <a:cxnLst/>
              <a:rect l="l" t="t" r="r" b="b"/>
              <a:pathLst>
                <a:path w="7887" h="6367" extrusionOk="0">
                  <a:moveTo>
                    <a:pt x="5280" y="1387"/>
                  </a:moveTo>
                  <a:cubicBezTo>
                    <a:pt x="5380" y="1738"/>
                    <a:pt x="5397" y="2189"/>
                    <a:pt x="5263" y="2406"/>
                  </a:cubicBezTo>
                  <a:cubicBezTo>
                    <a:pt x="5230" y="2456"/>
                    <a:pt x="5197" y="2490"/>
                    <a:pt x="5180" y="2506"/>
                  </a:cubicBezTo>
                  <a:cubicBezTo>
                    <a:pt x="5130" y="2456"/>
                    <a:pt x="5063" y="2306"/>
                    <a:pt x="5063" y="2122"/>
                  </a:cubicBezTo>
                  <a:cubicBezTo>
                    <a:pt x="5063" y="1855"/>
                    <a:pt x="5146" y="1604"/>
                    <a:pt x="5280" y="1387"/>
                  </a:cubicBezTo>
                  <a:close/>
                  <a:moveTo>
                    <a:pt x="2824" y="1420"/>
                  </a:moveTo>
                  <a:cubicBezTo>
                    <a:pt x="3008" y="1688"/>
                    <a:pt x="3141" y="1972"/>
                    <a:pt x="3158" y="2206"/>
                  </a:cubicBezTo>
                  <a:cubicBezTo>
                    <a:pt x="3158" y="2356"/>
                    <a:pt x="3108" y="2456"/>
                    <a:pt x="2941" y="2506"/>
                  </a:cubicBezTo>
                  <a:cubicBezTo>
                    <a:pt x="2929" y="2518"/>
                    <a:pt x="2892" y="2530"/>
                    <a:pt x="2866" y="2530"/>
                  </a:cubicBezTo>
                  <a:cubicBezTo>
                    <a:pt x="2855" y="2530"/>
                    <a:pt x="2846" y="2528"/>
                    <a:pt x="2841" y="2523"/>
                  </a:cubicBezTo>
                  <a:cubicBezTo>
                    <a:pt x="2740" y="2440"/>
                    <a:pt x="2707" y="2022"/>
                    <a:pt x="2774" y="1621"/>
                  </a:cubicBezTo>
                  <a:cubicBezTo>
                    <a:pt x="2791" y="1554"/>
                    <a:pt x="2807" y="1487"/>
                    <a:pt x="2824" y="1420"/>
                  </a:cubicBezTo>
                  <a:close/>
                  <a:moveTo>
                    <a:pt x="1578" y="0"/>
                  </a:moveTo>
                  <a:cubicBezTo>
                    <a:pt x="1213" y="0"/>
                    <a:pt x="945" y="138"/>
                    <a:pt x="769" y="268"/>
                  </a:cubicBezTo>
                  <a:cubicBezTo>
                    <a:pt x="167" y="752"/>
                    <a:pt x="0" y="1654"/>
                    <a:pt x="50" y="2289"/>
                  </a:cubicBezTo>
                  <a:cubicBezTo>
                    <a:pt x="100" y="3242"/>
                    <a:pt x="401" y="4211"/>
                    <a:pt x="852" y="5029"/>
                  </a:cubicBezTo>
                  <a:cubicBezTo>
                    <a:pt x="1036" y="5380"/>
                    <a:pt x="1270" y="5614"/>
                    <a:pt x="1487" y="5848"/>
                  </a:cubicBezTo>
                  <a:cubicBezTo>
                    <a:pt x="1604" y="5982"/>
                    <a:pt x="1738" y="6116"/>
                    <a:pt x="1855" y="6266"/>
                  </a:cubicBezTo>
                  <a:cubicBezTo>
                    <a:pt x="1905" y="6333"/>
                    <a:pt x="1972" y="6366"/>
                    <a:pt x="2055" y="6366"/>
                  </a:cubicBezTo>
                  <a:cubicBezTo>
                    <a:pt x="2106" y="6366"/>
                    <a:pt x="2156" y="6349"/>
                    <a:pt x="2206" y="6299"/>
                  </a:cubicBezTo>
                  <a:cubicBezTo>
                    <a:pt x="2306" y="6216"/>
                    <a:pt x="2339" y="6065"/>
                    <a:pt x="2239" y="5948"/>
                  </a:cubicBezTo>
                  <a:cubicBezTo>
                    <a:pt x="2106" y="5781"/>
                    <a:pt x="1972" y="5648"/>
                    <a:pt x="1838" y="5497"/>
                  </a:cubicBezTo>
                  <a:cubicBezTo>
                    <a:pt x="1621" y="5280"/>
                    <a:pt x="1437" y="5080"/>
                    <a:pt x="1287" y="4796"/>
                  </a:cubicBezTo>
                  <a:cubicBezTo>
                    <a:pt x="869" y="4027"/>
                    <a:pt x="602" y="3125"/>
                    <a:pt x="535" y="2256"/>
                  </a:cubicBezTo>
                  <a:cubicBezTo>
                    <a:pt x="501" y="1721"/>
                    <a:pt x="652" y="1003"/>
                    <a:pt x="1070" y="669"/>
                  </a:cubicBezTo>
                  <a:cubicBezTo>
                    <a:pt x="1217" y="563"/>
                    <a:pt x="1384" y="505"/>
                    <a:pt x="1575" y="505"/>
                  </a:cubicBezTo>
                  <a:cubicBezTo>
                    <a:pt x="1688" y="505"/>
                    <a:pt x="1808" y="525"/>
                    <a:pt x="1938" y="568"/>
                  </a:cubicBezTo>
                  <a:cubicBezTo>
                    <a:pt x="2055" y="602"/>
                    <a:pt x="2256" y="769"/>
                    <a:pt x="2473" y="986"/>
                  </a:cubicBezTo>
                  <a:cubicBezTo>
                    <a:pt x="2373" y="1153"/>
                    <a:pt x="2306" y="1337"/>
                    <a:pt x="2273" y="1537"/>
                  </a:cubicBezTo>
                  <a:cubicBezTo>
                    <a:pt x="2239" y="1788"/>
                    <a:pt x="2139" y="2590"/>
                    <a:pt x="2507" y="2907"/>
                  </a:cubicBezTo>
                  <a:cubicBezTo>
                    <a:pt x="2589" y="2966"/>
                    <a:pt x="2704" y="3033"/>
                    <a:pt x="2869" y="3033"/>
                  </a:cubicBezTo>
                  <a:cubicBezTo>
                    <a:pt x="2939" y="3033"/>
                    <a:pt x="3018" y="3021"/>
                    <a:pt x="3108" y="2991"/>
                  </a:cubicBezTo>
                  <a:cubicBezTo>
                    <a:pt x="3476" y="2841"/>
                    <a:pt x="3659" y="2573"/>
                    <a:pt x="3659" y="2189"/>
                  </a:cubicBezTo>
                  <a:cubicBezTo>
                    <a:pt x="3643" y="1805"/>
                    <a:pt x="3409" y="1370"/>
                    <a:pt x="3125" y="986"/>
                  </a:cubicBezTo>
                  <a:cubicBezTo>
                    <a:pt x="3225" y="886"/>
                    <a:pt x="3359" y="819"/>
                    <a:pt x="3526" y="752"/>
                  </a:cubicBezTo>
                  <a:cubicBezTo>
                    <a:pt x="3713" y="676"/>
                    <a:pt x="3925" y="631"/>
                    <a:pt x="4139" y="631"/>
                  </a:cubicBezTo>
                  <a:cubicBezTo>
                    <a:pt x="4441" y="631"/>
                    <a:pt x="4744" y="721"/>
                    <a:pt x="4979" y="936"/>
                  </a:cubicBezTo>
                  <a:cubicBezTo>
                    <a:pt x="4712" y="1253"/>
                    <a:pt x="4562" y="1671"/>
                    <a:pt x="4562" y="2122"/>
                  </a:cubicBezTo>
                  <a:cubicBezTo>
                    <a:pt x="4562" y="2490"/>
                    <a:pt x="4745" y="2924"/>
                    <a:pt x="5063" y="3008"/>
                  </a:cubicBezTo>
                  <a:cubicBezTo>
                    <a:pt x="5102" y="3021"/>
                    <a:pt x="5148" y="3030"/>
                    <a:pt x="5199" y="3030"/>
                  </a:cubicBezTo>
                  <a:cubicBezTo>
                    <a:pt x="5342" y="3030"/>
                    <a:pt x="5521" y="2953"/>
                    <a:pt x="5681" y="2657"/>
                  </a:cubicBezTo>
                  <a:cubicBezTo>
                    <a:pt x="5965" y="2222"/>
                    <a:pt x="5882" y="1471"/>
                    <a:pt x="5648" y="1003"/>
                  </a:cubicBezTo>
                  <a:cubicBezTo>
                    <a:pt x="5681" y="986"/>
                    <a:pt x="5698" y="969"/>
                    <a:pt x="5715" y="953"/>
                  </a:cubicBezTo>
                  <a:cubicBezTo>
                    <a:pt x="6006" y="792"/>
                    <a:pt x="6285" y="710"/>
                    <a:pt x="6527" y="710"/>
                  </a:cubicBezTo>
                  <a:cubicBezTo>
                    <a:pt x="6687" y="710"/>
                    <a:pt x="6831" y="746"/>
                    <a:pt x="6951" y="819"/>
                  </a:cubicBezTo>
                  <a:cubicBezTo>
                    <a:pt x="7202" y="969"/>
                    <a:pt x="7352" y="1237"/>
                    <a:pt x="7352" y="1587"/>
                  </a:cubicBezTo>
                  <a:cubicBezTo>
                    <a:pt x="7385" y="2540"/>
                    <a:pt x="6834" y="3743"/>
                    <a:pt x="6349" y="4679"/>
                  </a:cubicBezTo>
                  <a:cubicBezTo>
                    <a:pt x="6149" y="5046"/>
                    <a:pt x="5932" y="5397"/>
                    <a:pt x="5614" y="5798"/>
                  </a:cubicBezTo>
                  <a:cubicBezTo>
                    <a:pt x="5531" y="5915"/>
                    <a:pt x="5564" y="6065"/>
                    <a:pt x="5664" y="6149"/>
                  </a:cubicBezTo>
                  <a:cubicBezTo>
                    <a:pt x="5713" y="6184"/>
                    <a:pt x="5768" y="6201"/>
                    <a:pt x="5821" y="6201"/>
                  </a:cubicBezTo>
                  <a:cubicBezTo>
                    <a:pt x="5895" y="6201"/>
                    <a:pt x="5967" y="6167"/>
                    <a:pt x="6015" y="6099"/>
                  </a:cubicBezTo>
                  <a:cubicBezTo>
                    <a:pt x="6333" y="5681"/>
                    <a:pt x="6583" y="5297"/>
                    <a:pt x="6801" y="4912"/>
                  </a:cubicBezTo>
                  <a:cubicBezTo>
                    <a:pt x="7335" y="3860"/>
                    <a:pt x="7887" y="2640"/>
                    <a:pt x="7870" y="1571"/>
                  </a:cubicBezTo>
                  <a:cubicBezTo>
                    <a:pt x="7853" y="1053"/>
                    <a:pt x="7603" y="618"/>
                    <a:pt x="7202" y="384"/>
                  </a:cubicBezTo>
                  <a:cubicBezTo>
                    <a:pt x="7002" y="271"/>
                    <a:pt x="6773" y="214"/>
                    <a:pt x="6527" y="214"/>
                  </a:cubicBezTo>
                  <a:cubicBezTo>
                    <a:pt x="6196" y="214"/>
                    <a:pt x="5836" y="317"/>
                    <a:pt x="5481" y="518"/>
                  </a:cubicBezTo>
                  <a:cubicBezTo>
                    <a:pt x="5431" y="535"/>
                    <a:pt x="5397" y="568"/>
                    <a:pt x="5364" y="602"/>
                  </a:cubicBezTo>
                  <a:cubicBezTo>
                    <a:pt x="5028" y="266"/>
                    <a:pt x="4582" y="129"/>
                    <a:pt x="4144" y="129"/>
                  </a:cubicBezTo>
                  <a:cubicBezTo>
                    <a:pt x="3862" y="129"/>
                    <a:pt x="3584" y="186"/>
                    <a:pt x="3342" y="284"/>
                  </a:cubicBezTo>
                  <a:cubicBezTo>
                    <a:pt x="3125" y="368"/>
                    <a:pt x="2941" y="468"/>
                    <a:pt x="2791" y="602"/>
                  </a:cubicBezTo>
                  <a:cubicBezTo>
                    <a:pt x="2540" y="334"/>
                    <a:pt x="2273" y="134"/>
                    <a:pt x="2089" y="84"/>
                  </a:cubicBezTo>
                  <a:cubicBezTo>
                    <a:pt x="1901" y="24"/>
                    <a:pt x="1731" y="0"/>
                    <a:pt x="15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1097;p26">
            <a:extLst>
              <a:ext uri="{FF2B5EF4-FFF2-40B4-BE49-F238E27FC236}">
                <a16:creationId xmlns:a16="http://schemas.microsoft.com/office/drawing/2014/main" id="{39426DF1-28C0-DA05-D050-433C3FF2C39D}"/>
              </a:ext>
            </a:extLst>
          </p:cNvPr>
          <p:cNvGrpSpPr/>
          <p:nvPr/>
        </p:nvGrpSpPr>
        <p:grpSpPr>
          <a:xfrm rot="10800000">
            <a:off x="3434978" y="-1036459"/>
            <a:ext cx="610401" cy="986949"/>
            <a:chOff x="457198" y="1723325"/>
            <a:chExt cx="913200" cy="1476539"/>
          </a:xfrm>
        </p:grpSpPr>
        <p:sp>
          <p:nvSpPr>
            <p:cNvPr id="255" name="Google Shape;1098;p26">
              <a:extLst>
                <a:ext uri="{FF2B5EF4-FFF2-40B4-BE49-F238E27FC236}">
                  <a16:creationId xmlns:a16="http://schemas.microsoft.com/office/drawing/2014/main" id="{2D269359-B961-2978-12D7-4E48619CA498}"/>
                </a:ext>
              </a:extLst>
            </p:cNvPr>
            <p:cNvSpPr/>
            <p:nvPr/>
          </p:nvSpPr>
          <p:spPr>
            <a:xfrm>
              <a:off x="493310" y="2205251"/>
              <a:ext cx="837060" cy="504697"/>
            </a:xfrm>
            <a:custGeom>
              <a:avLst/>
              <a:gdLst/>
              <a:ahLst/>
              <a:cxnLst/>
              <a:rect l="l" t="t" r="r" b="b"/>
              <a:pathLst>
                <a:path w="10477" h="6317" extrusionOk="0">
                  <a:moveTo>
                    <a:pt x="84" y="1"/>
                  </a:moveTo>
                  <a:cubicBezTo>
                    <a:pt x="0" y="1304"/>
                    <a:pt x="318" y="2624"/>
                    <a:pt x="936" y="3777"/>
                  </a:cubicBezTo>
                  <a:cubicBezTo>
                    <a:pt x="1253" y="4378"/>
                    <a:pt x="1571" y="4996"/>
                    <a:pt x="2055" y="5498"/>
                  </a:cubicBezTo>
                  <a:cubicBezTo>
                    <a:pt x="2590" y="6049"/>
                    <a:pt x="2607" y="6316"/>
                    <a:pt x="3425" y="6316"/>
                  </a:cubicBezTo>
                  <a:lnTo>
                    <a:pt x="6717" y="6066"/>
                  </a:lnTo>
                  <a:cubicBezTo>
                    <a:pt x="7201" y="6016"/>
                    <a:pt x="8187" y="6133"/>
                    <a:pt x="8505" y="5681"/>
                  </a:cubicBezTo>
                  <a:cubicBezTo>
                    <a:pt x="8939" y="5063"/>
                    <a:pt x="9323" y="4428"/>
                    <a:pt x="9608" y="3727"/>
                  </a:cubicBezTo>
                  <a:cubicBezTo>
                    <a:pt x="10042" y="2691"/>
                    <a:pt x="10343" y="1554"/>
                    <a:pt x="10476" y="418"/>
                  </a:cubicBezTo>
                  <a:cubicBezTo>
                    <a:pt x="7018" y="418"/>
                    <a:pt x="3559" y="34"/>
                    <a:pt x="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099;p26">
              <a:extLst>
                <a:ext uri="{FF2B5EF4-FFF2-40B4-BE49-F238E27FC236}">
                  <a16:creationId xmlns:a16="http://schemas.microsoft.com/office/drawing/2014/main" id="{C34DA178-D2FE-2397-1AC3-E343F4276FF7}"/>
                </a:ext>
              </a:extLst>
            </p:cNvPr>
            <p:cNvSpPr/>
            <p:nvPr/>
          </p:nvSpPr>
          <p:spPr>
            <a:xfrm>
              <a:off x="457198" y="1723325"/>
              <a:ext cx="913200" cy="1476539"/>
            </a:xfrm>
            <a:custGeom>
              <a:avLst/>
              <a:gdLst/>
              <a:ahLst/>
              <a:cxnLst/>
              <a:rect l="l" t="t" r="r" b="b"/>
              <a:pathLst>
                <a:path w="11430" h="18481" extrusionOk="0">
                  <a:moveTo>
                    <a:pt x="9759" y="13535"/>
                  </a:moveTo>
                  <a:cubicBezTo>
                    <a:pt x="9859" y="13802"/>
                    <a:pt x="9876" y="14103"/>
                    <a:pt x="9759" y="14387"/>
                  </a:cubicBezTo>
                  <a:cubicBezTo>
                    <a:pt x="9608" y="14771"/>
                    <a:pt x="9709" y="14771"/>
                    <a:pt x="9742" y="15189"/>
                  </a:cubicBezTo>
                  <a:cubicBezTo>
                    <a:pt x="9809" y="16108"/>
                    <a:pt x="8673" y="15857"/>
                    <a:pt x="8439" y="16509"/>
                  </a:cubicBezTo>
                  <a:cubicBezTo>
                    <a:pt x="7854" y="18046"/>
                    <a:pt x="5849" y="18480"/>
                    <a:pt x="4379" y="17896"/>
                  </a:cubicBezTo>
                  <a:cubicBezTo>
                    <a:pt x="3694" y="17628"/>
                    <a:pt x="3510" y="17127"/>
                    <a:pt x="3276" y="16475"/>
                  </a:cubicBezTo>
                  <a:cubicBezTo>
                    <a:pt x="2674" y="16292"/>
                    <a:pt x="2106" y="16074"/>
                    <a:pt x="2123" y="15322"/>
                  </a:cubicBezTo>
                  <a:cubicBezTo>
                    <a:pt x="2123" y="15005"/>
                    <a:pt x="2357" y="14888"/>
                    <a:pt x="2190" y="14587"/>
                  </a:cubicBezTo>
                  <a:cubicBezTo>
                    <a:pt x="2039" y="14303"/>
                    <a:pt x="1856" y="14036"/>
                    <a:pt x="2106" y="13735"/>
                  </a:cubicBezTo>
                  <a:cubicBezTo>
                    <a:pt x="1705" y="13050"/>
                    <a:pt x="1689" y="12566"/>
                    <a:pt x="2541" y="12365"/>
                  </a:cubicBezTo>
                  <a:cubicBezTo>
                    <a:pt x="1839" y="11162"/>
                    <a:pt x="1003" y="10126"/>
                    <a:pt x="536" y="8789"/>
                  </a:cubicBezTo>
                  <a:cubicBezTo>
                    <a:pt x="1" y="7286"/>
                    <a:pt x="1" y="5565"/>
                    <a:pt x="469" y="4044"/>
                  </a:cubicBezTo>
                  <a:cubicBezTo>
                    <a:pt x="1338" y="1120"/>
                    <a:pt x="5565" y="1"/>
                    <a:pt x="8171" y="669"/>
                  </a:cubicBezTo>
                  <a:cubicBezTo>
                    <a:pt x="9408" y="987"/>
                    <a:pt x="10360" y="1822"/>
                    <a:pt x="10928" y="2958"/>
                  </a:cubicBezTo>
                  <a:cubicBezTo>
                    <a:pt x="11212" y="3543"/>
                    <a:pt x="11430" y="4161"/>
                    <a:pt x="11413" y="4813"/>
                  </a:cubicBezTo>
                  <a:cubicBezTo>
                    <a:pt x="11379" y="5481"/>
                    <a:pt x="11413" y="6417"/>
                    <a:pt x="11229" y="7052"/>
                  </a:cubicBezTo>
                  <a:cubicBezTo>
                    <a:pt x="10811" y="8589"/>
                    <a:pt x="10377" y="9959"/>
                    <a:pt x="9658" y="11379"/>
                  </a:cubicBezTo>
                  <a:cubicBezTo>
                    <a:pt x="9241" y="12181"/>
                    <a:pt x="9441" y="11864"/>
                    <a:pt x="9909" y="12332"/>
                  </a:cubicBezTo>
                  <a:cubicBezTo>
                    <a:pt x="10327" y="12749"/>
                    <a:pt x="9943" y="13167"/>
                    <a:pt x="9759" y="13535"/>
                  </a:cubicBezTo>
                  <a:cubicBezTo>
                    <a:pt x="9892" y="13936"/>
                    <a:pt x="9759" y="13535"/>
                    <a:pt x="9759" y="13535"/>
                  </a:cubicBezTo>
                  <a:close/>
                  <a:moveTo>
                    <a:pt x="7169" y="12098"/>
                  </a:moveTo>
                  <a:cubicBezTo>
                    <a:pt x="7653" y="12048"/>
                    <a:pt x="8639" y="12165"/>
                    <a:pt x="8957" y="11713"/>
                  </a:cubicBezTo>
                  <a:cubicBezTo>
                    <a:pt x="9391" y="11112"/>
                    <a:pt x="9775" y="10460"/>
                    <a:pt x="10060" y="9775"/>
                  </a:cubicBezTo>
                  <a:cubicBezTo>
                    <a:pt x="10644" y="8355"/>
                    <a:pt x="10995" y="6801"/>
                    <a:pt x="11029" y="5264"/>
                  </a:cubicBezTo>
                  <a:cubicBezTo>
                    <a:pt x="11112" y="2490"/>
                    <a:pt x="8740" y="636"/>
                    <a:pt x="6049" y="920"/>
                  </a:cubicBezTo>
                  <a:cubicBezTo>
                    <a:pt x="4713" y="1070"/>
                    <a:pt x="3376" y="1488"/>
                    <a:pt x="2340" y="2340"/>
                  </a:cubicBezTo>
                  <a:cubicBezTo>
                    <a:pt x="1187" y="3309"/>
                    <a:pt x="719" y="4228"/>
                    <a:pt x="552" y="5732"/>
                  </a:cubicBezTo>
                  <a:cubicBezTo>
                    <a:pt x="402" y="7135"/>
                    <a:pt x="719" y="8572"/>
                    <a:pt x="1388" y="9809"/>
                  </a:cubicBezTo>
                  <a:cubicBezTo>
                    <a:pt x="1705" y="10410"/>
                    <a:pt x="2023" y="11028"/>
                    <a:pt x="2507" y="11530"/>
                  </a:cubicBezTo>
                  <a:cubicBezTo>
                    <a:pt x="3042" y="12098"/>
                    <a:pt x="3059" y="12348"/>
                    <a:pt x="3877" y="12348"/>
                  </a:cubicBezTo>
                  <a:moveTo>
                    <a:pt x="3794" y="12733"/>
                  </a:moveTo>
                  <a:cubicBezTo>
                    <a:pt x="3476" y="12749"/>
                    <a:pt x="1338" y="12950"/>
                    <a:pt x="2624" y="13485"/>
                  </a:cubicBezTo>
                  <a:cubicBezTo>
                    <a:pt x="3560" y="13886"/>
                    <a:pt x="5197" y="13601"/>
                    <a:pt x="6200" y="13551"/>
                  </a:cubicBezTo>
                  <a:cubicBezTo>
                    <a:pt x="6701" y="13535"/>
                    <a:pt x="9341" y="13635"/>
                    <a:pt x="9525" y="13067"/>
                  </a:cubicBezTo>
                  <a:cubicBezTo>
                    <a:pt x="9859" y="12031"/>
                    <a:pt x="7186" y="12499"/>
                    <a:pt x="6818" y="12549"/>
                  </a:cubicBezTo>
                  <a:moveTo>
                    <a:pt x="6734" y="16074"/>
                  </a:moveTo>
                  <a:cubicBezTo>
                    <a:pt x="7102" y="16108"/>
                    <a:pt x="10110" y="15506"/>
                    <a:pt x="9174" y="14938"/>
                  </a:cubicBezTo>
                  <a:cubicBezTo>
                    <a:pt x="8823" y="14721"/>
                    <a:pt x="7537" y="15055"/>
                    <a:pt x="7119" y="15089"/>
                  </a:cubicBezTo>
                  <a:cubicBezTo>
                    <a:pt x="6317" y="15155"/>
                    <a:pt x="5515" y="15205"/>
                    <a:pt x="4696" y="15256"/>
                  </a:cubicBezTo>
                  <a:cubicBezTo>
                    <a:pt x="4145" y="15306"/>
                    <a:pt x="3577" y="15322"/>
                    <a:pt x="3059" y="15155"/>
                  </a:cubicBezTo>
                  <a:cubicBezTo>
                    <a:pt x="2307" y="14888"/>
                    <a:pt x="2390" y="15857"/>
                    <a:pt x="2942" y="16024"/>
                  </a:cubicBezTo>
                  <a:cubicBezTo>
                    <a:pt x="4128" y="16375"/>
                    <a:pt x="5531" y="16108"/>
                    <a:pt x="6734" y="16074"/>
                  </a:cubicBezTo>
                  <a:cubicBezTo>
                    <a:pt x="7286" y="16124"/>
                    <a:pt x="6734" y="16074"/>
                    <a:pt x="6734" y="16074"/>
                  </a:cubicBezTo>
                  <a:close/>
                  <a:moveTo>
                    <a:pt x="6300" y="14804"/>
                  </a:moveTo>
                  <a:cubicBezTo>
                    <a:pt x="6851" y="14754"/>
                    <a:pt x="9207" y="14771"/>
                    <a:pt x="9358" y="14069"/>
                  </a:cubicBezTo>
                  <a:cubicBezTo>
                    <a:pt x="9491" y="13451"/>
                    <a:pt x="6684" y="13869"/>
                    <a:pt x="6217" y="13902"/>
                  </a:cubicBezTo>
                  <a:cubicBezTo>
                    <a:pt x="5765" y="13919"/>
                    <a:pt x="2440" y="13819"/>
                    <a:pt x="2407" y="14069"/>
                  </a:cubicBezTo>
                  <a:cubicBezTo>
                    <a:pt x="2173" y="15239"/>
                    <a:pt x="4880" y="14821"/>
                    <a:pt x="5398" y="14771"/>
                  </a:cubicBezTo>
                  <a:moveTo>
                    <a:pt x="3810" y="16542"/>
                  </a:moveTo>
                  <a:cubicBezTo>
                    <a:pt x="4212" y="18146"/>
                    <a:pt x="8071" y="18063"/>
                    <a:pt x="7954" y="16392"/>
                  </a:cubicBezTo>
                  <a:cubicBezTo>
                    <a:pt x="6584" y="16442"/>
                    <a:pt x="5197" y="16492"/>
                    <a:pt x="3810" y="16542"/>
                  </a:cubicBezTo>
                  <a:cubicBezTo>
                    <a:pt x="3810" y="16542"/>
                    <a:pt x="5247" y="16492"/>
                    <a:pt x="3810" y="16542"/>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100;p26">
              <a:extLst>
                <a:ext uri="{FF2B5EF4-FFF2-40B4-BE49-F238E27FC236}">
                  <a16:creationId xmlns:a16="http://schemas.microsoft.com/office/drawing/2014/main" id="{1EE8D9C8-8A08-ACD4-00F1-FB3EEF038B44}"/>
                </a:ext>
              </a:extLst>
            </p:cNvPr>
            <p:cNvSpPr/>
            <p:nvPr/>
          </p:nvSpPr>
          <p:spPr>
            <a:xfrm>
              <a:off x="614750" y="2106501"/>
              <a:ext cx="630132" cy="508691"/>
            </a:xfrm>
            <a:custGeom>
              <a:avLst/>
              <a:gdLst/>
              <a:ahLst/>
              <a:cxnLst/>
              <a:rect l="l" t="t" r="r" b="b"/>
              <a:pathLst>
                <a:path w="7887" h="6367" extrusionOk="0">
                  <a:moveTo>
                    <a:pt x="5264" y="1387"/>
                  </a:moveTo>
                  <a:lnTo>
                    <a:pt x="5264" y="1387"/>
                  </a:lnTo>
                  <a:cubicBezTo>
                    <a:pt x="5381" y="1738"/>
                    <a:pt x="5381" y="2189"/>
                    <a:pt x="5247" y="2406"/>
                  </a:cubicBezTo>
                  <a:cubicBezTo>
                    <a:pt x="5214" y="2456"/>
                    <a:pt x="5197" y="2490"/>
                    <a:pt x="5180" y="2506"/>
                  </a:cubicBezTo>
                  <a:cubicBezTo>
                    <a:pt x="5130" y="2456"/>
                    <a:pt x="5063" y="2306"/>
                    <a:pt x="5063" y="2122"/>
                  </a:cubicBezTo>
                  <a:cubicBezTo>
                    <a:pt x="5063" y="1855"/>
                    <a:pt x="5130" y="1604"/>
                    <a:pt x="5264" y="1387"/>
                  </a:cubicBezTo>
                  <a:close/>
                  <a:moveTo>
                    <a:pt x="2808" y="1420"/>
                  </a:moveTo>
                  <a:cubicBezTo>
                    <a:pt x="2991" y="1688"/>
                    <a:pt x="3142" y="1972"/>
                    <a:pt x="3142" y="2206"/>
                  </a:cubicBezTo>
                  <a:cubicBezTo>
                    <a:pt x="3158" y="2356"/>
                    <a:pt x="3092" y="2456"/>
                    <a:pt x="2941" y="2506"/>
                  </a:cubicBezTo>
                  <a:cubicBezTo>
                    <a:pt x="2918" y="2518"/>
                    <a:pt x="2877" y="2530"/>
                    <a:pt x="2850" y="2530"/>
                  </a:cubicBezTo>
                  <a:cubicBezTo>
                    <a:pt x="2838" y="2530"/>
                    <a:pt x="2829" y="2528"/>
                    <a:pt x="2824" y="2523"/>
                  </a:cubicBezTo>
                  <a:cubicBezTo>
                    <a:pt x="2724" y="2440"/>
                    <a:pt x="2691" y="2022"/>
                    <a:pt x="2757" y="1621"/>
                  </a:cubicBezTo>
                  <a:cubicBezTo>
                    <a:pt x="2774" y="1554"/>
                    <a:pt x="2791" y="1487"/>
                    <a:pt x="2808" y="1420"/>
                  </a:cubicBezTo>
                  <a:close/>
                  <a:moveTo>
                    <a:pt x="1575" y="1"/>
                  </a:moveTo>
                  <a:cubicBezTo>
                    <a:pt x="1206" y="1"/>
                    <a:pt x="941" y="142"/>
                    <a:pt x="752" y="284"/>
                  </a:cubicBezTo>
                  <a:cubicBezTo>
                    <a:pt x="168" y="752"/>
                    <a:pt x="1" y="1654"/>
                    <a:pt x="34" y="2289"/>
                  </a:cubicBezTo>
                  <a:cubicBezTo>
                    <a:pt x="101" y="3242"/>
                    <a:pt x="385" y="4211"/>
                    <a:pt x="836" y="5029"/>
                  </a:cubicBezTo>
                  <a:cubicBezTo>
                    <a:pt x="1020" y="5380"/>
                    <a:pt x="1254" y="5614"/>
                    <a:pt x="1471" y="5848"/>
                  </a:cubicBezTo>
                  <a:cubicBezTo>
                    <a:pt x="1605" y="5982"/>
                    <a:pt x="1722" y="6115"/>
                    <a:pt x="1838" y="6266"/>
                  </a:cubicBezTo>
                  <a:cubicBezTo>
                    <a:pt x="1889" y="6333"/>
                    <a:pt x="1972" y="6366"/>
                    <a:pt x="2039" y="6366"/>
                  </a:cubicBezTo>
                  <a:cubicBezTo>
                    <a:pt x="2089" y="6366"/>
                    <a:pt x="2156" y="6349"/>
                    <a:pt x="2189" y="6299"/>
                  </a:cubicBezTo>
                  <a:cubicBezTo>
                    <a:pt x="2306" y="6216"/>
                    <a:pt x="2323" y="6065"/>
                    <a:pt x="2240" y="5948"/>
                  </a:cubicBezTo>
                  <a:cubicBezTo>
                    <a:pt x="2106" y="5781"/>
                    <a:pt x="1972" y="5648"/>
                    <a:pt x="1838" y="5514"/>
                  </a:cubicBezTo>
                  <a:cubicBezTo>
                    <a:pt x="1621" y="5280"/>
                    <a:pt x="1437" y="5096"/>
                    <a:pt x="1287" y="4795"/>
                  </a:cubicBezTo>
                  <a:cubicBezTo>
                    <a:pt x="853" y="4027"/>
                    <a:pt x="585" y="3141"/>
                    <a:pt x="535" y="2256"/>
                  </a:cubicBezTo>
                  <a:cubicBezTo>
                    <a:pt x="502" y="1721"/>
                    <a:pt x="652" y="1003"/>
                    <a:pt x="1070" y="668"/>
                  </a:cubicBezTo>
                  <a:cubicBezTo>
                    <a:pt x="1207" y="563"/>
                    <a:pt x="1376" y="504"/>
                    <a:pt x="1571" y="504"/>
                  </a:cubicBezTo>
                  <a:cubicBezTo>
                    <a:pt x="1686" y="504"/>
                    <a:pt x="1809" y="525"/>
                    <a:pt x="1939" y="568"/>
                  </a:cubicBezTo>
                  <a:cubicBezTo>
                    <a:pt x="2039" y="602"/>
                    <a:pt x="2240" y="769"/>
                    <a:pt x="2457" y="986"/>
                  </a:cubicBezTo>
                  <a:cubicBezTo>
                    <a:pt x="2356" y="1153"/>
                    <a:pt x="2290" y="1337"/>
                    <a:pt x="2256" y="1537"/>
                  </a:cubicBezTo>
                  <a:cubicBezTo>
                    <a:pt x="2223" y="1788"/>
                    <a:pt x="2123" y="2590"/>
                    <a:pt x="2490" y="2907"/>
                  </a:cubicBezTo>
                  <a:cubicBezTo>
                    <a:pt x="2569" y="2964"/>
                    <a:pt x="2686" y="3027"/>
                    <a:pt x="2840" y="3027"/>
                  </a:cubicBezTo>
                  <a:cubicBezTo>
                    <a:pt x="2915" y="3027"/>
                    <a:pt x="2999" y="3012"/>
                    <a:pt x="3092" y="2974"/>
                  </a:cubicBezTo>
                  <a:cubicBezTo>
                    <a:pt x="3459" y="2841"/>
                    <a:pt x="3660" y="2556"/>
                    <a:pt x="3643" y="2189"/>
                  </a:cubicBezTo>
                  <a:cubicBezTo>
                    <a:pt x="3626" y="1805"/>
                    <a:pt x="3392" y="1353"/>
                    <a:pt x="3108" y="986"/>
                  </a:cubicBezTo>
                  <a:cubicBezTo>
                    <a:pt x="3209" y="886"/>
                    <a:pt x="3342" y="802"/>
                    <a:pt x="3509" y="752"/>
                  </a:cubicBezTo>
                  <a:cubicBezTo>
                    <a:pt x="3708" y="674"/>
                    <a:pt x="3930" y="626"/>
                    <a:pt x="4150" y="626"/>
                  </a:cubicBezTo>
                  <a:cubicBezTo>
                    <a:pt x="4448" y="626"/>
                    <a:pt x="4742" y="714"/>
                    <a:pt x="4963" y="936"/>
                  </a:cubicBezTo>
                  <a:cubicBezTo>
                    <a:pt x="4696" y="1253"/>
                    <a:pt x="4545" y="1671"/>
                    <a:pt x="4545" y="2122"/>
                  </a:cubicBezTo>
                  <a:cubicBezTo>
                    <a:pt x="4545" y="2490"/>
                    <a:pt x="4729" y="2924"/>
                    <a:pt x="5063" y="3008"/>
                  </a:cubicBezTo>
                  <a:cubicBezTo>
                    <a:pt x="5098" y="3021"/>
                    <a:pt x="5142" y="3030"/>
                    <a:pt x="5192" y="3030"/>
                  </a:cubicBezTo>
                  <a:cubicBezTo>
                    <a:pt x="5333" y="3030"/>
                    <a:pt x="5521" y="2953"/>
                    <a:pt x="5681" y="2657"/>
                  </a:cubicBezTo>
                  <a:cubicBezTo>
                    <a:pt x="5949" y="2222"/>
                    <a:pt x="5882" y="1470"/>
                    <a:pt x="5648" y="1003"/>
                  </a:cubicBezTo>
                  <a:cubicBezTo>
                    <a:pt x="5665" y="986"/>
                    <a:pt x="5681" y="969"/>
                    <a:pt x="5715" y="952"/>
                  </a:cubicBezTo>
                  <a:cubicBezTo>
                    <a:pt x="5996" y="792"/>
                    <a:pt x="6272" y="709"/>
                    <a:pt x="6515" y="709"/>
                  </a:cubicBezTo>
                  <a:cubicBezTo>
                    <a:pt x="6677" y="709"/>
                    <a:pt x="6825" y="746"/>
                    <a:pt x="6951" y="819"/>
                  </a:cubicBezTo>
                  <a:cubicBezTo>
                    <a:pt x="7202" y="969"/>
                    <a:pt x="7336" y="1237"/>
                    <a:pt x="7352" y="1587"/>
                  </a:cubicBezTo>
                  <a:cubicBezTo>
                    <a:pt x="7386" y="2540"/>
                    <a:pt x="6818" y="3743"/>
                    <a:pt x="6333" y="4678"/>
                  </a:cubicBezTo>
                  <a:cubicBezTo>
                    <a:pt x="6149" y="5046"/>
                    <a:pt x="5915" y="5397"/>
                    <a:pt x="5615" y="5798"/>
                  </a:cubicBezTo>
                  <a:cubicBezTo>
                    <a:pt x="5531" y="5915"/>
                    <a:pt x="5548" y="6065"/>
                    <a:pt x="5665" y="6149"/>
                  </a:cubicBezTo>
                  <a:cubicBezTo>
                    <a:pt x="5707" y="6184"/>
                    <a:pt x="5760" y="6201"/>
                    <a:pt x="5814" y="6201"/>
                  </a:cubicBezTo>
                  <a:cubicBezTo>
                    <a:pt x="5890" y="6201"/>
                    <a:pt x="5967" y="6167"/>
                    <a:pt x="6016" y="6099"/>
                  </a:cubicBezTo>
                  <a:cubicBezTo>
                    <a:pt x="6333" y="5681"/>
                    <a:pt x="6567" y="5297"/>
                    <a:pt x="6784" y="4912"/>
                  </a:cubicBezTo>
                  <a:cubicBezTo>
                    <a:pt x="7336" y="3860"/>
                    <a:pt x="7887" y="2640"/>
                    <a:pt x="7854" y="1587"/>
                  </a:cubicBezTo>
                  <a:cubicBezTo>
                    <a:pt x="7837" y="1053"/>
                    <a:pt x="7603" y="618"/>
                    <a:pt x="7202" y="384"/>
                  </a:cubicBezTo>
                  <a:cubicBezTo>
                    <a:pt x="6996" y="271"/>
                    <a:pt x="6765" y="214"/>
                    <a:pt x="6519" y="214"/>
                  </a:cubicBezTo>
                  <a:cubicBezTo>
                    <a:pt x="6188" y="214"/>
                    <a:pt x="5829" y="317"/>
                    <a:pt x="5464" y="518"/>
                  </a:cubicBezTo>
                  <a:cubicBezTo>
                    <a:pt x="5431" y="551"/>
                    <a:pt x="5381" y="568"/>
                    <a:pt x="5347" y="602"/>
                  </a:cubicBezTo>
                  <a:cubicBezTo>
                    <a:pt x="5012" y="266"/>
                    <a:pt x="4572" y="129"/>
                    <a:pt x="4139" y="129"/>
                  </a:cubicBezTo>
                  <a:cubicBezTo>
                    <a:pt x="3860" y="129"/>
                    <a:pt x="3585" y="186"/>
                    <a:pt x="3342" y="284"/>
                  </a:cubicBezTo>
                  <a:cubicBezTo>
                    <a:pt x="3125" y="368"/>
                    <a:pt x="2941" y="468"/>
                    <a:pt x="2774" y="602"/>
                  </a:cubicBezTo>
                  <a:cubicBezTo>
                    <a:pt x="2524" y="334"/>
                    <a:pt x="2256" y="150"/>
                    <a:pt x="2089" y="84"/>
                  </a:cubicBezTo>
                  <a:cubicBezTo>
                    <a:pt x="1898" y="25"/>
                    <a:pt x="1727" y="1"/>
                    <a:pt x="157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8" name="Google Shape;1101;p26">
            <a:extLst>
              <a:ext uri="{FF2B5EF4-FFF2-40B4-BE49-F238E27FC236}">
                <a16:creationId xmlns:a16="http://schemas.microsoft.com/office/drawing/2014/main" id="{DBA1483F-1254-A8E5-CAE6-DADCFDE4F67A}"/>
              </a:ext>
            </a:extLst>
          </p:cNvPr>
          <p:cNvGrpSpPr/>
          <p:nvPr/>
        </p:nvGrpSpPr>
        <p:grpSpPr>
          <a:xfrm rot="10800000">
            <a:off x="6008731" y="-2039060"/>
            <a:ext cx="610348" cy="986949"/>
            <a:chOff x="2244240" y="1723330"/>
            <a:chExt cx="913120" cy="1476539"/>
          </a:xfrm>
        </p:grpSpPr>
        <p:sp>
          <p:nvSpPr>
            <p:cNvPr id="259" name="Google Shape;1102;p26">
              <a:extLst>
                <a:ext uri="{FF2B5EF4-FFF2-40B4-BE49-F238E27FC236}">
                  <a16:creationId xmlns:a16="http://schemas.microsoft.com/office/drawing/2014/main" id="{1207FD81-88C9-E438-5CB1-84DC134C729F}"/>
                </a:ext>
              </a:extLst>
            </p:cNvPr>
            <p:cNvSpPr/>
            <p:nvPr/>
          </p:nvSpPr>
          <p:spPr>
            <a:xfrm>
              <a:off x="2296251" y="2334766"/>
              <a:ext cx="806380" cy="375187"/>
            </a:xfrm>
            <a:custGeom>
              <a:avLst/>
              <a:gdLst/>
              <a:ahLst/>
              <a:cxnLst/>
              <a:rect l="l" t="t" r="r" b="b"/>
              <a:pathLst>
                <a:path w="10093" h="4696" extrusionOk="0">
                  <a:moveTo>
                    <a:pt x="10093" y="0"/>
                  </a:moveTo>
                  <a:cubicBezTo>
                    <a:pt x="6734" y="17"/>
                    <a:pt x="3359" y="51"/>
                    <a:pt x="1" y="51"/>
                  </a:cubicBezTo>
                  <a:cubicBezTo>
                    <a:pt x="134" y="786"/>
                    <a:pt x="385" y="1504"/>
                    <a:pt x="736" y="2156"/>
                  </a:cubicBezTo>
                  <a:cubicBezTo>
                    <a:pt x="1070" y="2757"/>
                    <a:pt x="1388" y="3376"/>
                    <a:pt x="1872" y="3877"/>
                  </a:cubicBezTo>
                  <a:cubicBezTo>
                    <a:pt x="2390" y="4428"/>
                    <a:pt x="2424" y="4696"/>
                    <a:pt x="3242" y="4696"/>
                  </a:cubicBezTo>
                  <a:lnTo>
                    <a:pt x="6517" y="4445"/>
                  </a:lnTo>
                  <a:cubicBezTo>
                    <a:pt x="7002" y="4395"/>
                    <a:pt x="8004" y="4512"/>
                    <a:pt x="8305" y="4061"/>
                  </a:cubicBezTo>
                  <a:cubicBezTo>
                    <a:pt x="8739" y="3442"/>
                    <a:pt x="9140" y="2807"/>
                    <a:pt x="9424" y="2106"/>
                  </a:cubicBezTo>
                  <a:cubicBezTo>
                    <a:pt x="9708" y="1437"/>
                    <a:pt x="9926" y="719"/>
                    <a:pt x="100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103;p26">
              <a:extLst>
                <a:ext uri="{FF2B5EF4-FFF2-40B4-BE49-F238E27FC236}">
                  <a16:creationId xmlns:a16="http://schemas.microsoft.com/office/drawing/2014/main" id="{C1EADEA0-DFCC-27C0-12CC-5083CF2C968B}"/>
                </a:ext>
              </a:extLst>
            </p:cNvPr>
            <p:cNvSpPr/>
            <p:nvPr/>
          </p:nvSpPr>
          <p:spPr>
            <a:xfrm>
              <a:off x="2244240" y="1723330"/>
              <a:ext cx="913120" cy="1476539"/>
            </a:xfrm>
            <a:custGeom>
              <a:avLst/>
              <a:gdLst/>
              <a:ahLst/>
              <a:cxnLst/>
              <a:rect l="l" t="t" r="r" b="b"/>
              <a:pathLst>
                <a:path w="11429" h="18481" extrusionOk="0">
                  <a:moveTo>
                    <a:pt x="9775" y="13535"/>
                  </a:moveTo>
                  <a:cubicBezTo>
                    <a:pt x="9858" y="13802"/>
                    <a:pt x="9892" y="14103"/>
                    <a:pt x="9775" y="14387"/>
                  </a:cubicBezTo>
                  <a:cubicBezTo>
                    <a:pt x="9608" y="14771"/>
                    <a:pt x="9725" y="14771"/>
                    <a:pt x="9758" y="15189"/>
                  </a:cubicBezTo>
                  <a:cubicBezTo>
                    <a:pt x="9825" y="16108"/>
                    <a:pt x="8689" y="15857"/>
                    <a:pt x="8438" y="16509"/>
                  </a:cubicBezTo>
                  <a:cubicBezTo>
                    <a:pt x="7870" y="18046"/>
                    <a:pt x="5848" y="18481"/>
                    <a:pt x="4378" y="17896"/>
                  </a:cubicBezTo>
                  <a:cubicBezTo>
                    <a:pt x="3693" y="17628"/>
                    <a:pt x="3526" y="17127"/>
                    <a:pt x="3292" y="16476"/>
                  </a:cubicBezTo>
                  <a:cubicBezTo>
                    <a:pt x="2690" y="16308"/>
                    <a:pt x="2122" y="16075"/>
                    <a:pt x="2139" y="15323"/>
                  </a:cubicBezTo>
                  <a:cubicBezTo>
                    <a:pt x="2139" y="15005"/>
                    <a:pt x="2373" y="14888"/>
                    <a:pt x="2206" y="14587"/>
                  </a:cubicBezTo>
                  <a:cubicBezTo>
                    <a:pt x="2055" y="14303"/>
                    <a:pt x="1855" y="14036"/>
                    <a:pt x="2122" y="13735"/>
                  </a:cubicBezTo>
                  <a:cubicBezTo>
                    <a:pt x="1721" y="13050"/>
                    <a:pt x="1704" y="12566"/>
                    <a:pt x="2557" y="12365"/>
                  </a:cubicBezTo>
                  <a:cubicBezTo>
                    <a:pt x="1855" y="11162"/>
                    <a:pt x="1019" y="10126"/>
                    <a:pt x="535" y="8790"/>
                  </a:cubicBezTo>
                  <a:cubicBezTo>
                    <a:pt x="0" y="7286"/>
                    <a:pt x="17" y="5565"/>
                    <a:pt x="485" y="4044"/>
                  </a:cubicBezTo>
                  <a:cubicBezTo>
                    <a:pt x="1354" y="1120"/>
                    <a:pt x="5581" y="1"/>
                    <a:pt x="8171" y="669"/>
                  </a:cubicBezTo>
                  <a:cubicBezTo>
                    <a:pt x="9407" y="987"/>
                    <a:pt x="10359" y="1822"/>
                    <a:pt x="10928" y="2958"/>
                  </a:cubicBezTo>
                  <a:cubicBezTo>
                    <a:pt x="11228" y="3526"/>
                    <a:pt x="11429" y="4161"/>
                    <a:pt x="11412" y="4813"/>
                  </a:cubicBezTo>
                  <a:cubicBezTo>
                    <a:pt x="11395" y="5481"/>
                    <a:pt x="11429" y="6417"/>
                    <a:pt x="11245" y="7052"/>
                  </a:cubicBezTo>
                  <a:cubicBezTo>
                    <a:pt x="10811" y="8589"/>
                    <a:pt x="10393" y="9959"/>
                    <a:pt x="9658" y="11379"/>
                  </a:cubicBezTo>
                  <a:cubicBezTo>
                    <a:pt x="9257" y="12181"/>
                    <a:pt x="9440" y="11864"/>
                    <a:pt x="9925" y="12332"/>
                  </a:cubicBezTo>
                  <a:cubicBezTo>
                    <a:pt x="10343" y="12750"/>
                    <a:pt x="9958" y="13167"/>
                    <a:pt x="9775" y="13535"/>
                  </a:cubicBezTo>
                  <a:cubicBezTo>
                    <a:pt x="9908" y="13936"/>
                    <a:pt x="9775" y="13535"/>
                    <a:pt x="9775" y="13535"/>
                  </a:cubicBezTo>
                  <a:close/>
                  <a:moveTo>
                    <a:pt x="7185" y="12098"/>
                  </a:moveTo>
                  <a:cubicBezTo>
                    <a:pt x="7669" y="12048"/>
                    <a:pt x="8655" y="12165"/>
                    <a:pt x="8973" y="11714"/>
                  </a:cubicBezTo>
                  <a:cubicBezTo>
                    <a:pt x="9407" y="11112"/>
                    <a:pt x="9791" y="10460"/>
                    <a:pt x="10075" y="9759"/>
                  </a:cubicBezTo>
                  <a:cubicBezTo>
                    <a:pt x="10660" y="8355"/>
                    <a:pt x="11011" y="6801"/>
                    <a:pt x="11045" y="5264"/>
                  </a:cubicBezTo>
                  <a:cubicBezTo>
                    <a:pt x="11111" y="2491"/>
                    <a:pt x="8755" y="636"/>
                    <a:pt x="6065" y="920"/>
                  </a:cubicBezTo>
                  <a:cubicBezTo>
                    <a:pt x="4712" y="1070"/>
                    <a:pt x="3392" y="1488"/>
                    <a:pt x="2356" y="2340"/>
                  </a:cubicBezTo>
                  <a:cubicBezTo>
                    <a:pt x="1203" y="3309"/>
                    <a:pt x="735" y="4228"/>
                    <a:pt x="568" y="5732"/>
                  </a:cubicBezTo>
                  <a:cubicBezTo>
                    <a:pt x="418" y="7135"/>
                    <a:pt x="735" y="8572"/>
                    <a:pt x="1387" y="9809"/>
                  </a:cubicBezTo>
                  <a:cubicBezTo>
                    <a:pt x="1721" y="10410"/>
                    <a:pt x="2039" y="11029"/>
                    <a:pt x="2523" y="11530"/>
                  </a:cubicBezTo>
                  <a:cubicBezTo>
                    <a:pt x="3041" y="12098"/>
                    <a:pt x="3075" y="12349"/>
                    <a:pt x="3893" y="12349"/>
                  </a:cubicBezTo>
                  <a:moveTo>
                    <a:pt x="3810" y="12733"/>
                  </a:moveTo>
                  <a:cubicBezTo>
                    <a:pt x="3492" y="12750"/>
                    <a:pt x="1354" y="12950"/>
                    <a:pt x="2623" y="13485"/>
                  </a:cubicBezTo>
                  <a:cubicBezTo>
                    <a:pt x="3576" y="13886"/>
                    <a:pt x="5213" y="13602"/>
                    <a:pt x="6216" y="13552"/>
                  </a:cubicBezTo>
                  <a:cubicBezTo>
                    <a:pt x="6717" y="13535"/>
                    <a:pt x="9357" y="13635"/>
                    <a:pt x="9541" y="13067"/>
                  </a:cubicBezTo>
                  <a:cubicBezTo>
                    <a:pt x="9875" y="12031"/>
                    <a:pt x="7202" y="12499"/>
                    <a:pt x="6817" y="12549"/>
                  </a:cubicBezTo>
                  <a:moveTo>
                    <a:pt x="6750" y="16075"/>
                  </a:moveTo>
                  <a:cubicBezTo>
                    <a:pt x="7118" y="16108"/>
                    <a:pt x="10126" y="15506"/>
                    <a:pt x="9190" y="14938"/>
                  </a:cubicBezTo>
                  <a:cubicBezTo>
                    <a:pt x="8839" y="14721"/>
                    <a:pt x="7552" y="15055"/>
                    <a:pt x="7135" y="15089"/>
                  </a:cubicBezTo>
                  <a:cubicBezTo>
                    <a:pt x="6333" y="15156"/>
                    <a:pt x="5514" y="15206"/>
                    <a:pt x="4712" y="15256"/>
                  </a:cubicBezTo>
                  <a:cubicBezTo>
                    <a:pt x="4161" y="15289"/>
                    <a:pt x="3592" y="15339"/>
                    <a:pt x="3058" y="15156"/>
                  </a:cubicBezTo>
                  <a:cubicBezTo>
                    <a:pt x="2323" y="14888"/>
                    <a:pt x="2406" y="15857"/>
                    <a:pt x="2958" y="16024"/>
                  </a:cubicBezTo>
                  <a:cubicBezTo>
                    <a:pt x="4144" y="16375"/>
                    <a:pt x="5547" y="16108"/>
                    <a:pt x="6750" y="16075"/>
                  </a:cubicBezTo>
                  <a:cubicBezTo>
                    <a:pt x="7302" y="16125"/>
                    <a:pt x="6750" y="16075"/>
                    <a:pt x="6750" y="16075"/>
                  </a:cubicBezTo>
                  <a:close/>
                  <a:moveTo>
                    <a:pt x="6316" y="14788"/>
                  </a:moveTo>
                  <a:cubicBezTo>
                    <a:pt x="6851" y="14755"/>
                    <a:pt x="9207" y="14771"/>
                    <a:pt x="9374" y="14070"/>
                  </a:cubicBezTo>
                  <a:cubicBezTo>
                    <a:pt x="9507" y="13451"/>
                    <a:pt x="6700" y="13869"/>
                    <a:pt x="6232" y="13902"/>
                  </a:cubicBezTo>
                  <a:cubicBezTo>
                    <a:pt x="5781" y="13919"/>
                    <a:pt x="2456" y="13819"/>
                    <a:pt x="2406" y="14070"/>
                  </a:cubicBezTo>
                  <a:cubicBezTo>
                    <a:pt x="2189" y="15222"/>
                    <a:pt x="4896" y="14821"/>
                    <a:pt x="5397" y="14771"/>
                  </a:cubicBezTo>
                  <a:moveTo>
                    <a:pt x="3826" y="16542"/>
                  </a:moveTo>
                  <a:cubicBezTo>
                    <a:pt x="4227" y="18146"/>
                    <a:pt x="8087" y="18063"/>
                    <a:pt x="7970" y="16392"/>
                  </a:cubicBezTo>
                  <a:cubicBezTo>
                    <a:pt x="6583" y="16442"/>
                    <a:pt x="5213" y="16492"/>
                    <a:pt x="3826" y="16542"/>
                  </a:cubicBezTo>
                  <a:cubicBezTo>
                    <a:pt x="3826" y="16542"/>
                    <a:pt x="5247" y="16492"/>
                    <a:pt x="3826" y="16542"/>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104;p26">
              <a:extLst>
                <a:ext uri="{FF2B5EF4-FFF2-40B4-BE49-F238E27FC236}">
                  <a16:creationId xmlns:a16="http://schemas.microsoft.com/office/drawing/2014/main" id="{C005D5BE-01DB-1F88-61F0-80A0A629EFEF}"/>
                </a:ext>
              </a:extLst>
            </p:cNvPr>
            <p:cNvSpPr/>
            <p:nvPr/>
          </p:nvSpPr>
          <p:spPr>
            <a:xfrm>
              <a:off x="2401713" y="2106506"/>
              <a:ext cx="631490" cy="508691"/>
            </a:xfrm>
            <a:custGeom>
              <a:avLst/>
              <a:gdLst/>
              <a:ahLst/>
              <a:cxnLst/>
              <a:rect l="l" t="t" r="r" b="b"/>
              <a:pathLst>
                <a:path w="7904" h="6367" extrusionOk="0">
                  <a:moveTo>
                    <a:pt x="5281" y="1387"/>
                  </a:moveTo>
                  <a:lnTo>
                    <a:pt x="5281" y="1387"/>
                  </a:lnTo>
                  <a:cubicBezTo>
                    <a:pt x="5381" y="1738"/>
                    <a:pt x="5398" y="2189"/>
                    <a:pt x="5264" y="2406"/>
                  </a:cubicBezTo>
                  <a:cubicBezTo>
                    <a:pt x="5231" y="2456"/>
                    <a:pt x="5197" y="2490"/>
                    <a:pt x="5180" y="2507"/>
                  </a:cubicBezTo>
                  <a:cubicBezTo>
                    <a:pt x="5130" y="2456"/>
                    <a:pt x="5063" y="2306"/>
                    <a:pt x="5063" y="2122"/>
                  </a:cubicBezTo>
                  <a:cubicBezTo>
                    <a:pt x="5063" y="1855"/>
                    <a:pt x="5147" y="1604"/>
                    <a:pt x="5281" y="1387"/>
                  </a:cubicBezTo>
                  <a:close/>
                  <a:moveTo>
                    <a:pt x="2825" y="1421"/>
                  </a:moveTo>
                  <a:cubicBezTo>
                    <a:pt x="3008" y="1688"/>
                    <a:pt x="3142" y="1972"/>
                    <a:pt x="3159" y="2206"/>
                  </a:cubicBezTo>
                  <a:cubicBezTo>
                    <a:pt x="3159" y="2356"/>
                    <a:pt x="3109" y="2456"/>
                    <a:pt x="2941" y="2507"/>
                  </a:cubicBezTo>
                  <a:cubicBezTo>
                    <a:pt x="2930" y="2518"/>
                    <a:pt x="2893" y="2530"/>
                    <a:pt x="2866" y="2530"/>
                  </a:cubicBezTo>
                  <a:cubicBezTo>
                    <a:pt x="2855" y="2530"/>
                    <a:pt x="2846" y="2528"/>
                    <a:pt x="2841" y="2523"/>
                  </a:cubicBezTo>
                  <a:cubicBezTo>
                    <a:pt x="2741" y="2440"/>
                    <a:pt x="2708" y="2022"/>
                    <a:pt x="2774" y="1621"/>
                  </a:cubicBezTo>
                  <a:cubicBezTo>
                    <a:pt x="2791" y="1554"/>
                    <a:pt x="2808" y="1487"/>
                    <a:pt x="2825" y="1421"/>
                  </a:cubicBezTo>
                  <a:close/>
                  <a:moveTo>
                    <a:pt x="1579" y="0"/>
                  </a:moveTo>
                  <a:cubicBezTo>
                    <a:pt x="1214" y="0"/>
                    <a:pt x="946" y="138"/>
                    <a:pt x="769" y="268"/>
                  </a:cubicBezTo>
                  <a:cubicBezTo>
                    <a:pt x="168" y="752"/>
                    <a:pt x="1" y="1654"/>
                    <a:pt x="51" y="2289"/>
                  </a:cubicBezTo>
                  <a:cubicBezTo>
                    <a:pt x="101" y="3242"/>
                    <a:pt x="402" y="4211"/>
                    <a:pt x="853" y="5030"/>
                  </a:cubicBezTo>
                  <a:cubicBezTo>
                    <a:pt x="1037" y="5380"/>
                    <a:pt x="1271" y="5614"/>
                    <a:pt x="1488" y="5848"/>
                  </a:cubicBezTo>
                  <a:cubicBezTo>
                    <a:pt x="1605" y="5982"/>
                    <a:pt x="1738" y="6116"/>
                    <a:pt x="1855" y="6266"/>
                  </a:cubicBezTo>
                  <a:cubicBezTo>
                    <a:pt x="1906" y="6333"/>
                    <a:pt x="1972" y="6366"/>
                    <a:pt x="2056" y="6366"/>
                  </a:cubicBezTo>
                  <a:cubicBezTo>
                    <a:pt x="2106" y="6366"/>
                    <a:pt x="2156" y="6350"/>
                    <a:pt x="2206" y="6299"/>
                  </a:cubicBezTo>
                  <a:cubicBezTo>
                    <a:pt x="2323" y="6216"/>
                    <a:pt x="2340" y="6065"/>
                    <a:pt x="2256" y="5949"/>
                  </a:cubicBezTo>
                  <a:cubicBezTo>
                    <a:pt x="2123" y="5781"/>
                    <a:pt x="1989" y="5648"/>
                    <a:pt x="1855" y="5514"/>
                  </a:cubicBezTo>
                  <a:cubicBezTo>
                    <a:pt x="1638" y="5280"/>
                    <a:pt x="1454" y="5096"/>
                    <a:pt x="1304" y="4796"/>
                  </a:cubicBezTo>
                  <a:cubicBezTo>
                    <a:pt x="870" y="4027"/>
                    <a:pt x="602" y="3141"/>
                    <a:pt x="552" y="2256"/>
                  </a:cubicBezTo>
                  <a:cubicBezTo>
                    <a:pt x="519" y="1721"/>
                    <a:pt x="669" y="1003"/>
                    <a:pt x="1087" y="669"/>
                  </a:cubicBezTo>
                  <a:cubicBezTo>
                    <a:pt x="1223" y="564"/>
                    <a:pt x="1391" y="512"/>
                    <a:pt x="1584" y="512"/>
                  </a:cubicBezTo>
                  <a:cubicBezTo>
                    <a:pt x="1700" y="512"/>
                    <a:pt x="1824" y="531"/>
                    <a:pt x="1956" y="568"/>
                  </a:cubicBezTo>
                  <a:cubicBezTo>
                    <a:pt x="2056" y="602"/>
                    <a:pt x="2256" y="769"/>
                    <a:pt x="2474" y="986"/>
                  </a:cubicBezTo>
                  <a:cubicBezTo>
                    <a:pt x="2373" y="1153"/>
                    <a:pt x="2307" y="1337"/>
                    <a:pt x="2273" y="1554"/>
                  </a:cubicBezTo>
                  <a:cubicBezTo>
                    <a:pt x="2240" y="1788"/>
                    <a:pt x="2139" y="2590"/>
                    <a:pt x="2507" y="2908"/>
                  </a:cubicBezTo>
                  <a:cubicBezTo>
                    <a:pt x="2587" y="2976"/>
                    <a:pt x="2697" y="3036"/>
                    <a:pt x="2855" y="3036"/>
                  </a:cubicBezTo>
                  <a:cubicBezTo>
                    <a:pt x="2929" y="3036"/>
                    <a:pt x="3013" y="3023"/>
                    <a:pt x="3109" y="2991"/>
                  </a:cubicBezTo>
                  <a:cubicBezTo>
                    <a:pt x="3476" y="2857"/>
                    <a:pt x="3677" y="2573"/>
                    <a:pt x="3660" y="2189"/>
                  </a:cubicBezTo>
                  <a:cubicBezTo>
                    <a:pt x="3643" y="1805"/>
                    <a:pt x="3409" y="1370"/>
                    <a:pt x="3125" y="986"/>
                  </a:cubicBezTo>
                  <a:cubicBezTo>
                    <a:pt x="3226" y="886"/>
                    <a:pt x="3359" y="819"/>
                    <a:pt x="3526" y="752"/>
                  </a:cubicBezTo>
                  <a:cubicBezTo>
                    <a:pt x="3713" y="676"/>
                    <a:pt x="3926" y="631"/>
                    <a:pt x="4139" y="631"/>
                  </a:cubicBezTo>
                  <a:cubicBezTo>
                    <a:pt x="4441" y="631"/>
                    <a:pt x="4745" y="721"/>
                    <a:pt x="4980" y="936"/>
                  </a:cubicBezTo>
                  <a:cubicBezTo>
                    <a:pt x="4713" y="1253"/>
                    <a:pt x="4562" y="1671"/>
                    <a:pt x="4562" y="2122"/>
                  </a:cubicBezTo>
                  <a:cubicBezTo>
                    <a:pt x="4562" y="2490"/>
                    <a:pt x="4746" y="2924"/>
                    <a:pt x="5063" y="3025"/>
                  </a:cubicBezTo>
                  <a:cubicBezTo>
                    <a:pt x="5097" y="3032"/>
                    <a:pt x="5136" y="3038"/>
                    <a:pt x="5178" y="3038"/>
                  </a:cubicBezTo>
                  <a:cubicBezTo>
                    <a:pt x="5324" y="3038"/>
                    <a:pt x="5513" y="2968"/>
                    <a:pt x="5682" y="2657"/>
                  </a:cubicBezTo>
                  <a:cubicBezTo>
                    <a:pt x="5966" y="2223"/>
                    <a:pt x="5882" y="1471"/>
                    <a:pt x="5648" y="1003"/>
                  </a:cubicBezTo>
                  <a:cubicBezTo>
                    <a:pt x="5682" y="986"/>
                    <a:pt x="5698" y="969"/>
                    <a:pt x="5732" y="953"/>
                  </a:cubicBezTo>
                  <a:cubicBezTo>
                    <a:pt x="6017" y="800"/>
                    <a:pt x="6296" y="722"/>
                    <a:pt x="6542" y="722"/>
                  </a:cubicBezTo>
                  <a:cubicBezTo>
                    <a:pt x="6700" y="722"/>
                    <a:pt x="6844" y="754"/>
                    <a:pt x="6968" y="819"/>
                  </a:cubicBezTo>
                  <a:cubicBezTo>
                    <a:pt x="7202" y="969"/>
                    <a:pt x="7353" y="1237"/>
                    <a:pt x="7369" y="1588"/>
                  </a:cubicBezTo>
                  <a:cubicBezTo>
                    <a:pt x="7386" y="2540"/>
                    <a:pt x="6835" y="3743"/>
                    <a:pt x="6350" y="4679"/>
                  </a:cubicBezTo>
                  <a:cubicBezTo>
                    <a:pt x="6150" y="5046"/>
                    <a:pt x="5932" y="5397"/>
                    <a:pt x="5615" y="5798"/>
                  </a:cubicBezTo>
                  <a:cubicBezTo>
                    <a:pt x="5531" y="5915"/>
                    <a:pt x="5565" y="6065"/>
                    <a:pt x="5665" y="6149"/>
                  </a:cubicBezTo>
                  <a:cubicBezTo>
                    <a:pt x="5714" y="6184"/>
                    <a:pt x="5768" y="6201"/>
                    <a:pt x="5821" y="6201"/>
                  </a:cubicBezTo>
                  <a:cubicBezTo>
                    <a:pt x="5896" y="6201"/>
                    <a:pt x="5967" y="6167"/>
                    <a:pt x="6016" y="6099"/>
                  </a:cubicBezTo>
                  <a:cubicBezTo>
                    <a:pt x="6333" y="5681"/>
                    <a:pt x="6584" y="5297"/>
                    <a:pt x="6801" y="4913"/>
                  </a:cubicBezTo>
                  <a:cubicBezTo>
                    <a:pt x="7336" y="3860"/>
                    <a:pt x="7904" y="2640"/>
                    <a:pt x="7871" y="1588"/>
                  </a:cubicBezTo>
                  <a:cubicBezTo>
                    <a:pt x="7854" y="1053"/>
                    <a:pt x="7603" y="619"/>
                    <a:pt x="7202" y="385"/>
                  </a:cubicBezTo>
                  <a:cubicBezTo>
                    <a:pt x="7003" y="271"/>
                    <a:pt x="6773" y="214"/>
                    <a:pt x="6528" y="214"/>
                  </a:cubicBezTo>
                  <a:cubicBezTo>
                    <a:pt x="6197" y="214"/>
                    <a:pt x="5836" y="317"/>
                    <a:pt x="5481" y="518"/>
                  </a:cubicBezTo>
                  <a:cubicBezTo>
                    <a:pt x="5448" y="552"/>
                    <a:pt x="5398" y="568"/>
                    <a:pt x="5364" y="602"/>
                  </a:cubicBezTo>
                  <a:cubicBezTo>
                    <a:pt x="5029" y="267"/>
                    <a:pt x="4589" y="129"/>
                    <a:pt x="4152" y="129"/>
                  </a:cubicBezTo>
                  <a:cubicBezTo>
                    <a:pt x="3871" y="129"/>
                    <a:pt x="3591" y="186"/>
                    <a:pt x="3342" y="284"/>
                  </a:cubicBezTo>
                  <a:cubicBezTo>
                    <a:pt x="3125" y="368"/>
                    <a:pt x="2941" y="468"/>
                    <a:pt x="2791" y="602"/>
                  </a:cubicBezTo>
                  <a:cubicBezTo>
                    <a:pt x="2540" y="334"/>
                    <a:pt x="2273" y="134"/>
                    <a:pt x="2089" y="84"/>
                  </a:cubicBezTo>
                  <a:cubicBezTo>
                    <a:pt x="1902" y="25"/>
                    <a:pt x="1732" y="0"/>
                    <a:pt x="157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 name="Google Shape;1105;p26">
            <a:extLst>
              <a:ext uri="{FF2B5EF4-FFF2-40B4-BE49-F238E27FC236}">
                <a16:creationId xmlns:a16="http://schemas.microsoft.com/office/drawing/2014/main" id="{49FD49C4-C816-FB09-92CA-A73F626F86B3}"/>
              </a:ext>
            </a:extLst>
          </p:cNvPr>
          <p:cNvGrpSpPr/>
          <p:nvPr/>
        </p:nvGrpSpPr>
        <p:grpSpPr>
          <a:xfrm rot="10800000">
            <a:off x="7097833" y="-2446848"/>
            <a:ext cx="610401" cy="986041"/>
            <a:chOff x="6061691" y="1784763"/>
            <a:chExt cx="913200" cy="1475181"/>
          </a:xfrm>
        </p:grpSpPr>
        <p:sp>
          <p:nvSpPr>
            <p:cNvPr id="263" name="Google Shape;1106;p26">
              <a:extLst>
                <a:ext uri="{FF2B5EF4-FFF2-40B4-BE49-F238E27FC236}">
                  <a16:creationId xmlns:a16="http://schemas.microsoft.com/office/drawing/2014/main" id="{A8178EE1-C9DE-836E-54BA-4B7D5C19AC07}"/>
                </a:ext>
              </a:extLst>
            </p:cNvPr>
            <p:cNvSpPr/>
            <p:nvPr/>
          </p:nvSpPr>
          <p:spPr>
            <a:xfrm>
              <a:off x="6136473" y="2484242"/>
              <a:ext cx="751652" cy="287143"/>
            </a:xfrm>
            <a:custGeom>
              <a:avLst/>
              <a:gdLst/>
              <a:ahLst/>
              <a:cxnLst/>
              <a:rect l="l" t="t" r="r" b="b"/>
              <a:pathLst>
                <a:path w="9408" h="3594" extrusionOk="0">
                  <a:moveTo>
                    <a:pt x="1" y="1"/>
                  </a:moveTo>
                  <a:cubicBezTo>
                    <a:pt x="117" y="352"/>
                    <a:pt x="268" y="703"/>
                    <a:pt x="452" y="1037"/>
                  </a:cubicBezTo>
                  <a:cubicBezTo>
                    <a:pt x="786" y="1655"/>
                    <a:pt x="1103" y="2273"/>
                    <a:pt x="1588" y="2774"/>
                  </a:cubicBezTo>
                  <a:cubicBezTo>
                    <a:pt x="2106" y="3326"/>
                    <a:pt x="2123" y="3593"/>
                    <a:pt x="2958" y="3593"/>
                  </a:cubicBezTo>
                  <a:lnTo>
                    <a:pt x="6233" y="3326"/>
                  </a:lnTo>
                  <a:cubicBezTo>
                    <a:pt x="6717" y="3292"/>
                    <a:pt x="7703" y="3393"/>
                    <a:pt x="8021" y="2958"/>
                  </a:cubicBezTo>
                  <a:cubicBezTo>
                    <a:pt x="8455" y="2340"/>
                    <a:pt x="8856" y="1705"/>
                    <a:pt x="9140" y="1003"/>
                  </a:cubicBezTo>
                  <a:cubicBezTo>
                    <a:pt x="9240" y="753"/>
                    <a:pt x="9324" y="502"/>
                    <a:pt x="9407" y="251"/>
                  </a:cubicBezTo>
                  <a:cubicBezTo>
                    <a:pt x="6266" y="201"/>
                    <a:pt x="3142" y="34"/>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107;p26">
              <a:extLst>
                <a:ext uri="{FF2B5EF4-FFF2-40B4-BE49-F238E27FC236}">
                  <a16:creationId xmlns:a16="http://schemas.microsoft.com/office/drawing/2014/main" id="{EF89803B-74C8-79D9-8AC5-CDEE73779B66}"/>
                </a:ext>
              </a:extLst>
            </p:cNvPr>
            <p:cNvSpPr/>
            <p:nvPr/>
          </p:nvSpPr>
          <p:spPr>
            <a:xfrm>
              <a:off x="6061691" y="1784763"/>
              <a:ext cx="913200" cy="1475181"/>
            </a:xfrm>
            <a:custGeom>
              <a:avLst/>
              <a:gdLst/>
              <a:ahLst/>
              <a:cxnLst/>
              <a:rect l="l" t="t" r="r" b="b"/>
              <a:pathLst>
                <a:path w="11430" h="18464" extrusionOk="0">
                  <a:moveTo>
                    <a:pt x="9759" y="13518"/>
                  </a:moveTo>
                  <a:cubicBezTo>
                    <a:pt x="9859" y="13802"/>
                    <a:pt x="9892" y="14103"/>
                    <a:pt x="9775" y="14370"/>
                  </a:cubicBezTo>
                  <a:cubicBezTo>
                    <a:pt x="9608" y="14754"/>
                    <a:pt x="9725" y="14754"/>
                    <a:pt x="9742" y="15172"/>
                  </a:cubicBezTo>
                  <a:cubicBezTo>
                    <a:pt x="9809" y="16108"/>
                    <a:pt x="8689" y="15840"/>
                    <a:pt x="8439" y="16509"/>
                  </a:cubicBezTo>
                  <a:cubicBezTo>
                    <a:pt x="7871" y="18029"/>
                    <a:pt x="5849" y="18463"/>
                    <a:pt x="4378" y="17895"/>
                  </a:cubicBezTo>
                  <a:cubicBezTo>
                    <a:pt x="3693" y="17628"/>
                    <a:pt x="3526" y="17127"/>
                    <a:pt x="3292" y="16475"/>
                  </a:cubicBezTo>
                  <a:cubicBezTo>
                    <a:pt x="2691" y="16291"/>
                    <a:pt x="2106" y="16057"/>
                    <a:pt x="2123" y="15306"/>
                  </a:cubicBezTo>
                  <a:cubicBezTo>
                    <a:pt x="2140" y="14988"/>
                    <a:pt x="2373" y="14871"/>
                    <a:pt x="2206" y="14570"/>
                  </a:cubicBezTo>
                  <a:cubicBezTo>
                    <a:pt x="2039" y="14286"/>
                    <a:pt x="1855" y="14036"/>
                    <a:pt x="2106" y="13735"/>
                  </a:cubicBezTo>
                  <a:cubicBezTo>
                    <a:pt x="1705" y="13050"/>
                    <a:pt x="1688" y="12549"/>
                    <a:pt x="2541" y="12348"/>
                  </a:cubicBezTo>
                  <a:cubicBezTo>
                    <a:pt x="1839" y="11145"/>
                    <a:pt x="1003" y="10126"/>
                    <a:pt x="536" y="8789"/>
                  </a:cubicBezTo>
                  <a:cubicBezTo>
                    <a:pt x="1" y="7269"/>
                    <a:pt x="1" y="5564"/>
                    <a:pt x="469" y="4027"/>
                  </a:cubicBezTo>
                  <a:cubicBezTo>
                    <a:pt x="1354" y="1103"/>
                    <a:pt x="5565" y="1"/>
                    <a:pt x="8171" y="652"/>
                  </a:cubicBezTo>
                  <a:cubicBezTo>
                    <a:pt x="9408" y="970"/>
                    <a:pt x="10360" y="1822"/>
                    <a:pt x="10928" y="2941"/>
                  </a:cubicBezTo>
                  <a:cubicBezTo>
                    <a:pt x="11229" y="3526"/>
                    <a:pt x="11430" y="4144"/>
                    <a:pt x="11413" y="4813"/>
                  </a:cubicBezTo>
                  <a:cubicBezTo>
                    <a:pt x="11396" y="5481"/>
                    <a:pt x="11413" y="6417"/>
                    <a:pt x="11246" y="7052"/>
                  </a:cubicBezTo>
                  <a:cubicBezTo>
                    <a:pt x="10811" y="8589"/>
                    <a:pt x="10394" y="9959"/>
                    <a:pt x="9658" y="11379"/>
                  </a:cubicBezTo>
                  <a:cubicBezTo>
                    <a:pt x="9241" y="12181"/>
                    <a:pt x="9441" y="11847"/>
                    <a:pt x="9909" y="12315"/>
                  </a:cubicBezTo>
                  <a:cubicBezTo>
                    <a:pt x="10327" y="12732"/>
                    <a:pt x="9959" y="13150"/>
                    <a:pt x="9759" y="13518"/>
                  </a:cubicBezTo>
                  <a:cubicBezTo>
                    <a:pt x="9909" y="13919"/>
                    <a:pt x="9759" y="13518"/>
                    <a:pt x="9759" y="13518"/>
                  </a:cubicBezTo>
                  <a:close/>
                  <a:moveTo>
                    <a:pt x="7169" y="12097"/>
                  </a:moveTo>
                  <a:cubicBezTo>
                    <a:pt x="7653" y="12047"/>
                    <a:pt x="8639" y="12148"/>
                    <a:pt x="8957" y="11713"/>
                  </a:cubicBezTo>
                  <a:cubicBezTo>
                    <a:pt x="9391" y="11095"/>
                    <a:pt x="9792" y="10460"/>
                    <a:pt x="10076" y="9758"/>
                  </a:cubicBezTo>
                  <a:cubicBezTo>
                    <a:pt x="10661" y="8338"/>
                    <a:pt x="10995" y="6784"/>
                    <a:pt x="11045" y="5264"/>
                  </a:cubicBezTo>
                  <a:cubicBezTo>
                    <a:pt x="11112" y="2473"/>
                    <a:pt x="8739" y="619"/>
                    <a:pt x="6049" y="919"/>
                  </a:cubicBezTo>
                  <a:cubicBezTo>
                    <a:pt x="4713" y="1053"/>
                    <a:pt x="3393" y="1471"/>
                    <a:pt x="2357" y="2340"/>
                  </a:cubicBezTo>
                  <a:cubicBezTo>
                    <a:pt x="1204" y="3292"/>
                    <a:pt x="736" y="4228"/>
                    <a:pt x="569" y="5732"/>
                  </a:cubicBezTo>
                  <a:cubicBezTo>
                    <a:pt x="419" y="7118"/>
                    <a:pt x="719" y="8555"/>
                    <a:pt x="1388" y="9792"/>
                  </a:cubicBezTo>
                  <a:cubicBezTo>
                    <a:pt x="1722" y="10410"/>
                    <a:pt x="2039" y="11028"/>
                    <a:pt x="2524" y="11529"/>
                  </a:cubicBezTo>
                  <a:cubicBezTo>
                    <a:pt x="3042" y="12081"/>
                    <a:pt x="3059" y="12348"/>
                    <a:pt x="3894" y="12348"/>
                  </a:cubicBezTo>
                  <a:moveTo>
                    <a:pt x="3794" y="12732"/>
                  </a:moveTo>
                  <a:cubicBezTo>
                    <a:pt x="3493" y="12749"/>
                    <a:pt x="1354" y="12950"/>
                    <a:pt x="2624" y="13484"/>
                  </a:cubicBezTo>
                  <a:cubicBezTo>
                    <a:pt x="3576" y="13869"/>
                    <a:pt x="5214" y="13601"/>
                    <a:pt x="6216" y="13551"/>
                  </a:cubicBezTo>
                  <a:cubicBezTo>
                    <a:pt x="6701" y="13518"/>
                    <a:pt x="9341" y="13635"/>
                    <a:pt x="9541" y="13050"/>
                  </a:cubicBezTo>
                  <a:cubicBezTo>
                    <a:pt x="9876" y="12014"/>
                    <a:pt x="7202" y="12498"/>
                    <a:pt x="6818" y="12549"/>
                  </a:cubicBezTo>
                  <a:moveTo>
                    <a:pt x="6734" y="16057"/>
                  </a:moveTo>
                  <a:cubicBezTo>
                    <a:pt x="7119" y="16108"/>
                    <a:pt x="10110" y="15489"/>
                    <a:pt x="9191" y="14921"/>
                  </a:cubicBezTo>
                  <a:cubicBezTo>
                    <a:pt x="8823" y="14704"/>
                    <a:pt x="7553" y="15055"/>
                    <a:pt x="7135" y="15088"/>
                  </a:cubicBezTo>
                  <a:cubicBezTo>
                    <a:pt x="6317" y="15138"/>
                    <a:pt x="5515" y="15205"/>
                    <a:pt x="4713" y="15255"/>
                  </a:cubicBezTo>
                  <a:cubicBezTo>
                    <a:pt x="4161" y="15289"/>
                    <a:pt x="3593" y="15322"/>
                    <a:pt x="3059" y="15138"/>
                  </a:cubicBezTo>
                  <a:cubicBezTo>
                    <a:pt x="2307" y="14871"/>
                    <a:pt x="2407" y="15857"/>
                    <a:pt x="2958" y="16007"/>
                  </a:cubicBezTo>
                  <a:cubicBezTo>
                    <a:pt x="4128" y="16358"/>
                    <a:pt x="5531" y="16091"/>
                    <a:pt x="6734" y="16057"/>
                  </a:cubicBezTo>
                  <a:cubicBezTo>
                    <a:pt x="7302" y="16124"/>
                    <a:pt x="6734" y="16057"/>
                    <a:pt x="6734" y="16057"/>
                  </a:cubicBezTo>
                  <a:close/>
                  <a:moveTo>
                    <a:pt x="6300" y="14788"/>
                  </a:moveTo>
                  <a:cubicBezTo>
                    <a:pt x="6851" y="14737"/>
                    <a:pt x="9207" y="14771"/>
                    <a:pt x="9358" y="14069"/>
                  </a:cubicBezTo>
                  <a:cubicBezTo>
                    <a:pt x="9508" y="13451"/>
                    <a:pt x="6684" y="13852"/>
                    <a:pt x="6216" y="13885"/>
                  </a:cubicBezTo>
                  <a:cubicBezTo>
                    <a:pt x="5782" y="13919"/>
                    <a:pt x="2457" y="13818"/>
                    <a:pt x="2407" y="14052"/>
                  </a:cubicBezTo>
                  <a:cubicBezTo>
                    <a:pt x="2190" y="15222"/>
                    <a:pt x="4880" y="14804"/>
                    <a:pt x="5398" y="14771"/>
                  </a:cubicBezTo>
                  <a:moveTo>
                    <a:pt x="3810" y="16525"/>
                  </a:moveTo>
                  <a:cubicBezTo>
                    <a:pt x="4228" y="18129"/>
                    <a:pt x="8071" y="18062"/>
                    <a:pt x="7971" y="16392"/>
                  </a:cubicBezTo>
                  <a:cubicBezTo>
                    <a:pt x="6584" y="16425"/>
                    <a:pt x="5197" y="16475"/>
                    <a:pt x="3810" y="16525"/>
                  </a:cubicBezTo>
                  <a:cubicBezTo>
                    <a:pt x="3810" y="16525"/>
                    <a:pt x="5247" y="16475"/>
                    <a:pt x="3810" y="1652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108;p26">
              <a:extLst>
                <a:ext uri="{FF2B5EF4-FFF2-40B4-BE49-F238E27FC236}">
                  <a16:creationId xmlns:a16="http://schemas.microsoft.com/office/drawing/2014/main" id="{78268470-00AE-EF8E-C7B1-EA4ADB01A627}"/>
                </a:ext>
              </a:extLst>
            </p:cNvPr>
            <p:cNvSpPr/>
            <p:nvPr/>
          </p:nvSpPr>
          <p:spPr>
            <a:xfrm>
              <a:off x="6203223" y="2126389"/>
              <a:ext cx="630132" cy="508691"/>
            </a:xfrm>
            <a:custGeom>
              <a:avLst/>
              <a:gdLst/>
              <a:ahLst/>
              <a:cxnLst/>
              <a:rect l="l" t="t" r="r" b="b"/>
              <a:pathLst>
                <a:path w="7887" h="6367" extrusionOk="0">
                  <a:moveTo>
                    <a:pt x="5280" y="1387"/>
                  </a:moveTo>
                  <a:cubicBezTo>
                    <a:pt x="5380" y="1738"/>
                    <a:pt x="5397" y="2189"/>
                    <a:pt x="5263" y="2406"/>
                  </a:cubicBezTo>
                  <a:cubicBezTo>
                    <a:pt x="5230" y="2456"/>
                    <a:pt x="5197" y="2490"/>
                    <a:pt x="5180" y="2506"/>
                  </a:cubicBezTo>
                  <a:cubicBezTo>
                    <a:pt x="5130" y="2456"/>
                    <a:pt x="5063" y="2306"/>
                    <a:pt x="5063" y="2122"/>
                  </a:cubicBezTo>
                  <a:cubicBezTo>
                    <a:pt x="5063" y="1855"/>
                    <a:pt x="5146" y="1604"/>
                    <a:pt x="5280" y="1387"/>
                  </a:cubicBezTo>
                  <a:close/>
                  <a:moveTo>
                    <a:pt x="2824" y="1420"/>
                  </a:moveTo>
                  <a:cubicBezTo>
                    <a:pt x="3008" y="1688"/>
                    <a:pt x="3141" y="1972"/>
                    <a:pt x="3158" y="2206"/>
                  </a:cubicBezTo>
                  <a:cubicBezTo>
                    <a:pt x="3158" y="2356"/>
                    <a:pt x="3108" y="2456"/>
                    <a:pt x="2941" y="2506"/>
                  </a:cubicBezTo>
                  <a:cubicBezTo>
                    <a:pt x="2929" y="2518"/>
                    <a:pt x="2892" y="2530"/>
                    <a:pt x="2866" y="2530"/>
                  </a:cubicBezTo>
                  <a:cubicBezTo>
                    <a:pt x="2855" y="2530"/>
                    <a:pt x="2846" y="2528"/>
                    <a:pt x="2841" y="2523"/>
                  </a:cubicBezTo>
                  <a:cubicBezTo>
                    <a:pt x="2740" y="2440"/>
                    <a:pt x="2707" y="2022"/>
                    <a:pt x="2774" y="1621"/>
                  </a:cubicBezTo>
                  <a:cubicBezTo>
                    <a:pt x="2791" y="1554"/>
                    <a:pt x="2807" y="1487"/>
                    <a:pt x="2824" y="1420"/>
                  </a:cubicBezTo>
                  <a:close/>
                  <a:moveTo>
                    <a:pt x="1578" y="0"/>
                  </a:moveTo>
                  <a:cubicBezTo>
                    <a:pt x="1213" y="0"/>
                    <a:pt x="945" y="138"/>
                    <a:pt x="769" y="268"/>
                  </a:cubicBezTo>
                  <a:cubicBezTo>
                    <a:pt x="167" y="752"/>
                    <a:pt x="0" y="1654"/>
                    <a:pt x="50" y="2289"/>
                  </a:cubicBezTo>
                  <a:cubicBezTo>
                    <a:pt x="100" y="3242"/>
                    <a:pt x="401" y="4211"/>
                    <a:pt x="852" y="5029"/>
                  </a:cubicBezTo>
                  <a:cubicBezTo>
                    <a:pt x="1036" y="5380"/>
                    <a:pt x="1270" y="5614"/>
                    <a:pt x="1487" y="5848"/>
                  </a:cubicBezTo>
                  <a:cubicBezTo>
                    <a:pt x="1604" y="5982"/>
                    <a:pt x="1738" y="6116"/>
                    <a:pt x="1855" y="6266"/>
                  </a:cubicBezTo>
                  <a:cubicBezTo>
                    <a:pt x="1905" y="6333"/>
                    <a:pt x="1972" y="6366"/>
                    <a:pt x="2055" y="6366"/>
                  </a:cubicBezTo>
                  <a:cubicBezTo>
                    <a:pt x="2106" y="6366"/>
                    <a:pt x="2156" y="6349"/>
                    <a:pt x="2206" y="6299"/>
                  </a:cubicBezTo>
                  <a:cubicBezTo>
                    <a:pt x="2306" y="6216"/>
                    <a:pt x="2339" y="6065"/>
                    <a:pt x="2239" y="5948"/>
                  </a:cubicBezTo>
                  <a:cubicBezTo>
                    <a:pt x="2106" y="5781"/>
                    <a:pt x="1972" y="5648"/>
                    <a:pt x="1838" y="5497"/>
                  </a:cubicBezTo>
                  <a:cubicBezTo>
                    <a:pt x="1621" y="5280"/>
                    <a:pt x="1437" y="5080"/>
                    <a:pt x="1287" y="4796"/>
                  </a:cubicBezTo>
                  <a:cubicBezTo>
                    <a:pt x="869" y="4027"/>
                    <a:pt x="602" y="3125"/>
                    <a:pt x="535" y="2256"/>
                  </a:cubicBezTo>
                  <a:cubicBezTo>
                    <a:pt x="501" y="1721"/>
                    <a:pt x="652" y="1003"/>
                    <a:pt x="1070" y="669"/>
                  </a:cubicBezTo>
                  <a:cubicBezTo>
                    <a:pt x="1217" y="563"/>
                    <a:pt x="1384" y="505"/>
                    <a:pt x="1575" y="505"/>
                  </a:cubicBezTo>
                  <a:cubicBezTo>
                    <a:pt x="1688" y="505"/>
                    <a:pt x="1808" y="525"/>
                    <a:pt x="1938" y="568"/>
                  </a:cubicBezTo>
                  <a:cubicBezTo>
                    <a:pt x="2055" y="602"/>
                    <a:pt x="2256" y="769"/>
                    <a:pt x="2473" y="986"/>
                  </a:cubicBezTo>
                  <a:cubicBezTo>
                    <a:pt x="2373" y="1153"/>
                    <a:pt x="2306" y="1337"/>
                    <a:pt x="2273" y="1537"/>
                  </a:cubicBezTo>
                  <a:cubicBezTo>
                    <a:pt x="2239" y="1788"/>
                    <a:pt x="2139" y="2590"/>
                    <a:pt x="2507" y="2907"/>
                  </a:cubicBezTo>
                  <a:cubicBezTo>
                    <a:pt x="2589" y="2966"/>
                    <a:pt x="2704" y="3033"/>
                    <a:pt x="2869" y="3033"/>
                  </a:cubicBezTo>
                  <a:cubicBezTo>
                    <a:pt x="2939" y="3033"/>
                    <a:pt x="3018" y="3021"/>
                    <a:pt x="3108" y="2991"/>
                  </a:cubicBezTo>
                  <a:cubicBezTo>
                    <a:pt x="3476" y="2841"/>
                    <a:pt x="3659" y="2573"/>
                    <a:pt x="3659" y="2189"/>
                  </a:cubicBezTo>
                  <a:cubicBezTo>
                    <a:pt x="3643" y="1805"/>
                    <a:pt x="3409" y="1370"/>
                    <a:pt x="3125" y="986"/>
                  </a:cubicBezTo>
                  <a:cubicBezTo>
                    <a:pt x="3225" y="886"/>
                    <a:pt x="3359" y="819"/>
                    <a:pt x="3526" y="752"/>
                  </a:cubicBezTo>
                  <a:cubicBezTo>
                    <a:pt x="3713" y="676"/>
                    <a:pt x="3925" y="631"/>
                    <a:pt x="4139" y="631"/>
                  </a:cubicBezTo>
                  <a:cubicBezTo>
                    <a:pt x="4441" y="631"/>
                    <a:pt x="4744" y="721"/>
                    <a:pt x="4979" y="936"/>
                  </a:cubicBezTo>
                  <a:cubicBezTo>
                    <a:pt x="4712" y="1253"/>
                    <a:pt x="4562" y="1671"/>
                    <a:pt x="4562" y="2122"/>
                  </a:cubicBezTo>
                  <a:cubicBezTo>
                    <a:pt x="4562" y="2490"/>
                    <a:pt x="4745" y="2924"/>
                    <a:pt x="5063" y="3008"/>
                  </a:cubicBezTo>
                  <a:cubicBezTo>
                    <a:pt x="5102" y="3021"/>
                    <a:pt x="5148" y="3030"/>
                    <a:pt x="5199" y="3030"/>
                  </a:cubicBezTo>
                  <a:cubicBezTo>
                    <a:pt x="5342" y="3030"/>
                    <a:pt x="5521" y="2953"/>
                    <a:pt x="5681" y="2657"/>
                  </a:cubicBezTo>
                  <a:cubicBezTo>
                    <a:pt x="5965" y="2222"/>
                    <a:pt x="5882" y="1471"/>
                    <a:pt x="5648" y="1003"/>
                  </a:cubicBezTo>
                  <a:cubicBezTo>
                    <a:pt x="5681" y="986"/>
                    <a:pt x="5698" y="969"/>
                    <a:pt x="5715" y="953"/>
                  </a:cubicBezTo>
                  <a:cubicBezTo>
                    <a:pt x="6006" y="792"/>
                    <a:pt x="6285" y="710"/>
                    <a:pt x="6527" y="710"/>
                  </a:cubicBezTo>
                  <a:cubicBezTo>
                    <a:pt x="6687" y="710"/>
                    <a:pt x="6831" y="746"/>
                    <a:pt x="6951" y="819"/>
                  </a:cubicBezTo>
                  <a:cubicBezTo>
                    <a:pt x="7202" y="969"/>
                    <a:pt x="7352" y="1237"/>
                    <a:pt x="7352" y="1587"/>
                  </a:cubicBezTo>
                  <a:cubicBezTo>
                    <a:pt x="7385" y="2540"/>
                    <a:pt x="6834" y="3743"/>
                    <a:pt x="6349" y="4679"/>
                  </a:cubicBezTo>
                  <a:cubicBezTo>
                    <a:pt x="6149" y="5046"/>
                    <a:pt x="5932" y="5397"/>
                    <a:pt x="5614" y="5798"/>
                  </a:cubicBezTo>
                  <a:cubicBezTo>
                    <a:pt x="5531" y="5915"/>
                    <a:pt x="5564" y="6065"/>
                    <a:pt x="5664" y="6149"/>
                  </a:cubicBezTo>
                  <a:cubicBezTo>
                    <a:pt x="5713" y="6184"/>
                    <a:pt x="5768" y="6201"/>
                    <a:pt x="5821" y="6201"/>
                  </a:cubicBezTo>
                  <a:cubicBezTo>
                    <a:pt x="5895" y="6201"/>
                    <a:pt x="5967" y="6167"/>
                    <a:pt x="6015" y="6099"/>
                  </a:cubicBezTo>
                  <a:cubicBezTo>
                    <a:pt x="6333" y="5681"/>
                    <a:pt x="6583" y="5297"/>
                    <a:pt x="6801" y="4912"/>
                  </a:cubicBezTo>
                  <a:cubicBezTo>
                    <a:pt x="7335" y="3860"/>
                    <a:pt x="7887" y="2640"/>
                    <a:pt x="7870" y="1571"/>
                  </a:cubicBezTo>
                  <a:cubicBezTo>
                    <a:pt x="7853" y="1053"/>
                    <a:pt x="7603" y="618"/>
                    <a:pt x="7202" y="384"/>
                  </a:cubicBezTo>
                  <a:cubicBezTo>
                    <a:pt x="7002" y="271"/>
                    <a:pt x="6773" y="214"/>
                    <a:pt x="6527" y="214"/>
                  </a:cubicBezTo>
                  <a:cubicBezTo>
                    <a:pt x="6196" y="214"/>
                    <a:pt x="5836" y="317"/>
                    <a:pt x="5481" y="518"/>
                  </a:cubicBezTo>
                  <a:cubicBezTo>
                    <a:pt x="5431" y="535"/>
                    <a:pt x="5397" y="568"/>
                    <a:pt x="5364" y="602"/>
                  </a:cubicBezTo>
                  <a:cubicBezTo>
                    <a:pt x="5028" y="266"/>
                    <a:pt x="4582" y="129"/>
                    <a:pt x="4144" y="129"/>
                  </a:cubicBezTo>
                  <a:cubicBezTo>
                    <a:pt x="3862" y="129"/>
                    <a:pt x="3584" y="186"/>
                    <a:pt x="3342" y="284"/>
                  </a:cubicBezTo>
                  <a:cubicBezTo>
                    <a:pt x="3125" y="368"/>
                    <a:pt x="2941" y="468"/>
                    <a:pt x="2791" y="602"/>
                  </a:cubicBezTo>
                  <a:cubicBezTo>
                    <a:pt x="2540" y="334"/>
                    <a:pt x="2273" y="134"/>
                    <a:pt x="2089" y="84"/>
                  </a:cubicBezTo>
                  <a:cubicBezTo>
                    <a:pt x="1901" y="24"/>
                    <a:pt x="1731" y="0"/>
                    <a:pt x="15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250"/>
                                        <p:tgtEl>
                                          <p:spTgt spid="9"/>
                                        </p:tgtEl>
                                      </p:cBhvr>
                                    </p:animEffect>
                                  </p:childTnLst>
                                </p:cTn>
                              </p:par>
                            </p:childTnLst>
                          </p:cTn>
                        </p:par>
                        <p:par>
                          <p:cTn id="12" fill="hold">
                            <p:stCondLst>
                              <p:cond delay="750"/>
                            </p:stCondLst>
                            <p:childTnLst>
                              <p:par>
                                <p:cTn id="13" presetID="22" presetClass="entr" presetSubtype="8" fill="hold" grpId="0" nodeType="afterEffect">
                                  <p:stCondLst>
                                    <p:cond delay="0"/>
                                  </p:stCondLst>
                                  <p:childTnLst>
                                    <p:set>
                                      <p:cBhvr>
                                        <p:cTn id="14" dur="1" fill="hold">
                                          <p:stCondLst>
                                            <p:cond delay="0"/>
                                          </p:stCondLst>
                                        </p:cTn>
                                        <p:tgtEl>
                                          <p:spTgt spid="83"/>
                                        </p:tgtEl>
                                        <p:attrNameLst>
                                          <p:attrName>style.visibility</p:attrName>
                                        </p:attrNameLst>
                                      </p:cBhvr>
                                      <p:to>
                                        <p:strVal val="visible"/>
                                      </p:to>
                                    </p:set>
                                    <p:animEffect transition="in" filter="wipe(left)">
                                      <p:cBhvr>
                                        <p:cTn id="15" dur="250"/>
                                        <p:tgtEl>
                                          <p:spTgt spid="83"/>
                                        </p:tgtEl>
                                      </p:cBhvr>
                                    </p:animEffect>
                                  </p:childTnLst>
                                </p:cTn>
                              </p:par>
                            </p:childTnLst>
                          </p:cTn>
                        </p:par>
                        <p:par>
                          <p:cTn id="16" fill="hold">
                            <p:stCondLst>
                              <p:cond delay="1000"/>
                            </p:stCondLst>
                            <p:childTnLst>
                              <p:par>
                                <p:cTn id="17" presetID="22" presetClass="entr" presetSubtype="4"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84"/>
                                        </p:tgtEl>
                                        <p:attrNameLst>
                                          <p:attrName>style.visibility</p:attrName>
                                        </p:attrNameLst>
                                      </p:cBhvr>
                                      <p:to>
                                        <p:strVal val="visible"/>
                                      </p:to>
                                    </p:set>
                                    <p:animEffect transition="in" filter="wipe(left)">
                                      <p:cBhvr>
                                        <p:cTn id="23" dur="250"/>
                                        <p:tgtEl>
                                          <p:spTgt spid="84"/>
                                        </p:tgtEl>
                                      </p:cBhvr>
                                    </p:animEffect>
                                  </p:childTnLst>
                                </p:cTn>
                              </p:par>
                            </p:childTnLst>
                          </p:cTn>
                        </p:par>
                        <p:par>
                          <p:cTn id="24" fill="hold">
                            <p:stCondLst>
                              <p:cond delay="1750"/>
                            </p:stCondLst>
                            <p:childTnLst>
                              <p:par>
                                <p:cTn id="25" presetID="22" presetClass="entr" presetSubtype="8" fill="hold" grpId="0" nodeType="afterEffect">
                                  <p:stCondLst>
                                    <p:cond delay="0"/>
                                  </p:stCondLst>
                                  <p:childTnLst>
                                    <p:set>
                                      <p:cBhvr>
                                        <p:cTn id="26" dur="1" fill="hold">
                                          <p:stCondLst>
                                            <p:cond delay="0"/>
                                          </p:stCondLst>
                                        </p:cTn>
                                        <p:tgtEl>
                                          <p:spTgt spid="85"/>
                                        </p:tgtEl>
                                        <p:attrNameLst>
                                          <p:attrName>style.visibility</p:attrName>
                                        </p:attrNameLst>
                                      </p:cBhvr>
                                      <p:to>
                                        <p:strVal val="visible"/>
                                      </p:to>
                                    </p:set>
                                    <p:animEffect transition="in" filter="wipe(left)">
                                      <p:cBhvr>
                                        <p:cTn id="27" dur="250"/>
                                        <p:tgtEl>
                                          <p:spTgt spid="8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up)">
                                      <p:cBhvr>
                                        <p:cTn id="32" dur="500"/>
                                        <p:tgtEl>
                                          <p:spTgt spid="6"/>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86"/>
                                        </p:tgtEl>
                                        <p:attrNameLst>
                                          <p:attrName>style.visibility</p:attrName>
                                        </p:attrNameLst>
                                      </p:cBhvr>
                                      <p:to>
                                        <p:strVal val="visible"/>
                                      </p:to>
                                    </p:set>
                                    <p:animEffect transition="in" filter="wipe(left)">
                                      <p:cBhvr>
                                        <p:cTn id="36" dur="250"/>
                                        <p:tgtEl>
                                          <p:spTgt spid="86"/>
                                        </p:tgtEl>
                                      </p:cBhvr>
                                    </p:animEffect>
                                  </p:childTnLst>
                                </p:cTn>
                              </p:par>
                            </p:childTnLst>
                          </p:cTn>
                        </p:par>
                        <p:par>
                          <p:cTn id="37" fill="hold">
                            <p:stCondLst>
                              <p:cond delay="750"/>
                            </p:stCondLst>
                            <p:childTnLst>
                              <p:par>
                                <p:cTn id="38" presetID="22" presetClass="entr" presetSubtype="8" fill="hold" grpId="0" nodeType="afterEffect">
                                  <p:stCondLst>
                                    <p:cond delay="0"/>
                                  </p:stCondLst>
                                  <p:childTnLst>
                                    <p:set>
                                      <p:cBhvr>
                                        <p:cTn id="39" dur="1" fill="hold">
                                          <p:stCondLst>
                                            <p:cond delay="0"/>
                                          </p:stCondLst>
                                        </p:cTn>
                                        <p:tgtEl>
                                          <p:spTgt spid="87"/>
                                        </p:tgtEl>
                                        <p:attrNameLst>
                                          <p:attrName>style.visibility</p:attrName>
                                        </p:attrNameLst>
                                      </p:cBhvr>
                                      <p:to>
                                        <p:strVal val="visible"/>
                                      </p:to>
                                    </p:set>
                                    <p:animEffect transition="in" filter="wipe(left)">
                                      <p:cBhvr>
                                        <p:cTn id="40" dur="250"/>
                                        <p:tgtEl>
                                          <p:spTgt spid="87"/>
                                        </p:tgtEl>
                                      </p:cBhvr>
                                    </p:animEffect>
                                  </p:childTnLst>
                                </p:cTn>
                              </p:par>
                            </p:childTnLst>
                          </p:cTn>
                        </p:par>
                        <p:par>
                          <p:cTn id="41" fill="hold">
                            <p:stCondLst>
                              <p:cond delay="1000"/>
                            </p:stCondLst>
                            <p:childTnLst>
                              <p:par>
                                <p:cTn id="42" presetID="22" presetClass="entr" presetSubtype="4"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down)">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anim calcmode="lin" valueType="num">
                                      <p:cBhvr>
                                        <p:cTn id="50" dur="500" fill="hold"/>
                                        <p:tgtEl>
                                          <p:spTgt spid="10"/>
                                        </p:tgtEl>
                                        <p:attrNameLst>
                                          <p:attrName>ppt_x</p:attrName>
                                        </p:attrNameLst>
                                      </p:cBhvr>
                                      <p:tavLst>
                                        <p:tav tm="0">
                                          <p:val>
                                            <p:strVal val="#ppt_x"/>
                                          </p:val>
                                        </p:tav>
                                        <p:tav tm="100000">
                                          <p:val>
                                            <p:strVal val="#ppt_x"/>
                                          </p:val>
                                        </p:tav>
                                      </p:tavLst>
                                    </p:anim>
                                    <p:anim calcmode="lin" valueType="num">
                                      <p:cBhvr>
                                        <p:cTn id="51" dur="500" fill="hold"/>
                                        <p:tgtEl>
                                          <p:spTgt spid="10"/>
                                        </p:tgtEl>
                                        <p:attrNameLst>
                                          <p:attrName>ppt_y</p:attrName>
                                        </p:attrNameLst>
                                      </p:cBhvr>
                                      <p:tavLst>
                                        <p:tav tm="0">
                                          <p:val>
                                            <p:strVal val="#ppt_y-.1"/>
                                          </p:val>
                                        </p:tav>
                                        <p:tav tm="100000">
                                          <p:val>
                                            <p:strVal val="#ppt_y"/>
                                          </p:val>
                                        </p:tav>
                                      </p:tavLst>
                                    </p:anim>
                                  </p:childTnLst>
                                </p:cTn>
                              </p:par>
                            </p:childTnLst>
                          </p:cTn>
                        </p:par>
                        <p:par>
                          <p:cTn id="52" fill="hold">
                            <p:stCondLst>
                              <p:cond delay="500"/>
                            </p:stCondLst>
                            <p:childTnLst>
                              <p:par>
                                <p:cTn id="53" presetID="22" presetClass="entr" presetSubtype="1" fill="hold" grpId="0" nodeType="afterEffect">
                                  <p:stCondLst>
                                    <p:cond delay="0"/>
                                  </p:stCondLst>
                                  <p:iterate type="lt">
                                    <p:tmPct val="4000"/>
                                  </p:iterate>
                                  <p:childTnLst>
                                    <p:set>
                                      <p:cBhvr>
                                        <p:cTn id="54" dur="1" fill="hold">
                                          <p:stCondLst>
                                            <p:cond delay="0"/>
                                          </p:stCondLst>
                                        </p:cTn>
                                        <p:tgtEl>
                                          <p:spTgt spid="167"/>
                                        </p:tgtEl>
                                        <p:attrNameLst>
                                          <p:attrName>style.visibility</p:attrName>
                                        </p:attrNameLst>
                                      </p:cBhvr>
                                      <p:to>
                                        <p:strVal val="visible"/>
                                      </p:to>
                                    </p:set>
                                    <p:animEffect transition="in" filter="wipe(up)">
                                      <p:cBhvr>
                                        <p:cTn id="55" dur="500"/>
                                        <p:tgtEl>
                                          <p:spTgt spid="167"/>
                                        </p:tgtEl>
                                      </p:cBhvr>
                                    </p:animEffect>
                                  </p:childTnLst>
                                </p:cTn>
                              </p:par>
                            </p:childTnLst>
                          </p:cTn>
                        </p:par>
                      </p:childTnLst>
                    </p:cTn>
                  </p:par>
                  <p:par>
                    <p:cTn id="56" fill="hold">
                      <p:stCondLst>
                        <p:cond delay="indefinite"/>
                      </p:stCondLst>
                      <p:childTnLst>
                        <p:par>
                          <p:cTn id="57" fill="hold">
                            <p:stCondLst>
                              <p:cond delay="0"/>
                            </p:stCondLst>
                            <p:childTnLst>
                              <p:par>
                                <p:cTn id="58" presetID="47" presetClass="entr" presetSubtype="0"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500"/>
                                        <p:tgtEl>
                                          <p:spTgt spid="11"/>
                                        </p:tgtEl>
                                      </p:cBhvr>
                                    </p:animEffect>
                                    <p:anim calcmode="lin" valueType="num">
                                      <p:cBhvr>
                                        <p:cTn id="61" dur="500" fill="hold"/>
                                        <p:tgtEl>
                                          <p:spTgt spid="11"/>
                                        </p:tgtEl>
                                        <p:attrNameLst>
                                          <p:attrName>ppt_x</p:attrName>
                                        </p:attrNameLst>
                                      </p:cBhvr>
                                      <p:tavLst>
                                        <p:tav tm="0">
                                          <p:val>
                                            <p:strVal val="#ppt_x"/>
                                          </p:val>
                                        </p:tav>
                                        <p:tav tm="100000">
                                          <p:val>
                                            <p:strVal val="#ppt_x"/>
                                          </p:val>
                                        </p:tav>
                                      </p:tavLst>
                                    </p:anim>
                                    <p:anim calcmode="lin" valueType="num">
                                      <p:cBhvr>
                                        <p:cTn id="62" dur="500" fill="hold"/>
                                        <p:tgtEl>
                                          <p:spTgt spid="11"/>
                                        </p:tgtEl>
                                        <p:attrNameLst>
                                          <p:attrName>ppt_y</p:attrName>
                                        </p:attrNameLst>
                                      </p:cBhvr>
                                      <p:tavLst>
                                        <p:tav tm="0">
                                          <p:val>
                                            <p:strVal val="#ppt_y-.1"/>
                                          </p:val>
                                        </p:tav>
                                        <p:tav tm="100000">
                                          <p:val>
                                            <p:strVal val="#ppt_y"/>
                                          </p:val>
                                        </p:tav>
                                      </p:tavLst>
                                    </p:anim>
                                  </p:childTnLst>
                                </p:cTn>
                              </p:par>
                            </p:childTnLst>
                          </p:cTn>
                        </p:par>
                        <p:par>
                          <p:cTn id="63" fill="hold">
                            <p:stCondLst>
                              <p:cond delay="500"/>
                            </p:stCondLst>
                            <p:childTnLst>
                              <p:par>
                                <p:cTn id="64" presetID="22" presetClass="entr" presetSubtype="1" fill="hold" grpId="0" nodeType="afterEffect">
                                  <p:stCondLst>
                                    <p:cond delay="0"/>
                                  </p:stCondLst>
                                  <p:iterate type="lt">
                                    <p:tmPct val="4000"/>
                                  </p:iterate>
                                  <p:childTnLst>
                                    <p:set>
                                      <p:cBhvr>
                                        <p:cTn id="65" dur="1" fill="hold">
                                          <p:stCondLst>
                                            <p:cond delay="0"/>
                                          </p:stCondLst>
                                        </p:cTn>
                                        <p:tgtEl>
                                          <p:spTgt spid="171"/>
                                        </p:tgtEl>
                                        <p:attrNameLst>
                                          <p:attrName>style.visibility</p:attrName>
                                        </p:attrNameLst>
                                      </p:cBhvr>
                                      <p:to>
                                        <p:strVal val="visible"/>
                                      </p:to>
                                    </p:set>
                                    <p:animEffect transition="in" filter="wipe(up)">
                                      <p:cBhvr>
                                        <p:cTn id="66" dur="500"/>
                                        <p:tgtEl>
                                          <p:spTgt spid="171"/>
                                        </p:tgtEl>
                                      </p:cBhvr>
                                    </p:animEffect>
                                  </p:childTnLst>
                                </p:cTn>
                              </p:par>
                            </p:childTnLst>
                          </p:cTn>
                        </p:par>
                      </p:childTnLst>
                    </p:cTn>
                  </p:par>
                  <p:par>
                    <p:cTn id="67" fill="hold">
                      <p:stCondLst>
                        <p:cond delay="indefinite"/>
                      </p:stCondLst>
                      <p:childTnLst>
                        <p:par>
                          <p:cTn id="68" fill="hold">
                            <p:stCondLst>
                              <p:cond delay="0"/>
                            </p:stCondLst>
                            <p:childTnLst>
                              <p:par>
                                <p:cTn id="69" presetID="47" presetClass="entr" presetSubtype="0" fill="hold" nodeType="click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fade">
                                      <p:cBhvr>
                                        <p:cTn id="71" dur="500"/>
                                        <p:tgtEl>
                                          <p:spTgt spid="12"/>
                                        </p:tgtEl>
                                      </p:cBhvr>
                                    </p:animEffect>
                                    <p:anim calcmode="lin" valueType="num">
                                      <p:cBhvr>
                                        <p:cTn id="72" dur="500" fill="hold"/>
                                        <p:tgtEl>
                                          <p:spTgt spid="12"/>
                                        </p:tgtEl>
                                        <p:attrNameLst>
                                          <p:attrName>ppt_x</p:attrName>
                                        </p:attrNameLst>
                                      </p:cBhvr>
                                      <p:tavLst>
                                        <p:tav tm="0">
                                          <p:val>
                                            <p:strVal val="#ppt_x"/>
                                          </p:val>
                                        </p:tav>
                                        <p:tav tm="100000">
                                          <p:val>
                                            <p:strVal val="#ppt_x"/>
                                          </p:val>
                                        </p:tav>
                                      </p:tavLst>
                                    </p:anim>
                                    <p:anim calcmode="lin" valueType="num">
                                      <p:cBhvr>
                                        <p:cTn id="73" dur="500" fill="hold"/>
                                        <p:tgtEl>
                                          <p:spTgt spid="12"/>
                                        </p:tgtEl>
                                        <p:attrNameLst>
                                          <p:attrName>ppt_y</p:attrName>
                                        </p:attrNameLst>
                                      </p:cBhvr>
                                      <p:tavLst>
                                        <p:tav tm="0">
                                          <p:val>
                                            <p:strVal val="#ppt_y-.1"/>
                                          </p:val>
                                        </p:tav>
                                        <p:tav tm="100000">
                                          <p:val>
                                            <p:strVal val="#ppt_y"/>
                                          </p:val>
                                        </p:tav>
                                      </p:tavLst>
                                    </p:anim>
                                  </p:childTnLst>
                                </p:cTn>
                              </p:par>
                            </p:childTnLst>
                          </p:cTn>
                        </p:par>
                        <p:par>
                          <p:cTn id="74" fill="hold">
                            <p:stCondLst>
                              <p:cond delay="500"/>
                            </p:stCondLst>
                            <p:childTnLst>
                              <p:par>
                                <p:cTn id="75" presetID="22" presetClass="entr" presetSubtype="1" fill="hold" grpId="0" nodeType="afterEffect">
                                  <p:stCondLst>
                                    <p:cond delay="0"/>
                                  </p:stCondLst>
                                  <p:iterate type="lt">
                                    <p:tmPct val="4000"/>
                                  </p:iterate>
                                  <p:childTnLst>
                                    <p:set>
                                      <p:cBhvr>
                                        <p:cTn id="76" dur="1" fill="hold">
                                          <p:stCondLst>
                                            <p:cond delay="0"/>
                                          </p:stCondLst>
                                        </p:cTn>
                                        <p:tgtEl>
                                          <p:spTgt spid="175"/>
                                        </p:tgtEl>
                                        <p:attrNameLst>
                                          <p:attrName>style.visibility</p:attrName>
                                        </p:attrNameLst>
                                      </p:cBhvr>
                                      <p:to>
                                        <p:strVal val="visible"/>
                                      </p:to>
                                    </p:set>
                                    <p:animEffect transition="in" filter="wipe(up)">
                                      <p:cBhvr>
                                        <p:cTn id="77" dur="500"/>
                                        <p:tgtEl>
                                          <p:spTgt spid="175"/>
                                        </p:tgtEl>
                                      </p:cBhvr>
                                    </p:animEffect>
                                  </p:childTnLst>
                                </p:cTn>
                              </p:par>
                            </p:childTnLst>
                          </p:cTn>
                        </p:par>
                      </p:childTnLst>
                    </p:cTn>
                  </p:par>
                  <p:par>
                    <p:cTn id="78" fill="hold">
                      <p:stCondLst>
                        <p:cond delay="indefinite"/>
                      </p:stCondLst>
                      <p:childTnLst>
                        <p:par>
                          <p:cTn id="79" fill="hold">
                            <p:stCondLst>
                              <p:cond delay="0"/>
                            </p:stCondLst>
                            <p:childTnLst>
                              <p:par>
                                <p:cTn id="80" presetID="47" presetClass="entr" presetSubtype="0" fill="hold"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fade">
                                      <p:cBhvr>
                                        <p:cTn id="82" dur="500"/>
                                        <p:tgtEl>
                                          <p:spTgt spid="13"/>
                                        </p:tgtEl>
                                      </p:cBhvr>
                                    </p:animEffect>
                                    <p:anim calcmode="lin" valueType="num">
                                      <p:cBhvr>
                                        <p:cTn id="83" dur="500" fill="hold"/>
                                        <p:tgtEl>
                                          <p:spTgt spid="13"/>
                                        </p:tgtEl>
                                        <p:attrNameLst>
                                          <p:attrName>ppt_x</p:attrName>
                                        </p:attrNameLst>
                                      </p:cBhvr>
                                      <p:tavLst>
                                        <p:tav tm="0">
                                          <p:val>
                                            <p:strVal val="#ppt_x"/>
                                          </p:val>
                                        </p:tav>
                                        <p:tav tm="100000">
                                          <p:val>
                                            <p:strVal val="#ppt_x"/>
                                          </p:val>
                                        </p:tav>
                                      </p:tavLst>
                                    </p:anim>
                                    <p:anim calcmode="lin" valueType="num">
                                      <p:cBhvr>
                                        <p:cTn id="84" dur="500" fill="hold"/>
                                        <p:tgtEl>
                                          <p:spTgt spid="13"/>
                                        </p:tgtEl>
                                        <p:attrNameLst>
                                          <p:attrName>ppt_y</p:attrName>
                                        </p:attrNameLst>
                                      </p:cBhvr>
                                      <p:tavLst>
                                        <p:tav tm="0">
                                          <p:val>
                                            <p:strVal val="#ppt_y-.1"/>
                                          </p:val>
                                        </p:tav>
                                        <p:tav tm="100000">
                                          <p:val>
                                            <p:strVal val="#ppt_y"/>
                                          </p:val>
                                        </p:tav>
                                      </p:tavLst>
                                    </p:anim>
                                  </p:childTnLst>
                                </p:cTn>
                              </p:par>
                            </p:childTnLst>
                          </p:cTn>
                        </p:par>
                        <p:par>
                          <p:cTn id="85" fill="hold">
                            <p:stCondLst>
                              <p:cond delay="500"/>
                            </p:stCondLst>
                            <p:childTnLst>
                              <p:par>
                                <p:cTn id="86" presetID="22" presetClass="entr" presetSubtype="1" fill="hold" grpId="0" nodeType="afterEffect">
                                  <p:stCondLst>
                                    <p:cond delay="0"/>
                                  </p:stCondLst>
                                  <p:iterate type="lt">
                                    <p:tmPct val="4000"/>
                                  </p:iterate>
                                  <p:childTnLst>
                                    <p:set>
                                      <p:cBhvr>
                                        <p:cTn id="87" dur="1" fill="hold">
                                          <p:stCondLst>
                                            <p:cond delay="0"/>
                                          </p:stCondLst>
                                        </p:cTn>
                                        <p:tgtEl>
                                          <p:spTgt spid="179"/>
                                        </p:tgtEl>
                                        <p:attrNameLst>
                                          <p:attrName>style.visibility</p:attrName>
                                        </p:attrNameLst>
                                      </p:cBhvr>
                                      <p:to>
                                        <p:strVal val="visible"/>
                                      </p:to>
                                    </p:set>
                                    <p:animEffect transition="in" filter="wipe(up)">
                                      <p:cBhvr>
                                        <p:cTn id="88" dur="500"/>
                                        <p:tgtEl>
                                          <p:spTgt spid="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 grpId="0"/>
      <p:bldP spid="171" grpId="0"/>
      <p:bldP spid="175" grpId="0"/>
      <p:bldP spid="179" grpId="0"/>
      <p:bldP spid="9" grpId="0" animBg="1"/>
      <p:bldP spid="83" grpId="0" animBg="1"/>
      <p:bldP spid="84" grpId="0" animBg="1"/>
      <p:bldP spid="85" grpId="0" animBg="1"/>
      <p:bldP spid="86" grpId="0" animBg="1"/>
      <p:bldP spid="8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51"/>
        <p:cNvGrpSpPr/>
        <p:nvPr/>
      </p:nvGrpSpPr>
      <p:grpSpPr>
        <a:xfrm>
          <a:off x="0" y="0"/>
          <a:ext cx="0" cy="0"/>
          <a:chOff x="0" y="0"/>
          <a:chExt cx="0" cy="0"/>
        </a:xfrm>
      </p:grpSpPr>
      <p:pic>
        <p:nvPicPr>
          <p:cNvPr id="5" name="Picture 4">
            <a:extLst>
              <a:ext uri="{FF2B5EF4-FFF2-40B4-BE49-F238E27FC236}">
                <a16:creationId xmlns:a16="http://schemas.microsoft.com/office/drawing/2014/main" id="{76D6A924-A4D0-3715-1CFF-B876B132CD4B}"/>
              </a:ext>
            </a:extLst>
          </p:cNvPr>
          <p:cNvPicPr>
            <a:picLocks noChangeAspect="1"/>
          </p:cNvPicPr>
          <p:nvPr/>
        </p:nvPicPr>
        <p:blipFill>
          <a:blip r:embed="rId3"/>
          <a:stretch>
            <a:fillRect/>
          </a:stretch>
        </p:blipFill>
        <p:spPr>
          <a:xfrm>
            <a:off x="4187824" y="237764"/>
            <a:ext cx="5143500" cy="5143500"/>
          </a:xfrm>
          <a:prstGeom prst="rect">
            <a:avLst/>
          </a:prstGeom>
        </p:spPr>
      </p:pic>
      <p:grpSp>
        <p:nvGrpSpPr>
          <p:cNvPr id="6" name="Group 5">
            <a:extLst>
              <a:ext uri="{FF2B5EF4-FFF2-40B4-BE49-F238E27FC236}">
                <a16:creationId xmlns:a16="http://schemas.microsoft.com/office/drawing/2014/main" id="{92041992-306E-3244-493A-418291BB0D3B}"/>
              </a:ext>
            </a:extLst>
          </p:cNvPr>
          <p:cNvGrpSpPr/>
          <p:nvPr/>
        </p:nvGrpSpPr>
        <p:grpSpPr>
          <a:xfrm>
            <a:off x="603524" y="1055709"/>
            <a:ext cx="2891022" cy="3334152"/>
            <a:chOff x="603524" y="1055709"/>
            <a:chExt cx="2891022" cy="3334152"/>
          </a:xfrm>
        </p:grpSpPr>
        <p:sp>
          <p:nvSpPr>
            <p:cNvPr id="1753" name="Google Shape;1753;p37"/>
            <p:cNvSpPr/>
            <p:nvPr/>
          </p:nvSpPr>
          <p:spPr>
            <a:xfrm>
              <a:off x="629638" y="1153191"/>
              <a:ext cx="2864908" cy="2359051"/>
            </a:xfrm>
            <a:custGeom>
              <a:avLst/>
              <a:gdLst/>
              <a:ahLst/>
              <a:cxnLst/>
              <a:rect l="l" t="t" r="r" b="b"/>
              <a:pathLst>
                <a:path w="49697" h="40922" extrusionOk="0">
                  <a:moveTo>
                    <a:pt x="24801" y="0"/>
                  </a:moveTo>
                  <a:cubicBezTo>
                    <a:pt x="24729" y="12"/>
                    <a:pt x="24694" y="36"/>
                    <a:pt x="24658" y="60"/>
                  </a:cubicBezTo>
                  <a:cubicBezTo>
                    <a:pt x="24610" y="83"/>
                    <a:pt x="24586" y="131"/>
                    <a:pt x="24586" y="167"/>
                  </a:cubicBezTo>
                  <a:cubicBezTo>
                    <a:pt x="24575" y="179"/>
                    <a:pt x="24575" y="191"/>
                    <a:pt x="24575" y="191"/>
                  </a:cubicBezTo>
                  <a:cubicBezTo>
                    <a:pt x="24265" y="691"/>
                    <a:pt x="23872" y="1084"/>
                    <a:pt x="23348" y="1334"/>
                  </a:cubicBezTo>
                  <a:cubicBezTo>
                    <a:pt x="21872" y="2072"/>
                    <a:pt x="20312" y="2489"/>
                    <a:pt x="18657" y="2524"/>
                  </a:cubicBezTo>
                  <a:cubicBezTo>
                    <a:pt x="18572" y="2526"/>
                    <a:pt x="18486" y="2527"/>
                    <a:pt x="18400" y="2527"/>
                  </a:cubicBezTo>
                  <a:cubicBezTo>
                    <a:pt x="17319" y="2527"/>
                    <a:pt x="16240" y="2391"/>
                    <a:pt x="15181" y="2215"/>
                  </a:cubicBezTo>
                  <a:cubicBezTo>
                    <a:pt x="13633" y="1953"/>
                    <a:pt x="12144" y="1512"/>
                    <a:pt x="10716" y="845"/>
                  </a:cubicBezTo>
                  <a:cubicBezTo>
                    <a:pt x="10650" y="816"/>
                    <a:pt x="10576" y="783"/>
                    <a:pt x="10504" y="783"/>
                  </a:cubicBezTo>
                  <a:cubicBezTo>
                    <a:pt x="10457" y="783"/>
                    <a:pt x="10412" y="796"/>
                    <a:pt x="10370" y="834"/>
                  </a:cubicBezTo>
                  <a:cubicBezTo>
                    <a:pt x="10263" y="929"/>
                    <a:pt x="10335" y="1048"/>
                    <a:pt x="10370" y="1155"/>
                  </a:cubicBezTo>
                  <a:cubicBezTo>
                    <a:pt x="10501" y="1572"/>
                    <a:pt x="10585" y="1977"/>
                    <a:pt x="10585" y="2417"/>
                  </a:cubicBezTo>
                  <a:cubicBezTo>
                    <a:pt x="10561" y="3155"/>
                    <a:pt x="10430" y="3870"/>
                    <a:pt x="10204" y="4572"/>
                  </a:cubicBezTo>
                  <a:cubicBezTo>
                    <a:pt x="9656" y="6299"/>
                    <a:pt x="8656" y="7751"/>
                    <a:pt x="7430" y="9049"/>
                  </a:cubicBezTo>
                  <a:cubicBezTo>
                    <a:pt x="5894" y="10692"/>
                    <a:pt x="4036" y="11859"/>
                    <a:pt x="1965" y="12704"/>
                  </a:cubicBezTo>
                  <a:cubicBezTo>
                    <a:pt x="1476" y="12895"/>
                    <a:pt x="988" y="13097"/>
                    <a:pt x="524" y="13359"/>
                  </a:cubicBezTo>
                  <a:cubicBezTo>
                    <a:pt x="286" y="13490"/>
                    <a:pt x="262" y="13633"/>
                    <a:pt x="417" y="13859"/>
                  </a:cubicBezTo>
                  <a:cubicBezTo>
                    <a:pt x="453" y="13907"/>
                    <a:pt x="488" y="13966"/>
                    <a:pt x="536" y="14014"/>
                  </a:cubicBezTo>
                  <a:cubicBezTo>
                    <a:pt x="869" y="14371"/>
                    <a:pt x="1119" y="14788"/>
                    <a:pt x="1310" y="15228"/>
                  </a:cubicBezTo>
                  <a:cubicBezTo>
                    <a:pt x="1655" y="16002"/>
                    <a:pt x="1881" y="16812"/>
                    <a:pt x="2143" y="17609"/>
                  </a:cubicBezTo>
                  <a:cubicBezTo>
                    <a:pt x="2524" y="18836"/>
                    <a:pt x="2834" y="20062"/>
                    <a:pt x="2929" y="21348"/>
                  </a:cubicBezTo>
                  <a:cubicBezTo>
                    <a:pt x="3000" y="22336"/>
                    <a:pt x="2965" y="23324"/>
                    <a:pt x="2822" y="24301"/>
                  </a:cubicBezTo>
                  <a:cubicBezTo>
                    <a:pt x="2596" y="25753"/>
                    <a:pt x="2084" y="27087"/>
                    <a:pt x="1143" y="28242"/>
                  </a:cubicBezTo>
                  <a:cubicBezTo>
                    <a:pt x="917" y="28516"/>
                    <a:pt x="679" y="28777"/>
                    <a:pt x="453" y="29051"/>
                  </a:cubicBezTo>
                  <a:cubicBezTo>
                    <a:pt x="0" y="29587"/>
                    <a:pt x="36" y="29789"/>
                    <a:pt x="667" y="30099"/>
                  </a:cubicBezTo>
                  <a:cubicBezTo>
                    <a:pt x="1250" y="30373"/>
                    <a:pt x="1834" y="30647"/>
                    <a:pt x="2417" y="30921"/>
                  </a:cubicBezTo>
                  <a:cubicBezTo>
                    <a:pt x="3834" y="31611"/>
                    <a:pt x="5084" y="32540"/>
                    <a:pt x="6048" y="33790"/>
                  </a:cubicBezTo>
                  <a:cubicBezTo>
                    <a:pt x="7263" y="35338"/>
                    <a:pt x="7918" y="37136"/>
                    <a:pt x="7989" y="39112"/>
                  </a:cubicBezTo>
                  <a:cubicBezTo>
                    <a:pt x="8001" y="39291"/>
                    <a:pt x="8084" y="39434"/>
                    <a:pt x="8120" y="39600"/>
                  </a:cubicBezTo>
                  <a:cubicBezTo>
                    <a:pt x="8134" y="39642"/>
                    <a:pt x="8172" y="39667"/>
                    <a:pt x="8213" y="39667"/>
                  </a:cubicBezTo>
                  <a:cubicBezTo>
                    <a:pt x="8243" y="39667"/>
                    <a:pt x="8274" y="39654"/>
                    <a:pt x="8299" y="39624"/>
                  </a:cubicBezTo>
                  <a:cubicBezTo>
                    <a:pt x="8299" y="39624"/>
                    <a:pt x="9037" y="39267"/>
                    <a:pt x="10751" y="39088"/>
                  </a:cubicBezTo>
                  <a:cubicBezTo>
                    <a:pt x="10781" y="39094"/>
                    <a:pt x="10814" y="39100"/>
                    <a:pt x="10844" y="39100"/>
                  </a:cubicBezTo>
                  <a:cubicBezTo>
                    <a:pt x="10873" y="39100"/>
                    <a:pt x="10900" y="39094"/>
                    <a:pt x="10918" y="39076"/>
                  </a:cubicBezTo>
                  <a:cubicBezTo>
                    <a:pt x="11474" y="39023"/>
                    <a:pt x="12126" y="38988"/>
                    <a:pt x="12881" y="38988"/>
                  </a:cubicBezTo>
                  <a:cubicBezTo>
                    <a:pt x="15494" y="38988"/>
                    <a:pt x="19345" y="39405"/>
                    <a:pt x="24729" y="40910"/>
                  </a:cubicBezTo>
                  <a:cubicBezTo>
                    <a:pt x="24753" y="40922"/>
                    <a:pt x="24765" y="40922"/>
                    <a:pt x="24789" y="40922"/>
                  </a:cubicBezTo>
                  <a:cubicBezTo>
                    <a:pt x="24872" y="40910"/>
                    <a:pt x="24956" y="40874"/>
                    <a:pt x="25039" y="40815"/>
                  </a:cubicBezTo>
                  <a:cubicBezTo>
                    <a:pt x="26069" y="40403"/>
                    <a:pt x="30251" y="38835"/>
                    <a:pt x="35381" y="38835"/>
                  </a:cubicBezTo>
                  <a:cubicBezTo>
                    <a:pt x="36477" y="38835"/>
                    <a:pt x="37617" y="38907"/>
                    <a:pt x="38779" y="39076"/>
                  </a:cubicBezTo>
                  <a:cubicBezTo>
                    <a:pt x="38800" y="39090"/>
                    <a:pt x="38829" y="39096"/>
                    <a:pt x="38859" y="39096"/>
                  </a:cubicBezTo>
                  <a:cubicBezTo>
                    <a:pt x="38880" y="39096"/>
                    <a:pt x="38902" y="39093"/>
                    <a:pt x="38922" y="39088"/>
                  </a:cubicBezTo>
                  <a:cubicBezTo>
                    <a:pt x="39743" y="39219"/>
                    <a:pt x="40577" y="39398"/>
                    <a:pt x="41398" y="39624"/>
                  </a:cubicBezTo>
                  <a:cubicBezTo>
                    <a:pt x="41423" y="39654"/>
                    <a:pt x="41456" y="39667"/>
                    <a:pt x="41487" y="39667"/>
                  </a:cubicBezTo>
                  <a:cubicBezTo>
                    <a:pt x="41531" y="39667"/>
                    <a:pt x="41570" y="39642"/>
                    <a:pt x="41577" y="39600"/>
                  </a:cubicBezTo>
                  <a:cubicBezTo>
                    <a:pt x="41612" y="39434"/>
                    <a:pt x="41696" y="39291"/>
                    <a:pt x="41708" y="39112"/>
                  </a:cubicBezTo>
                  <a:cubicBezTo>
                    <a:pt x="41779" y="37136"/>
                    <a:pt x="42434" y="35338"/>
                    <a:pt x="43648" y="33790"/>
                  </a:cubicBezTo>
                  <a:cubicBezTo>
                    <a:pt x="44613" y="32540"/>
                    <a:pt x="45863" y="31611"/>
                    <a:pt x="47280" y="30921"/>
                  </a:cubicBezTo>
                  <a:cubicBezTo>
                    <a:pt x="47863" y="30647"/>
                    <a:pt x="48459" y="30373"/>
                    <a:pt x="49030" y="30099"/>
                  </a:cubicBezTo>
                  <a:cubicBezTo>
                    <a:pt x="49661" y="29789"/>
                    <a:pt x="49697" y="29587"/>
                    <a:pt x="49244" y="29051"/>
                  </a:cubicBezTo>
                  <a:cubicBezTo>
                    <a:pt x="49018" y="28777"/>
                    <a:pt x="48780" y="28516"/>
                    <a:pt x="48554" y="28242"/>
                  </a:cubicBezTo>
                  <a:cubicBezTo>
                    <a:pt x="47613" y="27087"/>
                    <a:pt x="47101" y="25765"/>
                    <a:pt x="46875" y="24301"/>
                  </a:cubicBezTo>
                  <a:cubicBezTo>
                    <a:pt x="46732" y="23324"/>
                    <a:pt x="46696" y="22336"/>
                    <a:pt x="46768" y="21348"/>
                  </a:cubicBezTo>
                  <a:cubicBezTo>
                    <a:pt x="46851" y="20074"/>
                    <a:pt x="47173" y="18836"/>
                    <a:pt x="47554" y="17609"/>
                  </a:cubicBezTo>
                  <a:cubicBezTo>
                    <a:pt x="47816" y="16812"/>
                    <a:pt x="48042" y="16002"/>
                    <a:pt x="48387" y="15228"/>
                  </a:cubicBezTo>
                  <a:cubicBezTo>
                    <a:pt x="48578" y="14788"/>
                    <a:pt x="48828" y="14371"/>
                    <a:pt x="49161" y="14014"/>
                  </a:cubicBezTo>
                  <a:cubicBezTo>
                    <a:pt x="49209" y="13966"/>
                    <a:pt x="49244" y="13907"/>
                    <a:pt x="49280" y="13859"/>
                  </a:cubicBezTo>
                  <a:cubicBezTo>
                    <a:pt x="49435" y="13633"/>
                    <a:pt x="49411" y="13490"/>
                    <a:pt x="49173" y="13359"/>
                  </a:cubicBezTo>
                  <a:cubicBezTo>
                    <a:pt x="48709" y="13097"/>
                    <a:pt x="48220" y="12895"/>
                    <a:pt x="47732" y="12704"/>
                  </a:cubicBezTo>
                  <a:cubicBezTo>
                    <a:pt x="45661" y="11859"/>
                    <a:pt x="43803" y="10692"/>
                    <a:pt x="42267" y="9049"/>
                  </a:cubicBezTo>
                  <a:cubicBezTo>
                    <a:pt x="41041" y="7751"/>
                    <a:pt x="40041" y="6299"/>
                    <a:pt x="39493" y="4572"/>
                  </a:cubicBezTo>
                  <a:cubicBezTo>
                    <a:pt x="39267" y="3870"/>
                    <a:pt x="39136" y="3155"/>
                    <a:pt x="39112" y="2417"/>
                  </a:cubicBezTo>
                  <a:cubicBezTo>
                    <a:pt x="39100" y="1977"/>
                    <a:pt x="39184" y="1572"/>
                    <a:pt x="39326" y="1155"/>
                  </a:cubicBezTo>
                  <a:cubicBezTo>
                    <a:pt x="39362" y="1060"/>
                    <a:pt x="39434" y="929"/>
                    <a:pt x="39326" y="834"/>
                  </a:cubicBezTo>
                  <a:cubicBezTo>
                    <a:pt x="39280" y="796"/>
                    <a:pt x="39234" y="783"/>
                    <a:pt x="39188" y="783"/>
                  </a:cubicBezTo>
                  <a:cubicBezTo>
                    <a:pt x="39116" y="783"/>
                    <a:pt x="39047" y="816"/>
                    <a:pt x="38981" y="845"/>
                  </a:cubicBezTo>
                  <a:cubicBezTo>
                    <a:pt x="37552" y="1512"/>
                    <a:pt x="36064" y="1953"/>
                    <a:pt x="34516" y="2215"/>
                  </a:cubicBezTo>
                  <a:cubicBezTo>
                    <a:pt x="33446" y="2391"/>
                    <a:pt x="32376" y="2527"/>
                    <a:pt x="31296" y="2527"/>
                  </a:cubicBezTo>
                  <a:cubicBezTo>
                    <a:pt x="31211" y="2527"/>
                    <a:pt x="31125" y="2526"/>
                    <a:pt x="31040" y="2524"/>
                  </a:cubicBezTo>
                  <a:cubicBezTo>
                    <a:pt x="29385" y="2489"/>
                    <a:pt x="27825" y="2072"/>
                    <a:pt x="26349" y="1346"/>
                  </a:cubicBezTo>
                  <a:cubicBezTo>
                    <a:pt x="25825" y="1084"/>
                    <a:pt x="25432" y="691"/>
                    <a:pt x="25122" y="191"/>
                  </a:cubicBezTo>
                  <a:cubicBezTo>
                    <a:pt x="25098" y="155"/>
                    <a:pt x="25087" y="107"/>
                    <a:pt x="25051" y="72"/>
                  </a:cubicBezTo>
                  <a:lnTo>
                    <a:pt x="25051" y="60"/>
                  </a:lnTo>
                  <a:cubicBezTo>
                    <a:pt x="25051" y="60"/>
                    <a:pt x="25027" y="48"/>
                    <a:pt x="25003" y="36"/>
                  </a:cubicBezTo>
                  <a:cubicBezTo>
                    <a:pt x="24967" y="12"/>
                    <a:pt x="24944" y="12"/>
                    <a:pt x="24896" y="0"/>
                  </a:cubicBezTo>
                  <a:cubicBezTo>
                    <a:pt x="24872" y="0"/>
                    <a:pt x="24837" y="0"/>
                    <a:pt x="24801" y="12"/>
                  </a:cubicBezTo>
                  <a:cubicBezTo>
                    <a:pt x="24801" y="12"/>
                    <a:pt x="24801" y="12"/>
                    <a:pt x="24801" y="0"/>
                  </a:cubicBezTo>
                  <a:close/>
                </a:path>
              </a:pathLst>
            </a:custGeom>
            <a:solidFill>
              <a:srgbClr val="FBF3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4" name="Google Shape;1754;p37"/>
            <p:cNvSpPr/>
            <p:nvPr/>
          </p:nvSpPr>
          <p:spPr>
            <a:xfrm>
              <a:off x="603524" y="1055709"/>
              <a:ext cx="1429773" cy="2286415"/>
            </a:xfrm>
            <a:custGeom>
              <a:avLst/>
              <a:gdLst/>
              <a:ahLst/>
              <a:cxnLst/>
              <a:rect l="l" t="t" r="r" b="b"/>
              <a:pathLst>
                <a:path w="24802" h="39662" extrusionOk="0">
                  <a:moveTo>
                    <a:pt x="24801" y="0"/>
                  </a:moveTo>
                  <a:cubicBezTo>
                    <a:pt x="24647" y="12"/>
                    <a:pt x="24623" y="120"/>
                    <a:pt x="24575" y="191"/>
                  </a:cubicBezTo>
                  <a:cubicBezTo>
                    <a:pt x="24277" y="679"/>
                    <a:pt x="23885" y="1072"/>
                    <a:pt x="23361" y="1334"/>
                  </a:cubicBezTo>
                  <a:cubicBezTo>
                    <a:pt x="21872" y="2060"/>
                    <a:pt x="20313" y="2489"/>
                    <a:pt x="18670" y="2525"/>
                  </a:cubicBezTo>
                  <a:cubicBezTo>
                    <a:pt x="18590" y="2526"/>
                    <a:pt x="18510" y="2527"/>
                    <a:pt x="18430" y="2527"/>
                  </a:cubicBezTo>
                  <a:cubicBezTo>
                    <a:pt x="17343" y="2527"/>
                    <a:pt x="16257" y="2381"/>
                    <a:pt x="15181" y="2203"/>
                  </a:cubicBezTo>
                  <a:cubicBezTo>
                    <a:pt x="13633" y="1941"/>
                    <a:pt x="12145" y="1501"/>
                    <a:pt x="10728" y="846"/>
                  </a:cubicBezTo>
                  <a:cubicBezTo>
                    <a:pt x="10662" y="809"/>
                    <a:pt x="10586" y="772"/>
                    <a:pt x="10513" y="772"/>
                  </a:cubicBezTo>
                  <a:cubicBezTo>
                    <a:pt x="10468" y="772"/>
                    <a:pt x="10424" y="786"/>
                    <a:pt x="10383" y="822"/>
                  </a:cubicBezTo>
                  <a:cubicBezTo>
                    <a:pt x="10264" y="917"/>
                    <a:pt x="10347" y="1048"/>
                    <a:pt x="10371" y="1155"/>
                  </a:cubicBezTo>
                  <a:cubicBezTo>
                    <a:pt x="10514" y="1560"/>
                    <a:pt x="10597" y="1977"/>
                    <a:pt x="10585" y="2405"/>
                  </a:cubicBezTo>
                  <a:cubicBezTo>
                    <a:pt x="10573" y="3144"/>
                    <a:pt x="10431" y="3870"/>
                    <a:pt x="10216" y="4561"/>
                  </a:cubicBezTo>
                  <a:cubicBezTo>
                    <a:pt x="9657" y="6287"/>
                    <a:pt x="8656" y="7739"/>
                    <a:pt x="7442" y="9049"/>
                  </a:cubicBezTo>
                  <a:cubicBezTo>
                    <a:pt x="5906" y="10692"/>
                    <a:pt x="4049" y="11847"/>
                    <a:pt x="1977" y="12692"/>
                  </a:cubicBezTo>
                  <a:cubicBezTo>
                    <a:pt x="1477" y="12895"/>
                    <a:pt x="989" y="13097"/>
                    <a:pt x="525" y="13347"/>
                  </a:cubicBezTo>
                  <a:cubicBezTo>
                    <a:pt x="286" y="13478"/>
                    <a:pt x="263" y="13621"/>
                    <a:pt x="417" y="13847"/>
                  </a:cubicBezTo>
                  <a:cubicBezTo>
                    <a:pt x="453" y="13907"/>
                    <a:pt x="489" y="13955"/>
                    <a:pt x="536" y="14002"/>
                  </a:cubicBezTo>
                  <a:cubicBezTo>
                    <a:pt x="870" y="14359"/>
                    <a:pt x="1120" y="14776"/>
                    <a:pt x="1322" y="15229"/>
                  </a:cubicBezTo>
                  <a:cubicBezTo>
                    <a:pt x="1656" y="16002"/>
                    <a:pt x="1894" y="16800"/>
                    <a:pt x="2144" y="17610"/>
                  </a:cubicBezTo>
                  <a:cubicBezTo>
                    <a:pt x="2537" y="18824"/>
                    <a:pt x="2846" y="20062"/>
                    <a:pt x="2941" y="21336"/>
                  </a:cubicBezTo>
                  <a:cubicBezTo>
                    <a:pt x="3001" y="22325"/>
                    <a:pt x="2977" y="23313"/>
                    <a:pt x="2822" y="24301"/>
                  </a:cubicBezTo>
                  <a:cubicBezTo>
                    <a:pt x="2596" y="25754"/>
                    <a:pt x="2084" y="27087"/>
                    <a:pt x="1156" y="28230"/>
                  </a:cubicBezTo>
                  <a:cubicBezTo>
                    <a:pt x="929" y="28516"/>
                    <a:pt x="691" y="28778"/>
                    <a:pt x="453" y="29040"/>
                  </a:cubicBezTo>
                  <a:cubicBezTo>
                    <a:pt x="1" y="29576"/>
                    <a:pt x="48" y="29790"/>
                    <a:pt x="667" y="30087"/>
                  </a:cubicBezTo>
                  <a:cubicBezTo>
                    <a:pt x="1251" y="30373"/>
                    <a:pt x="1846" y="30635"/>
                    <a:pt x="2418" y="30921"/>
                  </a:cubicBezTo>
                  <a:cubicBezTo>
                    <a:pt x="3846" y="31611"/>
                    <a:pt x="5085" y="32540"/>
                    <a:pt x="6061" y="33778"/>
                  </a:cubicBezTo>
                  <a:cubicBezTo>
                    <a:pt x="7275" y="35338"/>
                    <a:pt x="7930" y="37124"/>
                    <a:pt x="8002" y="39112"/>
                  </a:cubicBezTo>
                  <a:cubicBezTo>
                    <a:pt x="8002" y="39291"/>
                    <a:pt x="8085" y="39434"/>
                    <a:pt x="8133" y="39589"/>
                  </a:cubicBezTo>
                  <a:cubicBezTo>
                    <a:pt x="8140" y="39637"/>
                    <a:pt x="8179" y="39662"/>
                    <a:pt x="8220" y="39662"/>
                  </a:cubicBezTo>
                  <a:cubicBezTo>
                    <a:pt x="8249" y="39662"/>
                    <a:pt x="8279" y="39649"/>
                    <a:pt x="8299" y="39624"/>
                  </a:cubicBezTo>
                  <a:cubicBezTo>
                    <a:pt x="8383" y="39529"/>
                    <a:pt x="8502" y="39493"/>
                    <a:pt x="8609" y="39458"/>
                  </a:cubicBezTo>
                  <a:cubicBezTo>
                    <a:pt x="9229" y="39240"/>
                    <a:pt x="9869" y="39072"/>
                    <a:pt x="10538" y="39072"/>
                  </a:cubicBezTo>
                  <a:cubicBezTo>
                    <a:pt x="10601" y="39072"/>
                    <a:pt x="10665" y="39074"/>
                    <a:pt x="10728" y="39077"/>
                  </a:cubicBezTo>
                  <a:cubicBezTo>
                    <a:pt x="10762" y="39081"/>
                    <a:pt x="10805" y="39090"/>
                    <a:pt x="10845" y="39090"/>
                  </a:cubicBezTo>
                  <a:cubicBezTo>
                    <a:pt x="10904" y="39090"/>
                    <a:pt x="10954" y="39071"/>
                    <a:pt x="10954" y="38993"/>
                  </a:cubicBezTo>
                  <a:cubicBezTo>
                    <a:pt x="10966" y="38862"/>
                    <a:pt x="10835" y="38874"/>
                    <a:pt x="10752" y="38850"/>
                  </a:cubicBezTo>
                  <a:cubicBezTo>
                    <a:pt x="10622" y="38822"/>
                    <a:pt x="10495" y="38810"/>
                    <a:pt x="10370" y="38810"/>
                  </a:cubicBezTo>
                  <a:cubicBezTo>
                    <a:pt x="10023" y="38810"/>
                    <a:pt x="9688" y="38900"/>
                    <a:pt x="9347" y="38970"/>
                  </a:cubicBezTo>
                  <a:cubicBezTo>
                    <a:pt x="8966" y="39041"/>
                    <a:pt x="8597" y="39172"/>
                    <a:pt x="8240" y="39339"/>
                  </a:cubicBezTo>
                  <a:cubicBezTo>
                    <a:pt x="8192" y="38612"/>
                    <a:pt x="8145" y="37922"/>
                    <a:pt x="7966" y="37243"/>
                  </a:cubicBezTo>
                  <a:cubicBezTo>
                    <a:pt x="7502" y="35493"/>
                    <a:pt x="6704" y="33933"/>
                    <a:pt x="5370" y="32671"/>
                  </a:cubicBezTo>
                  <a:cubicBezTo>
                    <a:pt x="4239" y="31600"/>
                    <a:pt x="2930" y="30826"/>
                    <a:pt x="1525" y="30195"/>
                  </a:cubicBezTo>
                  <a:cubicBezTo>
                    <a:pt x="1227" y="30064"/>
                    <a:pt x="929" y="29933"/>
                    <a:pt x="632" y="29790"/>
                  </a:cubicBezTo>
                  <a:cubicBezTo>
                    <a:pt x="358" y="29647"/>
                    <a:pt x="346" y="29587"/>
                    <a:pt x="525" y="29349"/>
                  </a:cubicBezTo>
                  <a:cubicBezTo>
                    <a:pt x="620" y="29242"/>
                    <a:pt x="703" y="29135"/>
                    <a:pt x="798" y="29040"/>
                  </a:cubicBezTo>
                  <a:cubicBezTo>
                    <a:pt x="1513" y="28266"/>
                    <a:pt x="2132" y="27432"/>
                    <a:pt x="2525" y="26432"/>
                  </a:cubicBezTo>
                  <a:cubicBezTo>
                    <a:pt x="3322" y="24361"/>
                    <a:pt x="3382" y="22229"/>
                    <a:pt x="3013" y="20074"/>
                  </a:cubicBezTo>
                  <a:cubicBezTo>
                    <a:pt x="2763" y="18598"/>
                    <a:pt x="2275" y="17193"/>
                    <a:pt x="1787" y="15788"/>
                  </a:cubicBezTo>
                  <a:cubicBezTo>
                    <a:pt x="1537" y="15050"/>
                    <a:pt x="1191" y="14371"/>
                    <a:pt x="644" y="13812"/>
                  </a:cubicBezTo>
                  <a:cubicBezTo>
                    <a:pt x="584" y="13752"/>
                    <a:pt x="548" y="13693"/>
                    <a:pt x="536" y="13621"/>
                  </a:cubicBezTo>
                  <a:cubicBezTo>
                    <a:pt x="596" y="13514"/>
                    <a:pt x="715" y="13478"/>
                    <a:pt x="822" y="13443"/>
                  </a:cubicBezTo>
                  <a:cubicBezTo>
                    <a:pt x="1441" y="13169"/>
                    <a:pt x="2060" y="12919"/>
                    <a:pt x="2680" y="12645"/>
                  </a:cubicBezTo>
                  <a:cubicBezTo>
                    <a:pt x="4942" y="11680"/>
                    <a:pt x="6894" y="10276"/>
                    <a:pt x="8418" y="8335"/>
                  </a:cubicBezTo>
                  <a:cubicBezTo>
                    <a:pt x="9442" y="7037"/>
                    <a:pt x="10264" y="5632"/>
                    <a:pt x="10609" y="4001"/>
                  </a:cubicBezTo>
                  <a:cubicBezTo>
                    <a:pt x="10776" y="3167"/>
                    <a:pt x="10907" y="2334"/>
                    <a:pt x="10669" y="1501"/>
                  </a:cubicBezTo>
                  <a:cubicBezTo>
                    <a:pt x="10621" y="1334"/>
                    <a:pt x="10561" y="1155"/>
                    <a:pt x="10502" y="953"/>
                  </a:cubicBezTo>
                  <a:lnTo>
                    <a:pt x="10502" y="953"/>
                  </a:lnTo>
                  <a:cubicBezTo>
                    <a:pt x="10609" y="1001"/>
                    <a:pt x="10681" y="1024"/>
                    <a:pt x="10752" y="1060"/>
                  </a:cubicBezTo>
                  <a:cubicBezTo>
                    <a:pt x="11228" y="1274"/>
                    <a:pt x="11716" y="1489"/>
                    <a:pt x="12216" y="1667"/>
                  </a:cubicBezTo>
                  <a:cubicBezTo>
                    <a:pt x="13586" y="2144"/>
                    <a:pt x="14991" y="2453"/>
                    <a:pt x="16431" y="2632"/>
                  </a:cubicBezTo>
                  <a:cubicBezTo>
                    <a:pt x="17126" y="2722"/>
                    <a:pt x="17825" y="2788"/>
                    <a:pt x="18524" y="2788"/>
                  </a:cubicBezTo>
                  <a:cubicBezTo>
                    <a:pt x="19117" y="2788"/>
                    <a:pt x="19710" y="2740"/>
                    <a:pt x="20301" y="2620"/>
                  </a:cubicBezTo>
                  <a:cubicBezTo>
                    <a:pt x="21444" y="2405"/>
                    <a:pt x="22539" y="2060"/>
                    <a:pt x="23563" y="1489"/>
                  </a:cubicBezTo>
                  <a:cubicBezTo>
                    <a:pt x="24158" y="1167"/>
                    <a:pt x="24528" y="643"/>
                    <a:pt x="248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37"/>
            <p:cNvSpPr/>
            <p:nvPr/>
          </p:nvSpPr>
          <p:spPr>
            <a:xfrm>
              <a:off x="2039409" y="1055709"/>
              <a:ext cx="1429773" cy="2286415"/>
            </a:xfrm>
            <a:custGeom>
              <a:avLst/>
              <a:gdLst/>
              <a:ahLst/>
              <a:cxnLst/>
              <a:rect l="l" t="t" r="r" b="b"/>
              <a:pathLst>
                <a:path w="24802" h="39662" extrusionOk="0">
                  <a:moveTo>
                    <a:pt x="1" y="0"/>
                  </a:moveTo>
                  <a:cubicBezTo>
                    <a:pt x="274" y="643"/>
                    <a:pt x="643" y="1167"/>
                    <a:pt x="1239" y="1489"/>
                  </a:cubicBezTo>
                  <a:cubicBezTo>
                    <a:pt x="2263" y="2060"/>
                    <a:pt x="3358" y="2405"/>
                    <a:pt x="4501" y="2620"/>
                  </a:cubicBezTo>
                  <a:cubicBezTo>
                    <a:pt x="5092" y="2740"/>
                    <a:pt x="5685" y="2788"/>
                    <a:pt x="6278" y="2788"/>
                  </a:cubicBezTo>
                  <a:cubicBezTo>
                    <a:pt x="6977" y="2788"/>
                    <a:pt x="7675" y="2722"/>
                    <a:pt x="8371" y="2632"/>
                  </a:cubicBezTo>
                  <a:cubicBezTo>
                    <a:pt x="9811" y="2453"/>
                    <a:pt x="11216" y="2144"/>
                    <a:pt x="12585" y="1667"/>
                  </a:cubicBezTo>
                  <a:cubicBezTo>
                    <a:pt x="13085" y="1489"/>
                    <a:pt x="13574" y="1274"/>
                    <a:pt x="14050" y="1060"/>
                  </a:cubicBezTo>
                  <a:cubicBezTo>
                    <a:pt x="14121" y="1024"/>
                    <a:pt x="14193" y="1001"/>
                    <a:pt x="14300" y="953"/>
                  </a:cubicBezTo>
                  <a:lnTo>
                    <a:pt x="14300" y="953"/>
                  </a:lnTo>
                  <a:cubicBezTo>
                    <a:pt x="14240" y="1155"/>
                    <a:pt x="14181" y="1334"/>
                    <a:pt x="14133" y="1501"/>
                  </a:cubicBezTo>
                  <a:cubicBezTo>
                    <a:pt x="13895" y="2334"/>
                    <a:pt x="14026" y="3167"/>
                    <a:pt x="14193" y="4001"/>
                  </a:cubicBezTo>
                  <a:cubicBezTo>
                    <a:pt x="14538" y="5632"/>
                    <a:pt x="15360" y="7037"/>
                    <a:pt x="16384" y="8335"/>
                  </a:cubicBezTo>
                  <a:cubicBezTo>
                    <a:pt x="17908" y="10276"/>
                    <a:pt x="19860" y="11680"/>
                    <a:pt x="22122" y="12645"/>
                  </a:cubicBezTo>
                  <a:cubicBezTo>
                    <a:pt x="22741" y="12919"/>
                    <a:pt x="23361" y="13169"/>
                    <a:pt x="23980" y="13443"/>
                  </a:cubicBezTo>
                  <a:cubicBezTo>
                    <a:pt x="24087" y="13478"/>
                    <a:pt x="24206" y="13514"/>
                    <a:pt x="24265" y="13621"/>
                  </a:cubicBezTo>
                  <a:cubicBezTo>
                    <a:pt x="24265" y="13693"/>
                    <a:pt x="24218" y="13752"/>
                    <a:pt x="24158" y="13812"/>
                  </a:cubicBezTo>
                  <a:cubicBezTo>
                    <a:pt x="23611" y="14371"/>
                    <a:pt x="23277" y="15050"/>
                    <a:pt x="23015" y="15788"/>
                  </a:cubicBezTo>
                  <a:cubicBezTo>
                    <a:pt x="22527" y="17193"/>
                    <a:pt x="22039" y="18598"/>
                    <a:pt x="21789" y="20074"/>
                  </a:cubicBezTo>
                  <a:cubicBezTo>
                    <a:pt x="21420" y="22229"/>
                    <a:pt x="21479" y="24361"/>
                    <a:pt x="22277" y="26432"/>
                  </a:cubicBezTo>
                  <a:cubicBezTo>
                    <a:pt x="22670" y="27432"/>
                    <a:pt x="23289" y="28266"/>
                    <a:pt x="24004" y="29040"/>
                  </a:cubicBezTo>
                  <a:cubicBezTo>
                    <a:pt x="24099" y="29135"/>
                    <a:pt x="24182" y="29242"/>
                    <a:pt x="24277" y="29349"/>
                  </a:cubicBezTo>
                  <a:cubicBezTo>
                    <a:pt x="24456" y="29587"/>
                    <a:pt x="24444" y="29647"/>
                    <a:pt x="24170" y="29790"/>
                  </a:cubicBezTo>
                  <a:cubicBezTo>
                    <a:pt x="23873" y="29933"/>
                    <a:pt x="23575" y="30064"/>
                    <a:pt x="23277" y="30195"/>
                  </a:cubicBezTo>
                  <a:cubicBezTo>
                    <a:pt x="21872" y="30826"/>
                    <a:pt x="20563" y="31600"/>
                    <a:pt x="19432" y="32671"/>
                  </a:cubicBezTo>
                  <a:cubicBezTo>
                    <a:pt x="18098" y="33933"/>
                    <a:pt x="17300" y="35493"/>
                    <a:pt x="16836" y="37243"/>
                  </a:cubicBezTo>
                  <a:cubicBezTo>
                    <a:pt x="16657" y="37922"/>
                    <a:pt x="16610" y="38612"/>
                    <a:pt x="16562" y="39339"/>
                  </a:cubicBezTo>
                  <a:cubicBezTo>
                    <a:pt x="16205" y="39172"/>
                    <a:pt x="15836" y="39041"/>
                    <a:pt x="15455" y="38970"/>
                  </a:cubicBezTo>
                  <a:cubicBezTo>
                    <a:pt x="15114" y="38900"/>
                    <a:pt x="14779" y="38810"/>
                    <a:pt x="14432" y="38810"/>
                  </a:cubicBezTo>
                  <a:cubicBezTo>
                    <a:pt x="14307" y="38810"/>
                    <a:pt x="14180" y="38822"/>
                    <a:pt x="14050" y="38850"/>
                  </a:cubicBezTo>
                  <a:cubicBezTo>
                    <a:pt x="13967" y="38874"/>
                    <a:pt x="13836" y="38862"/>
                    <a:pt x="13847" y="38993"/>
                  </a:cubicBezTo>
                  <a:cubicBezTo>
                    <a:pt x="13847" y="39071"/>
                    <a:pt x="13898" y="39090"/>
                    <a:pt x="13957" y="39090"/>
                  </a:cubicBezTo>
                  <a:cubicBezTo>
                    <a:pt x="13997" y="39090"/>
                    <a:pt x="14040" y="39081"/>
                    <a:pt x="14074" y="39077"/>
                  </a:cubicBezTo>
                  <a:cubicBezTo>
                    <a:pt x="14137" y="39074"/>
                    <a:pt x="14200" y="39072"/>
                    <a:pt x="14263" y="39072"/>
                  </a:cubicBezTo>
                  <a:cubicBezTo>
                    <a:pt x="14933" y="39072"/>
                    <a:pt x="15573" y="39240"/>
                    <a:pt x="16193" y="39458"/>
                  </a:cubicBezTo>
                  <a:cubicBezTo>
                    <a:pt x="16300" y="39493"/>
                    <a:pt x="16419" y="39529"/>
                    <a:pt x="16503" y="39624"/>
                  </a:cubicBezTo>
                  <a:cubicBezTo>
                    <a:pt x="16522" y="39649"/>
                    <a:pt x="16553" y="39662"/>
                    <a:pt x="16582" y="39662"/>
                  </a:cubicBezTo>
                  <a:cubicBezTo>
                    <a:pt x="16623" y="39662"/>
                    <a:pt x="16662" y="39637"/>
                    <a:pt x="16669" y="39589"/>
                  </a:cubicBezTo>
                  <a:cubicBezTo>
                    <a:pt x="16717" y="39434"/>
                    <a:pt x="16800" y="39291"/>
                    <a:pt x="16800" y="39112"/>
                  </a:cubicBezTo>
                  <a:cubicBezTo>
                    <a:pt x="16872" y="37124"/>
                    <a:pt x="17527" y="35338"/>
                    <a:pt x="18741" y="33778"/>
                  </a:cubicBezTo>
                  <a:cubicBezTo>
                    <a:pt x="19717" y="32540"/>
                    <a:pt x="20956" y="31611"/>
                    <a:pt x="22384" y="30921"/>
                  </a:cubicBezTo>
                  <a:cubicBezTo>
                    <a:pt x="22956" y="30635"/>
                    <a:pt x="23551" y="30373"/>
                    <a:pt x="24134" y="30087"/>
                  </a:cubicBezTo>
                  <a:cubicBezTo>
                    <a:pt x="24754" y="29790"/>
                    <a:pt x="24801" y="29576"/>
                    <a:pt x="24349" y="29040"/>
                  </a:cubicBezTo>
                  <a:cubicBezTo>
                    <a:pt x="24111" y="28778"/>
                    <a:pt x="23873" y="28516"/>
                    <a:pt x="23646" y="28230"/>
                  </a:cubicBezTo>
                  <a:cubicBezTo>
                    <a:pt x="22718" y="27087"/>
                    <a:pt x="22206" y="25754"/>
                    <a:pt x="21979" y="24301"/>
                  </a:cubicBezTo>
                  <a:cubicBezTo>
                    <a:pt x="21825" y="23313"/>
                    <a:pt x="21801" y="22325"/>
                    <a:pt x="21860" y="21336"/>
                  </a:cubicBezTo>
                  <a:cubicBezTo>
                    <a:pt x="21956" y="20062"/>
                    <a:pt x="22265" y="18824"/>
                    <a:pt x="22658" y="17610"/>
                  </a:cubicBezTo>
                  <a:cubicBezTo>
                    <a:pt x="22908" y="16800"/>
                    <a:pt x="23146" y="16002"/>
                    <a:pt x="23480" y="15229"/>
                  </a:cubicBezTo>
                  <a:cubicBezTo>
                    <a:pt x="23682" y="14776"/>
                    <a:pt x="23932" y="14359"/>
                    <a:pt x="24265" y="14002"/>
                  </a:cubicBezTo>
                  <a:cubicBezTo>
                    <a:pt x="24313" y="13955"/>
                    <a:pt x="24349" y="13907"/>
                    <a:pt x="24385" y="13847"/>
                  </a:cubicBezTo>
                  <a:cubicBezTo>
                    <a:pt x="24539" y="13621"/>
                    <a:pt x="24515" y="13478"/>
                    <a:pt x="24277" y="13347"/>
                  </a:cubicBezTo>
                  <a:cubicBezTo>
                    <a:pt x="23813" y="13097"/>
                    <a:pt x="23325" y="12895"/>
                    <a:pt x="22825" y="12692"/>
                  </a:cubicBezTo>
                  <a:cubicBezTo>
                    <a:pt x="20753" y="11847"/>
                    <a:pt x="18896" y="10692"/>
                    <a:pt x="17360" y="9049"/>
                  </a:cubicBezTo>
                  <a:cubicBezTo>
                    <a:pt x="16145" y="7739"/>
                    <a:pt x="15145" y="6287"/>
                    <a:pt x="14586" y="4561"/>
                  </a:cubicBezTo>
                  <a:cubicBezTo>
                    <a:pt x="14371" y="3870"/>
                    <a:pt x="14228" y="3144"/>
                    <a:pt x="14217" y="2405"/>
                  </a:cubicBezTo>
                  <a:cubicBezTo>
                    <a:pt x="14205" y="1977"/>
                    <a:pt x="14288" y="1560"/>
                    <a:pt x="14431" y="1155"/>
                  </a:cubicBezTo>
                  <a:cubicBezTo>
                    <a:pt x="14455" y="1048"/>
                    <a:pt x="14538" y="917"/>
                    <a:pt x="14419" y="822"/>
                  </a:cubicBezTo>
                  <a:cubicBezTo>
                    <a:pt x="14378" y="786"/>
                    <a:pt x="14334" y="772"/>
                    <a:pt x="14289" y="772"/>
                  </a:cubicBezTo>
                  <a:cubicBezTo>
                    <a:pt x="14216" y="772"/>
                    <a:pt x="14140" y="809"/>
                    <a:pt x="14074" y="846"/>
                  </a:cubicBezTo>
                  <a:cubicBezTo>
                    <a:pt x="12657" y="1501"/>
                    <a:pt x="11169" y="1941"/>
                    <a:pt x="9621" y="2203"/>
                  </a:cubicBezTo>
                  <a:cubicBezTo>
                    <a:pt x="8545" y="2381"/>
                    <a:pt x="7459" y="2527"/>
                    <a:pt x="6372" y="2527"/>
                  </a:cubicBezTo>
                  <a:cubicBezTo>
                    <a:pt x="6292" y="2527"/>
                    <a:pt x="6212" y="2526"/>
                    <a:pt x="6132" y="2525"/>
                  </a:cubicBezTo>
                  <a:cubicBezTo>
                    <a:pt x="4489" y="2489"/>
                    <a:pt x="2929" y="2060"/>
                    <a:pt x="1441" y="1334"/>
                  </a:cubicBezTo>
                  <a:cubicBezTo>
                    <a:pt x="917" y="1072"/>
                    <a:pt x="524" y="679"/>
                    <a:pt x="227" y="191"/>
                  </a:cubicBezTo>
                  <a:cubicBezTo>
                    <a:pt x="179" y="120"/>
                    <a:pt x="155" y="12"/>
                    <a:pt x="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37"/>
            <p:cNvSpPr/>
            <p:nvPr/>
          </p:nvSpPr>
          <p:spPr>
            <a:xfrm>
              <a:off x="1522599" y="3413370"/>
              <a:ext cx="1027509" cy="976491"/>
            </a:xfrm>
            <a:custGeom>
              <a:avLst/>
              <a:gdLst/>
              <a:ahLst/>
              <a:cxnLst/>
              <a:rect l="l" t="t" r="r" b="b"/>
              <a:pathLst>
                <a:path w="17824" h="16939" extrusionOk="0">
                  <a:moveTo>
                    <a:pt x="8520" y="1"/>
                  </a:moveTo>
                  <a:cubicBezTo>
                    <a:pt x="7332" y="1"/>
                    <a:pt x="6144" y="22"/>
                    <a:pt x="4953" y="96"/>
                  </a:cubicBezTo>
                  <a:cubicBezTo>
                    <a:pt x="3941" y="155"/>
                    <a:pt x="2929" y="155"/>
                    <a:pt x="1905" y="238"/>
                  </a:cubicBezTo>
                  <a:cubicBezTo>
                    <a:pt x="1429" y="274"/>
                    <a:pt x="976" y="369"/>
                    <a:pt x="572" y="667"/>
                  </a:cubicBezTo>
                  <a:cubicBezTo>
                    <a:pt x="179" y="965"/>
                    <a:pt x="179" y="1358"/>
                    <a:pt x="500" y="1715"/>
                  </a:cubicBezTo>
                  <a:cubicBezTo>
                    <a:pt x="738" y="1989"/>
                    <a:pt x="1072" y="2072"/>
                    <a:pt x="1405" y="2143"/>
                  </a:cubicBezTo>
                  <a:cubicBezTo>
                    <a:pt x="1500" y="2167"/>
                    <a:pt x="1536" y="2191"/>
                    <a:pt x="1548" y="2298"/>
                  </a:cubicBezTo>
                  <a:cubicBezTo>
                    <a:pt x="1572" y="2596"/>
                    <a:pt x="1607" y="2894"/>
                    <a:pt x="1631" y="3203"/>
                  </a:cubicBezTo>
                  <a:cubicBezTo>
                    <a:pt x="1572" y="3215"/>
                    <a:pt x="1512" y="3227"/>
                    <a:pt x="1453" y="3239"/>
                  </a:cubicBezTo>
                  <a:cubicBezTo>
                    <a:pt x="1024" y="3286"/>
                    <a:pt x="643" y="3417"/>
                    <a:pt x="310" y="3715"/>
                  </a:cubicBezTo>
                  <a:cubicBezTo>
                    <a:pt x="72" y="3917"/>
                    <a:pt x="0" y="4191"/>
                    <a:pt x="167" y="4465"/>
                  </a:cubicBezTo>
                  <a:cubicBezTo>
                    <a:pt x="310" y="4715"/>
                    <a:pt x="512" y="4894"/>
                    <a:pt x="786" y="4989"/>
                  </a:cubicBezTo>
                  <a:cubicBezTo>
                    <a:pt x="1036" y="5072"/>
                    <a:pt x="1286" y="5132"/>
                    <a:pt x="1548" y="5180"/>
                  </a:cubicBezTo>
                  <a:cubicBezTo>
                    <a:pt x="1572" y="5537"/>
                    <a:pt x="1596" y="5894"/>
                    <a:pt x="1619" y="6251"/>
                  </a:cubicBezTo>
                  <a:cubicBezTo>
                    <a:pt x="1596" y="6263"/>
                    <a:pt x="1584" y="6275"/>
                    <a:pt x="1572" y="6275"/>
                  </a:cubicBezTo>
                  <a:cubicBezTo>
                    <a:pt x="1524" y="6287"/>
                    <a:pt x="1488" y="6299"/>
                    <a:pt x="1441" y="6299"/>
                  </a:cubicBezTo>
                  <a:cubicBezTo>
                    <a:pt x="1048" y="6382"/>
                    <a:pt x="679" y="6525"/>
                    <a:pt x="381" y="6823"/>
                  </a:cubicBezTo>
                  <a:cubicBezTo>
                    <a:pt x="155" y="7037"/>
                    <a:pt x="119" y="7311"/>
                    <a:pt x="286" y="7561"/>
                  </a:cubicBezTo>
                  <a:cubicBezTo>
                    <a:pt x="441" y="7799"/>
                    <a:pt x="643" y="7966"/>
                    <a:pt x="917" y="8049"/>
                  </a:cubicBezTo>
                  <a:cubicBezTo>
                    <a:pt x="1167" y="8120"/>
                    <a:pt x="1417" y="8156"/>
                    <a:pt x="1703" y="8192"/>
                  </a:cubicBezTo>
                  <a:cubicBezTo>
                    <a:pt x="1691" y="8537"/>
                    <a:pt x="1750" y="8870"/>
                    <a:pt x="1786" y="9204"/>
                  </a:cubicBezTo>
                  <a:cubicBezTo>
                    <a:pt x="1596" y="9263"/>
                    <a:pt x="1429" y="9323"/>
                    <a:pt x="1262" y="9382"/>
                  </a:cubicBezTo>
                  <a:cubicBezTo>
                    <a:pt x="1084" y="9442"/>
                    <a:pt x="941" y="9549"/>
                    <a:pt x="798" y="9680"/>
                  </a:cubicBezTo>
                  <a:cubicBezTo>
                    <a:pt x="453" y="9990"/>
                    <a:pt x="441" y="10311"/>
                    <a:pt x="762" y="10656"/>
                  </a:cubicBezTo>
                  <a:cubicBezTo>
                    <a:pt x="1036" y="10954"/>
                    <a:pt x="1417" y="11049"/>
                    <a:pt x="1786" y="11073"/>
                  </a:cubicBezTo>
                  <a:cubicBezTo>
                    <a:pt x="2072" y="11085"/>
                    <a:pt x="2238" y="11180"/>
                    <a:pt x="2381" y="11442"/>
                  </a:cubicBezTo>
                  <a:cubicBezTo>
                    <a:pt x="2596" y="11811"/>
                    <a:pt x="2989" y="12002"/>
                    <a:pt x="3370" y="12157"/>
                  </a:cubicBezTo>
                  <a:cubicBezTo>
                    <a:pt x="3739" y="12299"/>
                    <a:pt x="3941" y="12502"/>
                    <a:pt x="4048" y="12919"/>
                  </a:cubicBezTo>
                  <a:cubicBezTo>
                    <a:pt x="4286" y="13859"/>
                    <a:pt x="4822" y="14669"/>
                    <a:pt x="5417" y="15431"/>
                  </a:cubicBezTo>
                  <a:cubicBezTo>
                    <a:pt x="5584" y="15645"/>
                    <a:pt x="5787" y="15848"/>
                    <a:pt x="6037" y="16002"/>
                  </a:cubicBezTo>
                  <a:cubicBezTo>
                    <a:pt x="6644" y="16407"/>
                    <a:pt x="7311" y="16669"/>
                    <a:pt x="8037" y="16800"/>
                  </a:cubicBezTo>
                  <a:cubicBezTo>
                    <a:pt x="8320" y="16861"/>
                    <a:pt x="8612" y="16939"/>
                    <a:pt x="8906" y="16939"/>
                  </a:cubicBezTo>
                  <a:cubicBezTo>
                    <a:pt x="8957" y="16939"/>
                    <a:pt x="9009" y="16936"/>
                    <a:pt x="9061" y="16931"/>
                  </a:cubicBezTo>
                  <a:cubicBezTo>
                    <a:pt x="9382" y="16895"/>
                    <a:pt x="9704" y="16836"/>
                    <a:pt x="10025" y="16752"/>
                  </a:cubicBezTo>
                  <a:cubicBezTo>
                    <a:pt x="11001" y="16514"/>
                    <a:pt x="11894" y="16133"/>
                    <a:pt x="12514" y="15300"/>
                  </a:cubicBezTo>
                  <a:cubicBezTo>
                    <a:pt x="12609" y="15169"/>
                    <a:pt x="12704" y="15038"/>
                    <a:pt x="12787" y="14907"/>
                  </a:cubicBezTo>
                  <a:cubicBezTo>
                    <a:pt x="13287" y="14169"/>
                    <a:pt x="13716" y="13419"/>
                    <a:pt x="13883" y="12538"/>
                  </a:cubicBezTo>
                  <a:cubicBezTo>
                    <a:pt x="13907" y="12430"/>
                    <a:pt x="13954" y="12383"/>
                    <a:pt x="14061" y="12347"/>
                  </a:cubicBezTo>
                  <a:cubicBezTo>
                    <a:pt x="14300" y="12252"/>
                    <a:pt x="14526" y="12133"/>
                    <a:pt x="14752" y="12026"/>
                  </a:cubicBezTo>
                  <a:cubicBezTo>
                    <a:pt x="15109" y="11835"/>
                    <a:pt x="15419" y="11597"/>
                    <a:pt x="15585" y="11204"/>
                  </a:cubicBezTo>
                  <a:cubicBezTo>
                    <a:pt x="15633" y="11109"/>
                    <a:pt x="15693" y="11097"/>
                    <a:pt x="15776" y="11097"/>
                  </a:cubicBezTo>
                  <a:cubicBezTo>
                    <a:pt x="15797" y="11098"/>
                    <a:pt x="15818" y="11098"/>
                    <a:pt x="15839" y="11098"/>
                  </a:cubicBezTo>
                  <a:cubicBezTo>
                    <a:pt x="16100" y="11098"/>
                    <a:pt x="16343" y="11031"/>
                    <a:pt x="16586" y="10954"/>
                  </a:cubicBezTo>
                  <a:cubicBezTo>
                    <a:pt x="16859" y="10883"/>
                    <a:pt x="17050" y="10716"/>
                    <a:pt x="17193" y="10490"/>
                  </a:cubicBezTo>
                  <a:cubicBezTo>
                    <a:pt x="17371" y="10228"/>
                    <a:pt x="17324" y="9966"/>
                    <a:pt x="17097" y="9740"/>
                  </a:cubicBezTo>
                  <a:cubicBezTo>
                    <a:pt x="16871" y="9513"/>
                    <a:pt x="16597" y="9371"/>
                    <a:pt x="16288" y="9287"/>
                  </a:cubicBezTo>
                  <a:cubicBezTo>
                    <a:pt x="16216" y="9263"/>
                    <a:pt x="16133" y="9240"/>
                    <a:pt x="16038" y="9204"/>
                  </a:cubicBezTo>
                  <a:cubicBezTo>
                    <a:pt x="16109" y="8870"/>
                    <a:pt x="16121" y="8525"/>
                    <a:pt x="16145" y="8192"/>
                  </a:cubicBezTo>
                  <a:cubicBezTo>
                    <a:pt x="16407" y="8168"/>
                    <a:pt x="16657" y="8120"/>
                    <a:pt x="16895" y="8049"/>
                  </a:cubicBezTo>
                  <a:cubicBezTo>
                    <a:pt x="17157" y="7989"/>
                    <a:pt x="17359" y="7823"/>
                    <a:pt x="17514" y="7608"/>
                  </a:cubicBezTo>
                  <a:cubicBezTo>
                    <a:pt x="17729" y="7335"/>
                    <a:pt x="17681" y="7049"/>
                    <a:pt x="17443" y="6811"/>
                  </a:cubicBezTo>
                  <a:cubicBezTo>
                    <a:pt x="17205" y="6584"/>
                    <a:pt x="16919" y="6442"/>
                    <a:pt x="16609" y="6358"/>
                  </a:cubicBezTo>
                  <a:cubicBezTo>
                    <a:pt x="16478" y="6323"/>
                    <a:pt x="16347" y="6299"/>
                    <a:pt x="16205" y="6263"/>
                  </a:cubicBezTo>
                  <a:cubicBezTo>
                    <a:pt x="16228" y="5894"/>
                    <a:pt x="16252" y="5537"/>
                    <a:pt x="16276" y="5180"/>
                  </a:cubicBezTo>
                  <a:cubicBezTo>
                    <a:pt x="16550" y="5132"/>
                    <a:pt x="16788" y="5072"/>
                    <a:pt x="17038" y="4989"/>
                  </a:cubicBezTo>
                  <a:cubicBezTo>
                    <a:pt x="17312" y="4906"/>
                    <a:pt x="17514" y="4715"/>
                    <a:pt x="17657" y="4477"/>
                  </a:cubicBezTo>
                  <a:cubicBezTo>
                    <a:pt x="17824" y="4203"/>
                    <a:pt x="17764" y="3929"/>
                    <a:pt x="17526" y="3715"/>
                  </a:cubicBezTo>
                  <a:cubicBezTo>
                    <a:pt x="17252" y="3489"/>
                    <a:pt x="16955" y="3346"/>
                    <a:pt x="16621" y="3275"/>
                  </a:cubicBezTo>
                  <a:cubicBezTo>
                    <a:pt x="16478" y="3239"/>
                    <a:pt x="16324" y="3275"/>
                    <a:pt x="16193" y="3179"/>
                  </a:cubicBezTo>
                  <a:cubicBezTo>
                    <a:pt x="16216" y="2953"/>
                    <a:pt x="16252" y="2739"/>
                    <a:pt x="16264" y="2513"/>
                  </a:cubicBezTo>
                  <a:cubicBezTo>
                    <a:pt x="16264" y="2286"/>
                    <a:pt x="16312" y="2132"/>
                    <a:pt x="16586" y="2096"/>
                  </a:cubicBezTo>
                  <a:cubicBezTo>
                    <a:pt x="16955" y="2048"/>
                    <a:pt x="17264" y="1870"/>
                    <a:pt x="17467" y="1548"/>
                  </a:cubicBezTo>
                  <a:cubicBezTo>
                    <a:pt x="17657" y="1250"/>
                    <a:pt x="17598" y="965"/>
                    <a:pt x="17336" y="739"/>
                  </a:cubicBezTo>
                  <a:cubicBezTo>
                    <a:pt x="17074" y="512"/>
                    <a:pt x="16776" y="381"/>
                    <a:pt x="16443" y="310"/>
                  </a:cubicBezTo>
                  <a:cubicBezTo>
                    <a:pt x="16121" y="238"/>
                    <a:pt x="15800" y="215"/>
                    <a:pt x="15478" y="203"/>
                  </a:cubicBezTo>
                  <a:cubicBezTo>
                    <a:pt x="14085" y="131"/>
                    <a:pt x="12692" y="48"/>
                    <a:pt x="11299" y="24"/>
                  </a:cubicBezTo>
                  <a:cubicBezTo>
                    <a:pt x="10371" y="14"/>
                    <a:pt x="9446" y="1"/>
                    <a:pt x="8520" y="1"/>
                  </a:cubicBezTo>
                  <a:close/>
                </a:path>
              </a:pathLst>
            </a:custGeom>
            <a:solidFill>
              <a:srgbClr val="1E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37"/>
            <p:cNvSpPr/>
            <p:nvPr/>
          </p:nvSpPr>
          <p:spPr>
            <a:xfrm>
              <a:off x="1536319" y="3595248"/>
              <a:ext cx="997994" cy="78228"/>
            </a:xfrm>
            <a:custGeom>
              <a:avLst/>
              <a:gdLst/>
              <a:ahLst/>
              <a:cxnLst/>
              <a:rect l="l" t="t" r="r" b="b"/>
              <a:pathLst>
                <a:path w="17312" h="1357" extrusionOk="0">
                  <a:moveTo>
                    <a:pt x="8180" y="0"/>
                  </a:moveTo>
                  <a:cubicBezTo>
                    <a:pt x="6775" y="12"/>
                    <a:pt x="5370" y="48"/>
                    <a:pt x="3965" y="120"/>
                  </a:cubicBezTo>
                  <a:cubicBezTo>
                    <a:pt x="3060" y="179"/>
                    <a:pt x="2143" y="167"/>
                    <a:pt x="1250" y="262"/>
                  </a:cubicBezTo>
                  <a:cubicBezTo>
                    <a:pt x="846" y="310"/>
                    <a:pt x="476" y="417"/>
                    <a:pt x="179" y="703"/>
                  </a:cubicBezTo>
                  <a:cubicBezTo>
                    <a:pt x="0" y="882"/>
                    <a:pt x="24" y="1048"/>
                    <a:pt x="262" y="1132"/>
                  </a:cubicBezTo>
                  <a:cubicBezTo>
                    <a:pt x="405" y="1179"/>
                    <a:pt x="548" y="1215"/>
                    <a:pt x="691" y="1215"/>
                  </a:cubicBezTo>
                  <a:cubicBezTo>
                    <a:pt x="1905" y="1263"/>
                    <a:pt x="3120" y="1322"/>
                    <a:pt x="4346" y="1346"/>
                  </a:cubicBezTo>
                  <a:cubicBezTo>
                    <a:pt x="4826" y="1354"/>
                    <a:pt x="5306" y="1356"/>
                    <a:pt x="5786" y="1356"/>
                  </a:cubicBezTo>
                  <a:cubicBezTo>
                    <a:pt x="6746" y="1356"/>
                    <a:pt x="7704" y="1346"/>
                    <a:pt x="8656" y="1346"/>
                  </a:cubicBezTo>
                  <a:lnTo>
                    <a:pt x="9180" y="1346"/>
                  </a:lnTo>
                  <a:cubicBezTo>
                    <a:pt x="9816" y="1350"/>
                    <a:pt x="10453" y="1353"/>
                    <a:pt x="11089" y="1353"/>
                  </a:cubicBezTo>
                  <a:cubicBezTo>
                    <a:pt x="12465" y="1353"/>
                    <a:pt x="13841" y="1336"/>
                    <a:pt x="15216" y="1263"/>
                  </a:cubicBezTo>
                  <a:cubicBezTo>
                    <a:pt x="15693" y="1239"/>
                    <a:pt x="16181" y="1239"/>
                    <a:pt x="16657" y="1215"/>
                  </a:cubicBezTo>
                  <a:cubicBezTo>
                    <a:pt x="16776" y="1215"/>
                    <a:pt x="16907" y="1167"/>
                    <a:pt x="17038" y="1143"/>
                  </a:cubicBezTo>
                  <a:cubicBezTo>
                    <a:pt x="17157" y="1120"/>
                    <a:pt x="17252" y="1048"/>
                    <a:pt x="17288" y="929"/>
                  </a:cubicBezTo>
                  <a:cubicBezTo>
                    <a:pt x="17312" y="822"/>
                    <a:pt x="17205" y="751"/>
                    <a:pt x="17133" y="691"/>
                  </a:cubicBezTo>
                  <a:cubicBezTo>
                    <a:pt x="16740" y="310"/>
                    <a:pt x="16240" y="262"/>
                    <a:pt x="15740" y="227"/>
                  </a:cubicBezTo>
                  <a:cubicBezTo>
                    <a:pt x="14538" y="143"/>
                    <a:pt x="13335" y="108"/>
                    <a:pt x="12133" y="60"/>
                  </a:cubicBezTo>
                  <a:cubicBezTo>
                    <a:pt x="10811" y="0"/>
                    <a:pt x="9501" y="0"/>
                    <a:pt x="8180" y="0"/>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37"/>
            <p:cNvSpPr/>
            <p:nvPr/>
          </p:nvSpPr>
          <p:spPr>
            <a:xfrm>
              <a:off x="1543179" y="3752049"/>
              <a:ext cx="987040" cy="90334"/>
            </a:xfrm>
            <a:custGeom>
              <a:avLst/>
              <a:gdLst/>
              <a:ahLst/>
              <a:cxnLst/>
              <a:rect l="l" t="t" r="r" b="b"/>
              <a:pathLst>
                <a:path w="17122" h="1567" extrusionOk="0">
                  <a:moveTo>
                    <a:pt x="8611" y="1"/>
                  </a:moveTo>
                  <a:cubicBezTo>
                    <a:pt x="8467" y="1"/>
                    <a:pt x="8324" y="3"/>
                    <a:pt x="8180" y="7"/>
                  </a:cubicBezTo>
                  <a:cubicBezTo>
                    <a:pt x="6644" y="55"/>
                    <a:pt x="5132" y="197"/>
                    <a:pt x="3608" y="352"/>
                  </a:cubicBezTo>
                  <a:cubicBezTo>
                    <a:pt x="2810" y="436"/>
                    <a:pt x="2001" y="459"/>
                    <a:pt x="1203" y="590"/>
                  </a:cubicBezTo>
                  <a:cubicBezTo>
                    <a:pt x="810" y="662"/>
                    <a:pt x="429" y="781"/>
                    <a:pt x="143" y="1090"/>
                  </a:cubicBezTo>
                  <a:cubicBezTo>
                    <a:pt x="0" y="1233"/>
                    <a:pt x="0" y="1317"/>
                    <a:pt x="179" y="1412"/>
                  </a:cubicBezTo>
                  <a:cubicBezTo>
                    <a:pt x="298" y="1471"/>
                    <a:pt x="417" y="1495"/>
                    <a:pt x="560" y="1507"/>
                  </a:cubicBezTo>
                  <a:cubicBezTo>
                    <a:pt x="977" y="1549"/>
                    <a:pt x="1393" y="1561"/>
                    <a:pt x="1810" y="1561"/>
                  </a:cubicBezTo>
                  <a:cubicBezTo>
                    <a:pt x="2227" y="1561"/>
                    <a:pt x="2643" y="1549"/>
                    <a:pt x="3060" y="1543"/>
                  </a:cubicBezTo>
                  <a:cubicBezTo>
                    <a:pt x="4703" y="1495"/>
                    <a:pt x="6358" y="1424"/>
                    <a:pt x="8001" y="1376"/>
                  </a:cubicBezTo>
                  <a:cubicBezTo>
                    <a:pt x="8138" y="1373"/>
                    <a:pt x="8274" y="1371"/>
                    <a:pt x="8411" y="1371"/>
                  </a:cubicBezTo>
                  <a:cubicBezTo>
                    <a:pt x="9266" y="1371"/>
                    <a:pt x="10126" y="1429"/>
                    <a:pt x="10978" y="1460"/>
                  </a:cubicBezTo>
                  <a:cubicBezTo>
                    <a:pt x="12359" y="1507"/>
                    <a:pt x="13740" y="1531"/>
                    <a:pt x="15121" y="1567"/>
                  </a:cubicBezTo>
                  <a:lnTo>
                    <a:pt x="15121" y="1555"/>
                  </a:lnTo>
                  <a:cubicBezTo>
                    <a:pt x="15478" y="1555"/>
                    <a:pt x="15836" y="1555"/>
                    <a:pt x="16193" y="1543"/>
                  </a:cubicBezTo>
                  <a:cubicBezTo>
                    <a:pt x="16431" y="1543"/>
                    <a:pt x="16669" y="1531"/>
                    <a:pt x="16895" y="1424"/>
                  </a:cubicBezTo>
                  <a:cubicBezTo>
                    <a:pt x="17110" y="1329"/>
                    <a:pt x="17121" y="1245"/>
                    <a:pt x="16955" y="1079"/>
                  </a:cubicBezTo>
                  <a:cubicBezTo>
                    <a:pt x="16776" y="900"/>
                    <a:pt x="16562" y="769"/>
                    <a:pt x="16324" y="698"/>
                  </a:cubicBezTo>
                  <a:cubicBezTo>
                    <a:pt x="15871" y="555"/>
                    <a:pt x="15395" y="519"/>
                    <a:pt x="14931" y="471"/>
                  </a:cubicBezTo>
                  <a:cubicBezTo>
                    <a:pt x="13478" y="340"/>
                    <a:pt x="12026" y="209"/>
                    <a:pt x="10561" y="90"/>
                  </a:cubicBezTo>
                  <a:cubicBezTo>
                    <a:pt x="9917" y="42"/>
                    <a:pt x="9265" y="1"/>
                    <a:pt x="8611"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37"/>
            <p:cNvSpPr/>
            <p:nvPr/>
          </p:nvSpPr>
          <p:spPr>
            <a:xfrm>
              <a:off x="1547272" y="3423632"/>
              <a:ext cx="979489" cy="78746"/>
            </a:xfrm>
            <a:custGeom>
              <a:avLst/>
              <a:gdLst/>
              <a:ahLst/>
              <a:cxnLst/>
              <a:rect l="l" t="t" r="r" b="b"/>
              <a:pathLst>
                <a:path w="16991" h="1366" extrusionOk="0">
                  <a:moveTo>
                    <a:pt x="9292" y="0"/>
                  </a:moveTo>
                  <a:cubicBezTo>
                    <a:pt x="9025" y="0"/>
                    <a:pt x="8757" y="4"/>
                    <a:pt x="8490" y="13"/>
                  </a:cubicBezTo>
                  <a:lnTo>
                    <a:pt x="8145" y="13"/>
                  </a:lnTo>
                  <a:cubicBezTo>
                    <a:pt x="8017" y="12"/>
                    <a:pt x="7889" y="11"/>
                    <a:pt x="7762" y="11"/>
                  </a:cubicBezTo>
                  <a:cubicBezTo>
                    <a:pt x="6403" y="11"/>
                    <a:pt x="5053" y="68"/>
                    <a:pt x="3704" y="144"/>
                  </a:cubicBezTo>
                  <a:cubicBezTo>
                    <a:pt x="2882" y="180"/>
                    <a:pt x="2061" y="180"/>
                    <a:pt x="1251" y="275"/>
                  </a:cubicBezTo>
                  <a:cubicBezTo>
                    <a:pt x="894" y="322"/>
                    <a:pt x="560" y="394"/>
                    <a:pt x="286" y="632"/>
                  </a:cubicBezTo>
                  <a:cubicBezTo>
                    <a:pt x="179" y="715"/>
                    <a:pt x="1" y="799"/>
                    <a:pt x="48" y="965"/>
                  </a:cubicBezTo>
                  <a:cubicBezTo>
                    <a:pt x="96" y="1132"/>
                    <a:pt x="275" y="1180"/>
                    <a:pt x="417" y="1227"/>
                  </a:cubicBezTo>
                  <a:lnTo>
                    <a:pt x="465" y="1227"/>
                  </a:lnTo>
                  <a:cubicBezTo>
                    <a:pt x="917" y="1323"/>
                    <a:pt x="1376" y="1365"/>
                    <a:pt x="1844" y="1365"/>
                  </a:cubicBezTo>
                  <a:cubicBezTo>
                    <a:pt x="1955" y="1365"/>
                    <a:pt x="2067" y="1363"/>
                    <a:pt x="2180" y="1358"/>
                  </a:cubicBezTo>
                  <a:cubicBezTo>
                    <a:pt x="2804" y="1342"/>
                    <a:pt x="3428" y="1314"/>
                    <a:pt x="4052" y="1314"/>
                  </a:cubicBezTo>
                  <a:cubicBezTo>
                    <a:pt x="4333" y="1314"/>
                    <a:pt x="4614" y="1320"/>
                    <a:pt x="4894" y="1334"/>
                  </a:cubicBezTo>
                  <a:cubicBezTo>
                    <a:pt x="5108" y="1343"/>
                    <a:pt x="5321" y="1346"/>
                    <a:pt x="5534" y="1346"/>
                  </a:cubicBezTo>
                  <a:cubicBezTo>
                    <a:pt x="6138" y="1346"/>
                    <a:pt x="6738" y="1321"/>
                    <a:pt x="7343" y="1321"/>
                  </a:cubicBezTo>
                  <a:cubicBezTo>
                    <a:pt x="7428" y="1321"/>
                    <a:pt x="7512" y="1321"/>
                    <a:pt x="7597" y="1323"/>
                  </a:cubicBezTo>
                  <a:cubicBezTo>
                    <a:pt x="7942" y="1323"/>
                    <a:pt x="8287" y="1299"/>
                    <a:pt x="8633" y="1299"/>
                  </a:cubicBezTo>
                  <a:cubicBezTo>
                    <a:pt x="9439" y="1309"/>
                    <a:pt x="10245" y="1352"/>
                    <a:pt x="11052" y="1352"/>
                  </a:cubicBezTo>
                  <a:cubicBezTo>
                    <a:pt x="11210" y="1352"/>
                    <a:pt x="11368" y="1350"/>
                    <a:pt x="11526" y="1346"/>
                  </a:cubicBezTo>
                  <a:cubicBezTo>
                    <a:pt x="12009" y="1333"/>
                    <a:pt x="12493" y="1324"/>
                    <a:pt x="12978" y="1324"/>
                  </a:cubicBezTo>
                  <a:cubicBezTo>
                    <a:pt x="13377" y="1324"/>
                    <a:pt x="13778" y="1330"/>
                    <a:pt x="14181" y="1346"/>
                  </a:cubicBezTo>
                  <a:cubicBezTo>
                    <a:pt x="14387" y="1354"/>
                    <a:pt x="14595" y="1358"/>
                    <a:pt x="14803" y="1358"/>
                  </a:cubicBezTo>
                  <a:cubicBezTo>
                    <a:pt x="15220" y="1358"/>
                    <a:pt x="15638" y="1342"/>
                    <a:pt x="16050" y="1311"/>
                  </a:cubicBezTo>
                  <a:cubicBezTo>
                    <a:pt x="16265" y="1299"/>
                    <a:pt x="16491" y="1263"/>
                    <a:pt x="16705" y="1180"/>
                  </a:cubicBezTo>
                  <a:cubicBezTo>
                    <a:pt x="16979" y="1061"/>
                    <a:pt x="16991" y="906"/>
                    <a:pt x="16777" y="703"/>
                  </a:cubicBezTo>
                  <a:cubicBezTo>
                    <a:pt x="16384" y="322"/>
                    <a:pt x="15872" y="275"/>
                    <a:pt x="15372" y="239"/>
                  </a:cubicBezTo>
                  <a:cubicBezTo>
                    <a:pt x="14169" y="156"/>
                    <a:pt x="12979" y="120"/>
                    <a:pt x="11776" y="72"/>
                  </a:cubicBezTo>
                  <a:cubicBezTo>
                    <a:pt x="10948" y="36"/>
                    <a:pt x="10120" y="0"/>
                    <a:pt x="9292" y="0"/>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37"/>
            <p:cNvSpPr/>
            <p:nvPr/>
          </p:nvSpPr>
          <p:spPr>
            <a:xfrm>
              <a:off x="1560992" y="3921935"/>
              <a:ext cx="948647" cy="91314"/>
            </a:xfrm>
            <a:custGeom>
              <a:avLst/>
              <a:gdLst/>
              <a:ahLst/>
              <a:cxnLst/>
              <a:rect l="l" t="t" r="r" b="b"/>
              <a:pathLst>
                <a:path w="16456" h="1584" extrusionOk="0">
                  <a:moveTo>
                    <a:pt x="7883" y="1"/>
                  </a:moveTo>
                  <a:cubicBezTo>
                    <a:pt x="6466" y="60"/>
                    <a:pt x="5049" y="179"/>
                    <a:pt x="3632" y="322"/>
                  </a:cubicBezTo>
                  <a:cubicBezTo>
                    <a:pt x="2835" y="406"/>
                    <a:pt x="2037" y="441"/>
                    <a:pt x="1251" y="572"/>
                  </a:cubicBezTo>
                  <a:cubicBezTo>
                    <a:pt x="858" y="632"/>
                    <a:pt x="489" y="751"/>
                    <a:pt x="203" y="1049"/>
                  </a:cubicBezTo>
                  <a:cubicBezTo>
                    <a:pt x="1" y="1251"/>
                    <a:pt x="25" y="1418"/>
                    <a:pt x="310" y="1477"/>
                  </a:cubicBezTo>
                  <a:cubicBezTo>
                    <a:pt x="537" y="1525"/>
                    <a:pt x="763" y="1561"/>
                    <a:pt x="1001" y="1572"/>
                  </a:cubicBezTo>
                  <a:cubicBezTo>
                    <a:pt x="1156" y="1576"/>
                    <a:pt x="1309" y="1579"/>
                    <a:pt x="1462" y="1579"/>
                  </a:cubicBezTo>
                  <a:cubicBezTo>
                    <a:pt x="1768" y="1579"/>
                    <a:pt x="2073" y="1568"/>
                    <a:pt x="2382" y="1537"/>
                  </a:cubicBezTo>
                  <a:cubicBezTo>
                    <a:pt x="3025" y="1465"/>
                    <a:pt x="3680" y="1453"/>
                    <a:pt x="4311" y="1394"/>
                  </a:cubicBezTo>
                  <a:cubicBezTo>
                    <a:pt x="5299" y="1299"/>
                    <a:pt x="6287" y="1227"/>
                    <a:pt x="7264" y="1227"/>
                  </a:cubicBezTo>
                  <a:cubicBezTo>
                    <a:pt x="7680" y="1221"/>
                    <a:pt x="8094" y="1218"/>
                    <a:pt x="8506" y="1218"/>
                  </a:cubicBezTo>
                  <a:cubicBezTo>
                    <a:pt x="8919" y="1218"/>
                    <a:pt x="9329" y="1221"/>
                    <a:pt x="9740" y="1227"/>
                  </a:cubicBezTo>
                  <a:cubicBezTo>
                    <a:pt x="10109" y="1227"/>
                    <a:pt x="10490" y="1251"/>
                    <a:pt x="10871" y="1287"/>
                  </a:cubicBezTo>
                  <a:cubicBezTo>
                    <a:pt x="11574" y="1334"/>
                    <a:pt x="12288" y="1382"/>
                    <a:pt x="12991" y="1441"/>
                  </a:cubicBezTo>
                  <a:cubicBezTo>
                    <a:pt x="13431" y="1477"/>
                    <a:pt x="13872" y="1537"/>
                    <a:pt x="14312" y="1561"/>
                  </a:cubicBezTo>
                  <a:cubicBezTo>
                    <a:pt x="14583" y="1571"/>
                    <a:pt x="14854" y="1584"/>
                    <a:pt x="15124" y="1584"/>
                  </a:cubicBezTo>
                  <a:cubicBezTo>
                    <a:pt x="15471" y="1584"/>
                    <a:pt x="15816" y="1563"/>
                    <a:pt x="16158" y="1489"/>
                  </a:cubicBezTo>
                  <a:cubicBezTo>
                    <a:pt x="16265" y="1465"/>
                    <a:pt x="16384" y="1430"/>
                    <a:pt x="16420" y="1311"/>
                  </a:cubicBezTo>
                  <a:cubicBezTo>
                    <a:pt x="16455" y="1203"/>
                    <a:pt x="16360" y="1120"/>
                    <a:pt x="16277" y="1037"/>
                  </a:cubicBezTo>
                  <a:cubicBezTo>
                    <a:pt x="15896" y="644"/>
                    <a:pt x="15384" y="572"/>
                    <a:pt x="14872" y="525"/>
                  </a:cubicBezTo>
                  <a:cubicBezTo>
                    <a:pt x="13895" y="418"/>
                    <a:pt x="12907" y="334"/>
                    <a:pt x="11931" y="239"/>
                  </a:cubicBezTo>
                  <a:cubicBezTo>
                    <a:pt x="10705" y="120"/>
                    <a:pt x="9490" y="25"/>
                    <a:pt x="8264"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37"/>
            <p:cNvSpPr/>
            <p:nvPr/>
          </p:nvSpPr>
          <p:spPr>
            <a:xfrm>
              <a:off x="1570619" y="3997915"/>
              <a:ext cx="930085" cy="44907"/>
            </a:xfrm>
            <a:custGeom>
              <a:avLst/>
              <a:gdLst/>
              <a:ahLst/>
              <a:cxnLst/>
              <a:rect l="l" t="t" r="r" b="b"/>
              <a:pathLst>
                <a:path w="16134" h="779" extrusionOk="0">
                  <a:moveTo>
                    <a:pt x="8295" y="0"/>
                  </a:moveTo>
                  <a:cubicBezTo>
                    <a:pt x="7455" y="0"/>
                    <a:pt x="6615" y="18"/>
                    <a:pt x="5775" y="64"/>
                  </a:cubicBezTo>
                  <a:cubicBezTo>
                    <a:pt x="4882" y="112"/>
                    <a:pt x="4001" y="207"/>
                    <a:pt x="3108" y="266"/>
                  </a:cubicBezTo>
                  <a:cubicBezTo>
                    <a:pt x="2487" y="309"/>
                    <a:pt x="1869" y="382"/>
                    <a:pt x="1249" y="382"/>
                  </a:cubicBezTo>
                  <a:cubicBezTo>
                    <a:pt x="835" y="382"/>
                    <a:pt x="420" y="350"/>
                    <a:pt x="1" y="254"/>
                  </a:cubicBezTo>
                  <a:lnTo>
                    <a:pt x="1" y="254"/>
                  </a:lnTo>
                  <a:cubicBezTo>
                    <a:pt x="132" y="457"/>
                    <a:pt x="286" y="576"/>
                    <a:pt x="501" y="635"/>
                  </a:cubicBezTo>
                  <a:cubicBezTo>
                    <a:pt x="846" y="731"/>
                    <a:pt x="1179" y="778"/>
                    <a:pt x="1536" y="778"/>
                  </a:cubicBezTo>
                  <a:cubicBezTo>
                    <a:pt x="2215" y="778"/>
                    <a:pt x="2906" y="695"/>
                    <a:pt x="3584" y="695"/>
                  </a:cubicBezTo>
                  <a:cubicBezTo>
                    <a:pt x="4846" y="671"/>
                    <a:pt x="6108" y="540"/>
                    <a:pt x="7371" y="481"/>
                  </a:cubicBezTo>
                  <a:cubicBezTo>
                    <a:pt x="7590" y="471"/>
                    <a:pt x="7817" y="393"/>
                    <a:pt x="8040" y="393"/>
                  </a:cubicBezTo>
                  <a:cubicBezTo>
                    <a:pt x="8095" y="393"/>
                    <a:pt x="8150" y="397"/>
                    <a:pt x="8204" y="409"/>
                  </a:cubicBezTo>
                  <a:cubicBezTo>
                    <a:pt x="8978" y="552"/>
                    <a:pt x="9752" y="528"/>
                    <a:pt x="10526" y="600"/>
                  </a:cubicBezTo>
                  <a:cubicBezTo>
                    <a:pt x="11359" y="671"/>
                    <a:pt x="12204" y="647"/>
                    <a:pt x="13038" y="719"/>
                  </a:cubicBezTo>
                  <a:cubicBezTo>
                    <a:pt x="13645" y="766"/>
                    <a:pt x="14264" y="766"/>
                    <a:pt x="14883" y="766"/>
                  </a:cubicBezTo>
                  <a:cubicBezTo>
                    <a:pt x="14904" y="767"/>
                    <a:pt x="14925" y="768"/>
                    <a:pt x="14946" y="768"/>
                  </a:cubicBezTo>
                  <a:cubicBezTo>
                    <a:pt x="15211" y="768"/>
                    <a:pt x="15476" y="700"/>
                    <a:pt x="15741" y="612"/>
                  </a:cubicBezTo>
                  <a:cubicBezTo>
                    <a:pt x="15931" y="540"/>
                    <a:pt x="16062" y="421"/>
                    <a:pt x="16134" y="254"/>
                  </a:cubicBezTo>
                  <a:lnTo>
                    <a:pt x="16134" y="254"/>
                  </a:lnTo>
                  <a:cubicBezTo>
                    <a:pt x="15741" y="350"/>
                    <a:pt x="15360" y="385"/>
                    <a:pt x="14967" y="385"/>
                  </a:cubicBezTo>
                  <a:cubicBezTo>
                    <a:pt x="14922" y="386"/>
                    <a:pt x="14877" y="386"/>
                    <a:pt x="14833" y="386"/>
                  </a:cubicBezTo>
                  <a:cubicBezTo>
                    <a:pt x="14105" y="386"/>
                    <a:pt x="13387" y="299"/>
                    <a:pt x="12669" y="243"/>
                  </a:cubicBezTo>
                  <a:cubicBezTo>
                    <a:pt x="11454" y="135"/>
                    <a:pt x="10240" y="28"/>
                    <a:pt x="9025" y="4"/>
                  </a:cubicBezTo>
                  <a:cubicBezTo>
                    <a:pt x="8782" y="2"/>
                    <a:pt x="8538" y="0"/>
                    <a:pt x="8295"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37"/>
            <p:cNvSpPr/>
            <p:nvPr/>
          </p:nvSpPr>
          <p:spPr>
            <a:xfrm>
              <a:off x="1553440" y="3494365"/>
              <a:ext cx="965769" cy="37817"/>
            </a:xfrm>
            <a:custGeom>
              <a:avLst/>
              <a:gdLst/>
              <a:ahLst/>
              <a:cxnLst/>
              <a:rect l="l" t="t" r="r" b="b"/>
              <a:pathLst>
                <a:path w="16753" h="656" extrusionOk="0">
                  <a:moveTo>
                    <a:pt x="16753" y="0"/>
                  </a:moveTo>
                  <a:cubicBezTo>
                    <a:pt x="16289" y="203"/>
                    <a:pt x="15800" y="215"/>
                    <a:pt x="15336" y="215"/>
                  </a:cubicBezTo>
                  <a:cubicBezTo>
                    <a:pt x="14276" y="215"/>
                    <a:pt x="13217" y="191"/>
                    <a:pt x="12145" y="179"/>
                  </a:cubicBezTo>
                  <a:cubicBezTo>
                    <a:pt x="11879" y="179"/>
                    <a:pt x="11604" y="209"/>
                    <a:pt x="11328" y="209"/>
                  </a:cubicBezTo>
                  <a:cubicBezTo>
                    <a:pt x="11259" y="209"/>
                    <a:pt x="11190" y="207"/>
                    <a:pt x="11121" y="203"/>
                  </a:cubicBezTo>
                  <a:cubicBezTo>
                    <a:pt x="10609" y="179"/>
                    <a:pt x="10094" y="173"/>
                    <a:pt x="9578" y="173"/>
                  </a:cubicBezTo>
                  <a:cubicBezTo>
                    <a:pt x="9062" y="173"/>
                    <a:pt x="8544" y="179"/>
                    <a:pt x="8026" y="179"/>
                  </a:cubicBezTo>
                  <a:cubicBezTo>
                    <a:pt x="7905" y="177"/>
                    <a:pt x="7784" y="176"/>
                    <a:pt x="7663" y="176"/>
                  </a:cubicBezTo>
                  <a:cubicBezTo>
                    <a:pt x="6939" y="176"/>
                    <a:pt x="6213" y="203"/>
                    <a:pt x="5478" y="203"/>
                  </a:cubicBezTo>
                  <a:cubicBezTo>
                    <a:pt x="4952" y="194"/>
                    <a:pt x="4426" y="181"/>
                    <a:pt x="3901" y="181"/>
                  </a:cubicBezTo>
                  <a:cubicBezTo>
                    <a:pt x="3664" y="181"/>
                    <a:pt x="3428" y="183"/>
                    <a:pt x="3192" y="191"/>
                  </a:cubicBezTo>
                  <a:cubicBezTo>
                    <a:pt x="2729" y="201"/>
                    <a:pt x="2265" y="225"/>
                    <a:pt x="1800" y="225"/>
                  </a:cubicBezTo>
                  <a:cubicBezTo>
                    <a:pt x="1199" y="225"/>
                    <a:pt x="598" y="185"/>
                    <a:pt x="1" y="24"/>
                  </a:cubicBezTo>
                  <a:lnTo>
                    <a:pt x="1" y="24"/>
                  </a:lnTo>
                  <a:cubicBezTo>
                    <a:pt x="144" y="191"/>
                    <a:pt x="275" y="346"/>
                    <a:pt x="477" y="417"/>
                  </a:cubicBezTo>
                  <a:cubicBezTo>
                    <a:pt x="787" y="524"/>
                    <a:pt x="1108" y="596"/>
                    <a:pt x="1453" y="619"/>
                  </a:cubicBezTo>
                  <a:cubicBezTo>
                    <a:pt x="1788" y="641"/>
                    <a:pt x="2123" y="647"/>
                    <a:pt x="2458" y="647"/>
                  </a:cubicBezTo>
                  <a:cubicBezTo>
                    <a:pt x="2881" y="647"/>
                    <a:pt x="3304" y="637"/>
                    <a:pt x="3727" y="637"/>
                  </a:cubicBezTo>
                  <a:cubicBezTo>
                    <a:pt x="3898" y="637"/>
                    <a:pt x="4069" y="639"/>
                    <a:pt x="4240" y="643"/>
                  </a:cubicBezTo>
                  <a:cubicBezTo>
                    <a:pt x="4484" y="650"/>
                    <a:pt x="4729" y="653"/>
                    <a:pt x="4973" y="653"/>
                  </a:cubicBezTo>
                  <a:cubicBezTo>
                    <a:pt x="5991" y="653"/>
                    <a:pt x="7008" y="603"/>
                    <a:pt x="8026" y="584"/>
                  </a:cubicBezTo>
                  <a:cubicBezTo>
                    <a:pt x="8108" y="583"/>
                    <a:pt x="8190" y="582"/>
                    <a:pt x="8271" y="582"/>
                  </a:cubicBezTo>
                  <a:cubicBezTo>
                    <a:pt x="9261" y="582"/>
                    <a:pt x="10252" y="644"/>
                    <a:pt x="11252" y="655"/>
                  </a:cubicBezTo>
                  <a:cubicBezTo>
                    <a:pt x="11842" y="655"/>
                    <a:pt x="12438" y="635"/>
                    <a:pt x="13030" y="635"/>
                  </a:cubicBezTo>
                  <a:cubicBezTo>
                    <a:pt x="13228" y="635"/>
                    <a:pt x="13425" y="637"/>
                    <a:pt x="13622" y="643"/>
                  </a:cubicBezTo>
                  <a:cubicBezTo>
                    <a:pt x="13767" y="646"/>
                    <a:pt x="13912" y="647"/>
                    <a:pt x="14057" y="647"/>
                  </a:cubicBezTo>
                  <a:cubicBezTo>
                    <a:pt x="14610" y="647"/>
                    <a:pt x="15158" y="626"/>
                    <a:pt x="15705" y="560"/>
                  </a:cubicBezTo>
                  <a:cubicBezTo>
                    <a:pt x="16110" y="512"/>
                    <a:pt x="16515" y="417"/>
                    <a:pt x="16753"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37"/>
            <p:cNvSpPr/>
            <p:nvPr/>
          </p:nvSpPr>
          <p:spPr>
            <a:xfrm>
              <a:off x="1541104" y="3663214"/>
              <a:ext cx="988424" cy="40007"/>
            </a:xfrm>
            <a:custGeom>
              <a:avLst/>
              <a:gdLst/>
              <a:ahLst/>
              <a:cxnLst/>
              <a:rect l="l" t="t" r="r" b="b"/>
              <a:pathLst>
                <a:path w="17146" h="694" extrusionOk="0">
                  <a:moveTo>
                    <a:pt x="1" y="0"/>
                  </a:moveTo>
                  <a:lnTo>
                    <a:pt x="1" y="0"/>
                  </a:lnTo>
                  <a:cubicBezTo>
                    <a:pt x="167" y="226"/>
                    <a:pt x="298" y="381"/>
                    <a:pt x="513" y="453"/>
                  </a:cubicBezTo>
                  <a:cubicBezTo>
                    <a:pt x="822" y="560"/>
                    <a:pt x="1144" y="631"/>
                    <a:pt x="1477" y="655"/>
                  </a:cubicBezTo>
                  <a:cubicBezTo>
                    <a:pt x="1846" y="676"/>
                    <a:pt x="2215" y="682"/>
                    <a:pt x="2584" y="682"/>
                  </a:cubicBezTo>
                  <a:cubicBezTo>
                    <a:pt x="3051" y="682"/>
                    <a:pt x="3517" y="673"/>
                    <a:pt x="3984" y="673"/>
                  </a:cubicBezTo>
                  <a:cubicBezTo>
                    <a:pt x="4172" y="673"/>
                    <a:pt x="4360" y="674"/>
                    <a:pt x="4549" y="679"/>
                  </a:cubicBezTo>
                  <a:cubicBezTo>
                    <a:pt x="4763" y="685"/>
                    <a:pt x="4976" y="688"/>
                    <a:pt x="5190" y="688"/>
                  </a:cubicBezTo>
                  <a:cubicBezTo>
                    <a:pt x="6203" y="688"/>
                    <a:pt x="7215" y="629"/>
                    <a:pt x="8228" y="619"/>
                  </a:cubicBezTo>
                  <a:cubicBezTo>
                    <a:pt x="8372" y="617"/>
                    <a:pt x="8516" y="616"/>
                    <a:pt x="8660" y="616"/>
                  </a:cubicBezTo>
                  <a:cubicBezTo>
                    <a:pt x="9942" y="616"/>
                    <a:pt x="11216" y="694"/>
                    <a:pt x="12490" y="694"/>
                  </a:cubicBezTo>
                  <a:cubicBezTo>
                    <a:pt x="12633" y="694"/>
                    <a:pt x="12776" y="693"/>
                    <a:pt x="12919" y="691"/>
                  </a:cubicBezTo>
                  <a:cubicBezTo>
                    <a:pt x="13208" y="682"/>
                    <a:pt x="13498" y="659"/>
                    <a:pt x="13792" y="659"/>
                  </a:cubicBezTo>
                  <a:cubicBezTo>
                    <a:pt x="13885" y="659"/>
                    <a:pt x="13979" y="661"/>
                    <a:pt x="14074" y="667"/>
                  </a:cubicBezTo>
                  <a:cubicBezTo>
                    <a:pt x="14281" y="681"/>
                    <a:pt x="14490" y="688"/>
                    <a:pt x="14699" y="688"/>
                  </a:cubicBezTo>
                  <a:cubicBezTo>
                    <a:pt x="15172" y="688"/>
                    <a:pt x="15647" y="653"/>
                    <a:pt x="16110" y="595"/>
                  </a:cubicBezTo>
                  <a:cubicBezTo>
                    <a:pt x="16515" y="548"/>
                    <a:pt x="16919" y="453"/>
                    <a:pt x="17146" y="36"/>
                  </a:cubicBezTo>
                  <a:lnTo>
                    <a:pt x="17146" y="36"/>
                  </a:lnTo>
                  <a:cubicBezTo>
                    <a:pt x="17003" y="72"/>
                    <a:pt x="16872" y="95"/>
                    <a:pt x="16741" y="131"/>
                  </a:cubicBezTo>
                  <a:cubicBezTo>
                    <a:pt x="16562" y="167"/>
                    <a:pt x="16381" y="173"/>
                    <a:pt x="16199" y="173"/>
                  </a:cubicBezTo>
                  <a:cubicBezTo>
                    <a:pt x="16108" y="173"/>
                    <a:pt x="16017" y="171"/>
                    <a:pt x="15927" y="171"/>
                  </a:cubicBezTo>
                  <a:cubicBezTo>
                    <a:pt x="15837" y="171"/>
                    <a:pt x="15747" y="173"/>
                    <a:pt x="15657" y="179"/>
                  </a:cubicBezTo>
                  <a:cubicBezTo>
                    <a:pt x="14276" y="262"/>
                    <a:pt x="12883" y="286"/>
                    <a:pt x="11502" y="286"/>
                  </a:cubicBezTo>
                  <a:cubicBezTo>
                    <a:pt x="10585" y="274"/>
                    <a:pt x="9668" y="262"/>
                    <a:pt x="8752" y="262"/>
                  </a:cubicBezTo>
                  <a:cubicBezTo>
                    <a:pt x="8582" y="260"/>
                    <a:pt x="8411" y="260"/>
                    <a:pt x="8241" y="260"/>
                  </a:cubicBezTo>
                  <a:cubicBezTo>
                    <a:pt x="7221" y="260"/>
                    <a:pt x="6200" y="286"/>
                    <a:pt x="5180" y="286"/>
                  </a:cubicBezTo>
                  <a:cubicBezTo>
                    <a:pt x="3811" y="274"/>
                    <a:pt x="2429" y="214"/>
                    <a:pt x="1060" y="179"/>
                  </a:cubicBezTo>
                  <a:cubicBezTo>
                    <a:pt x="715" y="167"/>
                    <a:pt x="382" y="155"/>
                    <a:pt x="1"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37"/>
            <p:cNvSpPr/>
            <p:nvPr/>
          </p:nvSpPr>
          <p:spPr>
            <a:xfrm>
              <a:off x="1544563" y="3836156"/>
              <a:ext cx="981564" cy="37874"/>
            </a:xfrm>
            <a:custGeom>
              <a:avLst/>
              <a:gdLst/>
              <a:ahLst/>
              <a:cxnLst/>
              <a:rect l="l" t="t" r="r" b="b"/>
              <a:pathLst>
                <a:path w="17027" h="657" extrusionOk="0">
                  <a:moveTo>
                    <a:pt x="0" y="1"/>
                  </a:moveTo>
                  <a:lnTo>
                    <a:pt x="0" y="1"/>
                  </a:lnTo>
                  <a:cubicBezTo>
                    <a:pt x="155" y="262"/>
                    <a:pt x="333" y="441"/>
                    <a:pt x="607" y="524"/>
                  </a:cubicBezTo>
                  <a:cubicBezTo>
                    <a:pt x="941" y="620"/>
                    <a:pt x="1286" y="655"/>
                    <a:pt x="1631" y="655"/>
                  </a:cubicBezTo>
                  <a:cubicBezTo>
                    <a:pt x="1679" y="656"/>
                    <a:pt x="1726" y="657"/>
                    <a:pt x="1773" y="657"/>
                  </a:cubicBezTo>
                  <a:cubicBezTo>
                    <a:pt x="2440" y="657"/>
                    <a:pt x="3107" y="583"/>
                    <a:pt x="3762" y="572"/>
                  </a:cubicBezTo>
                  <a:cubicBezTo>
                    <a:pt x="4989" y="548"/>
                    <a:pt x="6215" y="417"/>
                    <a:pt x="7442" y="370"/>
                  </a:cubicBezTo>
                  <a:cubicBezTo>
                    <a:pt x="7789" y="349"/>
                    <a:pt x="8137" y="267"/>
                    <a:pt x="8485" y="267"/>
                  </a:cubicBezTo>
                  <a:cubicBezTo>
                    <a:pt x="8542" y="267"/>
                    <a:pt x="8599" y="269"/>
                    <a:pt x="8656" y="274"/>
                  </a:cubicBezTo>
                  <a:cubicBezTo>
                    <a:pt x="9608" y="382"/>
                    <a:pt x="10573" y="405"/>
                    <a:pt x="11525" y="489"/>
                  </a:cubicBezTo>
                  <a:cubicBezTo>
                    <a:pt x="12287" y="548"/>
                    <a:pt x="13049" y="536"/>
                    <a:pt x="13811" y="596"/>
                  </a:cubicBezTo>
                  <a:cubicBezTo>
                    <a:pt x="14419" y="643"/>
                    <a:pt x="15038" y="643"/>
                    <a:pt x="15657" y="655"/>
                  </a:cubicBezTo>
                  <a:cubicBezTo>
                    <a:pt x="15943" y="655"/>
                    <a:pt x="16216" y="596"/>
                    <a:pt x="16490" y="513"/>
                  </a:cubicBezTo>
                  <a:cubicBezTo>
                    <a:pt x="16740" y="429"/>
                    <a:pt x="16919" y="262"/>
                    <a:pt x="17026" y="24"/>
                  </a:cubicBezTo>
                  <a:lnTo>
                    <a:pt x="17026" y="24"/>
                  </a:lnTo>
                  <a:cubicBezTo>
                    <a:pt x="16709" y="196"/>
                    <a:pt x="16372" y="217"/>
                    <a:pt x="16035" y="217"/>
                  </a:cubicBezTo>
                  <a:cubicBezTo>
                    <a:pt x="15928" y="217"/>
                    <a:pt x="15822" y="215"/>
                    <a:pt x="15716" y="215"/>
                  </a:cubicBezTo>
                  <a:cubicBezTo>
                    <a:pt x="14383" y="203"/>
                    <a:pt x="13049" y="167"/>
                    <a:pt x="11716" y="120"/>
                  </a:cubicBezTo>
                  <a:cubicBezTo>
                    <a:pt x="11323" y="108"/>
                    <a:pt x="10930" y="96"/>
                    <a:pt x="10537" y="72"/>
                  </a:cubicBezTo>
                  <a:cubicBezTo>
                    <a:pt x="9849" y="35"/>
                    <a:pt x="9161" y="5"/>
                    <a:pt x="8468" y="5"/>
                  </a:cubicBezTo>
                  <a:cubicBezTo>
                    <a:pt x="8273" y="5"/>
                    <a:pt x="8078" y="7"/>
                    <a:pt x="7882" y="12"/>
                  </a:cubicBezTo>
                  <a:cubicBezTo>
                    <a:pt x="7037" y="36"/>
                    <a:pt x="6179" y="108"/>
                    <a:pt x="5322" y="132"/>
                  </a:cubicBezTo>
                  <a:cubicBezTo>
                    <a:pt x="4048" y="167"/>
                    <a:pt x="2762" y="191"/>
                    <a:pt x="1488" y="203"/>
                  </a:cubicBezTo>
                  <a:cubicBezTo>
                    <a:pt x="1363" y="206"/>
                    <a:pt x="1237" y="210"/>
                    <a:pt x="1111" y="210"/>
                  </a:cubicBezTo>
                  <a:cubicBezTo>
                    <a:pt x="744" y="210"/>
                    <a:pt x="372" y="178"/>
                    <a:pt x="0" y="1"/>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7"/>
            <p:cNvSpPr/>
            <p:nvPr/>
          </p:nvSpPr>
          <p:spPr>
            <a:xfrm>
              <a:off x="1680438" y="4054986"/>
              <a:ext cx="712523" cy="145675"/>
            </a:xfrm>
            <a:custGeom>
              <a:avLst/>
              <a:gdLst/>
              <a:ahLst/>
              <a:cxnLst/>
              <a:rect l="l" t="t" r="r" b="b"/>
              <a:pathLst>
                <a:path w="12360" h="2527" extrusionOk="0">
                  <a:moveTo>
                    <a:pt x="8492" y="1520"/>
                  </a:moveTo>
                  <a:cubicBezTo>
                    <a:pt x="8400" y="1520"/>
                    <a:pt x="8308" y="1528"/>
                    <a:pt x="8216" y="1550"/>
                  </a:cubicBezTo>
                  <a:cubicBezTo>
                    <a:pt x="8502" y="1586"/>
                    <a:pt x="8799" y="1622"/>
                    <a:pt x="9097" y="1646"/>
                  </a:cubicBezTo>
                  <a:cubicBezTo>
                    <a:pt x="9621" y="1705"/>
                    <a:pt x="10133" y="1812"/>
                    <a:pt x="10645" y="1943"/>
                  </a:cubicBezTo>
                  <a:cubicBezTo>
                    <a:pt x="10670" y="1949"/>
                    <a:pt x="10690" y="1952"/>
                    <a:pt x="10706" y="1952"/>
                  </a:cubicBezTo>
                  <a:cubicBezTo>
                    <a:pt x="10757" y="1952"/>
                    <a:pt x="10764" y="1921"/>
                    <a:pt x="10764" y="1848"/>
                  </a:cubicBezTo>
                  <a:cubicBezTo>
                    <a:pt x="10216" y="1705"/>
                    <a:pt x="9657" y="1646"/>
                    <a:pt x="9097" y="1586"/>
                  </a:cubicBezTo>
                  <a:cubicBezTo>
                    <a:pt x="8900" y="1562"/>
                    <a:pt x="8697" y="1520"/>
                    <a:pt x="8492" y="1520"/>
                  </a:cubicBezTo>
                  <a:close/>
                  <a:moveTo>
                    <a:pt x="3882" y="1527"/>
                  </a:moveTo>
                  <a:cubicBezTo>
                    <a:pt x="3561" y="1550"/>
                    <a:pt x="3239" y="1574"/>
                    <a:pt x="2929" y="1622"/>
                  </a:cubicBezTo>
                  <a:cubicBezTo>
                    <a:pt x="2477" y="1681"/>
                    <a:pt x="2013" y="1729"/>
                    <a:pt x="1572" y="1860"/>
                  </a:cubicBezTo>
                  <a:cubicBezTo>
                    <a:pt x="1581" y="1929"/>
                    <a:pt x="1602" y="1954"/>
                    <a:pt x="1644" y="1954"/>
                  </a:cubicBezTo>
                  <a:cubicBezTo>
                    <a:pt x="1660" y="1954"/>
                    <a:pt x="1680" y="1950"/>
                    <a:pt x="1703" y="1943"/>
                  </a:cubicBezTo>
                  <a:cubicBezTo>
                    <a:pt x="2501" y="1729"/>
                    <a:pt x="3310" y="1622"/>
                    <a:pt x="4132" y="1550"/>
                  </a:cubicBezTo>
                  <a:cubicBezTo>
                    <a:pt x="4049" y="1550"/>
                    <a:pt x="3965" y="1527"/>
                    <a:pt x="3882" y="1527"/>
                  </a:cubicBezTo>
                  <a:close/>
                  <a:moveTo>
                    <a:pt x="6049" y="0"/>
                  </a:moveTo>
                  <a:cubicBezTo>
                    <a:pt x="5721" y="0"/>
                    <a:pt x="5391" y="11"/>
                    <a:pt x="5061" y="38"/>
                  </a:cubicBezTo>
                  <a:cubicBezTo>
                    <a:pt x="3608" y="146"/>
                    <a:pt x="2156" y="193"/>
                    <a:pt x="715" y="276"/>
                  </a:cubicBezTo>
                  <a:cubicBezTo>
                    <a:pt x="477" y="288"/>
                    <a:pt x="239" y="324"/>
                    <a:pt x="1" y="336"/>
                  </a:cubicBezTo>
                  <a:cubicBezTo>
                    <a:pt x="1" y="372"/>
                    <a:pt x="1" y="407"/>
                    <a:pt x="1" y="455"/>
                  </a:cubicBezTo>
                  <a:cubicBezTo>
                    <a:pt x="61" y="457"/>
                    <a:pt x="122" y="458"/>
                    <a:pt x="182" y="458"/>
                  </a:cubicBezTo>
                  <a:cubicBezTo>
                    <a:pt x="800" y="458"/>
                    <a:pt x="1418" y="356"/>
                    <a:pt x="2037" y="312"/>
                  </a:cubicBezTo>
                  <a:cubicBezTo>
                    <a:pt x="2727" y="265"/>
                    <a:pt x="3418" y="217"/>
                    <a:pt x="4108" y="169"/>
                  </a:cubicBezTo>
                  <a:lnTo>
                    <a:pt x="4108" y="241"/>
                  </a:lnTo>
                  <a:cubicBezTo>
                    <a:pt x="2846" y="360"/>
                    <a:pt x="1572" y="431"/>
                    <a:pt x="286" y="586"/>
                  </a:cubicBezTo>
                  <a:cubicBezTo>
                    <a:pt x="416" y="716"/>
                    <a:pt x="554" y="755"/>
                    <a:pt x="692" y="755"/>
                  </a:cubicBezTo>
                  <a:cubicBezTo>
                    <a:pt x="845" y="755"/>
                    <a:pt x="999" y="706"/>
                    <a:pt x="1144" y="681"/>
                  </a:cubicBezTo>
                  <a:cubicBezTo>
                    <a:pt x="1834" y="586"/>
                    <a:pt x="2525" y="538"/>
                    <a:pt x="3215" y="491"/>
                  </a:cubicBezTo>
                  <a:cubicBezTo>
                    <a:pt x="3231" y="491"/>
                    <a:pt x="3248" y="488"/>
                    <a:pt x="3265" y="488"/>
                  </a:cubicBezTo>
                  <a:cubicBezTo>
                    <a:pt x="3299" y="488"/>
                    <a:pt x="3330" y="499"/>
                    <a:pt x="3346" y="562"/>
                  </a:cubicBezTo>
                  <a:cubicBezTo>
                    <a:pt x="2501" y="646"/>
                    <a:pt x="1656" y="669"/>
                    <a:pt x="786" y="848"/>
                  </a:cubicBezTo>
                  <a:cubicBezTo>
                    <a:pt x="944" y="927"/>
                    <a:pt x="1082" y="999"/>
                    <a:pt x="1229" y="999"/>
                  </a:cubicBezTo>
                  <a:cubicBezTo>
                    <a:pt x="1282" y="999"/>
                    <a:pt x="1336" y="989"/>
                    <a:pt x="1394" y="967"/>
                  </a:cubicBezTo>
                  <a:cubicBezTo>
                    <a:pt x="1513" y="931"/>
                    <a:pt x="1644" y="908"/>
                    <a:pt x="1775" y="896"/>
                  </a:cubicBezTo>
                  <a:cubicBezTo>
                    <a:pt x="1928" y="876"/>
                    <a:pt x="2074" y="826"/>
                    <a:pt x="2218" y="826"/>
                  </a:cubicBezTo>
                  <a:cubicBezTo>
                    <a:pt x="2253" y="826"/>
                    <a:pt x="2288" y="829"/>
                    <a:pt x="2322" y="836"/>
                  </a:cubicBezTo>
                  <a:cubicBezTo>
                    <a:pt x="2096" y="955"/>
                    <a:pt x="1822" y="955"/>
                    <a:pt x="1560" y="1038"/>
                  </a:cubicBezTo>
                  <a:cubicBezTo>
                    <a:pt x="1611" y="1052"/>
                    <a:pt x="1661" y="1055"/>
                    <a:pt x="1711" y="1055"/>
                  </a:cubicBezTo>
                  <a:cubicBezTo>
                    <a:pt x="1748" y="1055"/>
                    <a:pt x="1785" y="1053"/>
                    <a:pt x="1822" y="1053"/>
                  </a:cubicBezTo>
                  <a:cubicBezTo>
                    <a:pt x="1909" y="1053"/>
                    <a:pt x="1995" y="1062"/>
                    <a:pt x="2084" y="1122"/>
                  </a:cubicBezTo>
                  <a:cubicBezTo>
                    <a:pt x="1882" y="1300"/>
                    <a:pt x="1620" y="1217"/>
                    <a:pt x="1429" y="1348"/>
                  </a:cubicBezTo>
                  <a:cubicBezTo>
                    <a:pt x="1441" y="1491"/>
                    <a:pt x="1477" y="1622"/>
                    <a:pt x="1548" y="1753"/>
                  </a:cubicBezTo>
                  <a:cubicBezTo>
                    <a:pt x="2513" y="1515"/>
                    <a:pt x="3489" y="1467"/>
                    <a:pt x="4489" y="1372"/>
                  </a:cubicBezTo>
                  <a:lnTo>
                    <a:pt x="4489" y="1372"/>
                  </a:lnTo>
                  <a:cubicBezTo>
                    <a:pt x="4406" y="1539"/>
                    <a:pt x="4203" y="1408"/>
                    <a:pt x="4132" y="1550"/>
                  </a:cubicBezTo>
                  <a:cubicBezTo>
                    <a:pt x="4162" y="1536"/>
                    <a:pt x="4191" y="1527"/>
                    <a:pt x="4225" y="1527"/>
                  </a:cubicBezTo>
                  <a:cubicBezTo>
                    <a:pt x="4273" y="1527"/>
                    <a:pt x="4329" y="1544"/>
                    <a:pt x="4406" y="1586"/>
                  </a:cubicBezTo>
                  <a:cubicBezTo>
                    <a:pt x="3453" y="1765"/>
                    <a:pt x="2537" y="1789"/>
                    <a:pt x="1656" y="2074"/>
                  </a:cubicBezTo>
                  <a:cubicBezTo>
                    <a:pt x="1691" y="2241"/>
                    <a:pt x="1751" y="2384"/>
                    <a:pt x="1846" y="2527"/>
                  </a:cubicBezTo>
                  <a:cubicBezTo>
                    <a:pt x="3293" y="2187"/>
                    <a:pt x="4739" y="2018"/>
                    <a:pt x="6186" y="2018"/>
                  </a:cubicBezTo>
                  <a:cubicBezTo>
                    <a:pt x="7632" y="2018"/>
                    <a:pt x="9079" y="2187"/>
                    <a:pt x="10526" y="2527"/>
                  </a:cubicBezTo>
                  <a:cubicBezTo>
                    <a:pt x="10573" y="2372"/>
                    <a:pt x="10669" y="2241"/>
                    <a:pt x="10692" y="2074"/>
                  </a:cubicBezTo>
                  <a:cubicBezTo>
                    <a:pt x="9811" y="1789"/>
                    <a:pt x="8895" y="1765"/>
                    <a:pt x="8002" y="1574"/>
                  </a:cubicBezTo>
                  <a:cubicBezTo>
                    <a:pt x="8037" y="1539"/>
                    <a:pt x="8061" y="1527"/>
                    <a:pt x="8085" y="1527"/>
                  </a:cubicBezTo>
                  <a:cubicBezTo>
                    <a:pt x="8133" y="1539"/>
                    <a:pt x="8168" y="1550"/>
                    <a:pt x="8216" y="1550"/>
                  </a:cubicBezTo>
                  <a:cubicBezTo>
                    <a:pt x="8216" y="1497"/>
                    <a:pt x="8182" y="1490"/>
                    <a:pt x="8146" y="1490"/>
                  </a:cubicBezTo>
                  <a:cubicBezTo>
                    <a:pt x="8133" y="1490"/>
                    <a:pt x="8121" y="1491"/>
                    <a:pt x="8109" y="1491"/>
                  </a:cubicBezTo>
                  <a:cubicBezTo>
                    <a:pt x="8013" y="1479"/>
                    <a:pt x="7930" y="1467"/>
                    <a:pt x="7835" y="1360"/>
                  </a:cubicBezTo>
                  <a:lnTo>
                    <a:pt x="7835" y="1360"/>
                  </a:lnTo>
                  <a:cubicBezTo>
                    <a:pt x="8859" y="1479"/>
                    <a:pt x="9835" y="1503"/>
                    <a:pt x="10800" y="1753"/>
                  </a:cubicBezTo>
                  <a:cubicBezTo>
                    <a:pt x="10871" y="1610"/>
                    <a:pt x="10907" y="1479"/>
                    <a:pt x="10907" y="1336"/>
                  </a:cubicBezTo>
                  <a:cubicBezTo>
                    <a:pt x="10716" y="1217"/>
                    <a:pt x="10454" y="1300"/>
                    <a:pt x="10252" y="1098"/>
                  </a:cubicBezTo>
                  <a:cubicBezTo>
                    <a:pt x="10442" y="1015"/>
                    <a:pt x="10609" y="1074"/>
                    <a:pt x="10788" y="1027"/>
                  </a:cubicBezTo>
                  <a:cubicBezTo>
                    <a:pt x="10514" y="943"/>
                    <a:pt x="10252" y="955"/>
                    <a:pt x="10026" y="824"/>
                  </a:cubicBezTo>
                  <a:lnTo>
                    <a:pt x="10026" y="824"/>
                  </a:lnTo>
                  <a:cubicBezTo>
                    <a:pt x="10311" y="848"/>
                    <a:pt x="10597" y="896"/>
                    <a:pt x="10871" y="955"/>
                  </a:cubicBezTo>
                  <a:cubicBezTo>
                    <a:pt x="10955" y="976"/>
                    <a:pt x="11037" y="988"/>
                    <a:pt x="11116" y="988"/>
                  </a:cubicBezTo>
                  <a:cubicBezTo>
                    <a:pt x="11261" y="988"/>
                    <a:pt x="11399" y="948"/>
                    <a:pt x="11538" y="848"/>
                  </a:cubicBezTo>
                  <a:cubicBezTo>
                    <a:pt x="10692" y="669"/>
                    <a:pt x="9847" y="646"/>
                    <a:pt x="9002" y="527"/>
                  </a:cubicBezTo>
                  <a:cubicBezTo>
                    <a:pt x="9055" y="500"/>
                    <a:pt x="9102" y="486"/>
                    <a:pt x="9147" y="486"/>
                  </a:cubicBezTo>
                  <a:cubicBezTo>
                    <a:pt x="9162" y="486"/>
                    <a:pt x="9177" y="488"/>
                    <a:pt x="9192" y="491"/>
                  </a:cubicBezTo>
                  <a:cubicBezTo>
                    <a:pt x="9978" y="538"/>
                    <a:pt x="10776" y="598"/>
                    <a:pt x="11550" y="741"/>
                  </a:cubicBezTo>
                  <a:cubicBezTo>
                    <a:pt x="11599" y="749"/>
                    <a:pt x="11642" y="753"/>
                    <a:pt x="11683" y="753"/>
                  </a:cubicBezTo>
                  <a:cubicBezTo>
                    <a:pt x="11820" y="753"/>
                    <a:pt x="11918" y="703"/>
                    <a:pt x="12038" y="574"/>
                  </a:cubicBezTo>
                  <a:cubicBezTo>
                    <a:pt x="10776" y="431"/>
                    <a:pt x="9502" y="360"/>
                    <a:pt x="8240" y="205"/>
                  </a:cubicBezTo>
                  <a:cubicBezTo>
                    <a:pt x="8333" y="192"/>
                    <a:pt x="8427" y="187"/>
                    <a:pt x="8521" y="187"/>
                  </a:cubicBezTo>
                  <a:cubicBezTo>
                    <a:pt x="8772" y="187"/>
                    <a:pt x="9024" y="223"/>
                    <a:pt x="9276" y="241"/>
                  </a:cubicBezTo>
                  <a:cubicBezTo>
                    <a:pt x="10240" y="300"/>
                    <a:pt x="11192" y="396"/>
                    <a:pt x="12157" y="479"/>
                  </a:cubicBezTo>
                  <a:cubicBezTo>
                    <a:pt x="12166" y="480"/>
                    <a:pt x="12176" y="481"/>
                    <a:pt x="12185" y="481"/>
                  </a:cubicBezTo>
                  <a:cubicBezTo>
                    <a:pt x="12264" y="481"/>
                    <a:pt x="12316" y="434"/>
                    <a:pt x="12359" y="348"/>
                  </a:cubicBezTo>
                  <a:cubicBezTo>
                    <a:pt x="12312" y="336"/>
                    <a:pt x="12264" y="324"/>
                    <a:pt x="12228" y="312"/>
                  </a:cubicBezTo>
                  <a:cubicBezTo>
                    <a:pt x="11490" y="276"/>
                    <a:pt x="10752" y="229"/>
                    <a:pt x="10014" y="181"/>
                  </a:cubicBezTo>
                  <a:cubicBezTo>
                    <a:pt x="9359" y="146"/>
                    <a:pt x="8716" y="122"/>
                    <a:pt x="8073" y="86"/>
                  </a:cubicBezTo>
                  <a:cubicBezTo>
                    <a:pt x="7400" y="46"/>
                    <a:pt x="6726" y="0"/>
                    <a:pt x="6049"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7"/>
            <p:cNvSpPr/>
            <p:nvPr/>
          </p:nvSpPr>
          <p:spPr>
            <a:xfrm>
              <a:off x="1836951" y="4260152"/>
              <a:ext cx="398805" cy="112643"/>
            </a:xfrm>
            <a:custGeom>
              <a:avLst/>
              <a:gdLst/>
              <a:ahLst/>
              <a:cxnLst/>
              <a:rect l="l" t="t" r="r" b="b"/>
              <a:pathLst>
                <a:path w="6918" h="1954" extrusionOk="0">
                  <a:moveTo>
                    <a:pt x="3459" y="1"/>
                  </a:moveTo>
                  <a:cubicBezTo>
                    <a:pt x="2307" y="1"/>
                    <a:pt x="1155" y="93"/>
                    <a:pt x="0" y="277"/>
                  </a:cubicBezTo>
                  <a:cubicBezTo>
                    <a:pt x="203" y="754"/>
                    <a:pt x="548" y="1051"/>
                    <a:pt x="965" y="1278"/>
                  </a:cubicBezTo>
                  <a:cubicBezTo>
                    <a:pt x="1405" y="1516"/>
                    <a:pt x="1869" y="1670"/>
                    <a:pt x="2358" y="1766"/>
                  </a:cubicBezTo>
                  <a:cubicBezTo>
                    <a:pt x="2707" y="1838"/>
                    <a:pt x="3056" y="1954"/>
                    <a:pt x="3420" y="1954"/>
                  </a:cubicBezTo>
                  <a:cubicBezTo>
                    <a:pt x="3479" y="1954"/>
                    <a:pt x="3537" y="1951"/>
                    <a:pt x="3596" y="1944"/>
                  </a:cubicBezTo>
                  <a:cubicBezTo>
                    <a:pt x="4263" y="1861"/>
                    <a:pt x="4929" y="1730"/>
                    <a:pt x="5548" y="1468"/>
                  </a:cubicBezTo>
                  <a:cubicBezTo>
                    <a:pt x="6120" y="1218"/>
                    <a:pt x="6668" y="932"/>
                    <a:pt x="6918" y="277"/>
                  </a:cubicBezTo>
                  <a:cubicBezTo>
                    <a:pt x="5763" y="93"/>
                    <a:pt x="4611" y="1"/>
                    <a:pt x="3459" y="1"/>
                  </a:cubicBezTo>
                  <a:close/>
                </a:path>
              </a:pathLst>
            </a:custGeom>
            <a:solidFill>
              <a:srgbClr val="F8E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7"/>
            <p:cNvSpPr/>
            <p:nvPr/>
          </p:nvSpPr>
          <p:spPr>
            <a:xfrm>
              <a:off x="1623482" y="3547170"/>
              <a:ext cx="825743" cy="44965"/>
            </a:xfrm>
            <a:custGeom>
              <a:avLst/>
              <a:gdLst/>
              <a:ahLst/>
              <a:cxnLst/>
              <a:rect l="l" t="t" r="r" b="b"/>
              <a:pathLst>
                <a:path w="14324" h="780" extrusionOk="0">
                  <a:moveTo>
                    <a:pt x="7164" y="0"/>
                  </a:moveTo>
                  <a:cubicBezTo>
                    <a:pt x="5883" y="0"/>
                    <a:pt x="4603" y="92"/>
                    <a:pt x="3334" y="215"/>
                  </a:cubicBezTo>
                  <a:cubicBezTo>
                    <a:pt x="2239" y="323"/>
                    <a:pt x="1155" y="418"/>
                    <a:pt x="48" y="525"/>
                  </a:cubicBezTo>
                  <a:cubicBezTo>
                    <a:pt x="0" y="704"/>
                    <a:pt x="84" y="739"/>
                    <a:pt x="227" y="751"/>
                  </a:cubicBezTo>
                  <a:cubicBezTo>
                    <a:pt x="463" y="772"/>
                    <a:pt x="699" y="780"/>
                    <a:pt x="936" y="780"/>
                  </a:cubicBezTo>
                  <a:cubicBezTo>
                    <a:pt x="1366" y="780"/>
                    <a:pt x="1796" y="755"/>
                    <a:pt x="2227" y="739"/>
                  </a:cubicBezTo>
                  <a:cubicBezTo>
                    <a:pt x="2822" y="727"/>
                    <a:pt x="3417" y="715"/>
                    <a:pt x="4013" y="692"/>
                  </a:cubicBezTo>
                  <a:cubicBezTo>
                    <a:pt x="5010" y="654"/>
                    <a:pt x="6007" y="636"/>
                    <a:pt x="7004" y="636"/>
                  </a:cubicBezTo>
                  <a:cubicBezTo>
                    <a:pt x="7602" y="636"/>
                    <a:pt x="8201" y="642"/>
                    <a:pt x="8799" y="656"/>
                  </a:cubicBezTo>
                  <a:cubicBezTo>
                    <a:pt x="9240" y="656"/>
                    <a:pt x="9668" y="656"/>
                    <a:pt x="10109" y="668"/>
                  </a:cubicBezTo>
                  <a:cubicBezTo>
                    <a:pt x="11119" y="713"/>
                    <a:pt x="12128" y="772"/>
                    <a:pt x="13138" y="772"/>
                  </a:cubicBezTo>
                  <a:cubicBezTo>
                    <a:pt x="13462" y="772"/>
                    <a:pt x="13786" y="766"/>
                    <a:pt x="14109" y="751"/>
                  </a:cubicBezTo>
                  <a:cubicBezTo>
                    <a:pt x="14264" y="739"/>
                    <a:pt x="14324" y="692"/>
                    <a:pt x="14276" y="537"/>
                  </a:cubicBezTo>
                  <a:cubicBezTo>
                    <a:pt x="13990" y="501"/>
                    <a:pt x="13716" y="465"/>
                    <a:pt x="13431" y="442"/>
                  </a:cubicBezTo>
                  <a:cubicBezTo>
                    <a:pt x="12609" y="370"/>
                    <a:pt x="11788" y="299"/>
                    <a:pt x="10966" y="215"/>
                  </a:cubicBezTo>
                  <a:cubicBezTo>
                    <a:pt x="9775" y="96"/>
                    <a:pt x="8585" y="13"/>
                    <a:pt x="7394" y="1"/>
                  </a:cubicBezTo>
                  <a:cubicBezTo>
                    <a:pt x="7317" y="0"/>
                    <a:pt x="7240" y="0"/>
                    <a:pt x="7164"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7"/>
            <p:cNvSpPr/>
            <p:nvPr/>
          </p:nvSpPr>
          <p:spPr>
            <a:xfrm>
              <a:off x="1790257" y="4178120"/>
              <a:ext cx="492194" cy="66468"/>
            </a:xfrm>
            <a:custGeom>
              <a:avLst/>
              <a:gdLst/>
              <a:ahLst/>
              <a:cxnLst/>
              <a:rect l="l" t="t" r="r" b="b"/>
              <a:pathLst>
                <a:path w="8538" h="1153" extrusionOk="0">
                  <a:moveTo>
                    <a:pt x="4269" y="1"/>
                  </a:moveTo>
                  <a:cubicBezTo>
                    <a:pt x="2846" y="1"/>
                    <a:pt x="1423" y="170"/>
                    <a:pt x="1" y="510"/>
                  </a:cubicBezTo>
                  <a:cubicBezTo>
                    <a:pt x="20" y="608"/>
                    <a:pt x="68" y="634"/>
                    <a:pt x="119" y="634"/>
                  </a:cubicBezTo>
                  <a:cubicBezTo>
                    <a:pt x="162" y="634"/>
                    <a:pt x="206" y="616"/>
                    <a:pt x="239" y="605"/>
                  </a:cubicBezTo>
                  <a:cubicBezTo>
                    <a:pt x="751" y="450"/>
                    <a:pt x="1286" y="403"/>
                    <a:pt x="1810" y="355"/>
                  </a:cubicBezTo>
                  <a:cubicBezTo>
                    <a:pt x="1858" y="355"/>
                    <a:pt x="1906" y="324"/>
                    <a:pt x="1955" y="324"/>
                  </a:cubicBezTo>
                  <a:cubicBezTo>
                    <a:pt x="1993" y="324"/>
                    <a:pt x="2031" y="341"/>
                    <a:pt x="2072" y="403"/>
                  </a:cubicBezTo>
                  <a:cubicBezTo>
                    <a:pt x="1405" y="546"/>
                    <a:pt x="739" y="546"/>
                    <a:pt x="108" y="772"/>
                  </a:cubicBezTo>
                  <a:cubicBezTo>
                    <a:pt x="155" y="903"/>
                    <a:pt x="215" y="1046"/>
                    <a:pt x="310" y="1153"/>
                  </a:cubicBezTo>
                  <a:cubicBezTo>
                    <a:pt x="382" y="1141"/>
                    <a:pt x="453" y="1141"/>
                    <a:pt x="513" y="1129"/>
                  </a:cubicBezTo>
                  <a:cubicBezTo>
                    <a:pt x="1286" y="927"/>
                    <a:pt x="2072" y="879"/>
                    <a:pt x="2858" y="843"/>
                  </a:cubicBezTo>
                  <a:cubicBezTo>
                    <a:pt x="3149" y="828"/>
                    <a:pt x="3440" y="824"/>
                    <a:pt x="3731" y="824"/>
                  </a:cubicBezTo>
                  <a:cubicBezTo>
                    <a:pt x="4118" y="824"/>
                    <a:pt x="4506" y="831"/>
                    <a:pt x="4894" y="831"/>
                  </a:cubicBezTo>
                  <a:cubicBezTo>
                    <a:pt x="5894" y="831"/>
                    <a:pt x="6882" y="891"/>
                    <a:pt x="7871" y="1093"/>
                  </a:cubicBezTo>
                  <a:cubicBezTo>
                    <a:pt x="8000" y="1120"/>
                    <a:pt x="8087" y="1138"/>
                    <a:pt x="8152" y="1138"/>
                  </a:cubicBezTo>
                  <a:cubicBezTo>
                    <a:pt x="8291" y="1138"/>
                    <a:pt x="8325" y="1055"/>
                    <a:pt x="8430" y="796"/>
                  </a:cubicBezTo>
                  <a:cubicBezTo>
                    <a:pt x="8430" y="784"/>
                    <a:pt x="8430" y="772"/>
                    <a:pt x="8430" y="772"/>
                  </a:cubicBezTo>
                  <a:cubicBezTo>
                    <a:pt x="7799" y="546"/>
                    <a:pt x="7132" y="546"/>
                    <a:pt x="6478" y="403"/>
                  </a:cubicBezTo>
                  <a:cubicBezTo>
                    <a:pt x="6513" y="319"/>
                    <a:pt x="6537" y="319"/>
                    <a:pt x="6573" y="319"/>
                  </a:cubicBezTo>
                  <a:cubicBezTo>
                    <a:pt x="7156" y="415"/>
                    <a:pt x="7752" y="426"/>
                    <a:pt x="8323" y="605"/>
                  </a:cubicBezTo>
                  <a:cubicBezTo>
                    <a:pt x="8355" y="616"/>
                    <a:pt x="8397" y="634"/>
                    <a:pt x="8436" y="634"/>
                  </a:cubicBezTo>
                  <a:cubicBezTo>
                    <a:pt x="8483" y="634"/>
                    <a:pt x="8524" y="608"/>
                    <a:pt x="8537" y="510"/>
                  </a:cubicBezTo>
                  <a:cubicBezTo>
                    <a:pt x="7115" y="170"/>
                    <a:pt x="5692" y="1"/>
                    <a:pt x="4269" y="1"/>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7"/>
            <p:cNvSpPr/>
            <p:nvPr/>
          </p:nvSpPr>
          <p:spPr>
            <a:xfrm>
              <a:off x="1637202" y="3886771"/>
              <a:ext cx="799686" cy="35338"/>
            </a:xfrm>
            <a:custGeom>
              <a:avLst/>
              <a:gdLst/>
              <a:ahLst/>
              <a:cxnLst/>
              <a:rect l="l" t="t" r="r" b="b"/>
              <a:pathLst>
                <a:path w="13872" h="613" extrusionOk="0">
                  <a:moveTo>
                    <a:pt x="6698" y="0"/>
                  </a:moveTo>
                  <a:cubicBezTo>
                    <a:pt x="6319" y="0"/>
                    <a:pt x="5940" y="20"/>
                    <a:pt x="5561" y="39"/>
                  </a:cubicBezTo>
                  <a:cubicBezTo>
                    <a:pt x="4632" y="87"/>
                    <a:pt x="3703" y="135"/>
                    <a:pt x="2787" y="206"/>
                  </a:cubicBezTo>
                  <a:cubicBezTo>
                    <a:pt x="2191" y="254"/>
                    <a:pt x="1608" y="266"/>
                    <a:pt x="1024" y="301"/>
                  </a:cubicBezTo>
                  <a:cubicBezTo>
                    <a:pt x="691" y="325"/>
                    <a:pt x="358" y="349"/>
                    <a:pt x="24" y="373"/>
                  </a:cubicBezTo>
                  <a:cubicBezTo>
                    <a:pt x="12" y="492"/>
                    <a:pt x="0" y="575"/>
                    <a:pt x="143" y="575"/>
                  </a:cubicBezTo>
                  <a:cubicBezTo>
                    <a:pt x="387" y="575"/>
                    <a:pt x="621" y="613"/>
                    <a:pt x="862" y="613"/>
                  </a:cubicBezTo>
                  <a:cubicBezTo>
                    <a:pt x="892" y="613"/>
                    <a:pt x="923" y="612"/>
                    <a:pt x="953" y="611"/>
                  </a:cubicBezTo>
                  <a:cubicBezTo>
                    <a:pt x="2108" y="551"/>
                    <a:pt x="3263" y="539"/>
                    <a:pt x="4418" y="504"/>
                  </a:cubicBezTo>
                  <a:cubicBezTo>
                    <a:pt x="5229" y="476"/>
                    <a:pt x="6041" y="393"/>
                    <a:pt x="6858" y="393"/>
                  </a:cubicBezTo>
                  <a:cubicBezTo>
                    <a:pt x="7108" y="393"/>
                    <a:pt x="7358" y="401"/>
                    <a:pt x="7609" y="420"/>
                  </a:cubicBezTo>
                  <a:cubicBezTo>
                    <a:pt x="8585" y="504"/>
                    <a:pt x="9549" y="527"/>
                    <a:pt x="10526" y="539"/>
                  </a:cubicBezTo>
                  <a:cubicBezTo>
                    <a:pt x="11266" y="556"/>
                    <a:pt x="12006" y="609"/>
                    <a:pt x="12741" y="609"/>
                  </a:cubicBezTo>
                  <a:cubicBezTo>
                    <a:pt x="13047" y="609"/>
                    <a:pt x="13353" y="600"/>
                    <a:pt x="13657" y="575"/>
                  </a:cubicBezTo>
                  <a:cubicBezTo>
                    <a:pt x="13800" y="563"/>
                    <a:pt x="13871" y="539"/>
                    <a:pt x="13812" y="373"/>
                  </a:cubicBezTo>
                  <a:cubicBezTo>
                    <a:pt x="13264" y="337"/>
                    <a:pt x="12704" y="301"/>
                    <a:pt x="12145" y="266"/>
                  </a:cubicBezTo>
                  <a:cubicBezTo>
                    <a:pt x="11573" y="230"/>
                    <a:pt x="10990" y="206"/>
                    <a:pt x="10407" y="158"/>
                  </a:cubicBezTo>
                  <a:cubicBezTo>
                    <a:pt x="9264" y="75"/>
                    <a:pt x="8109" y="27"/>
                    <a:pt x="6954" y="4"/>
                  </a:cubicBezTo>
                  <a:cubicBezTo>
                    <a:pt x="6868" y="1"/>
                    <a:pt x="6783" y="0"/>
                    <a:pt x="6698"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7"/>
            <p:cNvSpPr/>
            <p:nvPr/>
          </p:nvSpPr>
          <p:spPr>
            <a:xfrm>
              <a:off x="1628325" y="3731814"/>
              <a:ext cx="816692" cy="36549"/>
            </a:xfrm>
            <a:custGeom>
              <a:avLst/>
              <a:gdLst/>
              <a:ahLst/>
              <a:cxnLst/>
              <a:rect l="l" t="t" r="r" b="b"/>
              <a:pathLst>
                <a:path w="14167" h="634" extrusionOk="0">
                  <a:moveTo>
                    <a:pt x="7117" y="0"/>
                  </a:moveTo>
                  <a:cubicBezTo>
                    <a:pt x="6047" y="0"/>
                    <a:pt x="4978" y="27"/>
                    <a:pt x="3905" y="84"/>
                  </a:cubicBezTo>
                  <a:cubicBezTo>
                    <a:pt x="3619" y="96"/>
                    <a:pt x="3322" y="108"/>
                    <a:pt x="3036" y="120"/>
                  </a:cubicBezTo>
                  <a:cubicBezTo>
                    <a:pt x="2262" y="179"/>
                    <a:pt x="1488" y="239"/>
                    <a:pt x="714" y="287"/>
                  </a:cubicBezTo>
                  <a:cubicBezTo>
                    <a:pt x="476" y="310"/>
                    <a:pt x="238" y="322"/>
                    <a:pt x="12" y="346"/>
                  </a:cubicBezTo>
                  <a:cubicBezTo>
                    <a:pt x="1" y="565"/>
                    <a:pt x="40" y="633"/>
                    <a:pt x="223" y="633"/>
                  </a:cubicBezTo>
                  <a:cubicBezTo>
                    <a:pt x="239" y="633"/>
                    <a:pt x="256" y="633"/>
                    <a:pt x="274" y="632"/>
                  </a:cubicBezTo>
                  <a:cubicBezTo>
                    <a:pt x="369" y="632"/>
                    <a:pt x="476" y="596"/>
                    <a:pt x="571" y="596"/>
                  </a:cubicBezTo>
                  <a:cubicBezTo>
                    <a:pt x="1690" y="596"/>
                    <a:pt x="2786" y="441"/>
                    <a:pt x="3893" y="346"/>
                  </a:cubicBezTo>
                  <a:cubicBezTo>
                    <a:pt x="4974" y="243"/>
                    <a:pt x="6052" y="190"/>
                    <a:pt x="7128" y="190"/>
                  </a:cubicBezTo>
                  <a:cubicBezTo>
                    <a:pt x="8174" y="190"/>
                    <a:pt x="9218" y="240"/>
                    <a:pt x="10263" y="346"/>
                  </a:cubicBezTo>
                  <a:cubicBezTo>
                    <a:pt x="11477" y="465"/>
                    <a:pt x="12680" y="584"/>
                    <a:pt x="13894" y="632"/>
                  </a:cubicBezTo>
                  <a:cubicBezTo>
                    <a:pt x="13909" y="633"/>
                    <a:pt x="13923" y="633"/>
                    <a:pt x="13937" y="633"/>
                  </a:cubicBezTo>
                  <a:cubicBezTo>
                    <a:pt x="14116" y="633"/>
                    <a:pt x="14166" y="557"/>
                    <a:pt x="14144" y="346"/>
                  </a:cubicBezTo>
                  <a:cubicBezTo>
                    <a:pt x="13525" y="275"/>
                    <a:pt x="12906" y="263"/>
                    <a:pt x="12275" y="215"/>
                  </a:cubicBezTo>
                  <a:cubicBezTo>
                    <a:pt x="11287" y="132"/>
                    <a:pt x="10287" y="60"/>
                    <a:pt x="9287" y="37"/>
                  </a:cubicBezTo>
                  <a:cubicBezTo>
                    <a:pt x="8562" y="13"/>
                    <a:pt x="7839" y="0"/>
                    <a:pt x="7117"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7"/>
            <p:cNvSpPr/>
            <p:nvPr/>
          </p:nvSpPr>
          <p:spPr>
            <a:xfrm>
              <a:off x="1639278" y="3868785"/>
              <a:ext cx="793460" cy="34704"/>
            </a:xfrm>
            <a:custGeom>
              <a:avLst/>
              <a:gdLst/>
              <a:ahLst/>
              <a:cxnLst/>
              <a:rect l="l" t="t" r="r" b="b"/>
              <a:pathLst>
                <a:path w="13764" h="602" extrusionOk="0">
                  <a:moveTo>
                    <a:pt x="6825" y="0"/>
                  </a:moveTo>
                  <a:cubicBezTo>
                    <a:pt x="6674" y="0"/>
                    <a:pt x="6522" y="5"/>
                    <a:pt x="6370" y="18"/>
                  </a:cubicBezTo>
                  <a:cubicBezTo>
                    <a:pt x="5096" y="113"/>
                    <a:pt x="3834" y="208"/>
                    <a:pt x="2560" y="304"/>
                  </a:cubicBezTo>
                  <a:cubicBezTo>
                    <a:pt x="1750" y="375"/>
                    <a:pt x="941" y="423"/>
                    <a:pt x="131" y="482"/>
                  </a:cubicBezTo>
                  <a:cubicBezTo>
                    <a:pt x="72" y="494"/>
                    <a:pt x="0" y="482"/>
                    <a:pt x="24" y="601"/>
                  </a:cubicBezTo>
                  <a:cubicBezTo>
                    <a:pt x="500" y="566"/>
                    <a:pt x="988" y="518"/>
                    <a:pt x="1465" y="494"/>
                  </a:cubicBezTo>
                  <a:cubicBezTo>
                    <a:pt x="2298" y="435"/>
                    <a:pt x="3120" y="399"/>
                    <a:pt x="3941" y="351"/>
                  </a:cubicBezTo>
                  <a:cubicBezTo>
                    <a:pt x="4859" y="289"/>
                    <a:pt x="5777" y="228"/>
                    <a:pt x="6694" y="228"/>
                  </a:cubicBezTo>
                  <a:cubicBezTo>
                    <a:pt x="6836" y="228"/>
                    <a:pt x="6978" y="229"/>
                    <a:pt x="7120" y="232"/>
                  </a:cubicBezTo>
                  <a:cubicBezTo>
                    <a:pt x="8406" y="256"/>
                    <a:pt x="9692" y="339"/>
                    <a:pt x="10978" y="411"/>
                  </a:cubicBezTo>
                  <a:cubicBezTo>
                    <a:pt x="11537" y="435"/>
                    <a:pt x="12097" y="506"/>
                    <a:pt x="12668" y="518"/>
                  </a:cubicBezTo>
                  <a:cubicBezTo>
                    <a:pt x="12956" y="537"/>
                    <a:pt x="13252" y="587"/>
                    <a:pt x="13549" y="587"/>
                  </a:cubicBezTo>
                  <a:cubicBezTo>
                    <a:pt x="13621" y="587"/>
                    <a:pt x="13692" y="584"/>
                    <a:pt x="13764" y="578"/>
                  </a:cubicBezTo>
                  <a:cubicBezTo>
                    <a:pt x="13756" y="494"/>
                    <a:pt x="13715" y="483"/>
                    <a:pt x="13670" y="483"/>
                  </a:cubicBezTo>
                  <a:cubicBezTo>
                    <a:pt x="13654" y="483"/>
                    <a:pt x="13639" y="484"/>
                    <a:pt x="13624" y="484"/>
                  </a:cubicBezTo>
                  <a:cubicBezTo>
                    <a:pt x="13614" y="484"/>
                    <a:pt x="13605" y="484"/>
                    <a:pt x="13597" y="482"/>
                  </a:cubicBezTo>
                  <a:cubicBezTo>
                    <a:pt x="13299" y="470"/>
                    <a:pt x="13002" y="458"/>
                    <a:pt x="12704" y="435"/>
                  </a:cubicBezTo>
                  <a:cubicBezTo>
                    <a:pt x="11656" y="351"/>
                    <a:pt x="10609" y="268"/>
                    <a:pt x="9561" y="185"/>
                  </a:cubicBezTo>
                  <a:cubicBezTo>
                    <a:pt x="9061" y="137"/>
                    <a:pt x="8549" y="89"/>
                    <a:pt x="8049" y="54"/>
                  </a:cubicBezTo>
                  <a:cubicBezTo>
                    <a:pt x="7641" y="36"/>
                    <a:pt x="7233" y="0"/>
                    <a:pt x="6825"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7"/>
            <p:cNvSpPr/>
            <p:nvPr/>
          </p:nvSpPr>
          <p:spPr>
            <a:xfrm>
              <a:off x="1626883" y="3723110"/>
              <a:ext cx="818883" cy="23463"/>
            </a:xfrm>
            <a:custGeom>
              <a:avLst/>
              <a:gdLst/>
              <a:ahLst/>
              <a:cxnLst/>
              <a:rect l="l" t="t" r="r" b="b"/>
              <a:pathLst>
                <a:path w="14205" h="407" extrusionOk="0">
                  <a:moveTo>
                    <a:pt x="6724" y="0"/>
                  </a:moveTo>
                  <a:cubicBezTo>
                    <a:pt x="4888" y="0"/>
                    <a:pt x="3052" y="25"/>
                    <a:pt x="1215" y="140"/>
                  </a:cubicBezTo>
                  <a:cubicBezTo>
                    <a:pt x="870" y="164"/>
                    <a:pt x="525" y="188"/>
                    <a:pt x="168" y="223"/>
                  </a:cubicBezTo>
                  <a:cubicBezTo>
                    <a:pt x="84" y="235"/>
                    <a:pt x="1" y="247"/>
                    <a:pt x="25" y="378"/>
                  </a:cubicBezTo>
                  <a:cubicBezTo>
                    <a:pt x="97" y="398"/>
                    <a:pt x="172" y="407"/>
                    <a:pt x="248" y="407"/>
                  </a:cubicBezTo>
                  <a:cubicBezTo>
                    <a:pt x="309" y="407"/>
                    <a:pt x="371" y="401"/>
                    <a:pt x="429" y="390"/>
                  </a:cubicBezTo>
                  <a:cubicBezTo>
                    <a:pt x="763" y="330"/>
                    <a:pt x="1096" y="354"/>
                    <a:pt x="1430" y="318"/>
                  </a:cubicBezTo>
                  <a:cubicBezTo>
                    <a:pt x="2144" y="259"/>
                    <a:pt x="2846" y="211"/>
                    <a:pt x="3561" y="164"/>
                  </a:cubicBezTo>
                  <a:cubicBezTo>
                    <a:pt x="4823" y="92"/>
                    <a:pt x="6097" y="80"/>
                    <a:pt x="7359" y="80"/>
                  </a:cubicBezTo>
                  <a:cubicBezTo>
                    <a:pt x="8597" y="80"/>
                    <a:pt x="9824" y="116"/>
                    <a:pt x="11062" y="188"/>
                  </a:cubicBezTo>
                  <a:cubicBezTo>
                    <a:pt x="11693" y="223"/>
                    <a:pt x="12336" y="307"/>
                    <a:pt x="12967" y="342"/>
                  </a:cubicBezTo>
                  <a:cubicBezTo>
                    <a:pt x="13305" y="352"/>
                    <a:pt x="13644" y="396"/>
                    <a:pt x="13982" y="396"/>
                  </a:cubicBezTo>
                  <a:cubicBezTo>
                    <a:pt x="14048" y="396"/>
                    <a:pt x="14115" y="394"/>
                    <a:pt x="14181" y="390"/>
                  </a:cubicBezTo>
                  <a:cubicBezTo>
                    <a:pt x="14205" y="247"/>
                    <a:pt x="14122" y="223"/>
                    <a:pt x="14026" y="223"/>
                  </a:cubicBezTo>
                  <a:cubicBezTo>
                    <a:pt x="13253" y="164"/>
                    <a:pt x="12467" y="80"/>
                    <a:pt x="11693" y="57"/>
                  </a:cubicBezTo>
                  <a:cubicBezTo>
                    <a:pt x="10859" y="21"/>
                    <a:pt x="10014" y="21"/>
                    <a:pt x="9181" y="9"/>
                  </a:cubicBezTo>
                  <a:cubicBezTo>
                    <a:pt x="8362" y="5"/>
                    <a:pt x="7543" y="0"/>
                    <a:pt x="6724"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7"/>
            <p:cNvSpPr/>
            <p:nvPr/>
          </p:nvSpPr>
          <p:spPr>
            <a:xfrm>
              <a:off x="1819772" y="4242166"/>
              <a:ext cx="433855" cy="27901"/>
            </a:xfrm>
            <a:custGeom>
              <a:avLst/>
              <a:gdLst/>
              <a:ahLst/>
              <a:cxnLst/>
              <a:rect l="l" t="t" r="r" b="b"/>
              <a:pathLst>
                <a:path w="7526" h="484" extrusionOk="0">
                  <a:moveTo>
                    <a:pt x="3667" y="0"/>
                  </a:moveTo>
                  <a:cubicBezTo>
                    <a:pt x="2046" y="0"/>
                    <a:pt x="465" y="122"/>
                    <a:pt x="1" y="363"/>
                  </a:cubicBezTo>
                  <a:cubicBezTo>
                    <a:pt x="63" y="444"/>
                    <a:pt x="126" y="484"/>
                    <a:pt x="218" y="484"/>
                  </a:cubicBezTo>
                  <a:cubicBezTo>
                    <a:pt x="249" y="484"/>
                    <a:pt x="283" y="479"/>
                    <a:pt x="322" y="470"/>
                  </a:cubicBezTo>
                  <a:cubicBezTo>
                    <a:pt x="1096" y="304"/>
                    <a:pt x="1882" y="304"/>
                    <a:pt x="2668" y="244"/>
                  </a:cubicBezTo>
                  <a:cubicBezTo>
                    <a:pt x="3031" y="220"/>
                    <a:pt x="3394" y="208"/>
                    <a:pt x="3757" y="208"/>
                  </a:cubicBezTo>
                  <a:cubicBezTo>
                    <a:pt x="4120" y="208"/>
                    <a:pt x="4483" y="220"/>
                    <a:pt x="4846" y="244"/>
                  </a:cubicBezTo>
                  <a:cubicBezTo>
                    <a:pt x="5632" y="304"/>
                    <a:pt x="6418" y="304"/>
                    <a:pt x="7192" y="470"/>
                  </a:cubicBezTo>
                  <a:cubicBezTo>
                    <a:pt x="7230" y="479"/>
                    <a:pt x="7263" y="484"/>
                    <a:pt x="7294" y="484"/>
                  </a:cubicBezTo>
                  <a:cubicBezTo>
                    <a:pt x="7388" y="484"/>
                    <a:pt x="7453" y="441"/>
                    <a:pt x="7525" y="351"/>
                  </a:cubicBezTo>
                  <a:cubicBezTo>
                    <a:pt x="6867" y="116"/>
                    <a:pt x="5248" y="0"/>
                    <a:pt x="3667" y="0"/>
                  </a:cubicBezTo>
                  <a:close/>
                </a:path>
              </a:pathLst>
            </a:custGeom>
            <a:solidFill>
              <a:srgbClr val="FBF3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7"/>
            <p:cNvSpPr/>
            <p:nvPr/>
          </p:nvSpPr>
          <p:spPr>
            <a:xfrm>
              <a:off x="1623482" y="3557950"/>
              <a:ext cx="136625" cy="14700"/>
            </a:xfrm>
            <a:custGeom>
              <a:avLst/>
              <a:gdLst/>
              <a:ahLst/>
              <a:cxnLst/>
              <a:rect l="l" t="t" r="r" b="b"/>
              <a:pathLst>
                <a:path w="2370" h="255" extrusionOk="0">
                  <a:moveTo>
                    <a:pt x="1673" y="0"/>
                  </a:moveTo>
                  <a:cubicBezTo>
                    <a:pt x="1156" y="0"/>
                    <a:pt x="641" y="27"/>
                    <a:pt x="131" y="76"/>
                  </a:cubicBezTo>
                  <a:cubicBezTo>
                    <a:pt x="0" y="88"/>
                    <a:pt x="24" y="159"/>
                    <a:pt x="36" y="255"/>
                  </a:cubicBezTo>
                  <a:cubicBezTo>
                    <a:pt x="822" y="171"/>
                    <a:pt x="1596" y="100"/>
                    <a:pt x="2370" y="16"/>
                  </a:cubicBezTo>
                  <a:cubicBezTo>
                    <a:pt x="2137" y="5"/>
                    <a:pt x="1905" y="0"/>
                    <a:pt x="1673"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7"/>
            <p:cNvSpPr/>
            <p:nvPr/>
          </p:nvSpPr>
          <p:spPr>
            <a:xfrm>
              <a:off x="2312601" y="3557028"/>
              <a:ext cx="136625" cy="15622"/>
            </a:xfrm>
            <a:custGeom>
              <a:avLst/>
              <a:gdLst/>
              <a:ahLst/>
              <a:cxnLst/>
              <a:rect l="l" t="t" r="r" b="b"/>
              <a:pathLst>
                <a:path w="2370" h="271" extrusionOk="0">
                  <a:moveTo>
                    <a:pt x="613" y="1"/>
                  </a:moveTo>
                  <a:cubicBezTo>
                    <a:pt x="408" y="1"/>
                    <a:pt x="204" y="9"/>
                    <a:pt x="0" y="9"/>
                  </a:cubicBezTo>
                  <a:cubicBezTo>
                    <a:pt x="0" y="21"/>
                    <a:pt x="0" y="32"/>
                    <a:pt x="0" y="32"/>
                  </a:cubicBezTo>
                  <a:cubicBezTo>
                    <a:pt x="774" y="116"/>
                    <a:pt x="1548" y="187"/>
                    <a:pt x="2322" y="271"/>
                  </a:cubicBezTo>
                  <a:cubicBezTo>
                    <a:pt x="2370" y="140"/>
                    <a:pt x="2322" y="104"/>
                    <a:pt x="2203" y="92"/>
                  </a:cubicBezTo>
                  <a:cubicBezTo>
                    <a:pt x="1822" y="32"/>
                    <a:pt x="1453" y="44"/>
                    <a:pt x="1072" y="21"/>
                  </a:cubicBezTo>
                  <a:cubicBezTo>
                    <a:pt x="919" y="5"/>
                    <a:pt x="766" y="1"/>
                    <a:pt x="613" y="1"/>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7"/>
            <p:cNvSpPr/>
            <p:nvPr/>
          </p:nvSpPr>
          <p:spPr>
            <a:xfrm>
              <a:off x="2349669" y="3924011"/>
              <a:ext cx="83589" cy="10434"/>
            </a:xfrm>
            <a:custGeom>
              <a:avLst/>
              <a:gdLst/>
              <a:ahLst/>
              <a:cxnLst/>
              <a:rect l="l" t="t" r="r" b="b"/>
              <a:pathLst>
                <a:path w="1450" h="181" extrusionOk="0">
                  <a:moveTo>
                    <a:pt x="1417" y="1"/>
                  </a:moveTo>
                  <a:cubicBezTo>
                    <a:pt x="953" y="60"/>
                    <a:pt x="476" y="48"/>
                    <a:pt x="0" y="72"/>
                  </a:cubicBezTo>
                  <a:cubicBezTo>
                    <a:pt x="429" y="120"/>
                    <a:pt x="857" y="155"/>
                    <a:pt x="1286" y="179"/>
                  </a:cubicBezTo>
                  <a:cubicBezTo>
                    <a:pt x="1298" y="180"/>
                    <a:pt x="1308" y="181"/>
                    <a:pt x="1319" y="181"/>
                  </a:cubicBezTo>
                  <a:cubicBezTo>
                    <a:pt x="1414" y="181"/>
                    <a:pt x="1449" y="130"/>
                    <a:pt x="1417" y="1"/>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7"/>
            <p:cNvSpPr/>
            <p:nvPr/>
          </p:nvSpPr>
          <p:spPr>
            <a:xfrm>
              <a:off x="1641295" y="3924011"/>
              <a:ext cx="81744" cy="10549"/>
            </a:xfrm>
            <a:custGeom>
              <a:avLst/>
              <a:gdLst/>
              <a:ahLst/>
              <a:cxnLst/>
              <a:rect l="l" t="t" r="r" b="b"/>
              <a:pathLst>
                <a:path w="1418" h="183" extrusionOk="0">
                  <a:moveTo>
                    <a:pt x="1" y="1"/>
                  </a:moveTo>
                  <a:lnTo>
                    <a:pt x="1" y="1"/>
                  </a:lnTo>
                  <a:cubicBezTo>
                    <a:pt x="11" y="149"/>
                    <a:pt x="12" y="182"/>
                    <a:pt x="89" y="182"/>
                  </a:cubicBezTo>
                  <a:cubicBezTo>
                    <a:pt x="104" y="182"/>
                    <a:pt x="122" y="181"/>
                    <a:pt x="144" y="179"/>
                  </a:cubicBezTo>
                  <a:cubicBezTo>
                    <a:pt x="572" y="155"/>
                    <a:pt x="989" y="120"/>
                    <a:pt x="1418" y="84"/>
                  </a:cubicBezTo>
                  <a:cubicBezTo>
                    <a:pt x="941" y="48"/>
                    <a:pt x="477" y="48"/>
                    <a:pt x="1" y="1"/>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7"/>
            <p:cNvSpPr/>
            <p:nvPr/>
          </p:nvSpPr>
          <p:spPr>
            <a:xfrm>
              <a:off x="2317386" y="3722245"/>
              <a:ext cx="124980" cy="8935"/>
            </a:xfrm>
            <a:custGeom>
              <a:avLst/>
              <a:gdLst/>
              <a:ahLst/>
              <a:cxnLst/>
              <a:rect l="l" t="t" r="r" b="b"/>
              <a:pathLst>
                <a:path w="2168" h="155" extrusionOk="0">
                  <a:moveTo>
                    <a:pt x="1" y="0"/>
                  </a:moveTo>
                  <a:cubicBezTo>
                    <a:pt x="715" y="48"/>
                    <a:pt x="1441" y="95"/>
                    <a:pt x="2167" y="155"/>
                  </a:cubicBezTo>
                  <a:cubicBezTo>
                    <a:pt x="2167" y="119"/>
                    <a:pt x="2167" y="95"/>
                    <a:pt x="2167" y="60"/>
                  </a:cubicBezTo>
                  <a:cubicBezTo>
                    <a:pt x="1441" y="0"/>
                    <a:pt x="715" y="0"/>
                    <a:pt x="1"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7"/>
            <p:cNvSpPr/>
            <p:nvPr/>
          </p:nvSpPr>
          <p:spPr>
            <a:xfrm>
              <a:off x="1630342" y="3722245"/>
              <a:ext cx="125672" cy="8935"/>
            </a:xfrm>
            <a:custGeom>
              <a:avLst/>
              <a:gdLst/>
              <a:ahLst/>
              <a:cxnLst/>
              <a:rect l="l" t="t" r="r" b="b"/>
              <a:pathLst>
                <a:path w="2180" h="155" extrusionOk="0">
                  <a:moveTo>
                    <a:pt x="2179" y="0"/>
                  </a:moveTo>
                  <a:lnTo>
                    <a:pt x="2179" y="0"/>
                  </a:lnTo>
                  <a:cubicBezTo>
                    <a:pt x="1453" y="12"/>
                    <a:pt x="727" y="0"/>
                    <a:pt x="0" y="60"/>
                  </a:cubicBezTo>
                  <a:cubicBezTo>
                    <a:pt x="0" y="95"/>
                    <a:pt x="0" y="119"/>
                    <a:pt x="12" y="155"/>
                  </a:cubicBezTo>
                  <a:cubicBezTo>
                    <a:pt x="727" y="95"/>
                    <a:pt x="1453" y="48"/>
                    <a:pt x="2179"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7"/>
            <p:cNvSpPr/>
            <p:nvPr/>
          </p:nvSpPr>
          <p:spPr>
            <a:xfrm>
              <a:off x="2316002" y="3548957"/>
              <a:ext cx="124980" cy="7898"/>
            </a:xfrm>
            <a:custGeom>
              <a:avLst/>
              <a:gdLst/>
              <a:ahLst/>
              <a:cxnLst/>
              <a:rect l="l" t="t" r="r" b="b"/>
              <a:pathLst>
                <a:path w="2168" h="137" extrusionOk="0">
                  <a:moveTo>
                    <a:pt x="872" y="0"/>
                  </a:moveTo>
                  <a:cubicBezTo>
                    <a:pt x="560" y="0"/>
                    <a:pt x="247" y="13"/>
                    <a:pt x="1" y="41"/>
                  </a:cubicBezTo>
                  <a:cubicBezTo>
                    <a:pt x="715" y="53"/>
                    <a:pt x="1441" y="77"/>
                    <a:pt x="2168" y="137"/>
                  </a:cubicBezTo>
                  <a:cubicBezTo>
                    <a:pt x="2081" y="50"/>
                    <a:pt x="1480" y="0"/>
                    <a:pt x="872"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7"/>
            <p:cNvSpPr/>
            <p:nvPr/>
          </p:nvSpPr>
          <p:spPr>
            <a:xfrm>
              <a:off x="1632418" y="3549245"/>
              <a:ext cx="124288" cy="7609"/>
            </a:xfrm>
            <a:custGeom>
              <a:avLst/>
              <a:gdLst/>
              <a:ahLst/>
              <a:cxnLst/>
              <a:rect l="l" t="t" r="r" b="b"/>
              <a:pathLst>
                <a:path w="2156" h="132" extrusionOk="0">
                  <a:moveTo>
                    <a:pt x="167" y="1"/>
                  </a:moveTo>
                  <a:cubicBezTo>
                    <a:pt x="83" y="1"/>
                    <a:pt x="24" y="36"/>
                    <a:pt x="0" y="132"/>
                  </a:cubicBezTo>
                  <a:cubicBezTo>
                    <a:pt x="726" y="72"/>
                    <a:pt x="1441" y="48"/>
                    <a:pt x="2155" y="1"/>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7"/>
            <p:cNvSpPr/>
            <p:nvPr/>
          </p:nvSpPr>
          <p:spPr>
            <a:xfrm>
              <a:off x="1812912" y="4105888"/>
              <a:ext cx="447575" cy="15161"/>
            </a:xfrm>
            <a:custGeom>
              <a:avLst/>
              <a:gdLst/>
              <a:ahLst/>
              <a:cxnLst/>
              <a:rect l="l" t="t" r="r" b="b"/>
              <a:pathLst>
                <a:path w="7764" h="263" extrusionOk="0">
                  <a:moveTo>
                    <a:pt x="3877" y="1"/>
                  </a:moveTo>
                  <a:cubicBezTo>
                    <a:pt x="2584" y="1"/>
                    <a:pt x="1292" y="48"/>
                    <a:pt x="0" y="144"/>
                  </a:cubicBezTo>
                  <a:cubicBezTo>
                    <a:pt x="0" y="191"/>
                    <a:pt x="0" y="227"/>
                    <a:pt x="0" y="263"/>
                  </a:cubicBezTo>
                  <a:cubicBezTo>
                    <a:pt x="858" y="155"/>
                    <a:pt x="1727" y="120"/>
                    <a:pt x="2584" y="108"/>
                  </a:cubicBezTo>
                  <a:cubicBezTo>
                    <a:pt x="2874" y="104"/>
                    <a:pt x="3164" y="103"/>
                    <a:pt x="3454" y="103"/>
                  </a:cubicBezTo>
                  <a:cubicBezTo>
                    <a:pt x="4034" y="103"/>
                    <a:pt x="4616" y="108"/>
                    <a:pt x="5203" y="108"/>
                  </a:cubicBezTo>
                  <a:cubicBezTo>
                    <a:pt x="6049" y="120"/>
                    <a:pt x="6906" y="155"/>
                    <a:pt x="7751" y="263"/>
                  </a:cubicBezTo>
                  <a:cubicBezTo>
                    <a:pt x="7751" y="227"/>
                    <a:pt x="7763" y="179"/>
                    <a:pt x="7763" y="144"/>
                  </a:cubicBezTo>
                  <a:cubicBezTo>
                    <a:pt x="6466" y="48"/>
                    <a:pt x="5171" y="1"/>
                    <a:pt x="3877" y="1"/>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7"/>
            <p:cNvSpPr/>
            <p:nvPr/>
          </p:nvSpPr>
          <p:spPr>
            <a:xfrm>
              <a:off x="1371562" y="2370069"/>
              <a:ext cx="1634998" cy="785620"/>
            </a:xfrm>
            <a:custGeom>
              <a:avLst/>
              <a:gdLst/>
              <a:ahLst/>
              <a:cxnLst/>
              <a:rect l="l" t="t" r="r" b="b"/>
              <a:pathLst>
                <a:path w="28362" h="13628" extrusionOk="0">
                  <a:moveTo>
                    <a:pt x="5002" y="1"/>
                  </a:moveTo>
                  <a:cubicBezTo>
                    <a:pt x="4748" y="1"/>
                    <a:pt x="4508" y="77"/>
                    <a:pt x="4287" y="239"/>
                  </a:cubicBezTo>
                  <a:cubicBezTo>
                    <a:pt x="4085" y="394"/>
                    <a:pt x="3894" y="560"/>
                    <a:pt x="3727" y="751"/>
                  </a:cubicBezTo>
                  <a:cubicBezTo>
                    <a:pt x="3108" y="1430"/>
                    <a:pt x="2584" y="2180"/>
                    <a:pt x="2013" y="2894"/>
                  </a:cubicBezTo>
                  <a:cubicBezTo>
                    <a:pt x="1346" y="3716"/>
                    <a:pt x="727" y="4573"/>
                    <a:pt x="239" y="5502"/>
                  </a:cubicBezTo>
                  <a:cubicBezTo>
                    <a:pt x="1" y="5954"/>
                    <a:pt x="48" y="6168"/>
                    <a:pt x="417" y="6525"/>
                  </a:cubicBezTo>
                  <a:cubicBezTo>
                    <a:pt x="751" y="6847"/>
                    <a:pt x="1156" y="7049"/>
                    <a:pt x="1513" y="7311"/>
                  </a:cubicBezTo>
                  <a:cubicBezTo>
                    <a:pt x="2322" y="7918"/>
                    <a:pt x="3215" y="8395"/>
                    <a:pt x="4144" y="8740"/>
                  </a:cubicBezTo>
                  <a:cubicBezTo>
                    <a:pt x="5561" y="9276"/>
                    <a:pt x="6954" y="9847"/>
                    <a:pt x="8383" y="10347"/>
                  </a:cubicBezTo>
                  <a:cubicBezTo>
                    <a:pt x="10240" y="11002"/>
                    <a:pt x="12097" y="11621"/>
                    <a:pt x="13991" y="12157"/>
                  </a:cubicBezTo>
                  <a:cubicBezTo>
                    <a:pt x="15288" y="12514"/>
                    <a:pt x="16598" y="12824"/>
                    <a:pt x="17896" y="13169"/>
                  </a:cubicBezTo>
                  <a:cubicBezTo>
                    <a:pt x="18741" y="13383"/>
                    <a:pt x="19610" y="13550"/>
                    <a:pt x="20420" y="13622"/>
                  </a:cubicBezTo>
                  <a:cubicBezTo>
                    <a:pt x="20440" y="13620"/>
                    <a:pt x="20460" y="13620"/>
                    <a:pt x="20480" y="13620"/>
                  </a:cubicBezTo>
                  <a:cubicBezTo>
                    <a:pt x="20558" y="13620"/>
                    <a:pt x="20630" y="13628"/>
                    <a:pt x="20695" y="13628"/>
                  </a:cubicBezTo>
                  <a:cubicBezTo>
                    <a:pt x="20777" y="13628"/>
                    <a:pt x="20849" y="13616"/>
                    <a:pt x="20908" y="13562"/>
                  </a:cubicBezTo>
                  <a:cubicBezTo>
                    <a:pt x="21134" y="13348"/>
                    <a:pt x="21420" y="13217"/>
                    <a:pt x="21658" y="13014"/>
                  </a:cubicBezTo>
                  <a:cubicBezTo>
                    <a:pt x="23075" y="11895"/>
                    <a:pt x="24301" y="10597"/>
                    <a:pt x="25349" y="9133"/>
                  </a:cubicBezTo>
                  <a:cubicBezTo>
                    <a:pt x="26111" y="8073"/>
                    <a:pt x="26826" y="6990"/>
                    <a:pt x="27314" y="5775"/>
                  </a:cubicBezTo>
                  <a:cubicBezTo>
                    <a:pt x="27778" y="4620"/>
                    <a:pt x="28076" y="3418"/>
                    <a:pt x="28230" y="2180"/>
                  </a:cubicBezTo>
                  <a:cubicBezTo>
                    <a:pt x="28266" y="1846"/>
                    <a:pt x="28361" y="1525"/>
                    <a:pt x="28278" y="1168"/>
                  </a:cubicBezTo>
                  <a:cubicBezTo>
                    <a:pt x="28195" y="763"/>
                    <a:pt x="27957" y="537"/>
                    <a:pt x="27528" y="537"/>
                  </a:cubicBezTo>
                  <a:cubicBezTo>
                    <a:pt x="27487" y="536"/>
                    <a:pt x="27446" y="535"/>
                    <a:pt x="27405" y="535"/>
                  </a:cubicBezTo>
                  <a:cubicBezTo>
                    <a:pt x="26909" y="535"/>
                    <a:pt x="26404" y="597"/>
                    <a:pt x="25909" y="608"/>
                  </a:cubicBezTo>
                  <a:cubicBezTo>
                    <a:pt x="24456" y="644"/>
                    <a:pt x="23051" y="906"/>
                    <a:pt x="21634" y="1120"/>
                  </a:cubicBezTo>
                  <a:cubicBezTo>
                    <a:pt x="20110" y="1358"/>
                    <a:pt x="18598" y="1572"/>
                    <a:pt x="17062" y="1620"/>
                  </a:cubicBezTo>
                  <a:cubicBezTo>
                    <a:pt x="16483" y="1635"/>
                    <a:pt x="15903" y="1646"/>
                    <a:pt x="15323" y="1646"/>
                  </a:cubicBezTo>
                  <a:cubicBezTo>
                    <a:pt x="14094" y="1646"/>
                    <a:pt x="12867" y="1599"/>
                    <a:pt x="11645" y="1453"/>
                  </a:cubicBezTo>
                  <a:cubicBezTo>
                    <a:pt x="10395" y="1311"/>
                    <a:pt x="9157" y="1061"/>
                    <a:pt x="7930" y="775"/>
                  </a:cubicBezTo>
                  <a:cubicBezTo>
                    <a:pt x="7049" y="560"/>
                    <a:pt x="6204" y="215"/>
                    <a:pt x="5311" y="37"/>
                  </a:cubicBezTo>
                  <a:cubicBezTo>
                    <a:pt x="5206" y="13"/>
                    <a:pt x="5103" y="1"/>
                    <a:pt x="5002" y="1"/>
                  </a:cubicBezTo>
                  <a:close/>
                </a:path>
              </a:pathLst>
            </a:custGeom>
            <a:solidFill>
              <a:srgbClr val="1E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7"/>
            <p:cNvSpPr/>
            <p:nvPr/>
          </p:nvSpPr>
          <p:spPr>
            <a:xfrm>
              <a:off x="1385283" y="2384884"/>
              <a:ext cx="1606866" cy="753914"/>
            </a:xfrm>
            <a:custGeom>
              <a:avLst/>
              <a:gdLst/>
              <a:ahLst/>
              <a:cxnLst/>
              <a:rect l="l" t="t" r="r" b="b"/>
              <a:pathLst>
                <a:path w="27874" h="13078" extrusionOk="0">
                  <a:moveTo>
                    <a:pt x="4799" y="1"/>
                  </a:moveTo>
                  <a:cubicBezTo>
                    <a:pt x="4582" y="1"/>
                    <a:pt x="4386" y="72"/>
                    <a:pt x="4204" y="220"/>
                  </a:cubicBezTo>
                  <a:cubicBezTo>
                    <a:pt x="4109" y="303"/>
                    <a:pt x="4013" y="387"/>
                    <a:pt x="3918" y="470"/>
                  </a:cubicBezTo>
                  <a:cubicBezTo>
                    <a:pt x="3347" y="1065"/>
                    <a:pt x="2870" y="1732"/>
                    <a:pt x="2370" y="2375"/>
                  </a:cubicBezTo>
                  <a:cubicBezTo>
                    <a:pt x="1668" y="3268"/>
                    <a:pt x="930" y="4137"/>
                    <a:pt x="370" y="5125"/>
                  </a:cubicBezTo>
                  <a:cubicBezTo>
                    <a:pt x="84" y="5614"/>
                    <a:pt x="1" y="5590"/>
                    <a:pt x="501" y="6066"/>
                  </a:cubicBezTo>
                  <a:cubicBezTo>
                    <a:pt x="799" y="6352"/>
                    <a:pt x="1156" y="6519"/>
                    <a:pt x="1477" y="6769"/>
                  </a:cubicBezTo>
                  <a:cubicBezTo>
                    <a:pt x="2239" y="7364"/>
                    <a:pt x="3108" y="7816"/>
                    <a:pt x="4001" y="8162"/>
                  </a:cubicBezTo>
                  <a:cubicBezTo>
                    <a:pt x="5359" y="8674"/>
                    <a:pt x="6704" y="9233"/>
                    <a:pt x="8073" y="9721"/>
                  </a:cubicBezTo>
                  <a:cubicBezTo>
                    <a:pt x="10967" y="10757"/>
                    <a:pt x="13907" y="11674"/>
                    <a:pt x="16896" y="12388"/>
                  </a:cubicBezTo>
                  <a:cubicBezTo>
                    <a:pt x="17848" y="12614"/>
                    <a:pt x="18777" y="12876"/>
                    <a:pt x="19741" y="13043"/>
                  </a:cubicBezTo>
                  <a:cubicBezTo>
                    <a:pt x="19870" y="13066"/>
                    <a:pt x="19994" y="13078"/>
                    <a:pt x="20113" y="13078"/>
                  </a:cubicBezTo>
                  <a:cubicBezTo>
                    <a:pt x="20489" y="13078"/>
                    <a:pt x="20821" y="12960"/>
                    <a:pt x="21146" y="12698"/>
                  </a:cubicBezTo>
                  <a:cubicBezTo>
                    <a:pt x="22754" y="11424"/>
                    <a:pt x="24111" y="9947"/>
                    <a:pt x="25290" y="8269"/>
                  </a:cubicBezTo>
                  <a:cubicBezTo>
                    <a:pt x="26349" y="6769"/>
                    <a:pt x="27147" y="5149"/>
                    <a:pt x="27540" y="3340"/>
                  </a:cubicBezTo>
                  <a:cubicBezTo>
                    <a:pt x="27683" y="2661"/>
                    <a:pt x="27778" y="1970"/>
                    <a:pt x="27873" y="1327"/>
                  </a:cubicBezTo>
                  <a:cubicBezTo>
                    <a:pt x="27861" y="1244"/>
                    <a:pt x="27861" y="1196"/>
                    <a:pt x="27861" y="1161"/>
                  </a:cubicBezTo>
                  <a:cubicBezTo>
                    <a:pt x="27807" y="673"/>
                    <a:pt x="27625" y="501"/>
                    <a:pt x="27269" y="501"/>
                  </a:cubicBezTo>
                  <a:cubicBezTo>
                    <a:pt x="27234" y="501"/>
                    <a:pt x="27197" y="503"/>
                    <a:pt x="27159" y="506"/>
                  </a:cubicBezTo>
                  <a:cubicBezTo>
                    <a:pt x="26588" y="553"/>
                    <a:pt x="26016" y="601"/>
                    <a:pt x="25445" y="625"/>
                  </a:cubicBezTo>
                  <a:cubicBezTo>
                    <a:pt x="24099" y="673"/>
                    <a:pt x="22766" y="934"/>
                    <a:pt x="21432" y="1137"/>
                  </a:cubicBezTo>
                  <a:cubicBezTo>
                    <a:pt x="19908" y="1363"/>
                    <a:pt x="18384" y="1589"/>
                    <a:pt x="16848" y="1625"/>
                  </a:cubicBezTo>
                  <a:cubicBezTo>
                    <a:pt x="16263" y="1637"/>
                    <a:pt x="15678" y="1646"/>
                    <a:pt x="15095" y="1646"/>
                  </a:cubicBezTo>
                  <a:cubicBezTo>
                    <a:pt x="13887" y="1646"/>
                    <a:pt x="12683" y="1607"/>
                    <a:pt x="11478" y="1470"/>
                  </a:cubicBezTo>
                  <a:cubicBezTo>
                    <a:pt x="10169" y="1315"/>
                    <a:pt x="8895" y="1077"/>
                    <a:pt x="7621" y="768"/>
                  </a:cubicBezTo>
                  <a:cubicBezTo>
                    <a:pt x="6764" y="553"/>
                    <a:pt x="5930" y="220"/>
                    <a:pt x="5049" y="30"/>
                  </a:cubicBezTo>
                  <a:cubicBezTo>
                    <a:pt x="4962" y="10"/>
                    <a:pt x="4879" y="1"/>
                    <a:pt x="4799" y="1"/>
                  </a:cubicBezTo>
                  <a:close/>
                </a:path>
              </a:pathLst>
            </a:custGeom>
            <a:solidFill>
              <a:srgbClr val="649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7"/>
            <p:cNvSpPr/>
            <p:nvPr/>
          </p:nvSpPr>
          <p:spPr>
            <a:xfrm>
              <a:off x="1694158" y="1372597"/>
              <a:ext cx="1301392" cy="1052759"/>
            </a:xfrm>
            <a:custGeom>
              <a:avLst/>
              <a:gdLst/>
              <a:ahLst/>
              <a:cxnLst/>
              <a:rect l="l" t="t" r="r" b="b"/>
              <a:pathLst>
                <a:path w="22575" h="18262" extrusionOk="0">
                  <a:moveTo>
                    <a:pt x="9087" y="1"/>
                  </a:moveTo>
                  <a:cubicBezTo>
                    <a:pt x="8863" y="1"/>
                    <a:pt x="8705" y="109"/>
                    <a:pt x="8597" y="326"/>
                  </a:cubicBezTo>
                  <a:cubicBezTo>
                    <a:pt x="8490" y="552"/>
                    <a:pt x="8395" y="778"/>
                    <a:pt x="8323" y="1016"/>
                  </a:cubicBezTo>
                  <a:cubicBezTo>
                    <a:pt x="8180" y="1528"/>
                    <a:pt x="8049" y="2052"/>
                    <a:pt x="7823" y="2540"/>
                  </a:cubicBezTo>
                  <a:cubicBezTo>
                    <a:pt x="7275" y="3743"/>
                    <a:pt x="6656" y="4909"/>
                    <a:pt x="6049" y="6076"/>
                  </a:cubicBezTo>
                  <a:cubicBezTo>
                    <a:pt x="5192" y="7731"/>
                    <a:pt x="4275" y="9351"/>
                    <a:pt x="3215" y="10886"/>
                  </a:cubicBezTo>
                  <a:cubicBezTo>
                    <a:pt x="2394" y="12065"/>
                    <a:pt x="1537" y="13232"/>
                    <a:pt x="775" y="14470"/>
                  </a:cubicBezTo>
                  <a:cubicBezTo>
                    <a:pt x="501" y="14923"/>
                    <a:pt x="239" y="15375"/>
                    <a:pt x="108" y="15899"/>
                  </a:cubicBezTo>
                  <a:cubicBezTo>
                    <a:pt x="1" y="16399"/>
                    <a:pt x="179" y="16744"/>
                    <a:pt x="644" y="16923"/>
                  </a:cubicBezTo>
                  <a:cubicBezTo>
                    <a:pt x="1072" y="17090"/>
                    <a:pt x="1513" y="17221"/>
                    <a:pt x="1965" y="17316"/>
                  </a:cubicBezTo>
                  <a:cubicBezTo>
                    <a:pt x="3072" y="17542"/>
                    <a:pt x="4192" y="17721"/>
                    <a:pt x="5311" y="17804"/>
                  </a:cubicBezTo>
                  <a:cubicBezTo>
                    <a:pt x="6204" y="17875"/>
                    <a:pt x="7097" y="18018"/>
                    <a:pt x="7990" y="18042"/>
                  </a:cubicBezTo>
                  <a:cubicBezTo>
                    <a:pt x="9408" y="18074"/>
                    <a:pt x="10817" y="18240"/>
                    <a:pt x="12191" y="18240"/>
                  </a:cubicBezTo>
                  <a:cubicBezTo>
                    <a:pt x="12350" y="18240"/>
                    <a:pt x="12510" y="18238"/>
                    <a:pt x="12669" y="18233"/>
                  </a:cubicBezTo>
                  <a:cubicBezTo>
                    <a:pt x="12916" y="18252"/>
                    <a:pt x="13160" y="18261"/>
                    <a:pt x="13400" y="18261"/>
                  </a:cubicBezTo>
                  <a:cubicBezTo>
                    <a:pt x="14177" y="18261"/>
                    <a:pt x="14921" y="18167"/>
                    <a:pt x="15657" y="18030"/>
                  </a:cubicBezTo>
                  <a:cubicBezTo>
                    <a:pt x="16622" y="17852"/>
                    <a:pt x="17598" y="17697"/>
                    <a:pt x="18586" y="17613"/>
                  </a:cubicBezTo>
                  <a:cubicBezTo>
                    <a:pt x="19229" y="17566"/>
                    <a:pt x="19872" y="17471"/>
                    <a:pt x="20479" y="17232"/>
                  </a:cubicBezTo>
                  <a:cubicBezTo>
                    <a:pt x="21122" y="16970"/>
                    <a:pt x="21706" y="16637"/>
                    <a:pt x="22087" y="16030"/>
                  </a:cubicBezTo>
                  <a:cubicBezTo>
                    <a:pt x="22563" y="15244"/>
                    <a:pt x="22575" y="14387"/>
                    <a:pt x="22563" y="13518"/>
                  </a:cubicBezTo>
                  <a:cubicBezTo>
                    <a:pt x="22551" y="12649"/>
                    <a:pt x="22265" y="11851"/>
                    <a:pt x="21908" y="11077"/>
                  </a:cubicBezTo>
                  <a:cubicBezTo>
                    <a:pt x="21099" y="9351"/>
                    <a:pt x="20051" y="7791"/>
                    <a:pt x="18860" y="6314"/>
                  </a:cubicBezTo>
                  <a:cubicBezTo>
                    <a:pt x="17860" y="5076"/>
                    <a:pt x="16669" y="4028"/>
                    <a:pt x="15443" y="3028"/>
                  </a:cubicBezTo>
                  <a:cubicBezTo>
                    <a:pt x="14062" y="1885"/>
                    <a:pt x="12574" y="933"/>
                    <a:pt x="10871" y="337"/>
                  </a:cubicBezTo>
                  <a:cubicBezTo>
                    <a:pt x="10311" y="135"/>
                    <a:pt x="9740" y="64"/>
                    <a:pt x="9157" y="4"/>
                  </a:cubicBezTo>
                  <a:cubicBezTo>
                    <a:pt x="9133" y="2"/>
                    <a:pt x="9110" y="1"/>
                    <a:pt x="9087" y="1"/>
                  </a:cubicBezTo>
                  <a:close/>
                </a:path>
              </a:pathLst>
            </a:custGeom>
            <a:solidFill>
              <a:srgbClr val="1E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37"/>
            <p:cNvSpPr/>
            <p:nvPr/>
          </p:nvSpPr>
          <p:spPr>
            <a:xfrm>
              <a:off x="1712721" y="1385682"/>
              <a:ext cx="1269110" cy="1022955"/>
            </a:xfrm>
            <a:custGeom>
              <a:avLst/>
              <a:gdLst/>
              <a:ahLst/>
              <a:cxnLst/>
              <a:rect l="l" t="t" r="r" b="b"/>
              <a:pathLst>
                <a:path w="22015" h="17745" extrusionOk="0">
                  <a:moveTo>
                    <a:pt x="9086" y="1"/>
                  </a:moveTo>
                  <a:cubicBezTo>
                    <a:pt x="8652" y="1"/>
                    <a:pt x="8434" y="236"/>
                    <a:pt x="8275" y="789"/>
                  </a:cubicBezTo>
                  <a:cubicBezTo>
                    <a:pt x="8239" y="908"/>
                    <a:pt x="8215" y="1039"/>
                    <a:pt x="8180" y="1170"/>
                  </a:cubicBezTo>
                  <a:cubicBezTo>
                    <a:pt x="8084" y="1563"/>
                    <a:pt x="7977" y="1956"/>
                    <a:pt x="7811" y="2325"/>
                  </a:cubicBezTo>
                  <a:cubicBezTo>
                    <a:pt x="7239" y="3647"/>
                    <a:pt x="6572" y="4933"/>
                    <a:pt x="5906" y="6218"/>
                  </a:cubicBezTo>
                  <a:cubicBezTo>
                    <a:pt x="4953" y="8064"/>
                    <a:pt x="3893" y="9850"/>
                    <a:pt x="2679" y="11540"/>
                  </a:cubicBezTo>
                  <a:cubicBezTo>
                    <a:pt x="2012" y="12469"/>
                    <a:pt x="1346" y="13410"/>
                    <a:pt x="750" y="14386"/>
                  </a:cubicBezTo>
                  <a:cubicBezTo>
                    <a:pt x="488" y="14803"/>
                    <a:pt x="238" y="15219"/>
                    <a:pt x="107" y="15696"/>
                  </a:cubicBezTo>
                  <a:cubicBezTo>
                    <a:pt x="0" y="16101"/>
                    <a:pt x="83" y="16243"/>
                    <a:pt x="464" y="16398"/>
                  </a:cubicBezTo>
                  <a:cubicBezTo>
                    <a:pt x="976" y="16601"/>
                    <a:pt x="1524" y="16720"/>
                    <a:pt x="2060" y="16827"/>
                  </a:cubicBezTo>
                  <a:cubicBezTo>
                    <a:pt x="4191" y="17208"/>
                    <a:pt x="6334" y="17422"/>
                    <a:pt x="8489" y="17529"/>
                  </a:cubicBezTo>
                  <a:cubicBezTo>
                    <a:pt x="9942" y="17601"/>
                    <a:pt x="11383" y="17708"/>
                    <a:pt x="13288" y="17744"/>
                  </a:cubicBezTo>
                  <a:cubicBezTo>
                    <a:pt x="13306" y="17744"/>
                    <a:pt x="13325" y="17744"/>
                    <a:pt x="13345" y="17744"/>
                  </a:cubicBezTo>
                  <a:cubicBezTo>
                    <a:pt x="13867" y="17744"/>
                    <a:pt x="14762" y="17596"/>
                    <a:pt x="15669" y="17458"/>
                  </a:cubicBezTo>
                  <a:cubicBezTo>
                    <a:pt x="16502" y="17327"/>
                    <a:pt x="17312" y="17124"/>
                    <a:pt x="18145" y="17089"/>
                  </a:cubicBezTo>
                  <a:cubicBezTo>
                    <a:pt x="18883" y="17041"/>
                    <a:pt x="19586" y="16874"/>
                    <a:pt x="20253" y="16601"/>
                  </a:cubicBezTo>
                  <a:cubicBezTo>
                    <a:pt x="21086" y="16267"/>
                    <a:pt x="21634" y="15672"/>
                    <a:pt x="21812" y="14767"/>
                  </a:cubicBezTo>
                  <a:cubicBezTo>
                    <a:pt x="22015" y="13707"/>
                    <a:pt x="21955" y="12648"/>
                    <a:pt x="21550" y="11624"/>
                  </a:cubicBezTo>
                  <a:cubicBezTo>
                    <a:pt x="21038" y="10350"/>
                    <a:pt x="20396" y="9147"/>
                    <a:pt x="19622" y="8016"/>
                  </a:cubicBezTo>
                  <a:cubicBezTo>
                    <a:pt x="18776" y="6766"/>
                    <a:pt x="17848" y="5587"/>
                    <a:pt x="16752" y="4552"/>
                  </a:cubicBezTo>
                  <a:cubicBezTo>
                    <a:pt x="15693" y="3551"/>
                    <a:pt x="14585" y="2599"/>
                    <a:pt x="13383" y="1765"/>
                  </a:cubicBezTo>
                  <a:cubicBezTo>
                    <a:pt x="12192" y="956"/>
                    <a:pt x="10906" y="349"/>
                    <a:pt x="9489" y="51"/>
                  </a:cubicBezTo>
                  <a:cubicBezTo>
                    <a:pt x="9337" y="18"/>
                    <a:pt x="9204" y="1"/>
                    <a:pt x="9086" y="1"/>
                  </a:cubicBezTo>
                  <a:close/>
                </a:path>
              </a:pathLst>
            </a:custGeom>
            <a:solidFill>
              <a:srgbClr val="EEB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7"/>
            <p:cNvSpPr/>
            <p:nvPr/>
          </p:nvSpPr>
          <p:spPr>
            <a:xfrm>
              <a:off x="1068221" y="1351152"/>
              <a:ext cx="1080372" cy="1386019"/>
            </a:xfrm>
            <a:custGeom>
              <a:avLst/>
              <a:gdLst/>
              <a:ahLst/>
              <a:cxnLst/>
              <a:rect l="l" t="t" r="r" b="b"/>
              <a:pathLst>
                <a:path w="18741" h="24043" extrusionOk="0">
                  <a:moveTo>
                    <a:pt x="17777" y="0"/>
                  </a:moveTo>
                  <a:cubicBezTo>
                    <a:pt x="17610" y="0"/>
                    <a:pt x="17446" y="31"/>
                    <a:pt x="17276" y="31"/>
                  </a:cubicBezTo>
                  <a:cubicBezTo>
                    <a:pt x="17089" y="28"/>
                    <a:pt x="16902" y="26"/>
                    <a:pt x="16716" y="26"/>
                  </a:cubicBezTo>
                  <a:cubicBezTo>
                    <a:pt x="16157" y="26"/>
                    <a:pt x="15603" y="46"/>
                    <a:pt x="15050" y="126"/>
                  </a:cubicBezTo>
                  <a:cubicBezTo>
                    <a:pt x="13026" y="424"/>
                    <a:pt x="11097" y="1007"/>
                    <a:pt x="9251" y="1900"/>
                  </a:cubicBezTo>
                  <a:cubicBezTo>
                    <a:pt x="7573" y="2722"/>
                    <a:pt x="5989" y="3662"/>
                    <a:pt x="4644" y="4972"/>
                  </a:cubicBezTo>
                  <a:cubicBezTo>
                    <a:pt x="2917" y="6639"/>
                    <a:pt x="1750" y="8675"/>
                    <a:pt x="917" y="10925"/>
                  </a:cubicBezTo>
                  <a:cubicBezTo>
                    <a:pt x="214" y="12842"/>
                    <a:pt x="72" y="14866"/>
                    <a:pt x="12" y="16461"/>
                  </a:cubicBezTo>
                  <a:cubicBezTo>
                    <a:pt x="0" y="18438"/>
                    <a:pt x="262" y="19926"/>
                    <a:pt x="726" y="21391"/>
                  </a:cubicBezTo>
                  <a:cubicBezTo>
                    <a:pt x="929" y="22022"/>
                    <a:pt x="1131" y="22653"/>
                    <a:pt x="1500" y="23236"/>
                  </a:cubicBezTo>
                  <a:cubicBezTo>
                    <a:pt x="1854" y="23787"/>
                    <a:pt x="2465" y="24043"/>
                    <a:pt x="3061" y="24043"/>
                  </a:cubicBezTo>
                  <a:cubicBezTo>
                    <a:pt x="3508" y="24043"/>
                    <a:pt x="3946" y="23899"/>
                    <a:pt x="4263" y="23629"/>
                  </a:cubicBezTo>
                  <a:cubicBezTo>
                    <a:pt x="4679" y="23260"/>
                    <a:pt x="5048" y="22855"/>
                    <a:pt x="5382" y="22415"/>
                  </a:cubicBezTo>
                  <a:cubicBezTo>
                    <a:pt x="6215" y="21307"/>
                    <a:pt x="6942" y="20117"/>
                    <a:pt x="7680" y="18950"/>
                  </a:cubicBezTo>
                  <a:cubicBezTo>
                    <a:pt x="8775" y="17176"/>
                    <a:pt x="9894" y="15402"/>
                    <a:pt x="11168" y="13759"/>
                  </a:cubicBezTo>
                  <a:cubicBezTo>
                    <a:pt x="13514" y="10723"/>
                    <a:pt x="15574" y="7508"/>
                    <a:pt x="17598" y="4258"/>
                  </a:cubicBezTo>
                  <a:cubicBezTo>
                    <a:pt x="18098" y="3472"/>
                    <a:pt x="18467" y="2614"/>
                    <a:pt x="18645" y="1698"/>
                  </a:cubicBezTo>
                  <a:cubicBezTo>
                    <a:pt x="18741" y="1186"/>
                    <a:pt x="18717" y="698"/>
                    <a:pt x="18372" y="269"/>
                  </a:cubicBezTo>
                  <a:cubicBezTo>
                    <a:pt x="18264" y="138"/>
                    <a:pt x="18157" y="55"/>
                    <a:pt x="17979" y="19"/>
                  </a:cubicBezTo>
                  <a:cubicBezTo>
                    <a:pt x="17911" y="5"/>
                    <a:pt x="17844" y="0"/>
                    <a:pt x="17777" y="0"/>
                  </a:cubicBezTo>
                  <a:close/>
                </a:path>
              </a:pathLst>
            </a:custGeom>
            <a:solidFill>
              <a:srgbClr val="1E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37"/>
            <p:cNvSpPr/>
            <p:nvPr/>
          </p:nvSpPr>
          <p:spPr>
            <a:xfrm>
              <a:off x="1084651" y="1363546"/>
              <a:ext cx="1048147" cy="1359847"/>
            </a:xfrm>
            <a:custGeom>
              <a:avLst/>
              <a:gdLst/>
              <a:ahLst/>
              <a:cxnLst/>
              <a:rect l="l" t="t" r="r" b="b"/>
              <a:pathLst>
                <a:path w="18182" h="23589" extrusionOk="0">
                  <a:moveTo>
                    <a:pt x="17093" y="0"/>
                  </a:moveTo>
                  <a:cubicBezTo>
                    <a:pt x="16873" y="0"/>
                    <a:pt x="16658" y="33"/>
                    <a:pt x="16443" y="42"/>
                  </a:cubicBezTo>
                  <a:cubicBezTo>
                    <a:pt x="15872" y="54"/>
                    <a:pt x="15312" y="78"/>
                    <a:pt x="14753" y="173"/>
                  </a:cubicBezTo>
                  <a:cubicBezTo>
                    <a:pt x="12741" y="506"/>
                    <a:pt x="10812" y="1090"/>
                    <a:pt x="8978" y="1995"/>
                  </a:cubicBezTo>
                  <a:cubicBezTo>
                    <a:pt x="7335" y="2804"/>
                    <a:pt x="5764" y="3757"/>
                    <a:pt x="4454" y="5055"/>
                  </a:cubicBezTo>
                  <a:cubicBezTo>
                    <a:pt x="2823" y="6650"/>
                    <a:pt x="1715" y="8591"/>
                    <a:pt x="930" y="10710"/>
                  </a:cubicBezTo>
                  <a:cubicBezTo>
                    <a:pt x="227" y="12615"/>
                    <a:pt x="49" y="14615"/>
                    <a:pt x="13" y="16342"/>
                  </a:cubicBezTo>
                  <a:cubicBezTo>
                    <a:pt x="1" y="18175"/>
                    <a:pt x="191" y="19413"/>
                    <a:pt x="656" y="20949"/>
                  </a:cubicBezTo>
                  <a:cubicBezTo>
                    <a:pt x="846" y="21592"/>
                    <a:pt x="1025" y="22235"/>
                    <a:pt x="1382" y="22807"/>
                  </a:cubicBezTo>
                  <a:cubicBezTo>
                    <a:pt x="1620" y="23176"/>
                    <a:pt x="1918" y="23450"/>
                    <a:pt x="2370" y="23545"/>
                  </a:cubicBezTo>
                  <a:cubicBezTo>
                    <a:pt x="2510" y="23574"/>
                    <a:pt x="2645" y="23588"/>
                    <a:pt x="2776" y="23588"/>
                  </a:cubicBezTo>
                  <a:cubicBezTo>
                    <a:pt x="3239" y="23588"/>
                    <a:pt x="3649" y="23409"/>
                    <a:pt x="4001" y="23057"/>
                  </a:cubicBezTo>
                  <a:cubicBezTo>
                    <a:pt x="4466" y="22604"/>
                    <a:pt x="4894" y="22116"/>
                    <a:pt x="5240" y="21569"/>
                  </a:cubicBezTo>
                  <a:cubicBezTo>
                    <a:pt x="6168" y="20080"/>
                    <a:pt x="7133" y="18616"/>
                    <a:pt x="8061" y="17116"/>
                  </a:cubicBezTo>
                  <a:cubicBezTo>
                    <a:pt x="9204" y="15294"/>
                    <a:pt x="10478" y="13556"/>
                    <a:pt x="11788" y="11841"/>
                  </a:cubicBezTo>
                  <a:cubicBezTo>
                    <a:pt x="13503" y="9603"/>
                    <a:pt x="15027" y="7222"/>
                    <a:pt x="16539" y="4840"/>
                  </a:cubicBezTo>
                  <a:cubicBezTo>
                    <a:pt x="17134" y="3912"/>
                    <a:pt x="17694" y="2971"/>
                    <a:pt x="18003" y="1888"/>
                  </a:cubicBezTo>
                  <a:cubicBezTo>
                    <a:pt x="18110" y="1483"/>
                    <a:pt x="18182" y="1066"/>
                    <a:pt x="18075" y="649"/>
                  </a:cubicBezTo>
                  <a:cubicBezTo>
                    <a:pt x="17979" y="256"/>
                    <a:pt x="17741" y="78"/>
                    <a:pt x="17348" y="18"/>
                  </a:cubicBezTo>
                  <a:cubicBezTo>
                    <a:pt x="17262" y="5"/>
                    <a:pt x="17177" y="0"/>
                    <a:pt x="17093" y="0"/>
                  </a:cubicBezTo>
                  <a:close/>
                </a:path>
              </a:pathLst>
            </a:custGeom>
            <a:solidFill>
              <a:srgbClr val="E071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7"/>
            <p:cNvSpPr/>
            <p:nvPr/>
          </p:nvSpPr>
          <p:spPr>
            <a:xfrm>
              <a:off x="1211648" y="2809514"/>
              <a:ext cx="1298683" cy="538024"/>
            </a:xfrm>
            <a:custGeom>
              <a:avLst/>
              <a:gdLst/>
              <a:ahLst/>
              <a:cxnLst/>
              <a:rect l="l" t="t" r="r" b="b"/>
              <a:pathLst>
                <a:path w="22528" h="9333" extrusionOk="0">
                  <a:moveTo>
                    <a:pt x="1358" y="1"/>
                  </a:moveTo>
                  <a:cubicBezTo>
                    <a:pt x="1106" y="1"/>
                    <a:pt x="855" y="41"/>
                    <a:pt x="608" y="153"/>
                  </a:cubicBezTo>
                  <a:cubicBezTo>
                    <a:pt x="191" y="343"/>
                    <a:pt x="1" y="700"/>
                    <a:pt x="84" y="1165"/>
                  </a:cubicBezTo>
                  <a:cubicBezTo>
                    <a:pt x="120" y="1367"/>
                    <a:pt x="191" y="1546"/>
                    <a:pt x="274" y="1736"/>
                  </a:cubicBezTo>
                  <a:cubicBezTo>
                    <a:pt x="548" y="2296"/>
                    <a:pt x="929" y="2796"/>
                    <a:pt x="1370" y="3248"/>
                  </a:cubicBezTo>
                  <a:cubicBezTo>
                    <a:pt x="2977" y="4879"/>
                    <a:pt x="4739" y="6284"/>
                    <a:pt x="6787" y="7332"/>
                  </a:cubicBezTo>
                  <a:cubicBezTo>
                    <a:pt x="6870" y="7380"/>
                    <a:pt x="6954" y="7415"/>
                    <a:pt x="6978" y="7523"/>
                  </a:cubicBezTo>
                  <a:cubicBezTo>
                    <a:pt x="7049" y="7868"/>
                    <a:pt x="7144" y="8201"/>
                    <a:pt x="7073" y="8558"/>
                  </a:cubicBezTo>
                  <a:cubicBezTo>
                    <a:pt x="7049" y="8689"/>
                    <a:pt x="7061" y="8844"/>
                    <a:pt x="7085" y="8987"/>
                  </a:cubicBezTo>
                  <a:cubicBezTo>
                    <a:pt x="7131" y="9219"/>
                    <a:pt x="7141" y="9270"/>
                    <a:pt x="7290" y="9270"/>
                  </a:cubicBezTo>
                  <a:cubicBezTo>
                    <a:pt x="7332" y="9270"/>
                    <a:pt x="7386" y="9266"/>
                    <a:pt x="7454" y="9261"/>
                  </a:cubicBezTo>
                  <a:lnTo>
                    <a:pt x="7692" y="9261"/>
                  </a:lnTo>
                  <a:cubicBezTo>
                    <a:pt x="7831" y="9259"/>
                    <a:pt x="7971" y="9258"/>
                    <a:pt x="8110" y="9258"/>
                  </a:cubicBezTo>
                  <a:cubicBezTo>
                    <a:pt x="9281" y="9258"/>
                    <a:pt x="10446" y="9327"/>
                    <a:pt x="11610" y="9327"/>
                  </a:cubicBezTo>
                  <a:cubicBezTo>
                    <a:pt x="11808" y="9327"/>
                    <a:pt x="12006" y="9325"/>
                    <a:pt x="12204" y="9320"/>
                  </a:cubicBezTo>
                  <a:cubicBezTo>
                    <a:pt x="13074" y="9297"/>
                    <a:pt x="13955" y="9332"/>
                    <a:pt x="14824" y="9273"/>
                  </a:cubicBezTo>
                  <a:cubicBezTo>
                    <a:pt x="15201" y="9249"/>
                    <a:pt x="15578" y="9242"/>
                    <a:pt x="15955" y="9242"/>
                  </a:cubicBezTo>
                  <a:cubicBezTo>
                    <a:pt x="16395" y="9242"/>
                    <a:pt x="16835" y="9251"/>
                    <a:pt x="17275" y="9251"/>
                  </a:cubicBezTo>
                  <a:cubicBezTo>
                    <a:pt x="17387" y="9251"/>
                    <a:pt x="17498" y="9250"/>
                    <a:pt x="17610" y="9249"/>
                  </a:cubicBezTo>
                  <a:cubicBezTo>
                    <a:pt x="18908" y="9225"/>
                    <a:pt x="20182" y="9094"/>
                    <a:pt x="21456" y="8880"/>
                  </a:cubicBezTo>
                  <a:cubicBezTo>
                    <a:pt x="21563" y="8856"/>
                    <a:pt x="21634" y="8820"/>
                    <a:pt x="21706" y="8737"/>
                  </a:cubicBezTo>
                  <a:cubicBezTo>
                    <a:pt x="21896" y="8523"/>
                    <a:pt x="21908" y="8261"/>
                    <a:pt x="21932" y="7999"/>
                  </a:cubicBezTo>
                  <a:cubicBezTo>
                    <a:pt x="21991" y="7523"/>
                    <a:pt x="22015" y="7046"/>
                    <a:pt x="22396" y="6677"/>
                  </a:cubicBezTo>
                  <a:cubicBezTo>
                    <a:pt x="22432" y="6653"/>
                    <a:pt x="22444" y="6594"/>
                    <a:pt x="22468" y="6546"/>
                  </a:cubicBezTo>
                  <a:cubicBezTo>
                    <a:pt x="22527" y="6427"/>
                    <a:pt x="22503" y="6356"/>
                    <a:pt x="22361" y="6344"/>
                  </a:cubicBezTo>
                  <a:cubicBezTo>
                    <a:pt x="22170" y="6344"/>
                    <a:pt x="21991" y="6320"/>
                    <a:pt x="21813" y="6320"/>
                  </a:cubicBezTo>
                  <a:cubicBezTo>
                    <a:pt x="21348" y="6308"/>
                    <a:pt x="20884" y="6320"/>
                    <a:pt x="20420" y="6284"/>
                  </a:cubicBezTo>
                  <a:cubicBezTo>
                    <a:pt x="19372" y="6201"/>
                    <a:pt x="18348" y="6022"/>
                    <a:pt x="17324" y="5820"/>
                  </a:cubicBezTo>
                  <a:cubicBezTo>
                    <a:pt x="15824" y="5522"/>
                    <a:pt x="14324" y="5213"/>
                    <a:pt x="12871" y="4701"/>
                  </a:cubicBezTo>
                  <a:cubicBezTo>
                    <a:pt x="10180" y="3736"/>
                    <a:pt x="7621" y="2451"/>
                    <a:pt x="5037" y="1224"/>
                  </a:cubicBezTo>
                  <a:cubicBezTo>
                    <a:pt x="4073" y="772"/>
                    <a:pt x="3120" y="295"/>
                    <a:pt x="2060" y="81"/>
                  </a:cubicBezTo>
                  <a:cubicBezTo>
                    <a:pt x="1826" y="35"/>
                    <a:pt x="1591" y="1"/>
                    <a:pt x="1358" y="1"/>
                  </a:cubicBezTo>
                  <a:close/>
                </a:path>
              </a:pathLst>
            </a:custGeom>
            <a:solidFill>
              <a:srgbClr val="1E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7"/>
            <p:cNvSpPr/>
            <p:nvPr/>
          </p:nvSpPr>
          <p:spPr>
            <a:xfrm>
              <a:off x="1223293" y="2824272"/>
              <a:ext cx="1266400" cy="510296"/>
            </a:xfrm>
            <a:custGeom>
              <a:avLst/>
              <a:gdLst/>
              <a:ahLst/>
              <a:cxnLst/>
              <a:rect l="l" t="t" r="r" b="b"/>
              <a:pathLst>
                <a:path w="21968" h="8852" extrusionOk="0">
                  <a:moveTo>
                    <a:pt x="1100" y="0"/>
                  </a:moveTo>
                  <a:cubicBezTo>
                    <a:pt x="904" y="0"/>
                    <a:pt x="709" y="29"/>
                    <a:pt x="513" y="111"/>
                  </a:cubicBezTo>
                  <a:cubicBezTo>
                    <a:pt x="144" y="278"/>
                    <a:pt x="1" y="563"/>
                    <a:pt x="96" y="956"/>
                  </a:cubicBezTo>
                  <a:cubicBezTo>
                    <a:pt x="132" y="1147"/>
                    <a:pt x="215" y="1325"/>
                    <a:pt x="299" y="1504"/>
                  </a:cubicBezTo>
                  <a:cubicBezTo>
                    <a:pt x="572" y="2028"/>
                    <a:pt x="930" y="2480"/>
                    <a:pt x="1346" y="2885"/>
                  </a:cubicBezTo>
                  <a:cubicBezTo>
                    <a:pt x="2942" y="4492"/>
                    <a:pt x="4704" y="5885"/>
                    <a:pt x="6740" y="6886"/>
                  </a:cubicBezTo>
                  <a:cubicBezTo>
                    <a:pt x="6883" y="6945"/>
                    <a:pt x="6954" y="7040"/>
                    <a:pt x="6990" y="7183"/>
                  </a:cubicBezTo>
                  <a:cubicBezTo>
                    <a:pt x="7073" y="7517"/>
                    <a:pt x="7121" y="7850"/>
                    <a:pt x="7085" y="8195"/>
                  </a:cubicBezTo>
                  <a:cubicBezTo>
                    <a:pt x="7073" y="8386"/>
                    <a:pt x="7038" y="8588"/>
                    <a:pt x="7097" y="8791"/>
                  </a:cubicBezTo>
                  <a:cubicBezTo>
                    <a:pt x="7359" y="8791"/>
                    <a:pt x="7621" y="8785"/>
                    <a:pt x="7883" y="8785"/>
                  </a:cubicBezTo>
                  <a:cubicBezTo>
                    <a:pt x="8014" y="8785"/>
                    <a:pt x="8145" y="8787"/>
                    <a:pt x="8276" y="8791"/>
                  </a:cubicBezTo>
                  <a:cubicBezTo>
                    <a:pt x="9633" y="8814"/>
                    <a:pt x="10990" y="8850"/>
                    <a:pt x="12348" y="8850"/>
                  </a:cubicBezTo>
                  <a:cubicBezTo>
                    <a:pt x="12467" y="8851"/>
                    <a:pt x="12586" y="8851"/>
                    <a:pt x="12705" y="8851"/>
                  </a:cubicBezTo>
                  <a:cubicBezTo>
                    <a:pt x="14134" y="8851"/>
                    <a:pt x="15562" y="8791"/>
                    <a:pt x="16991" y="8791"/>
                  </a:cubicBezTo>
                  <a:cubicBezTo>
                    <a:pt x="18289" y="8791"/>
                    <a:pt x="19599" y="8695"/>
                    <a:pt x="20885" y="8433"/>
                  </a:cubicBezTo>
                  <a:cubicBezTo>
                    <a:pt x="21551" y="8291"/>
                    <a:pt x="21420" y="8433"/>
                    <a:pt x="21539" y="7790"/>
                  </a:cubicBezTo>
                  <a:cubicBezTo>
                    <a:pt x="21551" y="7695"/>
                    <a:pt x="21551" y="7600"/>
                    <a:pt x="21551" y="7505"/>
                  </a:cubicBezTo>
                  <a:cubicBezTo>
                    <a:pt x="21539" y="7064"/>
                    <a:pt x="21575" y="6647"/>
                    <a:pt x="21968" y="6350"/>
                  </a:cubicBezTo>
                  <a:cubicBezTo>
                    <a:pt x="21968" y="6338"/>
                    <a:pt x="21956" y="6314"/>
                    <a:pt x="21944" y="6302"/>
                  </a:cubicBezTo>
                  <a:lnTo>
                    <a:pt x="21599" y="6302"/>
                  </a:lnTo>
                  <a:cubicBezTo>
                    <a:pt x="21430" y="6306"/>
                    <a:pt x="21260" y="6308"/>
                    <a:pt x="21092" y="6308"/>
                  </a:cubicBezTo>
                  <a:cubicBezTo>
                    <a:pt x="20714" y="6308"/>
                    <a:pt x="20338" y="6296"/>
                    <a:pt x="19968" y="6255"/>
                  </a:cubicBezTo>
                  <a:cubicBezTo>
                    <a:pt x="18468" y="6088"/>
                    <a:pt x="16979" y="5850"/>
                    <a:pt x="15503" y="5504"/>
                  </a:cubicBezTo>
                  <a:cubicBezTo>
                    <a:pt x="14479" y="5254"/>
                    <a:pt x="13443" y="5040"/>
                    <a:pt x="12443" y="4671"/>
                  </a:cubicBezTo>
                  <a:cubicBezTo>
                    <a:pt x="9752" y="3683"/>
                    <a:pt x="7180" y="2421"/>
                    <a:pt x="4585" y="1182"/>
                  </a:cubicBezTo>
                  <a:cubicBezTo>
                    <a:pt x="3692" y="754"/>
                    <a:pt x="2787" y="313"/>
                    <a:pt x="1799" y="87"/>
                  </a:cubicBezTo>
                  <a:cubicBezTo>
                    <a:pt x="1566" y="42"/>
                    <a:pt x="1333" y="0"/>
                    <a:pt x="1100" y="0"/>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 name="Google Shape;64;p19">
            <a:extLst>
              <a:ext uri="{FF2B5EF4-FFF2-40B4-BE49-F238E27FC236}">
                <a16:creationId xmlns:a16="http://schemas.microsoft.com/office/drawing/2014/main" id="{226C6A93-1CE8-3903-A1DC-5F23976664A6}"/>
              </a:ext>
            </a:extLst>
          </p:cNvPr>
          <p:cNvSpPr txBox="1">
            <a:spLocks/>
          </p:cNvSpPr>
          <p:nvPr/>
        </p:nvSpPr>
        <p:spPr>
          <a:xfrm>
            <a:off x="3671013" y="1913148"/>
            <a:ext cx="3300900" cy="102441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1pPr>
            <a:lvl2pPr marR="0" lvl="1"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9pPr>
          </a:lstStyle>
          <a:p>
            <a:pPr algn="r"/>
            <a:r>
              <a:rPr lang="vi-VN" sz="6600" dirty="0">
                <a:latin typeface="#9Slide07 Cadena" panose="02000503000000020004" pitchFamily="2" charset="0"/>
              </a:rPr>
              <a:t>BÀI TẬP</a:t>
            </a:r>
            <a:endParaRPr lang="en-US" sz="6600" dirty="0">
              <a:latin typeface="#9Slide07 Cadena" panose="02000503000000020004" pitchFamily="2" charset="0"/>
            </a:endParaRPr>
          </a:p>
        </p:txBody>
      </p:sp>
      <p:grpSp>
        <p:nvGrpSpPr>
          <p:cNvPr id="52" name="Google Shape;1089;p26">
            <a:extLst>
              <a:ext uri="{FF2B5EF4-FFF2-40B4-BE49-F238E27FC236}">
                <a16:creationId xmlns:a16="http://schemas.microsoft.com/office/drawing/2014/main" id="{7116554C-EC83-1D39-F02F-304644F93EC9}"/>
              </a:ext>
            </a:extLst>
          </p:cNvPr>
          <p:cNvGrpSpPr/>
          <p:nvPr/>
        </p:nvGrpSpPr>
        <p:grpSpPr>
          <a:xfrm rot="10800000">
            <a:off x="7708234" y="4206"/>
            <a:ext cx="610401" cy="986041"/>
            <a:chOff x="7772440" y="1784767"/>
            <a:chExt cx="913200" cy="1475181"/>
          </a:xfrm>
        </p:grpSpPr>
        <p:sp>
          <p:nvSpPr>
            <p:cNvPr id="53" name="Google Shape;1090;p26">
              <a:extLst>
                <a:ext uri="{FF2B5EF4-FFF2-40B4-BE49-F238E27FC236}">
                  <a16:creationId xmlns:a16="http://schemas.microsoft.com/office/drawing/2014/main" id="{058522E6-CCAC-8BDF-AA92-F19E38876B17}"/>
                </a:ext>
              </a:extLst>
            </p:cNvPr>
            <p:cNvSpPr/>
            <p:nvPr/>
          </p:nvSpPr>
          <p:spPr>
            <a:xfrm>
              <a:off x="7864559" y="2528349"/>
              <a:ext cx="724967" cy="241682"/>
            </a:xfrm>
            <a:custGeom>
              <a:avLst/>
              <a:gdLst/>
              <a:ahLst/>
              <a:cxnLst/>
              <a:rect l="l" t="t" r="r" b="b"/>
              <a:pathLst>
                <a:path w="9074" h="3025" extrusionOk="0">
                  <a:moveTo>
                    <a:pt x="0" y="0"/>
                  </a:moveTo>
                  <a:lnTo>
                    <a:pt x="0" y="0"/>
                  </a:lnTo>
                  <a:cubicBezTo>
                    <a:pt x="84" y="167"/>
                    <a:pt x="151" y="335"/>
                    <a:pt x="234" y="485"/>
                  </a:cubicBezTo>
                  <a:cubicBezTo>
                    <a:pt x="568" y="1086"/>
                    <a:pt x="886" y="1721"/>
                    <a:pt x="1370" y="2223"/>
                  </a:cubicBezTo>
                  <a:cubicBezTo>
                    <a:pt x="1888" y="2774"/>
                    <a:pt x="1922" y="3025"/>
                    <a:pt x="2740" y="3025"/>
                  </a:cubicBezTo>
                  <a:lnTo>
                    <a:pt x="6032" y="2774"/>
                  </a:lnTo>
                  <a:cubicBezTo>
                    <a:pt x="6517" y="2741"/>
                    <a:pt x="7502" y="2841"/>
                    <a:pt x="7803" y="2406"/>
                  </a:cubicBezTo>
                  <a:cubicBezTo>
                    <a:pt x="8238" y="1788"/>
                    <a:pt x="8639" y="1137"/>
                    <a:pt x="8923" y="452"/>
                  </a:cubicBezTo>
                  <a:cubicBezTo>
                    <a:pt x="8973" y="318"/>
                    <a:pt x="9023" y="201"/>
                    <a:pt x="9073" y="67"/>
                  </a:cubicBezTo>
                  <a:lnTo>
                    <a:pt x="9073" y="67"/>
                  </a:lnTo>
                  <a:cubicBezTo>
                    <a:pt x="8478" y="77"/>
                    <a:pt x="7883" y="81"/>
                    <a:pt x="7288" y="81"/>
                  </a:cubicBezTo>
                  <a:cubicBezTo>
                    <a:pt x="4859" y="81"/>
                    <a:pt x="2429" y="14"/>
                    <a:pt x="0" y="0"/>
                  </a:cubicBez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91;p26">
              <a:extLst>
                <a:ext uri="{FF2B5EF4-FFF2-40B4-BE49-F238E27FC236}">
                  <a16:creationId xmlns:a16="http://schemas.microsoft.com/office/drawing/2014/main" id="{5DD33A83-E45F-DEFC-A948-8CE3A7DD0323}"/>
                </a:ext>
              </a:extLst>
            </p:cNvPr>
            <p:cNvSpPr/>
            <p:nvPr/>
          </p:nvSpPr>
          <p:spPr>
            <a:xfrm>
              <a:off x="7772440" y="1784767"/>
              <a:ext cx="913200" cy="1475181"/>
            </a:xfrm>
            <a:custGeom>
              <a:avLst/>
              <a:gdLst/>
              <a:ahLst/>
              <a:cxnLst/>
              <a:rect l="l" t="t" r="r" b="b"/>
              <a:pathLst>
                <a:path w="11430" h="18464" extrusionOk="0">
                  <a:moveTo>
                    <a:pt x="9775" y="13518"/>
                  </a:moveTo>
                  <a:cubicBezTo>
                    <a:pt x="9875" y="13802"/>
                    <a:pt x="9892" y="14103"/>
                    <a:pt x="9775" y="14370"/>
                  </a:cubicBezTo>
                  <a:cubicBezTo>
                    <a:pt x="9608" y="14754"/>
                    <a:pt x="9725" y="14754"/>
                    <a:pt x="9758" y="15172"/>
                  </a:cubicBezTo>
                  <a:cubicBezTo>
                    <a:pt x="9825" y="16108"/>
                    <a:pt x="8689" y="15840"/>
                    <a:pt x="8438" y="16509"/>
                  </a:cubicBezTo>
                  <a:cubicBezTo>
                    <a:pt x="7870" y="18046"/>
                    <a:pt x="5848" y="18464"/>
                    <a:pt x="4378" y="17896"/>
                  </a:cubicBezTo>
                  <a:cubicBezTo>
                    <a:pt x="3693" y="17628"/>
                    <a:pt x="3526" y="17127"/>
                    <a:pt x="3292" y="16475"/>
                  </a:cubicBezTo>
                  <a:cubicBezTo>
                    <a:pt x="2690" y="16292"/>
                    <a:pt x="2122" y="16058"/>
                    <a:pt x="2139" y="15306"/>
                  </a:cubicBezTo>
                  <a:cubicBezTo>
                    <a:pt x="2139" y="14988"/>
                    <a:pt x="2373" y="14888"/>
                    <a:pt x="2206" y="14571"/>
                  </a:cubicBezTo>
                  <a:cubicBezTo>
                    <a:pt x="2056" y="14287"/>
                    <a:pt x="1855" y="14036"/>
                    <a:pt x="2122" y="13735"/>
                  </a:cubicBezTo>
                  <a:cubicBezTo>
                    <a:pt x="1721" y="13050"/>
                    <a:pt x="1705" y="12549"/>
                    <a:pt x="2557" y="12348"/>
                  </a:cubicBezTo>
                  <a:cubicBezTo>
                    <a:pt x="1855" y="11145"/>
                    <a:pt x="1020" y="10126"/>
                    <a:pt x="535" y="8789"/>
                  </a:cubicBezTo>
                  <a:cubicBezTo>
                    <a:pt x="0" y="7269"/>
                    <a:pt x="17" y="5565"/>
                    <a:pt x="485" y="4027"/>
                  </a:cubicBezTo>
                  <a:cubicBezTo>
                    <a:pt x="1354" y="1103"/>
                    <a:pt x="5581" y="1"/>
                    <a:pt x="8171" y="652"/>
                  </a:cubicBezTo>
                  <a:cubicBezTo>
                    <a:pt x="9407" y="970"/>
                    <a:pt x="10360" y="1822"/>
                    <a:pt x="10928" y="2941"/>
                  </a:cubicBezTo>
                  <a:cubicBezTo>
                    <a:pt x="11229" y="3526"/>
                    <a:pt x="11429" y="4144"/>
                    <a:pt x="11412" y="4813"/>
                  </a:cubicBezTo>
                  <a:cubicBezTo>
                    <a:pt x="11396" y="5481"/>
                    <a:pt x="11429" y="6417"/>
                    <a:pt x="11245" y="7052"/>
                  </a:cubicBezTo>
                  <a:cubicBezTo>
                    <a:pt x="10811" y="8589"/>
                    <a:pt x="10393" y="9959"/>
                    <a:pt x="9658" y="11379"/>
                  </a:cubicBezTo>
                  <a:cubicBezTo>
                    <a:pt x="9257" y="12181"/>
                    <a:pt x="9441" y="11847"/>
                    <a:pt x="9925" y="12315"/>
                  </a:cubicBezTo>
                  <a:cubicBezTo>
                    <a:pt x="10343" y="12733"/>
                    <a:pt x="9959" y="13150"/>
                    <a:pt x="9775" y="13518"/>
                  </a:cubicBezTo>
                  <a:cubicBezTo>
                    <a:pt x="9909" y="13919"/>
                    <a:pt x="9775" y="13518"/>
                    <a:pt x="9775" y="13518"/>
                  </a:cubicBezTo>
                  <a:close/>
                  <a:moveTo>
                    <a:pt x="7185" y="12098"/>
                  </a:moveTo>
                  <a:cubicBezTo>
                    <a:pt x="7670" y="12048"/>
                    <a:pt x="8655" y="12148"/>
                    <a:pt x="8973" y="11713"/>
                  </a:cubicBezTo>
                  <a:cubicBezTo>
                    <a:pt x="9391" y="11095"/>
                    <a:pt x="9792" y="10460"/>
                    <a:pt x="10076" y="9759"/>
                  </a:cubicBezTo>
                  <a:cubicBezTo>
                    <a:pt x="10660" y="8338"/>
                    <a:pt x="11011" y="6784"/>
                    <a:pt x="11045" y="5264"/>
                  </a:cubicBezTo>
                  <a:cubicBezTo>
                    <a:pt x="11112" y="2474"/>
                    <a:pt x="8756" y="619"/>
                    <a:pt x="6049" y="920"/>
                  </a:cubicBezTo>
                  <a:cubicBezTo>
                    <a:pt x="4712" y="1053"/>
                    <a:pt x="3392" y="1471"/>
                    <a:pt x="2356" y="2340"/>
                  </a:cubicBezTo>
                  <a:cubicBezTo>
                    <a:pt x="1203" y="3292"/>
                    <a:pt x="736" y="4228"/>
                    <a:pt x="568" y="5732"/>
                  </a:cubicBezTo>
                  <a:cubicBezTo>
                    <a:pt x="418" y="7119"/>
                    <a:pt x="736" y="8555"/>
                    <a:pt x="1387" y="9792"/>
                  </a:cubicBezTo>
                  <a:cubicBezTo>
                    <a:pt x="1721" y="10410"/>
                    <a:pt x="2039" y="11028"/>
                    <a:pt x="2523" y="11530"/>
                  </a:cubicBezTo>
                  <a:cubicBezTo>
                    <a:pt x="3041" y="12081"/>
                    <a:pt x="3075" y="12348"/>
                    <a:pt x="3893" y="12348"/>
                  </a:cubicBezTo>
                  <a:moveTo>
                    <a:pt x="3810" y="12733"/>
                  </a:moveTo>
                  <a:cubicBezTo>
                    <a:pt x="3492" y="12749"/>
                    <a:pt x="1354" y="12950"/>
                    <a:pt x="2624" y="13485"/>
                  </a:cubicBezTo>
                  <a:cubicBezTo>
                    <a:pt x="3576" y="13869"/>
                    <a:pt x="5213" y="13585"/>
                    <a:pt x="6216" y="13551"/>
                  </a:cubicBezTo>
                  <a:cubicBezTo>
                    <a:pt x="6717" y="13518"/>
                    <a:pt x="9357" y="13635"/>
                    <a:pt x="9541" y="13050"/>
                  </a:cubicBezTo>
                  <a:cubicBezTo>
                    <a:pt x="9875" y="12014"/>
                    <a:pt x="7202" y="12499"/>
                    <a:pt x="6817" y="12549"/>
                  </a:cubicBezTo>
                  <a:moveTo>
                    <a:pt x="6751" y="16058"/>
                  </a:moveTo>
                  <a:cubicBezTo>
                    <a:pt x="7118" y="16108"/>
                    <a:pt x="10126" y="15490"/>
                    <a:pt x="9190" y="14921"/>
                  </a:cubicBezTo>
                  <a:cubicBezTo>
                    <a:pt x="8839" y="14704"/>
                    <a:pt x="7553" y="15055"/>
                    <a:pt x="7135" y="15089"/>
                  </a:cubicBezTo>
                  <a:cubicBezTo>
                    <a:pt x="6333" y="15139"/>
                    <a:pt x="5514" y="15205"/>
                    <a:pt x="4712" y="15256"/>
                  </a:cubicBezTo>
                  <a:cubicBezTo>
                    <a:pt x="4161" y="15289"/>
                    <a:pt x="3593" y="15322"/>
                    <a:pt x="3058" y="15139"/>
                  </a:cubicBezTo>
                  <a:cubicBezTo>
                    <a:pt x="2323" y="14888"/>
                    <a:pt x="2406" y="15857"/>
                    <a:pt x="2958" y="16007"/>
                  </a:cubicBezTo>
                  <a:cubicBezTo>
                    <a:pt x="4144" y="16358"/>
                    <a:pt x="5548" y="16091"/>
                    <a:pt x="6751" y="16058"/>
                  </a:cubicBezTo>
                  <a:cubicBezTo>
                    <a:pt x="7302" y="16124"/>
                    <a:pt x="6751" y="16058"/>
                    <a:pt x="6751" y="16058"/>
                  </a:cubicBezTo>
                  <a:close/>
                  <a:moveTo>
                    <a:pt x="6316" y="14788"/>
                  </a:moveTo>
                  <a:cubicBezTo>
                    <a:pt x="6851" y="14738"/>
                    <a:pt x="9207" y="14754"/>
                    <a:pt x="9374" y="14069"/>
                  </a:cubicBezTo>
                  <a:cubicBezTo>
                    <a:pt x="9508" y="13451"/>
                    <a:pt x="6701" y="13852"/>
                    <a:pt x="6233" y="13886"/>
                  </a:cubicBezTo>
                  <a:cubicBezTo>
                    <a:pt x="5782" y="13919"/>
                    <a:pt x="2457" y="13819"/>
                    <a:pt x="2406" y="14053"/>
                  </a:cubicBezTo>
                  <a:cubicBezTo>
                    <a:pt x="2189" y="15222"/>
                    <a:pt x="4896" y="14804"/>
                    <a:pt x="5397" y="14771"/>
                  </a:cubicBezTo>
                  <a:moveTo>
                    <a:pt x="3827" y="16525"/>
                  </a:moveTo>
                  <a:cubicBezTo>
                    <a:pt x="4228" y="18129"/>
                    <a:pt x="8087" y="18063"/>
                    <a:pt x="7970" y="16392"/>
                  </a:cubicBezTo>
                  <a:cubicBezTo>
                    <a:pt x="6584" y="16425"/>
                    <a:pt x="5213" y="16475"/>
                    <a:pt x="3827" y="16525"/>
                  </a:cubicBezTo>
                  <a:cubicBezTo>
                    <a:pt x="3827" y="16525"/>
                    <a:pt x="5247" y="16475"/>
                    <a:pt x="3827" y="1652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92;p26">
              <a:extLst>
                <a:ext uri="{FF2B5EF4-FFF2-40B4-BE49-F238E27FC236}">
                  <a16:creationId xmlns:a16="http://schemas.microsoft.com/office/drawing/2014/main" id="{DF733446-3FA7-9E59-0B85-5225B8B09CA0}"/>
                </a:ext>
              </a:extLst>
            </p:cNvPr>
            <p:cNvSpPr/>
            <p:nvPr/>
          </p:nvSpPr>
          <p:spPr>
            <a:xfrm>
              <a:off x="7929913" y="2167624"/>
              <a:ext cx="631570" cy="507653"/>
            </a:xfrm>
            <a:custGeom>
              <a:avLst/>
              <a:gdLst/>
              <a:ahLst/>
              <a:cxnLst/>
              <a:rect l="l" t="t" r="r" b="b"/>
              <a:pathLst>
                <a:path w="7905" h="6354" extrusionOk="0">
                  <a:moveTo>
                    <a:pt x="5281" y="1391"/>
                  </a:moveTo>
                  <a:cubicBezTo>
                    <a:pt x="5381" y="1725"/>
                    <a:pt x="5398" y="2176"/>
                    <a:pt x="5264" y="2410"/>
                  </a:cubicBezTo>
                  <a:cubicBezTo>
                    <a:pt x="5231" y="2460"/>
                    <a:pt x="5197" y="2494"/>
                    <a:pt x="5181" y="2510"/>
                  </a:cubicBezTo>
                  <a:cubicBezTo>
                    <a:pt x="5131" y="2460"/>
                    <a:pt x="5064" y="2310"/>
                    <a:pt x="5064" y="2109"/>
                  </a:cubicBezTo>
                  <a:cubicBezTo>
                    <a:pt x="5064" y="1842"/>
                    <a:pt x="5147" y="1591"/>
                    <a:pt x="5281" y="1391"/>
                  </a:cubicBezTo>
                  <a:close/>
                  <a:moveTo>
                    <a:pt x="2825" y="1408"/>
                  </a:moveTo>
                  <a:cubicBezTo>
                    <a:pt x="3009" y="1675"/>
                    <a:pt x="3159" y="1959"/>
                    <a:pt x="3159" y="2193"/>
                  </a:cubicBezTo>
                  <a:cubicBezTo>
                    <a:pt x="3159" y="2360"/>
                    <a:pt x="3109" y="2444"/>
                    <a:pt x="2942" y="2510"/>
                  </a:cubicBezTo>
                  <a:cubicBezTo>
                    <a:pt x="2931" y="2510"/>
                    <a:pt x="2897" y="2518"/>
                    <a:pt x="2871" y="2518"/>
                  </a:cubicBezTo>
                  <a:cubicBezTo>
                    <a:pt x="2858" y="2518"/>
                    <a:pt x="2847" y="2516"/>
                    <a:pt x="2841" y="2510"/>
                  </a:cubicBezTo>
                  <a:cubicBezTo>
                    <a:pt x="2741" y="2427"/>
                    <a:pt x="2708" y="2009"/>
                    <a:pt x="2775" y="1625"/>
                  </a:cubicBezTo>
                  <a:cubicBezTo>
                    <a:pt x="2791" y="1558"/>
                    <a:pt x="2808" y="1474"/>
                    <a:pt x="2825" y="1408"/>
                  </a:cubicBezTo>
                  <a:close/>
                  <a:moveTo>
                    <a:pt x="1563" y="1"/>
                  </a:moveTo>
                  <a:cubicBezTo>
                    <a:pt x="1206" y="1"/>
                    <a:pt x="944" y="132"/>
                    <a:pt x="770" y="271"/>
                  </a:cubicBezTo>
                  <a:cubicBezTo>
                    <a:pt x="168" y="739"/>
                    <a:pt x="1" y="1642"/>
                    <a:pt x="51" y="2293"/>
                  </a:cubicBezTo>
                  <a:cubicBezTo>
                    <a:pt x="118" y="3229"/>
                    <a:pt x="402" y="4215"/>
                    <a:pt x="853" y="5017"/>
                  </a:cubicBezTo>
                  <a:cubicBezTo>
                    <a:pt x="1037" y="5368"/>
                    <a:pt x="1271" y="5618"/>
                    <a:pt x="1488" y="5852"/>
                  </a:cubicBezTo>
                  <a:cubicBezTo>
                    <a:pt x="1605" y="5969"/>
                    <a:pt x="1739" y="6103"/>
                    <a:pt x="1856" y="6253"/>
                  </a:cubicBezTo>
                  <a:cubicBezTo>
                    <a:pt x="1906" y="6320"/>
                    <a:pt x="1973" y="6353"/>
                    <a:pt x="2056" y="6353"/>
                  </a:cubicBezTo>
                  <a:cubicBezTo>
                    <a:pt x="2106" y="6353"/>
                    <a:pt x="2156" y="6337"/>
                    <a:pt x="2207" y="6303"/>
                  </a:cubicBezTo>
                  <a:cubicBezTo>
                    <a:pt x="2323" y="6220"/>
                    <a:pt x="2340" y="6053"/>
                    <a:pt x="2257" y="5952"/>
                  </a:cubicBezTo>
                  <a:cubicBezTo>
                    <a:pt x="2123" y="5785"/>
                    <a:pt x="1989" y="5635"/>
                    <a:pt x="1856" y="5501"/>
                  </a:cubicBezTo>
                  <a:cubicBezTo>
                    <a:pt x="1638" y="5284"/>
                    <a:pt x="1455" y="5083"/>
                    <a:pt x="1304" y="4783"/>
                  </a:cubicBezTo>
                  <a:cubicBezTo>
                    <a:pt x="870" y="4031"/>
                    <a:pt x="603" y="3129"/>
                    <a:pt x="552" y="2260"/>
                  </a:cubicBezTo>
                  <a:cubicBezTo>
                    <a:pt x="519" y="1725"/>
                    <a:pt x="669" y="990"/>
                    <a:pt x="1087" y="672"/>
                  </a:cubicBezTo>
                  <a:cubicBezTo>
                    <a:pt x="1220" y="560"/>
                    <a:pt x="1384" y="504"/>
                    <a:pt x="1571" y="504"/>
                  </a:cubicBezTo>
                  <a:cubicBezTo>
                    <a:pt x="1691" y="504"/>
                    <a:pt x="1819" y="527"/>
                    <a:pt x="1956" y="572"/>
                  </a:cubicBezTo>
                  <a:cubicBezTo>
                    <a:pt x="2056" y="606"/>
                    <a:pt x="2257" y="756"/>
                    <a:pt x="2474" y="990"/>
                  </a:cubicBezTo>
                  <a:cubicBezTo>
                    <a:pt x="2374" y="1140"/>
                    <a:pt x="2307" y="1341"/>
                    <a:pt x="2273" y="1541"/>
                  </a:cubicBezTo>
                  <a:cubicBezTo>
                    <a:pt x="2240" y="1775"/>
                    <a:pt x="2140" y="2577"/>
                    <a:pt x="2507" y="2895"/>
                  </a:cubicBezTo>
                  <a:cubicBezTo>
                    <a:pt x="2587" y="2963"/>
                    <a:pt x="2698" y="3023"/>
                    <a:pt x="2855" y="3023"/>
                  </a:cubicBezTo>
                  <a:cubicBezTo>
                    <a:pt x="2929" y="3023"/>
                    <a:pt x="3013" y="3010"/>
                    <a:pt x="3109" y="2978"/>
                  </a:cubicBezTo>
                  <a:cubicBezTo>
                    <a:pt x="3476" y="2845"/>
                    <a:pt x="3677" y="2560"/>
                    <a:pt x="3660" y="2193"/>
                  </a:cubicBezTo>
                  <a:cubicBezTo>
                    <a:pt x="3643" y="1809"/>
                    <a:pt x="3410" y="1357"/>
                    <a:pt x="3126" y="973"/>
                  </a:cubicBezTo>
                  <a:cubicBezTo>
                    <a:pt x="3226" y="890"/>
                    <a:pt x="3359" y="806"/>
                    <a:pt x="3527" y="756"/>
                  </a:cubicBezTo>
                  <a:cubicBezTo>
                    <a:pt x="3718" y="678"/>
                    <a:pt x="3936" y="630"/>
                    <a:pt x="4155" y="630"/>
                  </a:cubicBezTo>
                  <a:cubicBezTo>
                    <a:pt x="4452" y="630"/>
                    <a:pt x="4749" y="718"/>
                    <a:pt x="4980" y="940"/>
                  </a:cubicBezTo>
                  <a:cubicBezTo>
                    <a:pt x="4713" y="1257"/>
                    <a:pt x="4562" y="1675"/>
                    <a:pt x="4562" y="2126"/>
                  </a:cubicBezTo>
                  <a:cubicBezTo>
                    <a:pt x="4562" y="2494"/>
                    <a:pt x="4746" y="2928"/>
                    <a:pt x="5064" y="3012"/>
                  </a:cubicBezTo>
                  <a:cubicBezTo>
                    <a:pt x="5098" y="3019"/>
                    <a:pt x="5138" y="3025"/>
                    <a:pt x="5183" y="3025"/>
                  </a:cubicBezTo>
                  <a:cubicBezTo>
                    <a:pt x="5333" y="3025"/>
                    <a:pt x="5531" y="2958"/>
                    <a:pt x="5699" y="2661"/>
                  </a:cubicBezTo>
                  <a:cubicBezTo>
                    <a:pt x="5966" y="2210"/>
                    <a:pt x="5882" y="1458"/>
                    <a:pt x="5649" y="990"/>
                  </a:cubicBezTo>
                  <a:cubicBezTo>
                    <a:pt x="5682" y="973"/>
                    <a:pt x="5699" y="956"/>
                    <a:pt x="5732" y="956"/>
                  </a:cubicBezTo>
                  <a:cubicBezTo>
                    <a:pt x="6013" y="796"/>
                    <a:pt x="6289" y="713"/>
                    <a:pt x="6533" y="713"/>
                  </a:cubicBezTo>
                  <a:cubicBezTo>
                    <a:pt x="6694" y="713"/>
                    <a:pt x="6842" y="750"/>
                    <a:pt x="6968" y="823"/>
                  </a:cubicBezTo>
                  <a:cubicBezTo>
                    <a:pt x="7202" y="956"/>
                    <a:pt x="7353" y="1241"/>
                    <a:pt x="7369" y="1591"/>
                  </a:cubicBezTo>
                  <a:cubicBezTo>
                    <a:pt x="7386" y="2544"/>
                    <a:pt x="6835" y="3730"/>
                    <a:pt x="6350" y="4666"/>
                  </a:cubicBezTo>
                  <a:cubicBezTo>
                    <a:pt x="6166" y="5033"/>
                    <a:pt x="5933" y="5401"/>
                    <a:pt x="5632" y="5802"/>
                  </a:cubicBezTo>
                  <a:cubicBezTo>
                    <a:pt x="5532" y="5902"/>
                    <a:pt x="5565" y="6069"/>
                    <a:pt x="5682" y="6153"/>
                  </a:cubicBezTo>
                  <a:cubicBezTo>
                    <a:pt x="5721" y="6185"/>
                    <a:pt x="5770" y="6200"/>
                    <a:pt x="5821" y="6200"/>
                  </a:cubicBezTo>
                  <a:cubicBezTo>
                    <a:pt x="5900" y="6200"/>
                    <a:pt x="5982" y="6164"/>
                    <a:pt x="6033" y="6103"/>
                  </a:cubicBezTo>
                  <a:cubicBezTo>
                    <a:pt x="6350" y="5668"/>
                    <a:pt x="6584" y="5301"/>
                    <a:pt x="6801" y="4900"/>
                  </a:cubicBezTo>
                  <a:cubicBezTo>
                    <a:pt x="7353" y="3847"/>
                    <a:pt x="7904" y="2627"/>
                    <a:pt x="7871" y="1575"/>
                  </a:cubicBezTo>
                  <a:cubicBezTo>
                    <a:pt x="7854" y="1040"/>
                    <a:pt x="7603" y="606"/>
                    <a:pt x="7202" y="388"/>
                  </a:cubicBezTo>
                  <a:cubicBezTo>
                    <a:pt x="7003" y="275"/>
                    <a:pt x="6777" y="218"/>
                    <a:pt x="6533" y="218"/>
                  </a:cubicBezTo>
                  <a:cubicBezTo>
                    <a:pt x="6205" y="218"/>
                    <a:pt x="5846" y="321"/>
                    <a:pt x="5481" y="522"/>
                  </a:cubicBezTo>
                  <a:cubicBezTo>
                    <a:pt x="5448" y="539"/>
                    <a:pt x="5398" y="572"/>
                    <a:pt x="5364" y="589"/>
                  </a:cubicBezTo>
                  <a:cubicBezTo>
                    <a:pt x="5035" y="260"/>
                    <a:pt x="4604" y="127"/>
                    <a:pt x="4176" y="127"/>
                  </a:cubicBezTo>
                  <a:cubicBezTo>
                    <a:pt x="3887" y="127"/>
                    <a:pt x="3598" y="187"/>
                    <a:pt x="3343" y="288"/>
                  </a:cubicBezTo>
                  <a:cubicBezTo>
                    <a:pt x="3126" y="355"/>
                    <a:pt x="2942" y="472"/>
                    <a:pt x="2791" y="589"/>
                  </a:cubicBezTo>
                  <a:cubicBezTo>
                    <a:pt x="2541" y="338"/>
                    <a:pt x="2273" y="138"/>
                    <a:pt x="2090" y="88"/>
                  </a:cubicBezTo>
                  <a:cubicBezTo>
                    <a:pt x="1896" y="26"/>
                    <a:pt x="1720" y="1"/>
                    <a:pt x="15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 name="Google Shape;1093;p26">
            <a:extLst>
              <a:ext uri="{FF2B5EF4-FFF2-40B4-BE49-F238E27FC236}">
                <a16:creationId xmlns:a16="http://schemas.microsoft.com/office/drawing/2014/main" id="{5BCA56B0-8DF7-5DC0-2548-7FE90E3E5865}"/>
              </a:ext>
            </a:extLst>
          </p:cNvPr>
          <p:cNvGrpSpPr/>
          <p:nvPr/>
        </p:nvGrpSpPr>
        <p:grpSpPr>
          <a:xfrm rot="10800000">
            <a:off x="4845440" y="2848"/>
            <a:ext cx="610401" cy="986949"/>
            <a:chOff x="4114817" y="1723334"/>
            <a:chExt cx="913200" cy="1476539"/>
          </a:xfrm>
        </p:grpSpPr>
        <p:sp>
          <p:nvSpPr>
            <p:cNvPr id="57" name="Google Shape;1094;p26">
              <a:extLst>
                <a:ext uri="{FF2B5EF4-FFF2-40B4-BE49-F238E27FC236}">
                  <a16:creationId xmlns:a16="http://schemas.microsoft.com/office/drawing/2014/main" id="{7696D963-A165-C8AA-4070-4B05637F8BA1}"/>
                </a:ext>
              </a:extLst>
            </p:cNvPr>
            <p:cNvSpPr/>
            <p:nvPr/>
          </p:nvSpPr>
          <p:spPr>
            <a:xfrm>
              <a:off x="4166908" y="2333411"/>
              <a:ext cx="802385" cy="376545"/>
            </a:xfrm>
            <a:custGeom>
              <a:avLst/>
              <a:gdLst/>
              <a:ahLst/>
              <a:cxnLst/>
              <a:rect l="l" t="t" r="r" b="b"/>
              <a:pathLst>
                <a:path w="10043" h="4713" extrusionOk="0">
                  <a:moveTo>
                    <a:pt x="0" y="1"/>
                  </a:moveTo>
                  <a:lnTo>
                    <a:pt x="0" y="1"/>
                  </a:lnTo>
                  <a:cubicBezTo>
                    <a:pt x="134" y="753"/>
                    <a:pt x="385" y="1488"/>
                    <a:pt x="735" y="2173"/>
                  </a:cubicBezTo>
                  <a:cubicBezTo>
                    <a:pt x="1070" y="2774"/>
                    <a:pt x="1387" y="3392"/>
                    <a:pt x="1872" y="3894"/>
                  </a:cubicBezTo>
                  <a:cubicBezTo>
                    <a:pt x="2390" y="4445"/>
                    <a:pt x="2423" y="4712"/>
                    <a:pt x="3242" y="4712"/>
                  </a:cubicBezTo>
                  <a:lnTo>
                    <a:pt x="6517" y="4462"/>
                  </a:lnTo>
                  <a:cubicBezTo>
                    <a:pt x="7001" y="4412"/>
                    <a:pt x="8004" y="4512"/>
                    <a:pt x="8304" y="4078"/>
                  </a:cubicBezTo>
                  <a:cubicBezTo>
                    <a:pt x="8739" y="3459"/>
                    <a:pt x="9140" y="2824"/>
                    <a:pt x="9424" y="2123"/>
                  </a:cubicBezTo>
                  <a:cubicBezTo>
                    <a:pt x="9675" y="1504"/>
                    <a:pt x="9892" y="836"/>
                    <a:pt x="10042" y="168"/>
                  </a:cubicBezTo>
                  <a:lnTo>
                    <a:pt x="10042" y="168"/>
                  </a:lnTo>
                  <a:cubicBezTo>
                    <a:pt x="10025" y="201"/>
                    <a:pt x="9975" y="218"/>
                    <a:pt x="9942" y="218"/>
                  </a:cubicBezTo>
                  <a:cubicBezTo>
                    <a:pt x="8655" y="218"/>
                    <a:pt x="7368" y="233"/>
                    <a:pt x="6083" y="233"/>
                  </a:cubicBezTo>
                  <a:cubicBezTo>
                    <a:pt x="4048" y="233"/>
                    <a:pt x="2018" y="195"/>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95;p26">
              <a:extLst>
                <a:ext uri="{FF2B5EF4-FFF2-40B4-BE49-F238E27FC236}">
                  <a16:creationId xmlns:a16="http://schemas.microsoft.com/office/drawing/2014/main" id="{03659581-F8B0-3736-551D-FD79338A41E0}"/>
                </a:ext>
              </a:extLst>
            </p:cNvPr>
            <p:cNvSpPr/>
            <p:nvPr/>
          </p:nvSpPr>
          <p:spPr>
            <a:xfrm>
              <a:off x="4114817" y="1723334"/>
              <a:ext cx="913200" cy="1476539"/>
            </a:xfrm>
            <a:custGeom>
              <a:avLst/>
              <a:gdLst/>
              <a:ahLst/>
              <a:cxnLst/>
              <a:rect l="l" t="t" r="r" b="b"/>
              <a:pathLst>
                <a:path w="11430" h="18481" extrusionOk="0">
                  <a:moveTo>
                    <a:pt x="9775" y="13535"/>
                  </a:moveTo>
                  <a:cubicBezTo>
                    <a:pt x="9859" y="13802"/>
                    <a:pt x="9892" y="14103"/>
                    <a:pt x="9775" y="14387"/>
                  </a:cubicBezTo>
                  <a:cubicBezTo>
                    <a:pt x="9608" y="14771"/>
                    <a:pt x="9725" y="14771"/>
                    <a:pt x="9758" y="15189"/>
                  </a:cubicBezTo>
                  <a:cubicBezTo>
                    <a:pt x="9825" y="16108"/>
                    <a:pt x="8689" y="15857"/>
                    <a:pt x="8438" y="16509"/>
                  </a:cubicBezTo>
                  <a:cubicBezTo>
                    <a:pt x="7870" y="18046"/>
                    <a:pt x="5849" y="18480"/>
                    <a:pt x="4378" y="17896"/>
                  </a:cubicBezTo>
                  <a:cubicBezTo>
                    <a:pt x="3693" y="17628"/>
                    <a:pt x="3526" y="17127"/>
                    <a:pt x="3292" y="16475"/>
                  </a:cubicBezTo>
                  <a:cubicBezTo>
                    <a:pt x="2691" y="16308"/>
                    <a:pt x="2123" y="16074"/>
                    <a:pt x="2123" y="15323"/>
                  </a:cubicBezTo>
                  <a:cubicBezTo>
                    <a:pt x="2139" y="15005"/>
                    <a:pt x="2373" y="14888"/>
                    <a:pt x="2206" y="14587"/>
                  </a:cubicBezTo>
                  <a:cubicBezTo>
                    <a:pt x="2056" y="14303"/>
                    <a:pt x="1855" y="14036"/>
                    <a:pt x="2123" y="13735"/>
                  </a:cubicBezTo>
                  <a:cubicBezTo>
                    <a:pt x="1705" y="13050"/>
                    <a:pt x="1688" y="12566"/>
                    <a:pt x="2540" y="12365"/>
                  </a:cubicBezTo>
                  <a:cubicBezTo>
                    <a:pt x="1839" y="11162"/>
                    <a:pt x="1003" y="10126"/>
                    <a:pt x="535" y="8790"/>
                  </a:cubicBezTo>
                  <a:cubicBezTo>
                    <a:pt x="1" y="7286"/>
                    <a:pt x="17" y="5565"/>
                    <a:pt x="468" y="4044"/>
                  </a:cubicBezTo>
                  <a:cubicBezTo>
                    <a:pt x="1354" y="1120"/>
                    <a:pt x="5581" y="1"/>
                    <a:pt x="8171" y="669"/>
                  </a:cubicBezTo>
                  <a:cubicBezTo>
                    <a:pt x="9408" y="987"/>
                    <a:pt x="10360" y="1822"/>
                    <a:pt x="10928" y="2958"/>
                  </a:cubicBezTo>
                  <a:cubicBezTo>
                    <a:pt x="11229" y="3543"/>
                    <a:pt x="11429" y="4161"/>
                    <a:pt x="11413" y="4813"/>
                  </a:cubicBezTo>
                  <a:cubicBezTo>
                    <a:pt x="11396" y="5481"/>
                    <a:pt x="11413" y="6417"/>
                    <a:pt x="11245" y="7052"/>
                  </a:cubicBezTo>
                  <a:cubicBezTo>
                    <a:pt x="10811" y="8589"/>
                    <a:pt x="10393" y="9959"/>
                    <a:pt x="9658" y="11379"/>
                  </a:cubicBezTo>
                  <a:cubicBezTo>
                    <a:pt x="9240" y="12181"/>
                    <a:pt x="9441" y="11864"/>
                    <a:pt x="9909" y="12332"/>
                  </a:cubicBezTo>
                  <a:cubicBezTo>
                    <a:pt x="10343" y="12749"/>
                    <a:pt x="9959" y="13167"/>
                    <a:pt x="9775" y="13535"/>
                  </a:cubicBezTo>
                  <a:cubicBezTo>
                    <a:pt x="9909" y="13936"/>
                    <a:pt x="9775" y="13535"/>
                    <a:pt x="9775" y="13535"/>
                  </a:cubicBezTo>
                  <a:close/>
                  <a:moveTo>
                    <a:pt x="7169" y="12098"/>
                  </a:moveTo>
                  <a:cubicBezTo>
                    <a:pt x="7653" y="12048"/>
                    <a:pt x="8639" y="12165"/>
                    <a:pt x="8956" y="11714"/>
                  </a:cubicBezTo>
                  <a:cubicBezTo>
                    <a:pt x="9391" y="11112"/>
                    <a:pt x="9792" y="10460"/>
                    <a:pt x="10076" y="9759"/>
                  </a:cubicBezTo>
                  <a:cubicBezTo>
                    <a:pt x="10661" y="8355"/>
                    <a:pt x="10995" y="6801"/>
                    <a:pt x="11045" y="5264"/>
                  </a:cubicBezTo>
                  <a:cubicBezTo>
                    <a:pt x="11112" y="2490"/>
                    <a:pt x="8739" y="636"/>
                    <a:pt x="6049" y="920"/>
                  </a:cubicBezTo>
                  <a:cubicBezTo>
                    <a:pt x="4712" y="1070"/>
                    <a:pt x="3392" y="1488"/>
                    <a:pt x="2357" y="2340"/>
                  </a:cubicBezTo>
                  <a:cubicBezTo>
                    <a:pt x="1204" y="3309"/>
                    <a:pt x="736" y="4228"/>
                    <a:pt x="569" y="5732"/>
                  </a:cubicBezTo>
                  <a:cubicBezTo>
                    <a:pt x="418" y="7135"/>
                    <a:pt x="719" y="8572"/>
                    <a:pt x="1387" y="9809"/>
                  </a:cubicBezTo>
                  <a:cubicBezTo>
                    <a:pt x="1722" y="10410"/>
                    <a:pt x="2039" y="11028"/>
                    <a:pt x="2524" y="11530"/>
                  </a:cubicBezTo>
                  <a:cubicBezTo>
                    <a:pt x="3042" y="12081"/>
                    <a:pt x="3058" y="12348"/>
                    <a:pt x="3894" y="12348"/>
                  </a:cubicBezTo>
                  <a:moveTo>
                    <a:pt x="3810" y="12733"/>
                  </a:moveTo>
                  <a:cubicBezTo>
                    <a:pt x="3493" y="12749"/>
                    <a:pt x="1354" y="12950"/>
                    <a:pt x="2624" y="13485"/>
                  </a:cubicBezTo>
                  <a:cubicBezTo>
                    <a:pt x="3576" y="13886"/>
                    <a:pt x="5214" y="13602"/>
                    <a:pt x="6216" y="13551"/>
                  </a:cubicBezTo>
                  <a:cubicBezTo>
                    <a:pt x="6717" y="13535"/>
                    <a:pt x="9357" y="13635"/>
                    <a:pt x="9541" y="13067"/>
                  </a:cubicBezTo>
                  <a:cubicBezTo>
                    <a:pt x="9875" y="12031"/>
                    <a:pt x="7202" y="12499"/>
                    <a:pt x="6818" y="12549"/>
                  </a:cubicBezTo>
                  <a:moveTo>
                    <a:pt x="6751" y="16074"/>
                  </a:moveTo>
                  <a:cubicBezTo>
                    <a:pt x="7118" y="16108"/>
                    <a:pt x="10126" y="15506"/>
                    <a:pt x="9190" y="14938"/>
                  </a:cubicBezTo>
                  <a:cubicBezTo>
                    <a:pt x="8839" y="14721"/>
                    <a:pt x="7553" y="15055"/>
                    <a:pt x="7135" y="15089"/>
                  </a:cubicBezTo>
                  <a:cubicBezTo>
                    <a:pt x="6333" y="15155"/>
                    <a:pt x="5514" y="15206"/>
                    <a:pt x="4712" y="15256"/>
                  </a:cubicBezTo>
                  <a:cubicBezTo>
                    <a:pt x="4161" y="15289"/>
                    <a:pt x="3593" y="15339"/>
                    <a:pt x="3058" y="15155"/>
                  </a:cubicBezTo>
                  <a:cubicBezTo>
                    <a:pt x="2323" y="14888"/>
                    <a:pt x="2407" y="15857"/>
                    <a:pt x="2958" y="16024"/>
                  </a:cubicBezTo>
                  <a:cubicBezTo>
                    <a:pt x="4144" y="16375"/>
                    <a:pt x="5548" y="16108"/>
                    <a:pt x="6751" y="16074"/>
                  </a:cubicBezTo>
                  <a:cubicBezTo>
                    <a:pt x="7302" y="16125"/>
                    <a:pt x="6751" y="16074"/>
                    <a:pt x="6751" y="16074"/>
                  </a:cubicBezTo>
                  <a:close/>
                  <a:moveTo>
                    <a:pt x="6300" y="14788"/>
                  </a:moveTo>
                  <a:cubicBezTo>
                    <a:pt x="6851" y="14754"/>
                    <a:pt x="9207" y="14771"/>
                    <a:pt x="9374" y="14069"/>
                  </a:cubicBezTo>
                  <a:cubicBezTo>
                    <a:pt x="9508" y="13451"/>
                    <a:pt x="6684" y="13869"/>
                    <a:pt x="6233" y="13902"/>
                  </a:cubicBezTo>
                  <a:cubicBezTo>
                    <a:pt x="5782" y="13919"/>
                    <a:pt x="2457" y="13819"/>
                    <a:pt x="2407" y="14069"/>
                  </a:cubicBezTo>
                  <a:cubicBezTo>
                    <a:pt x="2189" y="15222"/>
                    <a:pt x="4880" y="14821"/>
                    <a:pt x="5397" y="14771"/>
                  </a:cubicBezTo>
                  <a:moveTo>
                    <a:pt x="3827" y="16542"/>
                  </a:moveTo>
                  <a:cubicBezTo>
                    <a:pt x="4228" y="18146"/>
                    <a:pt x="8088" y="18063"/>
                    <a:pt x="7971" y="16392"/>
                  </a:cubicBezTo>
                  <a:cubicBezTo>
                    <a:pt x="6584" y="16442"/>
                    <a:pt x="5197" y="16492"/>
                    <a:pt x="3827" y="16542"/>
                  </a:cubicBezTo>
                  <a:cubicBezTo>
                    <a:pt x="3827" y="16542"/>
                    <a:pt x="5247" y="16492"/>
                    <a:pt x="3827" y="16542"/>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96;p26">
              <a:extLst>
                <a:ext uri="{FF2B5EF4-FFF2-40B4-BE49-F238E27FC236}">
                  <a16:creationId xmlns:a16="http://schemas.microsoft.com/office/drawing/2014/main" id="{31AA832E-B98A-5307-53AD-BB9A2D7BEE32}"/>
                </a:ext>
              </a:extLst>
            </p:cNvPr>
            <p:cNvSpPr/>
            <p:nvPr/>
          </p:nvSpPr>
          <p:spPr>
            <a:xfrm>
              <a:off x="4272370" y="2106510"/>
              <a:ext cx="630132" cy="508691"/>
            </a:xfrm>
            <a:custGeom>
              <a:avLst/>
              <a:gdLst/>
              <a:ahLst/>
              <a:cxnLst/>
              <a:rect l="l" t="t" r="r" b="b"/>
              <a:pathLst>
                <a:path w="7887" h="6367" extrusionOk="0">
                  <a:moveTo>
                    <a:pt x="5280" y="1387"/>
                  </a:moveTo>
                  <a:cubicBezTo>
                    <a:pt x="5380" y="1738"/>
                    <a:pt x="5397" y="2189"/>
                    <a:pt x="5263" y="2406"/>
                  </a:cubicBezTo>
                  <a:cubicBezTo>
                    <a:pt x="5230" y="2456"/>
                    <a:pt x="5197" y="2490"/>
                    <a:pt x="5180" y="2506"/>
                  </a:cubicBezTo>
                  <a:cubicBezTo>
                    <a:pt x="5130" y="2456"/>
                    <a:pt x="5063" y="2306"/>
                    <a:pt x="5063" y="2122"/>
                  </a:cubicBezTo>
                  <a:cubicBezTo>
                    <a:pt x="5063" y="1855"/>
                    <a:pt x="5146" y="1604"/>
                    <a:pt x="5280" y="1387"/>
                  </a:cubicBezTo>
                  <a:close/>
                  <a:moveTo>
                    <a:pt x="2824" y="1420"/>
                  </a:moveTo>
                  <a:cubicBezTo>
                    <a:pt x="3008" y="1688"/>
                    <a:pt x="3141" y="1972"/>
                    <a:pt x="3158" y="2206"/>
                  </a:cubicBezTo>
                  <a:cubicBezTo>
                    <a:pt x="3158" y="2356"/>
                    <a:pt x="3108" y="2456"/>
                    <a:pt x="2941" y="2506"/>
                  </a:cubicBezTo>
                  <a:cubicBezTo>
                    <a:pt x="2929" y="2518"/>
                    <a:pt x="2892" y="2530"/>
                    <a:pt x="2866" y="2530"/>
                  </a:cubicBezTo>
                  <a:cubicBezTo>
                    <a:pt x="2855" y="2530"/>
                    <a:pt x="2846" y="2528"/>
                    <a:pt x="2841" y="2523"/>
                  </a:cubicBezTo>
                  <a:cubicBezTo>
                    <a:pt x="2740" y="2440"/>
                    <a:pt x="2707" y="2022"/>
                    <a:pt x="2774" y="1621"/>
                  </a:cubicBezTo>
                  <a:cubicBezTo>
                    <a:pt x="2791" y="1554"/>
                    <a:pt x="2807" y="1487"/>
                    <a:pt x="2824" y="1420"/>
                  </a:cubicBezTo>
                  <a:close/>
                  <a:moveTo>
                    <a:pt x="1578" y="0"/>
                  </a:moveTo>
                  <a:cubicBezTo>
                    <a:pt x="1213" y="0"/>
                    <a:pt x="945" y="138"/>
                    <a:pt x="769" y="268"/>
                  </a:cubicBezTo>
                  <a:cubicBezTo>
                    <a:pt x="167" y="752"/>
                    <a:pt x="0" y="1654"/>
                    <a:pt x="50" y="2289"/>
                  </a:cubicBezTo>
                  <a:cubicBezTo>
                    <a:pt x="100" y="3242"/>
                    <a:pt x="401" y="4211"/>
                    <a:pt x="852" y="5029"/>
                  </a:cubicBezTo>
                  <a:cubicBezTo>
                    <a:pt x="1036" y="5380"/>
                    <a:pt x="1270" y="5614"/>
                    <a:pt x="1487" y="5848"/>
                  </a:cubicBezTo>
                  <a:cubicBezTo>
                    <a:pt x="1604" y="5982"/>
                    <a:pt x="1738" y="6116"/>
                    <a:pt x="1855" y="6266"/>
                  </a:cubicBezTo>
                  <a:cubicBezTo>
                    <a:pt x="1905" y="6333"/>
                    <a:pt x="1972" y="6366"/>
                    <a:pt x="2055" y="6366"/>
                  </a:cubicBezTo>
                  <a:cubicBezTo>
                    <a:pt x="2106" y="6366"/>
                    <a:pt x="2156" y="6349"/>
                    <a:pt x="2206" y="6299"/>
                  </a:cubicBezTo>
                  <a:cubicBezTo>
                    <a:pt x="2306" y="6216"/>
                    <a:pt x="2339" y="6065"/>
                    <a:pt x="2239" y="5948"/>
                  </a:cubicBezTo>
                  <a:cubicBezTo>
                    <a:pt x="2106" y="5781"/>
                    <a:pt x="1972" y="5648"/>
                    <a:pt x="1838" y="5497"/>
                  </a:cubicBezTo>
                  <a:cubicBezTo>
                    <a:pt x="1621" y="5280"/>
                    <a:pt x="1437" y="5080"/>
                    <a:pt x="1287" y="4796"/>
                  </a:cubicBezTo>
                  <a:cubicBezTo>
                    <a:pt x="869" y="4027"/>
                    <a:pt x="602" y="3125"/>
                    <a:pt x="535" y="2256"/>
                  </a:cubicBezTo>
                  <a:cubicBezTo>
                    <a:pt x="501" y="1721"/>
                    <a:pt x="652" y="1003"/>
                    <a:pt x="1070" y="669"/>
                  </a:cubicBezTo>
                  <a:cubicBezTo>
                    <a:pt x="1217" y="563"/>
                    <a:pt x="1384" y="505"/>
                    <a:pt x="1575" y="505"/>
                  </a:cubicBezTo>
                  <a:cubicBezTo>
                    <a:pt x="1688" y="505"/>
                    <a:pt x="1808" y="525"/>
                    <a:pt x="1938" y="568"/>
                  </a:cubicBezTo>
                  <a:cubicBezTo>
                    <a:pt x="2055" y="602"/>
                    <a:pt x="2256" y="769"/>
                    <a:pt x="2473" y="986"/>
                  </a:cubicBezTo>
                  <a:cubicBezTo>
                    <a:pt x="2373" y="1153"/>
                    <a:pt x="2306" y="1337"/>
                    <a:pt x="2273" y="1537"/>
                  </a:cubicBezTo>
                  <a:cubicBezTo>
                    <a:pt x="2239" y="1788"/>
                    <a:pt x="2139" y="2590"/>
                    <a:pt x="2507" y="2907"/>
                  </a:cubicBezTo>
                  <a:cubicBezTo>
                    <a:pt x="2589" y="2966"/>
                    <a:pt x="2704" y="3033"/>
                    <a:pt x="2869" y="3033"/>
                  </a:cubicBezTo>
                  <a:cubicBezTo>
                    <a:pt x="2939" y="3033"/>
                    <a:pt x="3018" y="3021"/>
                    <a:pt x="3108" y="2991"/>
                  </a:cubicBezTo>
                  <a:cubicBezTo>
                    <a:pt x="3476" y="2841"/>
                    <a:pt x="3659" y="2573"/>
                    <a:pt x="3659" y="2189"/>
                  </a:cubicBezTo>
                  <a:cubicBezTo>
                    <a:pt x="3643" y="1805"/>
                    <a:pt x="3409" y="1370"/>
                    <a:pt x="3125" y="986"/>
                  </a:cubicBezTo>
                  <a:cubicBezTo>
                    <a:pt x="3225" y="886"/>
                    <a:pt x="3359" y="819"/>
                    <a:pt x="3526" y="752"/>
                  </a:cubicBezTo>
                  <a:cubicBezTo>
                    <a:pt x="3713" y="676"/>
                    <a:pt x="3925" y="631"/>
                    <a:pt x="4139" y="631"/>
                  </a:cubicBezTo>
                  <a:cubicBezTo>
                    <a:pt x="4441" y="631"/>
                    <a:pt x="4744" y="721"/>
                    <a:pt x="4979" y="936"/>
                  </a:cubicBezTo>
                  <a:cubicBezTo>
                    <a:pt x="4712" y="1253"/>
                    <a:pt x="4562" y="1671"/>
                    <a:pt x="4562" y="2122"/>
                  </a:cubicBezTo>
                  <a:cubicBezTo>
                    <a:pt x="4562" y="2490"/>
                    <a:pt x="4745" y="2924"/>
                    <a:pt x="5063" y="3008"/>
                  </a:cubicBezTo>
                  <a:cubicBezTo>
                    <a:pt x="5102" y="3021"/>
                    <a:pt x="5148" y="3030"/>
                    <a:pt x="5199" y="3030"/>
                  </a:cubicBezTo>
                  <a:cubicBezTo>
                    <a:pt x="5342" y="3030"/>
                    <a:pt x="5521" y="2953"/>
                    <a:pt x="5681" y="2657"/>
                  </a:cubicBezTo>
                  <a:cubicBezTo>
                    <a:pt x="5965" y="2222"/>
                    <a:pt x="5882" y="1471"/>
                    <a:pt x="5648" y="1003"/>
                  </a:cubicBezTo>
                  <a:cubicBezTo>
                    <a:pt x="5681" y="986"/>
                    <a:pt x="5698" y="969"/>
                    <a:pt x="5715" y="953"/>
                  </a:cubicBezTo>
                  <a:cubicBezTo>
                    <a:pt x="6006" y="792"/>
                    <a:pt x="6285" y="710"/>
                    <a:pt x="6527" y="710"/>
                  </a:cubicBezTo>
                  <a:cubicBezTo>
                    <a:pt x="6687" y="710"/>
                    <a:pt x="6831" y="746"/>
                    <a:pt x="6951" y="819"/>
                  </a:cubicBezTo>
                  <a:cubicBezTo>
                    <a:pt x="7202" y="969"/>
                    <a:pt x="7352" y="1237"/>
                    <a:pt x="7352" y="1587"/>
                  </a:cubicBezTo>
                  <a:cubicBezTo>
                    <a:pt x="7385" y="2540"/>
                    <a:pt x="6834" y="3743"/>
                    <a:pt x="6349" y="4679"/>
                  </a:cubicBezTo>
                  <a:cubicBezTo>
                    <a:pt x="6149" y="5046"/>
                    <a:pt x="5932" y="5397"/>
                    <a:pt x="5614" y="5798"/>
                  </a:cubicBezTo>
                  <a:cubicBezTo>
                    <a:pt x="5531" y="5915"/>
                    <a:pt x="5564" y="6065"/>
                    <a:pt x="5664" y="6149"/>
                  </a:cubicBezTo>
                  <a:cubicBezTo>
                    <a:pt x="5713" y="6184"/>
                    <a:pt x="5768" y="6201"/>
                    <a:pt x="5821" y="6201"/>
                  </a:cubicBezTo>
                  <a:cubicBezTo>
                    <a:pt x="5895" y="6201"/>
                    <a:pt x="5967" y="6167"/>
                    <a:pt x="6015" y="6099"/>
                  </a:cubicBezTo>
                  <a:cubicBezTo>
                    <a:pt x="6333" y="5681"/>
                    <a:pt x="6583" y="5297"/>
                    <a:pt x="6801" y="4912"/>
                  </a:cubicBezTo>
                  <a:cubicBezTo>
                    <a:pt x="7335" y="3860"/>
                    <a:pt x="7887" y="2640"/>
                    <a:pt x="7870" y="1571"/>
                  </a:cubicBezTo>
                  <a:cubicBezTo>
                    <a:pt x="7853" y="1053"/>
                    <a:pt x="7603" y="618"/>
                    <a:pt x="7202" y="384"/>
                  </a:cubicBezTo>
                  <a:cubicBezTo>
                    <a:pt x="7002" y="271"/>
                    <a:pt x="6773" y="214"/>
                    <a:pt x="6527" y="214"/>
                  </a:cubicBezTo>
                  <a:cubicBezTo>
                    <a:pt x="6196" y="214"/>
                    <a:pt x="5836" y="317"/>
                    <a:pt x="5481" y="518"/>
                  </a:cubicBezTo>
                  <a:cubicBezTo>
                    <a:pt x="5431" y="535"/>
                    <a:pt x="5397" y="568"/>
                    <a:pt x="5364" y="602"/>
                  </a:cubicBezTo>
                  <a:cubicBezTo>
                    <a:pt x="5028" y="266"/>
                    <a:pt x="4582" y="129"/>
                    <a:pt x="4144" y="129"/>
                  </a:cubicBezTo>
                  <a:cubicBezTo>
                    <a:pt x="3862" y="129"/>
                    <a:pt x="3584" y="186"/>
                    <a:pt x="3342" y="284"/>
                  </a:cubicBezTo>
                  <a:cubicBezTo>
                    <a:pt x="3125" y="368"/>
                    <a:pt x="2941" y="468"/>
                    <a:pt x="2791" y="602"/>
                  </a:cubicBezTo>
                  <a:cubicBezTo>
                    <a:pt x="2540" y="334"/>
                    <a:pt x="2273" y="134"/>
                    <a:pt x="2089" y="84"/>
                  </a:cubicBezTo>
                  <a:cubicBezTo>
                    <a:pt x="1901" y="24"/>
                    <a:pt x="1731" y="0"/>
                    <a:pt x="15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 name="Google Shape;1097;p26">
            <a:extLst>
              <a:ext uri="{FF2B5EF4-FFF2-40B4-BE49-F238E27FC236}">
                <a16:creationId xmlns:a16="http://schemas.microsoft.com/office/drawing/2014/main" id="{0A870F22-647F-95E9-205A-B5A5B7C81C91}"/>
              </a:ext>
            </a:extLst>
          </p:cNvPr>
          <p:cNvGrpSpPr/>
          <p:nvPr/>
        </p:nvGrpSpPr>
        <p:grpSpPr>
          <a:xfrm rot="10800000">
            <a:off x="3891156" y="2848"/>
            <a:ext cx="610401" cy="986949"/>
            <a:chOff x="457198" y="1723325"/>
            <a:chExt cx="913200" cy="1476539"/>
          </a:xfrm>
        </p:grpSpPr>
        <p:sp>
          <p:nvSpPr>
            <p:cNvPr id="61" name="Google Shape;1098;p26">
              <a:extLst>
                <a:ext uri="{FF2B5EF4-FFF2-40B4-BE49-F238E27FC236}">
                  <a16:creationId xmlns:a16="http://schemas.microsoft.com/office/drawing/2014/main" id="{1F5692B8-00E6-3BA7-770F-A8D3825977B2}"/>
                </a:ext>
              </a:extLst>
            </p:cNvPr>
            <p:cNvSpPr/>
            <p:nvPr/>
          </p:nvSpPr>
          <p:spPr>
            <a:xfrm>
              <a:off x="493310" y="2205251"/>
              <a:ext cx="837060" cy="504697"/>
            </a:xfrm>
            <a:custGeom>
              <a:avLst/>
              <a:gdLst/>
              <a:ahLst/>
              <a:cxnLst/>
              <a:rect l="l" t="t" r="r" b="b"/>
              <a:pathLst>
                <a:path w="10477" h="6317" extrusionOk="0">
                  <a:moveTo>
                    <a:pt x="84" y="1"/>
                  </a:moveTo>
                  <a:cubicBezTo>
                    <a:pt x="0" y="1304"/>
                    <a:pt x="318" y="2624"/>
                    <a:pt x="936" y="3777"/>
                  </a:cubicBezTo>
                  <a:cubicBezTo>
                    <a:pt x="1253" y="4378"/>
                    <a:pt x="1571" y="4996"/>
                    <a:pt x="2055" y="5498"/>
                  </a:cubicBezTo>
                  <a:cubicBezTo>
                    <a:pt x="2590" y="6049"/>
                    <a:pt x="2607" y="6316"/>
                    <a:pt x="3425" y="6316"/>
                  </a:cubicBezTo>
                  <a:lnTo>
                    <a:pt x="6717" y="6066"/>
                  </a:lnTo>
                  <a:cubicBezTo>
                    <a:pt x="7201" y="6016"/>
                    <a:pt x="8187" y="6133"/>
                    <a:pt x="8505" y="5681"/>
                  </a:cubicBezTo>
                  <a:cubicBezTo>
                    <a:pt x="8939" y="5063"/>
                    <a:pt x="9323" y="4428"/>
                    <a:pt x="9608" y="3727"/>
                  </a:cubicBezTo>
                  <a:cubicBezTo>
                    <a:pt x="10042" y="2691"/>
                    <a:pt x="10343" y="1554"/>
                    <a:pt x="10476" y="418"/>
                  </a:cubicBezTo>
                  <a:cubicBezTo>
                    <a:pt x="7018" y="418"/>
                    <a:pt x="3559" y="34"/>
                    <a:pt x="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99;p26">
              <a:extLst>
                <a:ext uri="{FF2B5EF4-FFF2-40B4-BE49-F238E27FC236}">
                  <a16:creationId xmlns:a16="http://schemas.microsoft.com/office/drawing/2014/main" id="{F1A3EFE5-8B30-FE5C-633A-AD79CC35BB6E}"/>
                </a:ext>
              </a:extLst>
            </p:cNvPr>
            <p:cNvSpPr/>
            <p:nvPr/>
          </p:nvSpPr>
          <p:spPr>
            <a:xfrm>
              <a:off x="457198" y="1723325"/>
              <a:ext cx="913200" cy="1476539"/>
            </a:xfrm>
            <a:custGeom>
              <a:avLst/>
              <a:gdLst/>
              <a:ahLst/>
              <a:cxnLst/>
              <a:rect l="l" t="t" r="r" b="b"/>
              <a:pathLst>
                <a:path w="11430" h="18481" extrusionOk="0">
                  <a:moveTo>
                    <a:pt x="9759" y="13535"/>
                  </a:moveTo>
                  <a:cubicBezTo>
                    <a:pt x="9859" y="13802"/>
                    <a:pt x="9876" y="14103"/>
                    <a:pt x="9759" y="14387"/>
                  </a:cubicBezTo>
                  <a:cubicBezTo>
                    <a:pt x="9608" y="14771"/>
                    <a:pt x="9709" y="14771"/>
                    <a:pt x="9742" y="15189"/>
                  </a:cubicBezTo>
                  <a:cubicBezTo>
                    <a:pt x="9809" y="16108"/>
                    <a:pt x="8673" y="15857"/>
                    <a:pt x="8439" y="16509"/>
                  </a:cubicBezTo>
                  <a:cubicBezTo>
                    <a:pt x="7854" y="18046"/>
                    <a:pt x="5849" y="18480"/>
                    <a:pt x="4379" y="17896"/>
                  </a:cubicBezTo>
                  <a:cubicBezTo>
                    <a:pt x="3694" y="17628"/>
                    <a:pt x="3510" y="17127"/>
                    <a:pt x="3276" y="16475"/>
                  </a:cubicBezTo>
                  <a:cubicBezTo>
                    <a:pt x="2674" y="16292"/>
                    <a:pt x="2106" y="16074"/>
                    <a:pt x="2123" y="15322"/>
                  </a:cubicBezTo>
                  <a:cubicBezTo>
                    <a:pt x="2123" y="15005"/>
                    <a:pt x="2357" y="14888"/>
                    <a:pt x="2190" y="14587"/>
                  </a:cubicBezTo>
                  <a:cubicBezTo>
                    <a:pt x="2039" y="14303"/>
                    <a:pt x="1856" y="14036"/>
                    <a:pt x="2106" y="13735"/>
                  </a:cubicBezTo>
                  <a:cubicBezTo>
                    <a:pt x="1705" y="13050"/>
                    <a:pt x="1689" y="12566"/>
                    <a:pt x="2541" y="12365"/>
                  </a:cubicBezTo>
                  <a:cubicBezTo>
                    <a:pt x="1839" y="11162"/>
                    <a:pt x="1003" y="10126"/>
                    <a:pt x="536" y="8789"/>
                  </a:cubicBezTo>
                  <a:cubicBezTo>
                    <a:pt x="1" y="7286"/>
                    <a:pt x="1" y="5565"/>
                    <a:pt x="469" y="4044"/>
                  </a:cubicBezTo>
                  <a:cubicBezTo>
                    <a:pt x="1338" y="1120"/>
                    <a:pt x="5565" y="1"/>
                    <a:pt x="8171" y="669"/>
                  </a:cubicBezTo>
                  <a:cubicBezTo>
                    <a:pt x="9408" y="987"/>
                    <a:pt x="10360" y="1822"/>
                    <a:pt x="10928" y="2958"/>
                  </a:cubicBezTo>
                  <a:cubicBezTo>
                    <a:pt x="11212" y="3543"/>
                    <a:pt x="11430" y="4161"/>
                    <a:pt x="11413" y="4813"/>
                  </a:cubicBezTo>
                  <a:cubicBezTo>
                    <a:pt x="11379" y="5481"/>
                    <a:pt x="11413" y="6417"/>
                    <a:pt x="11229" y="7052"/>
                  </a:cubicBezTo>
                  <a:cubicBezTo>
                    <a:pt x="10811" y="8589"/>
                    <a:pt x="10377" y="9959"/>
                    <a:pt x="9658" y="11379"/>
                  </a:cubicBezTo>
                  <a:cubicBezTo>
                    <a:pt x="9241" y="12181"/>
                    <a:pt x="9441" y="11864"/>
                    <a:pt x="9909" y="12332"/>
                  </a:cubicBezTo>
                  <a:cubicBezTo>
                    <a:pt x="10327" y="12749"/>
                    <a:pt x="9943" y="13167"/>
                    <a:pt x="9759" y="13535"/>
                  </a:cubicBezTo>
                  <a:cubicBezTo>
                    <a:pt x="9892" y="13936"/>
                    <a:pt x="9759" y="13535"/>
                    <a:pt x="9759" y="13535"/>
                  </a:cubicBezTo>
                  <a:close/>
                  <a:moveTo>
                    <a:pt x="7169" y="12098"/>
                  </a:moveTo>
                  <a:cubicBezTo>
                    <a:pt x="7653" y="12048"/>
                    <a:pt x="8639" y="12165"/>
                    <a:pt x="8957" y="11713"/>
                  </a:cubicBezTo>
                  <a:cubicBezTo>
                    <a:pt x="9391" y="11112"/>
                    <a:pt x="9775" y="10460"/>
                    <a:pt x="10060" y="9775"/>
                  </a:cubicBezTo>
                  <a:cubicBezTo>
                    <a:pt x="10644" y="8355"/>
                    <a:pt x="10995" y="6801"/>
                    <a:pt x="11029" y="5264"/>
                  </a:cubicBezTo>
                  <a:cubicBezTo>
                    <a:pt x="11112" y="2490"/>
                    <a:pt x="8740" y="636"/>
                    <a:pt x="6049" y="920"/>
                  </a:cubicBezTo>
                  <a:cubicBezTo>
                    <a:pt x="4713" y="1070"/>
                    <a:pt x="3376" y="1488"/>
                    <a:pt x="2340" y="2340"/>
                  </a:cubicBezTo>
                  <a:cubicBezTo>
                    <a:pt x="1187" y="3309"/>
                    <a:pt x="719" y="4228"/>
                    <a:pt x="552" y="5732"/>
                  </a:cubicBezTo>
                  <a:cubicBezTo>
                    <a:pt x="402" y="7135"/>
                    <a:pt x="719" y="8572"/>
                    <a:pt x="1388" y="9809"/>
                  </a:cubicBezTo>
                  <a:cubicBezTo>
                    <a:pt x="1705" y="10410"/>
                    <a:pt x="2023" y="11028"/>
                    <a:pt x="2507" y="11530"/>
                  </a:cubicBezTo>
                  <a:cubicBezTo>
                    <a:pt x="3042" y="12098"/>
                    <a:pt x="3059" y="12348"/>
                    <a:pt x="3877" y="12348"/>
                  </a:cubicBezTo>
                  <a:moveTo>
                    <a:pt x="3794" y="12733"/>
                  </a:moveTo>
                  <a:cubicBezTo>
                    <a:pt x="3476" y="12749"/>
                    <a:pt x="1338" y="12950"/>
                    <a:pt x="2624" y="13485"/>
                  </a:cubicBezTo>
                  <a:cubicBezTo>
                    <a:pt x="3560" y="13886"/>
                    <a:pt x="5197" y="13601"/>
                    <a:pt x="6200" y="13551"/>
                  </a:cubicBezTo>
                  <a:cubicBezTo>
                    <a:pt x="6701" y="13535"/>
                    <a:pt x="9341" y="13635"/>
                    <a:pt x="9525" y="13067"/>
                  </a:cubicBezTo>
                  <a:cubicBezTo>
                    <a:pt x="9859" y="12031"/>
                    <a:pt x="7186" y="12499"/>
                    <a:pt x="6818" y="12549"/>
                  </a:cubicBezTo>
                  <a:moveTo>
                    <a:pt x="6734" y="16074"/>
                  </a:moveTo>
                  <a:cubicBezTo>
                    <a:pt x="7102" y="16108"/>
                    <a:pt x="10110" y="15506"/>
                    <a:pt x="9174" y="14938"/>
                  </a:cubicBezTo>
                  <a:cubicBezTo>
                    <a:pt x="8823" y="14721"/>
                    <a:pt x="7537" y="15055"/>
                    <a:pt x="7119" y="15089"/>
                  </a:cubicBezTo>
                  <a:cubicBezTo>
                    <a:pt x="6317" y="15155"/>
                    <a:pt x="5515" y="15205"/>
                    <a:pt x="4696" y="15256"/>
                  </a:cubicBezTo>
                  <a:cubicBezTo>
                    <a:pt x="4145" y="15306"/>
                    <a:pt x="3577" y="15322"/>
                    <a:pt x="3059" y="15155"/>
                  </a:cubicBezTo>
                  <a:cubicBezTo>
                    <a:pt x="2307" y="14888"/>
                    <a:pt x="2390" y="15857"/>
                    <a:pt x="2942" y="16024"/>
                  </a:cubicBezTo>
                  <a:cubicBezTo>
                    <a:pt x="4128" y="16375"/>
                    <a:pt x="5531" y="16108"/>
                    <a:pt x="6734" y="16074"/>
                  </a:cubicBezTo>
                  <a:cubicBezTo>
                    <a:pt x="7286" y="16124"/>
                    <a:pt x="6734" y="16074"/>
                    <a:pt x="6734" y="16074"/>
                  </a:cubicBezTo>
                  <a:close/>
                  <a:moveTo>
                    <a:pt x="6300" y="14804"/>
                  </a:moveTo>
                  <a:cubicBezTo>
                    <a:pt x="6851" y="14754"/>
                    <a:pt x="9207" y="14771"/>
                    <a:pt x="9358" y="14069"/>
                  </a:cubicBezTo>
                  <a:cubicBezTo>
                    <a:pt x="9491" y="13451"/>
                    <a:pt x="6684" y="13869"/>
                    <a:pt x="6217" y="13902"/>
                  </a:cubicBezTo>
                  <a:cubicBezTo>
                    <a:pt x="5765" y="13919"/>
                    <a:pt x="2440" y="13819"/>
                    <a:pt x="2407" y="14069"/>
                  </a:cubicBezTo>
                  <a:cubicBezTo>
                    <a:pt x="2173" y="15239"/>
                    <a:pt x="4880" y="14821"/>
                    <a:pt x="5398" y="14771"/>
                  </a:cubicBezTo>
                  <a:moveTo>
                    <a:pt x="3810" y="16542"/>
                  </a:moveTo>
                  <a:cubicBezTo>
                    <a:pt x="4212" y="18146"/>
                    <a:pt x="8071" y="18063"/>
                    <a:pt x="7954" y="16392"/>
                  </a:cubicBezTo>
                  <a:cubicBezTo>
                    <a:pt x="6584" y="16442"/>
                    <a:pt x="5197" y="16492"/>
                    <a:pt x="3810" y="16542"/>
                  </a:cubicBezTo>
                  <a:cubicBezTo>
                    <a:pt x="3810" y="16542"/>
                    <a:pt x="5247" y="16492"/>
                    <a:pt x="3810" y="16542"/>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100;p26">
              <a:extLst>
                <a:ext uri="{FF2B5EF4-FFF2-40B4-BE49-F238E27FC236}">
                  <a16:creationId xmlns:a16="http://schemas.microsoft.com/office/drawing/2014/main" id="{97388FC8-1A62-737D-96F2-4144632EE198}"/>
                </a:ext>
              </a:extLst>
            </p:cNvPr>
            <p:cNvSpPr/>
            <p:nvPr/>
          </p:nvSpPr>
          <p:spPr>
            <a:xfrm>
              <a:off x="614750" y="2106501"/>
              <a:ext cx="630132" cy="508691"/>
            </a:xfrm>
            <a:custGeom>
              <a:avLst/>
              <a:gdLst/>
              <a:ahLst/>
              <a:cxnLst/>
              <a:rect l="l" t="t" r="r" b="b"/>
              <a:pathLst>
                <a:path w="7887" h="6367" extrusionOk="0">
                  <a:moveTo>
                    <a:pt x="5264" y="1387"/>
                  </a:moveTo>
                  <a:lnTo>
                    <a:pt x="5264" y="1387"/>
                  </a:lnTo>
                  <a:cubicBezTo>
                    <a:pt x="5381" y="1738"/>
                    <a:pt x="5381" y="2189"/>
                    <a:pt x="5247" y="2406"/>
                  </a:cubicBezTo>
                  <a:cubicBezTo>
                    <a:pt x="5214" y="2456"/>
                    <a:pt x="5197" y="2490"/>
                    <a:pt x="5180" y="2506"/>
                  </a:cubicBezTo>
                  <a:cubicBezTo>
                    <a:pt x="5130" y="2456"/>
                    <a:pt x="5063" y="2306"/>
                    <a:pt x="5063" y="2122"/>
                  </a:cubicBezTo>
                  <a:cubicBezTo>
                    <a:pt x="5063" y="1855"/>
                    <a:pt x="5130" y="1604"/>
                    <a:pt x="5264" y="1387"/>
                  </a:cubicBezTo>
                  <a:close/>
                  <a:moveTo>
                    <a:pt x="2808" y="1420"/>
                  </a:moveTo>
                  <a:cubicBezTo>
                    <a:pt x="2991" y="1688"/>
                    <a:pt x="3142" y="1972"/>
                    <a:pt x="3142" y="2206"/>
                  </a:cubicBezTo>
                  <a:cubicBezTo>
                    <a:pt x="3158" y="2356"/>
                    <a:pt x="3092" y="2456"/>
                    <a:pt x="2941" y="2506"/>
                  </a:cubicBezTo>
                  <a:cubicBezTo>
                    <a:pt x="2918" y="2518"/>
                    <a:pt x="2877" y="2530"/>
                    <a:pt x="2850" y="2530"/>
                  </a:cubicBezTo>
                  <a:cubicBezTo>
                    <a:pt x="2838" y="2530"/>
                    <a:pt x="2829" y="2528"/>
                    <a:pt x="2824" y="2523"/>
                  </a:cubicBezTo>
                  <a:cubicBezTo>
                    <a:pt x="2724" y="2440"/>
                    <a:pt x="2691" y="2022"/>
                    <a:pt x="2757" y="1621"/>
                  </a:cubicBezTo>
                  <a:cubicBezTo>
                    <a:pt x="2774" y="1554"/>
                    <a:pt x="2791" y="1487"/>
                    <a:pt x="2808" y="1420"/>
                  </a:cubicBezTo>
                  <a:close/>
                  <a:moveTo>
                    <a:pt x="1575" y="1"/>
                  </a:moveTo>
                  <a:cubicBezTo>
                    <a:pt x="1206" y="1"/>
                    <a:pt x="941" y="142"/>
                    <a:pt x="752" y="284"/>
                  </a:cubicBezTo>
                  <a:cubicBezTo>
                    <a:pt x="168" y="752"/>
                    <a:pt x="1" y="1654"/>
                    <a:pt x="34" y="2289"/>
                  </a:cubicBezTo>
                  <a:cubicBezTo>
                    <a:pt x="101" y="3242"/>
                    <a:pt x="385" y="4211"/>
                    <a:pt x="836" y="5029"/>
                  </a:cubicBezTo>
                  <a:cubicBezTo>
                    <a:pt x="1020" y="5380"/>
                    <a:pt x="1254" y="5614"/>
                    <a:pt x="1471" y="5848"/>
                  </a:cubicBezTo>
                  <a:cubicBezTo>
                    <a:pt x="1605" y="5982"/>
                    <a:pt x="1722" y="6115"/>
                    <a:pt x="1838" y="6266"/>
                  </a:cubicBezTo>
                  <a:cubicBezTo>
                    <a:pt x="1889" y="6333"/>
                    <a:pt x="1972" y="6366"/>
                    <a:pt x="2039" y="6366"/>
                  </a:cubicBezTo>
                  <a:cubicBezTo>
                    <a:pt x="2089" y="6366"/>
                    <a:pt x="2156" y="6349"/>
                    <a:pt x="2189" y="6299"/>
                  </a:cubicBezTo>
                  <a:cubicBezTo>
                    <a:pt x="2306" y="6216"/>
                    <a:pt x="2323" y="6065"/>
                    <a:pt x="2240" y="5948"/>
                  </a:cubicBezTo>
                  <a:cubicBezTo>
                    <a:pt x="2106" y="5781"/>
                    <a:pt x="1972" y="5648"/>
                    <a:pt x="1838" y="5514"/>
                  </a:cubicBezTo>
                  <a:cubicBezTo>
                    <a:pt x="1621" y="5280"/>
                    <a:pt x="1437" y="5096"/>
                    <a:pt x="1287" y="4795"/>
                  </a:cubicBezTo>
                  <a:cubicBezTo>
                    <a:pt x="853" y="4027"/>
                    <a:pt x="585" y="3141"/>
                    <a:pt x="535" y="2256"/>
                  </a:cubicBezTo>
                  <a:cubicBezTo>
                    <a:pt x="502" y="1721"/>
                    <a:pt x="652" y="1003"/>
                    <a:pt x="1070" y="668"/>
                  </a:cubicBezTo>
                  <a:cubicBezTo>
                    <a:pt x="1207" y="563"/>
                    <a:pt x="1376" y="504"/>
                    <a:pt x="1571" y="504"/>
                  </a:cubicBezTo>
                  <a:cubicBezTo>
                    <a:pt x="1686" y="504"/>
                    <a:pt x="1809" y="525"/>
                    <a:pt x="1939" y="568"/>
                  </a:cubicBezTo>
                  <a:cubicBezTo>
                    <a:pt x="2039" y="602"/>
                    <a:pt x="2240" y="769"/>
                    <a:pt x="2457" y="986"/>
                  </a:cubicBezTo>
                  <a:cubicBezTo>
                    <a:pt x="2356" y="1153"/>
                    <a:pt x="2290" y="1337"/>
                    <a:pt x="2256" y="1537"/>
                  </a:cubicBezTo>
                  <a:cubicBezTo>
                    <a:pt x="2223" y="1788"/>
                    <a:pt x="2123" y="2590"/>
                    <a:pt x="2490" y="2907"/>
                  </a:cubicBezTo>
                  <a:cubicBezTo>
                    <a:pt x="2569" y="2964"/>
                    <a:pt x="2686" y="3027"/>
                    <a:pt x="2840" y="3027"/>
                  </a:cubicBezTo>
                  <a:cubicBezTo>
                    <a:pt x="2915" y="3027"/>
                    <a:pt x="2999" y="3012"/>
                    <a:pt x="3092" y="2974"/>
                  </a:cubicBezTo>
                  <a:cubicBezTo>
                    <a:pt x="3459" y="2841"/>
                    <a:pt x="3660" y="2556"/>
                    <a:pt x="3643" y="2189"/>
                  </a:cubicBezTo>
                  <a:cubicBezTo>
                    <a:pt x="3626" y="1805"/>
                    <a:pt x="3392" y="1353"/>
                    <a:pt x="3108" y="986"/>
                  </a:cubicBezTo>
                  <a:cubicBezTo>
                    <a:pt x="3209" y="886"/>
                    <a:pt x="3342" y="802"/>
                    <a:pt x="3509" y="752"/>
                  </a:cubicBezTo>
                  <a:cubicBezTo>
                    <a:pt x="3708" y="674"/>
                    <a:pt x="3930" y="626"/>
                    <a:pt x="4150" y="626"/>
                  </a:cubicBezTo>
                  <a:cubicBezTo>
                    <a:pt x="4448" y="626"/>
                    <a:pt x="4742" y="714"/>
                    <a:pt x="4963" y="936"/>
                  </a:cubicBezTo>
                  <a:cubicBezTo>
                    <a:pt x="4696" y="1253"/>
                    <a:pt x="4545" y="1671"/>
                    <a:pt x="4545" y="2122"/>
                  </a:cubicBezTo>
                  <a:cubicBezTo>
                    <a:pt x="4545" y="2490"/>
                    <a:pt x="4729" y="2924"/>
                    <a:pt x="5063" y="3008"/>
                  </a:cubicBezTo>
                  <a:cubicBezTo>
                    <a:pt x="5098" y="3021"/>
                    <a:pt x="5142" y="3030"/>
                    <a:pt x="5192" y="3030"/>
                  </a:cubicBezTo>
                  <a:cubicBezTo>
                    <a:pt x="5333" y="3030"/>
                    <a:pt x="5521" y="2953"/>
                    <a:pt x="5681" y="2657"/>
                  </a:cubicBezTo>
                  <a:cubicBezTo>
                    <a:pt x="5949" y="2222"/>
                    <a:pt x="5882" y="1470"/>
                    <a:pt x="5648" y="1003"/>
                  </a:cubicBezTo>
                  <a:cubicBezTo>
                    <a:pt x="5665" y="986"/>
                    <a:pt x="5681" y="969"/>
                    <a:pt x="5715" y="952"/>
                  </a:cubicBezTo>
                  <a:cubicBezTo>
                    <a:pt x="5996" y="792"/>
                    <a:pt x="6272" y="709"/>
                    <a:pt x="6515" y="709"/>
                  </a:cubicBezTo>
                  <a:cubicBezTo>
                    <a:pt x="6677" y="709"/>
                    <a:pt x="6825" y="746"/>
                    <a:pt x="6951" y="819"/>
                  </a:cubicBezTo>
                  <a:cubicBezTo>
                    <a:pt x="7202" y="969"/>
                    <a:pt x="7336" y="1237"/>
                    <a:pt x="7352" y="1587"/>
                  </a:cubicBezTo>
                  <a:cubicBezTo>
                    <a:pt x="7386" y="2540"/>
                    <a:pt x="6818" y="3743"/>
                    <a:pt x="6333" y="4678"/>
                  </a:cubicBezTo>
                  <a:cubicBezTo>
                    <a:pt x="6149" y="5046"/>
                    <a:pt x="5915" y="5397"/>
                    <a:pt x="5615" y="5798"/>
                  </a:cubicBezTo>
                  <a:cubicBezTo>
                    <a:pt x="5531" y="5915"/>
                    <a:pt x="5548" y="6065"/>
                    <a:pt x="5665" y="6149"/>
                  </a:cubicBezTo>
                  <a:cubicBezTo>
                    <a:pt x="5707" y="6184"/>
                    <a:pt x="5760" y="6201"/>
                    <a:pt x="5814" y="6201"/>
                  </a:cubicBezTo>
                  <a:cubicBezTo>
                    <a:pt x="5890" y="6201"/>
                    <a:pt x="5967" y="6167"/>
                    <a:pt x="6016" y="6099"/>
                  </a:cubicBezTo>
                  <a:cubicBezTo>
                    <a:pt x="6333" y="5681"/>
                    <a:pt x="6567" y="5297"/>
                    <a:pt x="6784" y="4912"/>
                  </a:cubicBezTo>
                  <a:cubicBezTo>
                    <a:pt x="7336" y="3860"/>
                    <a:pt x="7887" y="2640"/>
                    <a:pt x="7854" y="1587"/>
                  </a:cubicBezTo>
                  <a:cubicBezTo>
                    <a:pt x="7837" y="1053"/>
                    <a:pt x="7603" y="618"/>
                    <a:pt x="7202" y="384"/>
                  </a:cubicBezTo>
                  <a:cubicBezTo>
                    <a:pt x="6996" y="271"/>
                    <a:pt x="6765" y="214"/>
                    <a:pt x="6519" y="214"/>
                  </a:cubicBezTo>
                  <a:cubicBezTo>
                    <a:pt x="6188" y="214"/>
                    <a:pt x="5829" y="317"/>
                    <a:pt x="5464" y="518"/>
                  </a:cubicBezTo>
                  <a:cubicBezTo>
                    <a:pt x="5431" y="551"/>
                    <a:pt x="5381" y="568"/>
                    <a:pt x="5347" y="602"/>
                  </a:cubicBezTo>
                  <a:cubicBezTo>
                    <a:pt x="5012" y="266"/>
                    <a:pt x="4572" y="129"/>
                    <a:pt x="4139" y="129"/>
                  </a:cubicBezTo>
                  <a:cubicBezTo>
                    <a:pt x="3860" y="129"/>
                    <a:pt x="3585" y="186"/>
                    <a:pt x="3342" y="284"/>
                  </a:cubicBezTo>
                  <a:cubicBezTo>
                    <a:pt x="3125" y="368"/>
                    <a:pt x="2941" y="468"/>
                    <a:pt x="2774" y="602"/>
                  </a:cubicBezTo>
                  <a:cubicBezTo>
                    <a:pt x="2524" y="334"/>
                    <a:pt x="2256" y="150"/>
                    <a:pt x="2089" y="84"/>
                  </a:cubicBezTo>
                  <a:cubicBezTo>
                    <a:pt x="1898" y="25"/>
                    <a:pt x="1727" y="1"/>
                    <a:pt x="157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 name="Google Shape;1101;p26">
            <a:extLst>
              <a:ext uri="{FF2B5EF4-FFF2-40B4-BE49-F238E27FC236}">
                <a16:creationId xmlns:a16="http://schemas.microsoft.com/office/drawing/2014/main" id="{4C29A913-E65A-7878-2F38-2369F68F65D1}"/>
              </a:ext>
            </a:extLst>
          </p:cNvPr>
          <p:cNvGrpSpPr/>
          <p:nvPr/>
        </p:nvGrpSpPr>
        <p:grpSpPr>
          <a:xfrm rot="10800000">
            <a:off x="5799726" y="2848"/>
            <a:ext cx="610348" cy="986949"/>
            <a:chOff x="2244240" y="1723330"/>
            <a:chExt cx="913120" cy="1476539"/>
          </a:xfrm>
        </p:grpSpPr>
        <p:sp>
          <p:nvSpPr>
            <p:cNvPr id="65" name="Google Shape;1102;p26">
              <a:extLst>
                <a:ext uri="{FF2B5EF4-FFF2-40B4-BE49-F238E27FC236}">
                  <a16:creationId xmlns:a16="http://schemas.microsoft.com/office/drawing/2014/main" id="{128C48B2-338C-BB0A-4BFB-62052666D33D}"/>
                </a:ext>
              </a:extLst>
            </p:cNvPr>
            <p:cNvSpPr/>
            <p:nvPr/>
          </p:nvSpPr>
          <p:spPr>
            <a:xfrm>
              <a:off x="2296251" y="2334766"/>
              <a:ext cx="806380" cy="375187"/>
            </a:xfrm>
            <a:custGeom>
              <a:avLst/>
              <a:gdLst/>
              <a:ahLst/>
              <a:cxnLst/>
              <a:rect l="l" t="t" r="r" b="b"/>
              <a:pathLst>
                <a:path w="10093" h="4696" extrusionOk="0">
                  <a:moveTo>
                    <a:pt x="10093" y="0"/>
                  </a:moveTo>
                  <a:cubicBezTo>
                    <a:pt x="6734" y="17"/>
                    <a:pt x="3359" y="51"/>
                    <a:pt x="1" y="51"/>
                  </a:cubicBezTo>
                  <a:cubicBezTo>
                    <a:pt x="134" y="786"/>
                    <a:pt x="385" y="1504"/>
                    <a:pt x="736" y="2156"/>
                  </a:cubicBezTo>
                  <a:cubicBezTo>
                    <a:pt x="1070" y="2757"/>
                    <a:pt x="1388" y="3376"/>
                    <a:pt x="1872" y="3877"/>
                  </a:cubicBezTo>
                  <a:cubicBezTo>
                    <a:pt x="2390" y="4428"/>
                    <a:pt x="2424" y="4696"/>
                    <a:pt x="3242" y="4696"/>
                  </a:cubicBezTo>
                  <a:lnTo>
                    <a:pt x="6517" y="4445"/>
                  </a:lnTo>
                  <a:cubicBezTo>
                    <a:pt x="7002" y="4395"/>
                    <a:pt x="8004" y="4512"/>
                    <a:pt x="8305" y="4061"/>
                  </a:cubicBezTo>
                  <a:cubicBezTo>
                    <a:pt x="8739" y="3442"/>
                    <a:pt x="9140" y="2807"/>
                    <a:pt x="9424" y="2106"/>
                  </a:cubicBezTo>
                  <a:cubicBezTo>
                    <a:pt x="9708" y="1437"/>
                    <a:pt x="9926" y="719"/>
                    <a:pt x="100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103;p26">
              <a:extLst>
                <a:ext uri="{FF2B5EF4-FFF2-40B4-BE49-F238E27FC236}">
                  <a16:creationId xmlns:a16="http://schemas.microsoft.com/office/drawing/2014/main" id="{9090CF46-739E-DE6B-7154-696DB34D142D}"/>
                </a:ext>
              </a:extLst>
            </p:cNvPr>
            <p:cNvSpPr/>
            <p:nvPr/>
          </p:nvSpPr>
          <p:spPr>
            <a:xfrm>
              <a:off x="2244240" y="1723330"/>
              <a:ext cx="913120" cy="1476539"/>
            </a:xfrm>
            <a:custGeom>
              <a:avLst/>
              <a:gdLst/>
              <a:ahLst/>
              <a:cxnLst/>
              <a:rect l="l" t="t" r="r" b="b"/>
              <a:pathLst>
                <a:path w="11429" h="18481" extrusionOk="0">
                  <a:moveTo>
                    <a:pt x="9775" y="13535"/>
                  </a:moveTo>
                  <a:cubicBezTo>
                    <a:pt x="9858" y="13802"/>
                    <a:pt x="9892" y="14103"/>
                    <a:pt x="9775" y="14387"/>
                  </a:cubicBezTo>
                  <a:cubicBezTo>
                    <a:pt x="9608" y="14771"/>
                    <a:pt x="9725" y="14771"/>
                    <a:pt x="9758" y="15189"/>
                  </a:cubicBezTo>
                  <a:cubicBezTo>
                    <a:pt x="9825" y="16108"/>
                    <a:pt x="8689" y="15857"/>
                    <a:pt x="8438" y="16509"/>
                  </a:cubicBezTo>
                  <a:cubicBezTo>
                    <a:pt x="7870" y="18046"/>
                    <a:pt x="5848" y="18481"/>
                    <a:pt x="4378" y="17896"/>
                  </a:cubicBezTo>
                  <a:cubicBezTo>
                    <a:pt x="3693" y="17628"/>
                    <a:pt x="3526" y="17127"/>
                    <a:pt x="3292" y="16476"/>
                  </a:cubicBezTo>
                  <a:cubicBezTo>
                    <a:pt x="2690" y="16308"/>
                    <a:pt x="2122" y="16075"/>
                    <a:pt x="2139" y="15323"/>
                  </a:cubicBezTo>
                  <a:cubicBezTo>
                    <a:pt x="2139" y="15005"/>
                    <a:pt x="2373" y="14888"/>
                    <a:pt x="2206" y="14587"/>
                  </a:cubicBezTo>
                  <a:cubicBezTo>
                    <a:pt x="2055" y="14303"/>
                    <a:pt x="1855" y="14036"/>
                    <a:pt x="2122" y="13735"/>
                  </a:cubicBezTo>
                  <a:cubicBezTo>
                    <a:pt x="1721" y="13050"/>
                    <a:pt x="1704" y="12566"/>
                    <a:pt x="2557" y="12365"/>
                  </a:cubicBezTo>
                  <a:cubicBezTo>
                    <a:pt x="1855" y="11162"/>
                    <a:pt x="1019" y="10126"/>
                    <a:pt x="535" y="8790"/>
                  </a:cubicBezTo>
                  <a:cubicBezTo>
                    <a:pt x="0" y="7286"/>
                    <a:pt x="17" y="5565"/>
                    <a:pt x="485" y="4044"/>
                  </a:cubicBezTo>
                  <a:cubicBezTo>
                    <a:pt x="1354" y="1120"/>
                    <a:pt x="5581" y="1"/>
                    <a:pt x="8171" y="669"/>
                  </a:cubicBezTo>
                  <a:cubicBezTo>
                    <a:pt x="9407" y="987"/>
                    <a:pt x="10359" y="1822"/>
                    <a:pt x="10928" y="2958"/>
                  </a:cubicBezTo>
                  <a:cubicBezTo>
                    <a:pt x="11228" y="3526"/>
                    <a:pt x="11429" y="4161"/>
                    <a:pt x="11412" y="4813"/>
                  </a:cubicBezTo>
                  <a:cubicBezTo>
                    <a:pt x="11395" y="5481"/>
                    <a:pt x="11429" y="6417"/>
                    <a:pt x="11245" y="7052"/>
                  </a:cubicBezTo>
                  <a:cubicBezTo>
                    <a:pt x="10811" y="8589"/>
                    <a:pt x="10393" y="9959"/>
                    <a:pt x="9658" y="11379"/>
                  </a:cubicBezTo>
                  <a:cubicBezTo>
                    <a:pt x="9257" y="12181"/>
                    <a:pt x="9440" y="11864"/>
                    <a:pt x="9925" y="12332"/>
                  </a:cubicBezTo>
                  <a:cubicBezTo>
                    <a:pt x="10343" y="12750"/>
                    <a:pt x="9958" y="13167"/>
                    <a:pt x="9775" y="13535"/>
                  </a:cubicBezTo>
                  <a:cubicBezTo>
                    <a:pt x="9908" y="13936"/>
                    <a:pt x="9775" y="13535"/>
                    <a:pt x="9775" y="13535"/>
                  </a:cubicBezTo>
                  <a:close/>
                  <a:moveTo>
                    <a:pt x="7185" y="12098"/>
                  </a:moveTo>
                  <a:cubicBezTo>
                    <a:pt x="7669" y="12048"/>
                    <a:pt x="8655" y="12165"/>
                    <a:pt x="8973" y="11714"/>
                  </a:cubicBezTo>
                  <a:cubicBezTo>
                    <a:pt x="9407" y="11112"/>
                    <a:pt x="9791" y="10460"/>
                    <a:pt x="10075" y="9759"/>
                  </a:cubicBezTo>
                  <a:cubicBezTo>
                    <a:pt x="10660" y="8355"/>
                    <a:pt x="11011" y="6801"/>
                    <a:pt x="11045" y="5264"/>
                  </a:cubicBezTo>
                  <a:cubicBezTo>
                    <a:pt x="11111" y="2491"/>
                    <a:pt x="8755" y="636"/>
                    <a:pt x="6065" y="920"/>
                  </a:cubicBezTo>
                  <a:cubicBezTo>
                    <a:pt x="4712" y="1070"/>
                    <a:pt x="3392" y="1488"/>
                    <a:pt x="2356" y="2340"/>
                  </a:cubicBezTo>
                  <a:cubicBezTo>
                    <a:pt x="1203" y="3309"/>
                    <a:pt x="735" y="4228"/>
                    <a:pt x="568" y="5732"/>
                  </a:cubicBezTo>
                  <a:cubicBezTo>
                    <a:pt x="418" y="7135"/>
                    <a:pt x="735" y="8572"/>
                    <a:pt x="1387" y="9809"/>
                  </a:cubicBezTo>
                  <a:cubicBezTo>
                    <a:pt x="1721" y="10410"/>
                    <a:pt x="2039" y="11029"/>
                    <a:pt x="2523" y="11530"/>
                  </a:cubicBezTo>
                  <a:cubicBezTo>
                    <a:pt x="3041" y="12098"/>
                    <a:pt x="3075" y="12349"/>
                    <a:pt x="3893" y="12349"/>
                  </a:cubicBezTo>
                  <a:moveTo>
                    <a:pt x="3810" y="12733"/>
                  </a:moveTo>
                  <a:cubicBezTo>
                    <a:pt x="3492" y="12750"/>
                    <a:pt x="1354" y="12950"/>
                    <a:pt x="2623" y="13485"/>
                  </a:cubicBezTo>
                  <a:cubicBezTo>
                    <a:pt x="3576" y="13886"/>
                    <a:pt x="5213" y="13602"/>
                    <a:pt x="6216" y="13552"/>
                  </a:cubicBezTo>
                  <a:cubicBezTo>
                    <a:pt x="6717" y="13535"/>
                    <a:pt x="9357" y="13635"/>
                    <a:pt x="9541" y="13067"/>
                  </a:cubicBezTo>
                  <a:cubicBezTo>
                    <a:pt x="9875" y="12031"/>
                    <a:pt x="7202" y="12499"/>
                    <a:pt x="6817" y="12549"/>
                  </a:cubicBezTo>
                  <a:moveTo>
                    <a:pt x="6750" y="16075"/>
                  </a:moveTo>
                  <a:cubicBezTo>
                    <a:pt x="7118" y="16108"/>
                    <a:pt x="10126" y="15506"/>
                    <a:pt x="9190" y="14938"/>
                  </a:cubicBezTo>
                  <a:cubicBezTo>
                    <a:pt x="8839" y="14721"/>
                    <a:pt x="7552" y="15055"/>
                    <a:pt x="7135" y="15089"/>
                  </a:cubicBezTo>
                  <a:cubicBezTo>
                    <a:pt x="6333" y="15156"/>
                    <a:pt x="5514" y="15206"/>
                    <a:pt x="4712" y="15256"/>
                  </a:cubicBezTo>
                  <a:cubicBezTo>
                    <a:pt x="4161" y="15289"/>
                    <a:pt x="3592" y="15339"/>
                    <a:pt x="3058" y="15156"/>
                  </a:cubicBezTo>
                  <a:cubicBezTo>
                    <a:pt x="2323" y="14888"/>
                    <a:pt x="2406" y="15857"/>
                    <a:pt x="2958" y="16024"/>
                  </a:cubicBezTo>
                  <a:cubicBezTo>
                    <a:pt x="4144" y="16375"/>
                    <a:pt x="5547" y="16108"/>
                    <a:pt x="6750" y="16075"/>
                  </a:cubicBezTo>
                  <a:cubicBezTo>
                    <a:pt x="7302" y="16125"/>
                    <a:pt x="6750" y="16075"/>
                    <a:pt x="6750" y="16075"/>
                  </a:cubicBezTo>
                  <a:close/>
                  <a:moveTo>
                    <a:pt x="6316" y="14788"/>
                  </a:moveTo>
                  <a:cubicBezTo>
                    <a:pt x="6851" y="14755"/>
                    <a:pt x="9207" y="14771"/>
                    <a:pt x="9374" y="14070"/>
                  </a:cubicBezTo>
                  <a:cubicBezTo>
                    <a:pt x="9507" y="13451"/>
                    <a:pt x="6700" y="13869"/>
                    <a:pt x="6232" y="13902"/>
                  </a:cubicBezTo>
                  <a:cubicBezTo>
                    <a:pt x="5781" y="13919"/>
                    <a:pt x="2456" y="13819"/>
                    <a:pt x="2406" y="14070"/>
                  </a:cubicBezTo>
                  <a:cubicBezTo>
                    <a:pt x="2189" y="15222"/>
                    <a:pt x="4896" y="14821"/>
                    <a:pt x="5397" y="14771"/>
                  </a:cubicBezTo>
                  <a:moveTo>
                    <a:pt x="3826" y="16542"/>
                  </a:moveTo>
                  <a:cubicBezTo>
                    <a:pt x="4227" y="18146"/>
                    <a:pt x="8087" y="18063"/>
                    <a:pt x="7970" y="16392"/>
                  </a:cubicBezTo>
                  <a:cubicBezTo>
                    <a:pt x="6583" y="16442"/>
                    <a:pt x="5213" y="16492"/>
                    <a:pt x="3826" y="16542"/>
                  </a:cubicBezTo>
                  <a:cubicBezTo>
                    <a:pt x="3826" y="16542"/>
                    <a:pt x="5247" y="16492"/>
                    <a:pt x="3826" y="16542"/>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104;p26">
              <a:extLst>
                <a:ext uri="{FF2B5EF4-FFF2-40B4-BE49-F238E27FC236}">
                  <a16:creationId xmlns:a16="http://schemas.microsoft.com/office/drawing/2014/main" id="{991993DD-DA01-110B-E820-4697E9606755}"/>
                </a:ext>
              </a:extLst>
            </p:cNvPr>
            <p:cNvSpPr/>
            <p:nvPr/>
          </p:nvSpPr>
          <p:spPr>
            <a:xfrm>
              <a:off x="2401713" y="2106506"/>
              <a:ext cx="631490" cy="508691"/>
            </a:xfrm>
            <a:custGeom>
              <a:avLst/>
              <a:gdLst/>
              <a:ahLst/>
              <a:cxnLst/>
              <a:rect l="l" t="t" r="r" b="b"/>
              <a:pathLst>
                <a:path w="7904" h="6367" extrusionOk="0">
                  <a:moveTo>
                    <a:pt x="5281" y="1387"/>
                  </a:moveTo>
                  <a:lnTo>
                    <a:pt x="5281" y="1387"/>
                  </a:lnTo>
                  <a:cubicBezTo>
                    <a:pt x="5381" y="1738"/>
                    <a:pt x="5398" y="2189"/>
                    <a:pt x="5264" y="2406"/>
                  </a:cubicBezTo>
                  <a:cubicBezTo>
                    <a:pt x="5231" y="2456"/>
                    <a:pt x="5197" y="2490"/>
                    <a:pt x="5180" y="2507"/>
                  </a:cubicBezTo>
                  <a:cubicBezTo>
                    <a:pt x="5130" y="2456"/>
                    <a:pt x="5063" y="2306"/>
                    <a:pt x="5063" y="2122"/>
                  </a:cubicBezTo>
                  <a:cubicBezTo>
                    <a:pt x="5063" y="1855"/>
                    <a:pt x="5147" y="1604"/>
                    <a:pt x="5281" y="1387"/>
                  </a:cubicBezTo>
                  <a:close/>
                  <a:moveTo>
                    <a:pt x="2825" y="1421"/>
                  </a:moveTo>
                  <a:cubicBezTo>
                    <a:pt x="3008" y="1688"/>
                    <a:pt x="3142" y="1972"/>
                    <a:pt x="3159" y="2206"/>
                  </a:cubicBezTo>
                  <a:cubicBezTo>
                    <a:pt x="3159" y="2356"/>
                    <a:pt x="3109" y="2456"/>
                    <a:pt x="2941" y="2507"/>
                  </a:cubicBezTo>
                  <a:cubicBezTo>
                    <a:pt x="2930" y="2518"/>
                    <a:pt x="2893" y="2530"/>
                    <a:pt x="2866" y="2530"/>
                  </a:cubicBezTo>
                  <a:cubicBezTo>
                    <a:pt x="2855" y="2530"/>
                    <a:pt x="2846" y="2528"/>
                    <a:pt x="2841" y="2523"/>
                  </a:cubicBezTo>
                  <a:cubicBezTo>
                    <a:pt x="2741" y="2440"/>
                    <a:pt x="2708" y="2022"/>
                    <a:pt x="2774" y="1621"/>
                  </a:cubicBezTo>
                  <a:cubicBezTo>
                    <a:pt x="2791" y="1554"/>
                    <a:pt x="2808" y="1487"/>
                    <a:pt x="2825" y="1421"/>
                  </a:cubicBezTo>
                  <a:close/>
                  <a:moveTo>
                    <a:pt x="1579" y="0"/>
                  </a:moveTo>
                  <a:cubicBezTo>
                    <a:pt x="1214" y="0"/>
                    <a:pt x="946" y="138"/>
                    <a:pt x="769" y="268"/>
                  </a:cubicBezTo>
                  <a:cubicBezTo>
                    <a:pt x="168" y="752"/>
                    <a:pt x="1" y="1654"/>
                    <a:pt x="51" y="2289"/>
                  </a:cubicBezTo>
                  <a:cubicBezTo>
                    <a:pt x="101" y="3242"/>
                    <a:pt x="402" y="4211"/>
                    <a:pt x="853" y="5030"/>
                  </a:cubicBezTo>
                  <a:cubicBezTo>
                    <a:pt x="1037" y="5380"/>
                    <a:pt x="1271" y="5614"/>
                    <a:pt x="1488" y="5848"/>
                  </a:cubicBezTo>
                  <a:cubicBezTo>
                    <a:pt x="1605" y="5982"/>
                    <a:pt x="1738" y="6116"/>
                    <a:pt x="1855" y="6266"/>
                  </a:cubicBezTo>
                  <a:cubicBezTo>
                    <a:pt x="1906" y="6333"/>
                    <a:pt x="1972" y="6366"/>
                    <a:pt x="2056" y="6366"/>
                  </a:cubicBezTo>
                  <a:cubicBezTo>
                    <a:pt x="2106" y="6366"/>
                    <a:pt x="2156" y="6350"/>
                    <a:pt x="2206" y="6299"/>
                  </a:cubicBezTo>
                  <a:cubicBezTo>
                    <a:pt x="2323" y="6216"/>
                    <a:pt x="2340" y="6065"/>
                    <a:pt x="2256" y="5949"/>
                  </a:cubicBezTo>
                  <a:cubicBezTo>
                    <a:pt x="2123" y="5781"/>
                    <a:pt x="1989" y="5648"/>
                    <a:pt x="1855" y="5514"/>
                  </a:cubicBezTo>
                  <a:cubicBezTo>
                    <a:pt x="1638" y="5280"/>
                    <a:pt x="1454" y="5096"/>
                    <a:pt x="1304" y="4796"/>
                  </a:cubicBezTo>
                  <a:cubicBezTo>
                    <a:pt x="870" y="4027"/>
                    <a:pt x="602" y="3141"/>
                    <a:pt x="552" y="2256"/>
                  </a:cubicBezTo>
                  <a:cubicBezTo>
                    <a:pt x="519" y="1721"/>
                    <a:pt x="669" y="1003"/>
                    <a:pt x="1087" y="669"/>
                  </a:cubicBezTo>
                  <a:cubicBezTo>
                    <a:pt x="1223" y="564"/>
                    <a:pt x="1391" y="512"/>
                    <a:pt x="1584" y="512"/>
                  </a:cubicBezTo>
                  <a:cubicBezTo>
                    <a:pt x="1700" y="512"/>
                    <a:pt x="1824" y="531"/>
                    <a:pt x="1956" y="568"/>
                  </a:cubicBezTo>
                  <a:cubicBezTo>
                    <a:pt x="2056" y="602"/>
                    <a:pt x="2256" y="769"/>
                    <a:pt x="2474" y="986"/>
                  </a:cubicBezTo>
                  <a:cubicBezTo>
                    <a:pt x="2373" y="1153"/>
                    <a:pt x="2307" y="1337"/>
                    <a:pt x="2273" y="1554"/>
                  </a:cubicBezTo>
                  <a:cubicBezTo>
                    <a:pt x="2240" y="1788"/>
                    <a:pt x="2139" y="2590"/>
                    <a:pt x="2507" y="2908"/>
                  </a:cubicBezTo>
                  <a:cubicBezTo>
                    <a:pt x="2587" y="2976"/>
                    <a:pt x="2697" y="3036"/>
                    <a:pt x="2855" y="3036"/>
                  </a:cubicBezTo>
                  <a:cubicBezTo>
                    <a:pt x="2929" y="3036"/>
                    <a:pt x="3013" y="3023"/>
                    <a:pt x="3109" y="2991"/>
                  </a:cubicBezTo>
                  <a:cubicBezTo>
                    <a:pt x="3476" y="2857"/>
                    <a:pt x="3677" y="2573"/>
                    <a:pt x="3660" y="2189"/>
                  </a:cubicBezTo>
                  <a:cubicBezTo>
                    <a:pt x="3643" y="1805"/>
                    <a:pt x="3409" y="1370"/>
                    <a:pt x="3125" y="986"/>
                  </a:cubicBezTo>
                  <a:cubicBezTo>
                    <a:pt x="3226" y="886"/>
                    <a:pt x="3359" y="819"/>
                    <a:pt x="3526" y="752"/>
                  </a:cubicBezTo>
                  <a:cubicBezTo>
                    <a:pt x="3713" y="676"/>
                    <a:pt x="3926" y="631"/>
                    <a:pt x="4139" y="631"/>
                  </a:cubicBezTo>
                  <a:cubicBezTo>
                    <a:pt x="4441" y="631"/>
                    <a:pt x="4745" y="721"/>
                    <a:pt x="4980" y="936"/>
                  </a:cubicBezTo>
                  <a:cubicBezTo>
                    <a:pt x="4713" y="1253"/>
                    <a:pt x="4562" y="1671"/>
                    <a:pt x="4562" y="2122"/>
                  </a:cubicBezTo>
                  <a:cubicBezTo>
                    <a:pt x="4562" y="2490"/>
                    <a:pt x="4746" y="2924"/>
                    <a:pt x="5063" y="3025"/>
                  </a:cubicBezTo>
                  <a:cubicBezTo>
                    <a:pt x="5097" y="3032"/>
                    <a:pt x="5136" y="3038"/>
                    <a:pt x="5178" y="3038"/>
                  </a:cubicBezTo>
                  <a:cubicBezTo>
                    <a:pt x="5324" y="3038"/>
                    <a:pt x="5513" y="2968"/>
                    <a:pt x="5682" y="2657"/>
                  </a:cubicBezTo>
                  <a:cubicBezTo>
                    <a:pt x="5966" y="2223"/>
                    <a:pt x="5882" y="1471"/>
                    <a:pt x="5648" y="1003"/>
                  </a:cubicBezTo>
                  <a:cubicBezTo>
                    <a:pt x="5682" y="986"/>
                    <a:pt x="5698" y="969"/>
                    <a:pt x="5732" y="953"/>
                  </a:cubicBezTo>
                  <a:cubicBezTo>
                    <a:pt x="6017" y="800"/>
                    <a:pt x="6296" y="722"/>
                    <a:pt x="6542" y="722"/>
                  </a:cubicBezTo>
                  <a:cubicBezTo>
                    <a:pt x="6700" y="722"/>
                    <a:pt x="6844" y="754"/>
                    <a:pt x="6968" y="819"/>
                  </a:cubicBezTo>
                  <a:cubicBezTo>
                    <a:pt x="7202" y="969"/>
                    <a:pt x="7353" y="1237"/>
                    <a:pt x="7369" y="1588"/>
                  </a:cubicBezTo>
                  <a:cubicBezTo>
                    <a:pt x="7386" y="2540"/>
                    <a:pt x="6835" y="3743"/>
                    <a:pt x="6350" y="4679"/>
                  </a:cubicBezTo>
                  <a:cubicBezTo>
                    <a:pt x="6150" y="5046"/>
                    <a:pt x="5932" y="5397"/>
                    <a:pt x="5615" y="5798"/>
                  </a:cubicBezTo>
                  <a:cubicBezTo>
                    <a:pt x="5531" y="5915"/>
                    <a:pt x="5565" y="6065"/>
                    <a:pt x="5665" y="6149"/>
                  </a:cubicBezTo>
                  <a:cubicBezTo>
                    <a:pt x="5714" y="6184"/>
                    <a:pt x="5768" y="6201"/>
                    <a:pt x="5821" y="6201"/>
                  </a:cubicBezTo>
                  <a:cubicBezTo>
                    <a:pt x="5896" y="6201"/>
                    <a:pt x="5967" y="6167"/>
                    <a:pt x="6016" y="6099"/>
                  </a:cubicBezTo>
                  <a:cubicBezTo>
                    <a:pt x="6333" y="5681"/>
                    <a:pt x="6584" y="5297"/>
                    <a:pt x="6801" y="4913"/>
                  </a:cubicBezTo>
                  <a:cubicBezTo>
                    <a:pt x="7336" y="3860"/>
                    <a:pt x="7904" y="2640"/>
                    <a:pt x="7871" y="1588"/>
                  </a:cubicBezTo>
                  <a:cubicBezTo>
                    <a:pt x="7854" y="1053"/>
                    <a:pt x="7603" y="619"/>
                    <a:pt x="7202" y="385"/>
                  </a:cubicBezTo>
                  <a:cubicBezTo>
                    <a:pt x="7003" y="271"/>
                    <a:pt x="6773" y="214"/>
                    <a:pt x="6528" y="214"/>
                  </a:cubicBezTo>
                  <a:cubicBezTo>
                    <a:pt x="6197" y="214"/>
                    <a:pt x="5836" y="317"/>
                    <a:pt x="5481" y="518"/>
                  </a:cubicBezTo>
                  <a:cubicBezTo>
                    <a:pt x="5448" y="552"/>
                    <a:pt x="5398" y="568"/>
                    <a:pt x="5364" y="602"/>
                  </a:cubicBezTo>
                  <a:cubicBezTo>
                    <a:pt x="5029" y="267"/>
                    <a:pt x="4589" y="129"/>
                    <a:pt x="4152" y="129"/>
                  </a:cubicBezTo>
                  <a:cubicBezTo>
                    <a:pt x="3871" y="129"/>
                    <a:pt x="3591" y="186"/>
                    <a:pt x="3342" y="284"/>
                  </a:cubicBezTo>
                  <a:cubicBezTo>
                    <a:pt x="3125" y="368"/>
                    <a:pt x="2941" y="468"/>
                    <a:pt x="2791" y="602"/>
                  </a:cubicBezTo>
                  <a:cubicBezTo>
                    <a:pt x="2540" y="334"/>
                    <a:pt x="2273" y="134"/>
                    <a:pt x="2089" y="84"/>
                  </a:cubicBezTo>
                  <a:cubicBezTo>
                    <a:pt x="1902" y="25"/>
                    <a:pt x="1732" y="0"/>
                    <a:pt x="157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 name="Google Shape;1105;p26">
            <a:extLst>
              <a:ext uri="{FF2B5EF4-FFF2-40B4-BE49-F238E27FC236}">
                <a16:creationId xmlns:a16="http://schemas.microsoft.com/office/drawing/2014/main" id="{CD3650AB-B6C8-12FF-F892-7F939CEDBF9F}"/>
              </a:ext>
            </a:extLst>
          </p:cNvPr>
          <p:cNvGrpSpPr/>
          <p:nvPr/>
        </p:nvGrpSpPr>
        <p:grpSpPr>
          <a:xfrm rot="10800000">
            <a:off x="6753950" y="4206"/>
            <a:ext cx="610401" cy="986041"/>
            <a:chOff x="6061691" y="1784763"/>
            <a:chExt cx="913200" cy="1475181"/>
          </a:xfrm>
        </p:grpSpPr>
        <p:sp>
          <p:nvSpPr>
            <p:cNvPr id="69" name="Google Shape;1106;p26">
              <a:extLst>
                <a:ext uri="{FF2B5EF4-FFF2-40B4-BE49-F238E27FC236}">
                  <a16:creationId xmlns:a16="http://schemas.microsoft.com/office/drawing/2014/main" id="{E157C0A2-AE25-A264-7CF6-795235BCBD17}"/>
                </a:ext>
              </a:extLst>
            </p:cNvPr>
            <p:cNvSpPr/>
            <p:nvPr/>
          </p:nvSpPr>
          <p:spPr>
            <a:xfrm>
              <a:off x="6136473" y="2484242"/>
              <a:ext cx="751652" cy="287143"/>
            </a:xfrm>
            <a:custGeom>
              <a:avLst/>
              <a:gdLst/>
              <a:ahLst/>
              <a:cxnLst/>
              <a:rect l="l" t="t" r="r" b="b"/>
              <a:pathLst>
                <a:path w="9408" h="3594" extrusionOk="0">
                  <a:moveTo>
                    <a:pt x="1" y="1"/>
                  </a:moveTo>
                  <a:cubicBezTo>
                    <a:pt x="117" y="352"/>
                    <a:pt x="268" y="703"/>
                    <a:pt x="452" y="1037"/>
                  </a:cubicBezTo>
                  <a:cubicBezTo>
                    <a:pt x="786" y="1655"/>
                    <a:pt x="1103" y="2273"/>
                    <a:pt x="1588" y="2774"/>
                  </a:cubicBezTo>
                  <a:cubicBezTo>
                    <a:pt x="2106" y="3326"/>
                    <a:pt x="2123" y="3593"/>
                    <a:pt x="2958" y="3593"/>
                  </a:cubicBezTo>
                  <a:lnTo>
                    <a:pt x="6233" y="3326"/>
                  </a:lnTo>
                  <a:cubicBezTo>
                    <a:pt x="6717" y="3292"/>
                    <a:pt x="7703" y="3393"/>
                    <a:pt x="8021" y="2958"/>
                  </a:cubicBezTo>
                  <a:cubicBezTo>
                    <a:pt x="8455" y="2340"/>
                    <a:pt x="8856" y="1705"/>
                    <a:pt x="9140" y="1003"/>
                  </a:cubicBezTo>
                  <a:cubicBezTo>
                    <a:pt x="9240" y="753"/>
                    <a:pt x="9324" y="502"/>
                    <a:pt x="9407" y="251"/>
                  </a:cubicBezTo>
                  <a:cubicBezTo>
                    <a:pt x="6266" y="201"/>
                    <a:pt x="3142" y="34"/>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107;p26">
              <a:extLst>
                <a:ext uri="{FF2B5EF4-FFF2-40B4-BE49-F238E27FC236}">
                  <a16:creationId xmlns:a16="http://schemas.microsoft.com/office/drawing/2014/main" id="{E80BB637-6C96-259E-2ED6-F4EC6E7BA8D1}"/>
                </a:ext>
              </a:extLst>
            </p:cNvPr>
            <p:cNvSpPr/>
            <p:nvPr/>
          </p:nvSpPr>
          <p:spPr>
            <a:xfrm>
              <a:off x="6061691" y="1784763"/>
              <a:ext cx="913200" cy="1475181"/>
            </a:xfrm>
            <a:custGeom>
              <a:avLst/>
              <a:gdLst/>
              <a:ahLst/>
              <a:cxnLst/>
              <a:rect l="l" t="t" r="r" b="b"/>
              <a:pathLst>
                <a:path w="11430" h="18464" extrusionOk="0">
                  <a:moveTo>
                    <a:pt x="9759" y="13518"/>
                  </a:moveTo>
                  <a:cubicBezTo>
                    <a:pt x="9859" y="13802"/>
                    <a:pt x="9892" y="14103"/>
                    <a:pt x="9775" y="14370"/>
                  </a:cubicBezTo>
                  <a:cubicBezTo>
                    <a:pt x="9608" y="14754"/>
                    <a:pt x="9725" y="14754"/>
                    <a:pt x="9742" y="15172"/>
                  </a:cubicBezTo>
                  <a:cubicBezTo>
                    <a:pt x="9809" y="16108"/>
                    <a:pt x="8689" y="15840"/>
                    <a:pt x="8439" y="16509"/>
                  </a:cubicBezTo>
                  <a:cubicBezTo>
                    <a:pt x="7871" y="18029"/>
                    <a:pt x="5849" y="18463"/>
                    <a:pt x="4378" y="17895"/>
                  </a:cubicBezTo>
                  <a:cubicBezTo>
                    <a:pt x="3693" y="17628"/>
                    <a:pt x="3526" y="17127"/>
                    <a:pt x="3292" y="16475"/>
                  </a:cubicBezTo>
                  <a:cubicBezTo>
                    <a:pt x="2691" y="16291"/>
                    <a:pt x="2106" y="16057"/>
                    <a:pt x="2123" y="15306"/>
                  </a:cubicBezTo>
                  <a:cubicBezTo>
                    <a:pt x="2140" y="14988"/>
                    <a:pt x="2373" y="14871"/>
                    <a:pt x="2206" y="14570"/>
                  </a:cubicBezTo>
                  <a:cubicBezTo>
                    <a:pt x="2039" y="14286"/>
                    <a:pt x="1855" y="14036"/>
                    <a:pt x="2106" y="13735"/>
                  </a:cubicBezTo>
                  <a:cubicBezTo>
                    <a:pt x="1705" y="13050"/>
                    <a:pt x="1688" y="12549"/>
                    <a:pt x="2541" y="12348"/>
                  </a:cubicBezTo>
                  <a:cubicBezTo>
                    <a:pt x="1839" y="11145"/>
                    <a:pt x="1003" y="10126"/>
                    <a:pt x="536" y="8789"/>
                  </a:cubicBezTo>
                  <a:cubicBezTo>
                    <a:pt x="1" y="7269"/>
                    <a:pt x="1" y="5564"/>
                    <a:pt x="469" y="4027"/>
                  </a:cubicBezTo>
                  <a:cubicBezTo>
                    <a:pt x="1354" y="1103"/>
                    <a:pt x="5565" y="1"/>
                    <a:pt x="8171" y="652"/>
                  </a:cubicBezTo>
                  <a:cubicBezTo>
                    <a:pt x="9408" y="970"/>
                    <a:pt x="10360" y="1822"/>
                    <a:pt x="10928" y="2941"/>
                  </a:cubicBezTo>
                  <a:cubicBezTo>
                    <a:pt x="11229" y="3526"/>
                    <a:pt x="11430" y="4144"/>
                    <a:pt x="11413" y="4813"/>
                  </a:cubicBezTo>
                  <a:cubicBezTo>
                    <a:pt x="11396" y="5481"/>
                    <a:pt x="11413" y="6417"/>
                    <a:pt x="11246" y="7052"/>
                  </a:cubicBezTo>
                  <a:cubicBezTo>
                    <a:pt x="10811" y="8589"/>
                    <a:pt x="10394" y="9959"/>
                    <a:pt x="9658" y="11379"/>
                  </a:cubicBezTo>
                  <a:cubicBezTo>
                    <a:pt x="9241" y="12181"/>
                    <a:pt x="9441" y="11847"/>
                    <a:pt x="9909" y="12315"/>
                  </a:cubicBezTo>
                  <a:cubicBezTo>
                    <a:pt x="10327" y="12732"/>
                    <a:pt x="9959" y="13150"/>
                    <a:pt x="9759" y="13518"/>
                  </a:cubicBezTo>
                  <a:cubicBezTo>
                    <a:pt x="9909" y="13919"/>
                    <a:pt x="9759" y="13518"/>
                    <a:pt x="9759" y="13518"/>
                  </a:cubicBezTo>
                  <a:close/>
                  <a:moveTo>
                    <a:pt x="7169" y="12097"/>
                  </a:moveTo>
                  <a:cubicBezTo>
                    <a:pt x="7653" y="12047"/>
                    <a:pt x="8639" y="12148"/>
                    <a:pt x="8957" y="11713"/>
                  </a:cubicBezTo>
                  <a:cubicBezTo>
                    <a:pt x="9391" y="11095"/>
                    <a:pt x="9792" y="10460"/>
                    <a:pt x="10076" y="9758"/>
                  </a:cubicBezTo>
                  <a:cubicBezTo>
                    <a:pt x="10661" y="8338"/>
                    <a:pt x="10995" y="6784"/>
                    <a:pt x="11045" y="5264"/>
                  </a:cubicBezTo>
                  <a:cubicBezTo>
                    <a:pt x="11112" y="2473"/>
                    <a:pt x="8739" y="619"/>
                    <a:pt x="6049" y="919"/>
                  </a:cubicBezTo>
                  <a:cubicBezTo>
                    <a:pt x="4713" y="1053"/>
                    <a:pt x="3393" y="1471"/>
                    <a:pt x="2357" y="2340"/>
                  </a:cubicBezTo>
                  <a:cubicBezTo>
                    <a:pt x="1204" y="3292"/>
                    <a:pt x="736" y="4228"/>
                    <a:pt x="569" y="5732"/>
                  </a:cubicBezTo>
                  <a:cubicBezTo>
                    <a:pt x="419" y="7118"/>
                    <a:pt x="719" y="8555"/>
                    <a:pt x="1388" y="9792"/>
                  </a:cubicBezTo>
                  <a:cubicBezTo>
                    <a:pt x="1722" y="10410"/>
                    <a:pt x="2039" y="11028"/>
                    <a:pt x="2524" y="11529"/>
                  </a:cubicBezTo>
                  <a:cubicBezTo>
                    <a:pt x="3042" y="12081"/>
                    <a:pt x="3059" y="12348"/>
                    <a:pt x="3894" y="12348"/>
                  </a:cubicBezTo>
                  <a:moveTo>
                    <a:pt x="3794" y="12732"/>
                  </a:moveTo>
                  <a:cubicBezTo>
                    <a:pt x="3493" y="12749"/>
                    <a:pt x="1354" y="12950"/>
                    <a:pt x="2624" y="13484"/>
                  </a:cubicBezTo>
                  <a:cubicBezTo>
                    <a:pt x="3576" y="13869"/>
                    <a:pt x="5214" y="13601"/>
                    <a:pt x="6216" y="13551"/>
                  </a:cubicBezTo>
                  <a:cubicBezTo>
                    <a:pt x="6701" y="13518"/>
                    <a:pt x="9341" y="13635"/>
                    <a:pt x="9541" y="13050"/>
                  </a:cubicBezTo>
                  <a:cubicBezTo>
                    <a:pt x="9876" y="12014"/>
                    <a:pt x="7202" y="12498"/>
                    <a:pt x="6818" y="12549"/>
                  </a:cubicBezTo>
                  <a:moveTo>
                    <a:pt x="6734" y="16057"/>
                  </a:moveTo>
                  <a:cubicBezTo>
                    <a:pt x="7119" y="16108"/>
                    <a:pt x="10110" y="15489"/>
                    <a:pt x="9191" y="14921"/>
                  </a:cubicBezTo>
                  <a:cubicBezTo>
                    <a:pt x="8823" y="14704"/>
                    <a:pt x="7553" y="15055"/>
                    <a:pt x="7135" y="15088"/>
                  </a:cubicBezTo>
                  <a:cubicBezTo>
                    <a:pt x="6317" y="15138"/>
                    <a:pt x="5515" y="15205"/>
                    <a:pt x="4713" y="15255"/>
                  </a:cubicBezTo>
                  <a:cubicBezTo>
                    <a:pt x="4161" y="15289"/>
                    <a:pt x="3593" y="15322"/>
                    <a:pt x="3059" y="15138"/>
                  </a:cubicBezTo>
                  <a:cubicBezTo>
                    <a:pt x="2307" y="14871"/>
                    <a:pt x="2407" y="15857"/>
                    <a:pt x="2958" y="16007"/>
                  </a:cubicBezTo>
                  <a:cubicBezTo>
                    <a:pt x="4128" y="16358"/>
                    <a:pt x="5531" y="16091"/>
                    <a:pt x="6734" y="16057"/>
                  </a:cubicBezTo>
                  <a:cubicBezTo>
                    <a:pt x="7302" y="16124"/>
                    <a:pt x="6734" y="16057"/>
                    <a:pt x="6734" y="16057"/>
                  </a:cubicBezTo>
                  <a:close/>
                  <a:moveTo>
                    <a:pt x="6300" y="14788"/>
                  </a:moveTo>
                  <a:cubicBezTo>
                    <a:pt x="6851" y="14737"/>
                    <a:pt x="9207" y="14771"/>
                    <a:pt x="9358" y="14069"/>
                  </a:cubicBezTo>
                  <a:cubicBezTo>
                    <a:pt x="9508" y="13451"/>
                    <a:pt x="6684" y="13852"/>
                    <a:pt x="6216" y="13885"/>
                  </a:cubicBezTo>
                  <a:cubicBezTo>
                    <a:pt x="5782" y="13919"/>
                    <a:pt x="2457" y="13818"/>
                    <a:pt x="2407" y="14052"/>
                  </a:cubicBezTo>
                  <a:cubicBezTo>
                    <a:pt x="2190" y="15222"/>
                    <a:pt x="4880" y="14804"/>
                    <a:pt x="5398" y="14771"/>
                  </a:cubicBezTo>
                  <a:moveTo>
                    <a:pt x="3810" y="16525"/>
                  </a:moveTo>
                  <a:cubicBezTo>
                    <a:pt x="4228" y="18129"/>
                    <a:pt x="8071" y="18062"/>
                    <a:pt x="7971" y="16392"/>
                  </a:cubicBezTo>
                  <a:cubicBezTo>
                    <a:pt x="6584" y="16425"/>
                    <a:pt x="5197" y="16475"/>
                    <a:pt x="3810" y="16525"/>
                  </a:cubicBezTo>
                  <a:cubicBezTo>
                    <a:pt x="3810" y="16525"/>
                    <a:pt x="5247" y="16475"/>
                    <a:pt x="3810" y="1652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108;p26">
              <a:extLst>
                <a:ext uri="{FF2B5EF4-FFF2-40B4-BE49-F238E27FC236}">
                  <a16:creationId xmlns:a16="http://schemas.microsoft.com/office/drawing/2014/main" id="{232A499F-4254-969F-0B1A-9A638D2CE463}"/>
                </a:ext>
              </a:extLst>
            </p:cNvPr>
            <p:cNvSpPr/>
            <p:nvPr/>
          </p:nvSpPr>
          <p:spPr>
            <a:xfrm>
              <a:off x="6203223" y="2126389"/>
              <a:ext cx="630132" cy="508691"/>
            </a:xfrm>
            <a:custGeom>
              <a:avLst/>
              <a:gdLst/>
              <a:ahLst/>
              <a:cxnLst/>
              <a:rect l="l" t="t" r="r" b="b"/>
              <a:pathLst>
                <a:path w="7887" h="6367" extrusionOk="0">
                  <a:moveTo>
                    <a:pt x="5280" y="1387"/>
                  </a:moveTo>
                  <a:cubicBezTo>
                    <a:pt x="5380" y="1738"/>
                    <a:pt x="5397" y="2189"/>
                    <a:pt x="5263" y="2406"/>
                  </a:cubicBezTo>
                  <a:cubicBezTo>
                    <a:pt x="5230" y="2456"/>
                    <a:pt x="5197" y="2490"/>
                    <a:pt x="5180" y="2506"/>
                  </a:cubicBezTo>
                  <a:cubicBezTo>
                    <a:pt x="5130" y="2456"/>
                    <a:pt x="5063" y="2306"/>
                    <a:pt x="5063" y="2122"/>
                  </a:cubicBezTo>
                  <a:cubicBezTo>
                    <a:pt x="5063" y="1855"/>
                    <a:pt x="5146" y="1604"/>
                    <a:pt x="5280" y="1387"/>
                  </a:cubicBezTo>
                  <a:close/>
                  <a:moveTo>
                    <a:pt x="2824" y="1420"/>
                  </a:moveTo>
                  <a:cubicBezTo>
                    <a:pt x="3008" y="1688"/>
                    <a:pt x="3141" y="1972"/>
                    <a:pt x="3158" y="2206"/>
                  </a:cubicBezTo>
                  <a:cubicBezTo>
                    <a:pt x="3158" y="2356"/>
                    <a:pt x="3108" y="2456"/>
                    <a:pt x="2941" y="2506"/>
                  </a:cubicBezTo>
                  <a:cubicBezTo>
                    <a:pt x="2929" y="2518"/>
                    <a:pt x="2892" y="2530"/>
                    <a:pt x="2866" y="2530"/>
                  </a:cubicBezTo>
                  <a:cubicBezTo>
                    <a:pt x="2855" y="2530"/>
                    <a:pt x="2846" y="2528"/>
                    <a:pt x="2841" y="2523"/>
                  </a:cubicBezTo>
                  <a:cubicBezTo>
                    <a:pt x="2740" y="2440"/>
                    <a:pt x="2707" y="2022"/>
                    <a:pt x="2774" y="1621"/>
                  </a:cubicBezTo>
                  <a:cubicBezTo>
                    <a:pt x="2791" y="1554"/>
                    <a:pt x="2807" y="1487"/>
                    <a:pt x="2824" y="1420"/>
                  </a:cubicBezTo>
                  <a:close/>
                  <a:moveTo>
                    <a:pt x="1578" y="0"/>
                  </a:moveTo>
                  <a:cubicBezTo>
                    <a:pt x="1213" y="0"/>
                    <a:pt x="945" y="138"/>
                    <a:pt x="769" y="268"/>
                  </a:cubicBezTo>
                  <a:cubicBezTo>
                    <a:pt x="167" y="752"/>
                    <a:pt x="0" y="1654"/>
                    <a:pt x="50" y="2289"/>
                  </a:cubicBezTo>
                  <a:cubicBezTo>
                    <a:pt x="100" y="3242"/>
                    <a:pt x="401" y="4211"/>
                    <a:pt x="852" y="5029"/>
                  </a:cubicBezTo>
                  <a:cubicBezTo>
                    <a:pt x="1036" y="5380"/>
                    <a:pt x="1270" y="5614"/>
                    <a:pt x="1487" y="5848"/>
                  </a:cubicBezTo>
                  <a:cubicBezTo>
                    <a:pt x="1604" y="5982"/>
                    <a:pt x="1738" y="6116"/>
                    <a:pt x="1855" y="6266"/>
                  </a:cubicBezTo>
                  <a:cubicBezTo>
                    <a:pt x="1905" y="6333"/>
                    <a:pt x="1972" y="6366"/>
                    <a:pt x="2055" y="6366"/>
                  </a:cubicBezTo>
                  <a:cubicBezTo>
                    <a:pt x="2106" y="6366"/>
                    <a:pt x="2156" y="6349"/>
                    <a:pt x="2206" y="6299"/>
                  </a:cubicBezTo>
                  <a:cubicBezTo>
                    <a:pt x="2306" y="6216"/>
                    <a:pt x="2339" y="6065"/>
                    <a:pt x="2239" y="5948"/>
                  </a:cubicBezTo>
                  <a:cubicBezTo>
                    <a:pt x="2106" y="5781"/>
                    <a:pt x="1972" y="5648"/>
                    <a:pt x="1838" y="5497"/>
                  </a:cubicBezTo>
                  <a:cubicBezTo>
                    <a:pt x="1621" y="5280"/>
                    <a:pt x="1437" y="5080"/>
                    <a:pt x="1287" y="4796"/>
                  </a:cubicBezTo>
                  <a:cubicBezTo>
                    <a:pt x="869" y="4027"/>
                    <a:pt x="602" y="3125"/>
                    <a:pt x="535" y="2256"/>
                  </a:cubicBezTo>
                  <a:cubicBezTo>
                    <a:pt x="501" y="1721"/>
                    <a:pt x="652" y="1003"/>
                    <a:pt x="1070" y="669"/>
                  </a:cubicBezTo>
                  <a:cubicBezTo>
                    <a:pt x="1217" y="563"/>
                    <a:pt x="1384" y="505"/>
                    <a:pt x="1575" y="505"/>
                  </a:cubicBezTo>
                  <a:cubicBezTo>
                    <a:pt x="1688" y="505"/>
                    <a:pt x="1808" y="525"/>
                    <a:pt x="1938" y="568"/>
                  </a:cubicBezTo>
                  <a:cubicBezTo>
                    <a:pt x="2055" y="602"/>
                    <a:pt x="2256" y="769"/>
                    <a:pt x="2473" y="986"/>
                  </a:cubicBezTo>
                  <a:cubicBezTo>
                    <a:pt x="2373" y="1153"/>
                    <a:pt x="2306" y="1337"/>
                    <a:pt x="2273" y="1537"/>
                  </a:cubicBezTo>
                  <a:cubicBezTo>
                    <a:pt x="2239" y="1788"/>
                    <a:pt x="2139" y="2590"/>
                    <a:pt x="2507" y="2907"/>
                  </a:cubicBezTo>
                  <a:cubicBezTo>
                    <a:pt x="2589" y="2966"/>
                    <a:pt x="2704" y="3033"/>
                    <a:pt x="2869" y="3033"/>
                  </a:cubicBezTo>
                  <a:cubicBezTo>
                    <a:pt x="2939" y="3033"/>
                    <a:pt x="3018" y="3021"/>
                    <a:pt x="3108" y="2991"/>
                  </a:cubicBezTo>
                  <a:cubicBezTo>
                    <a:pt x="3476" y="2841"/>
                    <a:pt x="3659" y="2573"/>
                    <a:pt x="3659" y="2189"/>
                  </a:cubicBezTo>
                  <a:cubicBezTo>
                    <a:pt x="3643" y="1805"/>
                    <a:pt x="3409" y="1370"/>
                    <a:pt x="3125" y="986"/>
                  </a:cubicBezTo>
                  <a:cubicBezTo>
                    <a:pt x="3225" y="886"/>
                    <a:pt x="3359" y="819"/>
                    <a:pt x="3526" y="752"/>
                  </a:cubicBezTo>
                  <a:cubicBezTo>
                    <a:pt x="3713" y="676"/>
                    <a:pt x="3925" y="631"/>
                    <a:pt x="4139" y="631"/>
                  </a:cubicBezTo>
                  <a:cubicBezTo>
                    <a:pt x="4441" y="631"/>
                    <a:pt x="4744" y="721"/>
                    <a:pt x="4979" y="936"/>
                  </a:cubicBezTo>
                  <a:cubicBezTo>
                    <a:pt x="4712" y="1253"/>
                    <a:pt x="4562" y="1671"/>
                    <a:pt x="4562" y="2122"/>
                  </a:cubicBezTo>
                  <a:cubicBezTo>
                    <a:pt x="4562" y="2490"/>
                    <a:pt x="4745" y="2924"/>
                    <a:pt x="5063" y="3008"/>
                  </a:cubicBezTo>
                  <a:cubicBezTo>
                    <a:pt x="5102" y="3021"/>
                    <a:pt x="5148" y="3030"/>
                    <a:pt x="5199" y="3030"/>
                  </a:cubicBezTo>
                  <a:cubicBezTo>
                    <a:pt x="5342" y="3030"/>
                    <a:pt x="5521" y="2953"/>
                    <a:pt x="5681" y="2657"/>
                  </a:cubicBezTo>
                  <a:cubicBezTo>
                    <a:pt x="5965" y="2222"/>
                    <a:pt x="5882" y="1471"/>
                    <a:pt x="5648" y="1003"/>
                  </a:cubicBezTo>
                  <a:cubicBezTo>
                    <a:pt x="5681" y="986"/>
                    <a:pt x="5698" y="969"/>
                    <a:pt x="5715" y="953"/>
                  </a:cubicBezTo>
                  <a:cubicBezTo>
                    <a:pt x="6006" y="792"/>
                    <a:pt x="6285" y="710"/>
                    <a:pt x="6527" y="710"/>
                  </a:cubicBezTo>
                  <a:cubicBezTo>
                    <a:pt x="6687" y="710"/>
                    <a:pt x="6831" y="746"/>
                    <a:pt x="6951" y="819"/>
                  </a:cubicBezTo>
                  <a:cubicBezTo>
                    <a:pt x="7202" y="969"/>
                    <a:pt x="7352" y="1237"/>
                    <a:pt x="7352" y="1587"/>
                  </a:cubicBezTo>
                  <a:cubicBezTo>
                    <a:pt x="7385" y="2540"/>
                    <a:pt x="6834" y="3743"/>
                    <a:pt x="6349" y="4679"/>
                  </a:cubicBezTo>
                  <a:cubicBezTo>
                    <a:pt x="6149" y="5046"/>
                    <a:pt x="5932" y="5397"/>
                    <a:pt x="5614" y="5798"/>
                  </a:cubicBezTo>
                  <a:cubicBezTo>
                    <a:pt x="5531" y="5915"/>
                    <a:pt x="5564" y="6065"/>
                    <a:pt x="5664" y="6149"/>
                  </a:cubicBezTo>
                  <a:cubicBezTo>
                    <a:pt x="5713" y="6184"/>
                    <a:pt x="5768" y="6201"/>
                    <a:pt x="5821" y="6201"/>
                  </a:cubicBezTo>
                  <a:cubicBezTo>
                    <a:pt x="5895" y="6201"/>
                    <a:pt x="5967" y="6167"/>
                    <a:pt x="6015" y="6099"/>
                  </a:cubicBezTo>
                  <a:cubicBezTo>
                    <a:pt x="6333" y="5681"/>
                    <a:pt x="6583" y="5297"/>
                    <a:pt x="6801" y="4912"/>
                  </a:cubicBezTo>
                  <a:cubicBezTo>
                    <a:pt x="7335" y="3860"/>
                    <a:pt x="7887" y="2640"/>
                    <a:pt x="7870" y="1571"/>
                  </a:cubicBezTo>
                  <a:cubicBezTo>
                    <a:pt x="7853" y="1053"/>
                    <a:pt x="7603" y="618"/>
                    <a:pt x="7202" y="384"/>
                  </a:cubicBezTo>
                  <a:cubicBezTo>
                    <a:pt x="7002" y="271"/>
                    <a:pt x="6773" y="214"/>
                    <a:pt x="6527" y="214"/>
                  </a:cubicBezTo>
                  <a:cubicBezTo>
                    <a:pt x="6196" y="214"/>
                    <a:pt x="5836" y="317"/>
                    <a:pt x="5481" y="518"/>
                  </a:cubicBezTo>
                  <a:cubicBezTo>
                    <a:pt x="5431" y="535"/>
                    <a:pt x="5397" y="568"/>
                    <a:pt x="5364" y="602"/>
                  </a:cubicBezTo>
                  <a:cubicBezTo>
                    <a:pt x="5028" y="266"/>
                    <a:pt x="4582" y="129"/>
                    <a:pt x="4144" y="129"/>
                  </a:cubicBezTo>
                  <a:cubicBezTo>
                    <a:pt x="3862" y="129"/>
                    <a:pt x="3584" y="186"/>
                    <a:pt x="3342" y="284"/>
                  </a:cubicBezTo>
                  <a:cubicBezTo>
                    <a:pt x="3125" y="368"/>
                    <a:pt x="2941" y="468"/>
                    <a:pt x="2791" y="602"/>
                  </a:cubicBezTo>
                  <a:cubicBezTo>
                    <a:pt x="2540" y="334"/>
                    <a:pt x="2273" y="134"/>
                    <a:pt x="2089" y="84"/>
                  </a:cubicBezTo>
                  <a:cubicBezTo>
                    <a:pt x="1901" y="24"/>
                    <a:pt x="1731" y="0"/>
                    <a:pt x="15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 name="Google Shape;1217;p29">
            <a:extLst>
              <a:ext uri="{FF2B5EF4-FFF2-40B4-BE49-F238E27FC236}">
                <a16:creationId xmlns:a16="http://schemas.microsoft.com/office/drawing/2014/main" id="{AA7CFE84-9164-9C61-56AE-1C774995C8AE}"/>
              </a:ext>
            </a:extLst>
          </p:cNvPr>
          <p:cNvSpPr txBox="1">
            <a:spLocks noGrp="1"/>
          </p:cNvSpPr>
          <p:nvPr>
            <p:ph type="title"/>
          </p:nvPr>
        </p:nvSpPr>
        <p:spPr>
          <a:xfrm>
            <a:off x="309966" y="-1056272"/>
            <a:ext cx="8524067" cy="481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1pPr>
            <a:lvl2pPr marR="0" lvl="1"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9pPr>
          </a:lstStyle>
          <a:p>
            <a:r>
              <a:rPr lang="vi-VN" sz="3600" dirty="0">
                <a:latin typeface="#9Slide07 IcielBaliho Script" pitchFamily="2" charset="0"/>
              </a:rPr>
              <a:t>VẬN DỤNG ĐỒ THỊ QUÃNG ĐƯỜNG – THỜI GIAN </a:t>
            </a:r>
          </a:p>
        </p:txBody>
      </p:sp>
      <p:grpSp>
        <p:nvGrpSpPr>
          <p:cNvPr id="76" name="Group 75">
            <a:extLst>
              <a:ext uri="{FF2B5EF4-FFF2-40B4-BE49-F238E27FC236}">
                <a16:creationId xmlns:a16="http://schemas.microsoft.com/office/drawing/2014/main" id="{4B31AFC4-FC2C-E0B7-FBC5-2F3C2E70D9DD}"/>
              </a:ext>
            </a:extLst>
          </p:cNvPr>
          <p:cNvGrpSpPr/>
          <p:nvPr/>
        </p:nvGrpSpPr>
        <p:grpSpPr>
          <a:xfrm>
            <a:off x="0" y="-2207623"/>
            <a:ext cx="791566" cy="1829003"/>
            <a:chOff x="1510475" y="1398125"/>
            <a:chExt cx="1015861" cy="2347260"/>
          </a:xfrm>
        </p:grpSpPr>
        <p:sp>
          <p:nvSpPr>
            <p:cNvPr id="77" name="Google Shape;1967;p42">
              <a:extLst>
                <a:ext uri="{FF2B5EF4-FFF2-40B4-BE49-F238E27FC236}">
                  <a16:creationId xmlns:a16="http://schemas.microsoft.com/office/drawing/2014/main" id="{B783C96E-6FEE-1A9A-1142-442012A02686}"/>
                </a:ext>
              </a:extLst>
            </p:cNvPr>
            <p:cNvSpPr/>
            <p:nvPr/>
          </p:nvSpPr>
          <p:spPr>
            <a:xfrm>
              <a:off x="2014206" y="1398125"/>
              <a:ext cx="17651" cy="746949"/>
            </a:xfrm>
            <a:custGeom>
              <a:avLst/>
              <a:gdLst/>
              <a:ahLst/>
              <a:cxnLst/>
              <a:rect l="l" t="t" r="r" b="b"/>
              <a:pathLst>
                <a:path w="204" h="8633" extrusionOk="0">
                  <a:moveTo>
                    <a:pt x="1" y="1"/>
                  </a:moveTo>
                  <a:lnTo>
                    <a:pt x="1" y="8633"/>
                  </a:lnTo>
                  <a:lnTo>
                    <a:pt x="203" y="8633"/>
                  </a:lnTo>
                  <a:lnTo>
                    <a:pt x="203" y="1"/>
                  </a:ln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968;p42">
              <a:extLst>
                <a:ext uri="{FF2B5EF4-FFF2-40B4-BE49-F238E27FC236}">
                  <a16:creationId xmlns:a16="http://schemas.microsoft.com/office/drawing/2014/main" id="{D1C9CB16-0085-F15C-BD06-ACC07AF2FF69}"/>
                </a:ext>
              </a:extLst>
            </p:cNvPr>
            <p:cNvSpPr/>
            <p:nvPr/>
          </p:nvSpPr>
          <p:spPr>
            <a:xfrm>
              <a:off x="1510475" y="2478955"/>
              <a:ext cx="1015861" cy="1266430"/>
            </a:xfrm>
            <a:custGeom>
              <a:avLst/>
              <a:gdLst/>
              <a:ahLst/>
              <a:cxnLst/>
              <a:rect l="l" t="t" r="r" b="b"/>
              <a:pathLst>
                <a:path w="11741" h="14637" extrusionOk="0">
                  <a:moveTo>
                    <a:pt x="3729" y="1"/>
                  </a:moveTo>
                  <a:cubicBezTo>
                    <a:pt x="3705" y="1"/>
                    <a:pt x="3676" y="6"/>
                    <a:pt x="3632" y="22"/>
                  </a:cubicBezTo>
                  <a:cubicBezTo>
                    <a:pt x="3358" y="117"/>
                    <a:pt x="3239" y="391"/>
                    <a:pt x="3203" y="641"/>
                  </a:cubicBezTo>
                  <a:cubicBezTo>
                    <a:pt x="3096" y="1308"/>
                    <a:pt x="3013" y="1975"/>
                    <a:pt x="2799" y="2618"/>
                  </a:cubicBezTo>
                  <a:cubicBezTo>
                    <a:pt x="2572" y="3320"/>
                    <a:pt x="2239" y="3987"/>
                    <a:pt x="1858" y="4618"/>
                  </a:cubicBezTo>
                  <a:cubicBezTo>
                    <a:pt x="1798" y="4725"/>
                    <a:pt x="1739" y="4832"/>
                    <a:pt x="1667" y="4927"/>
                  </a:cubicBezTo>
                  <a:cubicBezTo>
                    <a:pt x="894" y="6130"/>
                    <a:pt x="215" y="7082"/>
                    <a:pt x="155" y="8583"/>
                  </a:cubicBezTo>
                  <a:cubicBezTo>
                    <a:pt x="1" y="11773"/>
                    <a:pt x="2465" y="14476"/>
                    <a:pt x="5656" y="14631"/>
                  </a:cubicBezTo>
                  <a:cubicBezTo>
                    <a:pt x="5744" y="14635"/>
                    <a:pt x="5832" y="14637"/>
                    <a:pt x="5920" y="14637"/>
                  </a:cubicBezTo>
                  <a:cubicBezTo>
                    <a:pt x="8995" y="14637"/>
                    <a:pt x="11565" y="12221"/>
                    <a:pt x="11704" y="9118"/>
                  </a:cubicBezTo>
                  <a:cubicBezTo>
                    <a:pt x="11740" y="8333"/>
                    <a:pt x="11609" y="7535"/>
                    <a:pt x="11335" y="6797"/>
                  </a:cubicBezTo>
                  <a:cubicBezTo>
                    <a:pt x="11073" y="6094"/>
                    <a:pt x="10550" y="5511"/>
                    <a:pt x="10204" y="4832"/>
                  </a:cubicBezTo>
                  <a:cubicBezTo>
                    <a:pt x="9680" y="3784"/>
                    <a:pt x="9299" y="2653"/>
                    <a:pt x="9085" y="1510"/>
                  </a:cubicBezTo>
                  <a:cubicBezTo>
                    <a:pt x="9026" y="1213"/>
                    <a:pt x="8978" y="927"/>
                    <a:pt x="8942" y="629"/>
                  </a:cubicBezTo>
                  <a:cubicBezTo>
                    <a:pt x="8918" y="427"/>
                    <a:pt x="8906" y="141"/>
                    <a:pt x="8668" y="46"/>
                  </a:cubicBezTo>
                  <a:cubicBezTo>
                    <a:pt x="8573" y="22"/>
                    <a:pt x="8549" y="22"/>
                    <a:pt x="8466" y="22"/>
                  </a:cubicBezTo>
                  <a:lnTo>
                    <a:pt x="3894" y="22"/>
                  </a:lnTo>
                  <a:cubicBezTo>
                    <a:pt x="3807" y="22"/>
                    <a:pt x="3777" y="1"/>
                    <a:pt x="3729" y="1"/>
                  </a:cubicBezTo>
                  <a:close/>
                </a:path>
              </a:pathLst>
            </a:custGeom>
            <a:solidFill>
              <a:srgbClr val="E071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969;p42">
              <a:extLst>
                <a:ext uri="{FF2B5EF4-FFF2-40B4-BE49-F238E27FC236}">
                  <a16:creationId xmlns:a16="http://schemas.microsoft.com/office/drawing/2014/main" id="{FB3B153F-B575-7B2B-B6CC-1DFEA4827178}"/>
                </a:ext>
              </a:extLst>
            </p:cNvPr>
            <p:cNvSpPr/>
            <p:nvPr/>
          </p:nvSpPr>
          <p:spPr>
            <a:xfrm>
              <a:off x="1792710" y="2212987"/>
              <a:ext cx="496639" cy="55720"/>
            </a:xfrm>
            <a:custGeom>
              <a:avLst/>
              <a:gdLst/>
              <a:ahLst/>
              <a:cxnLst/>
              <a:rect l="l" t="t" r="r" b="b"/>
              <a:pathLst>
                <a:path w="5740" h="644" extrusionOk="0">
                  <a:moveTo>
                    <a:pt x="168" y="0"/>
                  </a:moveTo>
                  <a:cubicBezTo>
                    <a:pt x="72" y="0"/>
                    <a:pt x="1" y="72"/>
                    <a:pt x="1" y="155"/>
                  </a:cubicBezTo>
                  <a:lnTo>
                    <a:pt x="1" y="477"/>
                  </a:lnTo>
                  <a:cubicBezTo>
                    <a:pt x="1" y="572"/>
                    <a:pt x="72" y="643"/>
                    <a:pt x="168"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970;p42">
              <a:extLst>
                <a:ext uri="{FF2B5EF4-FFF2-40B4-BE49-F238E27FC236}">
                  <a16:creationId xmlns:a16="http://schemas.microsoft.com/office/drawing/2014/main" id="{3ABF29A9-470C-85BF-678E-0D454162E78F}"/>
                </a:ext>
              </a:extLst>
            </p:cNvPr>
            <p:cNvSpPr/>
            <p:nvPr/>
          </p:nvSpPr>
          <p:spPr>
            <a:xfrm>
              <a:off x="1792710" y="2455075"/>
              <a:ext cx="496639" cy="59787"/>
            </a:xfrm>
            <a:custGeom>
              <a:avLst/>
              <a:gdLst/>
              <a:ahLst/>
              <a:cxnLst/>
              <a:rect l="l" t="t" r="r" b="b"/>
              <a:pathLst>
                <a:path w="5740" h="691" extrusionOk="0">
                  <a:moveTo>
                    <a:pt x="168" y="0"/>
                  </a:moveTo>
                  <a:cubicBezTo>
                    <a:pt x="84" y="0"/>
                    <a:pt x="1" y="84"/>
                    <a:pt x="1" y="167"/>
                  </a:cubicBezTo>
                  <a:lnTo>
                    <a:pt x="1" y="524"/>
                  </a:lnTo>
                  <a:cubicBezTo>
                    <a:pt x="1" y="608"/>
                    <a:pt x="72" y="691"/>
                    <a:pt x="168" y="691"/>
                  </a:cubicBezTo>
                  <a:lnTo>
                    <a:pt x="5573" y="691"/>
                  </a:lnTo>
                  <a:cubicBezTo>
                    <a:pt x="5656" y="691"/>
                    <a:pt x="5740" y="608"/>
                    <a:pt x="5740" y="524"/>
                  </a:cubicBezTo>
                  <a:lnTo>
                    <a:pt x="5740" y="167"/>
                  </a:lnTo>
                  <a:cubicBezTo>
                    <a:pt x="5740" y="84"/>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971;p42">
              <a:extLst>
                <a:ext uri="{FF2B5EF4-FFF2-40B4-BE49-F238E27FC236}">
                  <a16:creationId xmlns:a16="http://schemas.microsoft.com/office/drawing/2014/main" id="{DD99F935-35BF-B65C-B36F-2F996F3DA7BB}"/>
                </a:ext>
              </a:extLst>
            </p:cNvPr>
            <p:cNvSpPr/>
            <p:nvPr/>
          </p:nvSpPr>
          <p:spPr>
            <a:xfrm>
              <a:off x="1793748" y="2378850"/>
              <a:ext cx="496639" cy="55720"/>
            </a:xfrm>
            <a:custGeom>
              <a:avLst/>
              <a:gdLst/>
              <a:ahLst/>
              <a:cxnLst/>
              <a:rect l="l" t="t" r="r" b="b"/>
              <a:pathLst>
                <a:path w="5740" h="644" extrusionOk="0">
                  <a:moveTo>
                    <a:pt x="156" y="0"/>
                  </a:moveTo>
                  <a:cubicBezTo>
                    <a:pt x="72" y="0"/>
                    <a:pt x="1" y="72"/>
                    <a:pt x="1" y="155"/>
                  </a:cubicBezTo>
                  <a:lnTo>
                    <a:pt x="1" y="477"/>
                  </a:lnTo>
                  <a:cubicBezTo>
                    <a:pt x="1" y="572"/>
                    <a:pt x="72" y="643"/>
                    <a:pt x="156"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972;p42">
              <a:extLst>
                <a:ext uri="{FF2B5EF4-FFF2-40B4-BE49-F238E27FC236}">
                  <a16:creationId xmlns:a16="http://schemas.microsoft.com/office/drawing/2014/main" id="{A7714C56-3E3F-8E2C-C666-4A4A1305243F}"/>
                </a:ext>
              </a:extLst>
            </p:cNvPr>
            <p:cNvSpPr/>
            <p:nvPr/>
          </p:nvSpPr>
          <p:spPr>
            <a:xfrm>
              <a:off x="1792710" y="2295356"/>
              <a:ext cx="496639" cy="55720"/>
            </a:xfrm>
            <a:custGeom>
              <a:avLst/>
              <a:gdLst/>
              <a:ahLst/>
              <a:cxnLst/>
              <a:rect l="l" t="t" r="r" b="b"/>
              <a:pathLst>
                <a:path w="5740" h="644" extrusionOk="0">
                  <a:moveTo>
                    <a:pt x="168" y="1"/>
                  </a:moveTo>
                  <a:cubicBezTo>
                    <a:pt x="72" y="1"/>
                    <a:pt x="1" y="72"/>
                    <a:pt x="1" y="168"/>
                  </a:cubicBezTo>
                  <a:lnTo>
                    <a:pt x="1" y="489"/>
                  </a:lnTo>
                  <a:cubicBezTo>
                    <a:pt x="1" y="572"/>
                    <a:pt x="72" y="644"/>
                    <a:pt x="168" y="644"/>
                  </a:cubicBezTo>
                  <a:lnTo>
                    <a:pt x="5573" y="644"/>
                  </a:lnTo>
                  <a:cubicBezTo>
                    <a:pt x="5668" y="644"/>
                    <a:pt x="5740" y="572"/>
                    <a:pt x="5740" y="489"/>
                  </a:cubicBezTo>
                  <a:lnTo>
                    <a:pt x="5740" y="168"/>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973;p42">
              <a:extLst>
                <a:ext uri="{FF2B5EF4-FFF2-40B4-BE49-F238E27FC236}">
                  <a16:creationId xmlns:a16="http://schemas.microsoft.com/office/drawing/2014/main" id="{C52C97DA-BFA6-4F1E-AF55-33A3200F5761}"/>
                </a:ext>
              </a:extLst>
            </p:cNvPr>
            <p:cNvSpPr/>
            <p:nvPr/>
          </p:nvSpPr>
          <p:spPr>
            <a:xfrm>
              <a:off x="1793748" y="2130532"/>
              <a:ext cx="496639" cy="54682"/>
            </a:xfrm>
            <a:custGeom>
              <a:avLst/>
              <a:gdLst/>
              <a:ahLst/>
              <a:cxnLst/>
              <a:rect l="l" t="t" r="r" b="b"/>
              <a:pathLst>
                <a:path w="5740" h="632" extrusionOk="0">
                  <a:moveTo>
                    <a:pt x="156" y="1"/>
                  </a:moveTo>
                  <a:cubicBezTo>
                    <a:pt x="72" y="1"/>
                    <a:pt x="1" y="72"/>
                    <a:pt x="1" y="156"/>
                  </a:cubicBezTo>
                  <a:lnTo>
                    <a:pt x="1" y="477"/>
                  </a:lnTo>
                  <a:cubicBezTo>
                    <a:pt x="1" y="561"/>
                    <a:pt x="72" y="632"/>
                    <a:pt x="156" y="632"/>
                  </a:cubicBezTo>
                  <a:lnTo>
                    <a:pt x="5573" y="632"/>
                  </a:lnTo>
                  <a:cubicBezTo>
                    <a:pt x="5668" y="632"/>
                    <a:pt x="5740" y="561"/>
                    <a:pt x="5740" y="477"/>
                  </a:cubicBezTo>
                  <a:lnTo>
                    <a:pt x="5740" y="156"/>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974;p42">
              <a:extLst>
                <a:ext uri="{FF2B5EF4-FFF2-40B4-BE49-F238E27FC236}">
                  <a16:creationId xmlns:a16="http://schemas.microsoft.com/office/drawing/2014/main" id="{48792D07-08B2-444E-FC61-D6664A1E5F3A}"/>
                </a:ext>
              </a:extLst>
            </p:cNvPr>
            <p:cNvSpPr/>
            <p:nvPr/>
          </p:nvSpPr>
          <p:spPr>
            <a:xfrm>
              <a:off x="1841162" y="2428254"/>
              <a:ext cx="399820" cy="26908"/>
            </a:xfrm>
            <a:custGeom>
              <a:avLst/>
              <a:gdLst/>
              <a:ahLst/>
              <a:cxnLst/>
              <a:rect l="l" t="t" r="r" b="b"/>
              <a:pathLst>
                <a:path w="4621" h="311" extrusionOk="0">
                  <a:moveTo>
                    <a:pt x="96" y="1"/>
                  </a:moveTo>
                  <a:cubicBezTo>
                    <a:pt x="48" y="1"/>
                    <a:pt x="0" y="37"/>
                    <a:pt x="0" y="84"/>
                  </a:cubicBezTo>
                  <a:lnTo>
                    <a:pt x="0" y="227"/>
                  </a:lnTo>
                  <a:cubicBezTo>
                    <a:pt x="0" y="275"/>
                    <a:pt x="48" y="310"/>
                    <a:pt x="96" y="310"/>
                  </a:cubicBezTo>
                  <a:lnTo>
                    <a:pt x="4525" y="310"/>
                  </a:lnTo>
                  <a:cubicBezTo>
                    <a:pt x="4572" y="310"/>
                    <a:pt x="4620" y="275"/>
                    <a:pt x="4620" y="227"/>
                  </a:cubicBezTo>
                  <a:lnTo>
                    <a:pt x="4620" y="84"/>
                  </a:lnTo>
                  <a:cubicBezTo>
                    <a:pt x="4620" y="37"/>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975;p42">
              <a:extLst>
                <a:ext uri="{FF2B5EF4-FFF2-40B4-BE49-F238E27FC236}">
                  <a16:creationId xmlns:a16="http://schemas.microsoft.com/office/drawing/2014/main" id="{67928AFE-4ED5-A207-4910-413D36C72020}"/>
                </a:ext>
              </a:extLst>
            </p:cNvPr>
            <p:cNvSpPr/>
            <p:nvPr/>
          </p:nvSpPr>
          <p:spPr>
            <a:xfrm>
              <a:off x="1841162" y="2350990"/>
              <a:ext cx="399820" cy="27947"/>
            </a:xfrm>
            <a:custGeom>
              <a:avLst/>
              <a:gdLst/>
              <a:ahLst/>
              <a:cxnLst/>
              <a:rect l="l" t="t" r="r" b="b"/>
              <a:pathLst>
                <a:path w="4621" h="323" extrusionOk="0">
                  <a:moveTo>
                    <a:pt x="96" y="1"/>
                  </a:moveTo>
                  <a:cubicBezTo>
                    <a:pt x="48" y="1"/>
                    <a:pt x="0" y="37"/>
                    <a:pt x="0" y="84"/>
                  </a:cubicBezTo>
                  <a:lnTo>
                    <a:pt x="0" y="227"/>
                  </a:lnTo>
                  <a:cubicBezTo>
                    <a:pt x="0" y="275"/>
                    <a:pt x="48" y="322"/>
                    <a:pt x="96" y="322"/>
                  </a:cubicBezTo>
                  <a:lnTo>
                    <a:pt x="4525" y="322"/>
                  </a:lnTo>
                  <a:cubicBezTo>
                    <a:pt x="4572" y="322"/>
                    <a:pt x="4620" y="287"/>
                    <a:pt x="4620" y="227"/>
                  </a:cubicBezTo>
                  <a:lnTo>
                    <a:pt x="4620" y="84"/>
                  </a:lnTo>
                  <a:cubicBezTo>
                    <a:pt x="4620" y="37"/>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976;p42">
              <a:extLst>
                <a:ext uri="{FF2B5EF4-FFF2-40B4-BE49-F238E27FC236}">
                  <a16:creationId xmlns:a16="http://schemas.microsoft.com/office/drawing/2014/main" id="{0BD4986C-8331-FE18-5F2D-4F861944CD4B}"/>
                </a:ext>
              </a:extLst>
            </p:cNvPr>
            <p:cNvSpPr/>
            <p:nvPr/>
          </p:nvSpPr>
          <p:spPr>
            <a:xfrm>
              <a:off x="1841162" y="2268621"/>
              <a:ext cx="399820" cy="26822"/>
            </a:xfrm>
            <a:custGeom>
              <a:avLst/>
              <a:gdLst/>
              <a:ahLst/>
              <a:cxnLst/>
              <a:rect l="l" t="t" r="r" b="b"/>
              <a:pathLst>
                <a:path w="4621" h="310"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72"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977;p42">
              <a:extLst>
                <a:ext uri="{FF2B5EF4-FFF2-40B4-BE49-F238E27FC236}">
                  <a16:creationId xmlns:a16="http://schemas.microsoft.com/office/drawing/2014/main" id="{2A6FAFD8-AA8C-8B95-2C1E-69D0F5D8DCDA}"/>
                </a:ext>
              </a:extLst>
            </p:cNvPr>
            <p:cNvSpPr/>
            <p:nvPr/>
          </p:nvSpPr>
          <p:spPr>
            <a:xfrm>
              <a:off x="1841162" y="2185127"/>
              <a:ext cx="399820" cy="27947"/>
            </a:xfrm>
            <a:custGeom>
              <a:avLst/>
              <a:gdLst/>
              <a:ahLst/>
              <a:cxnLst/>
              <a:rect l="l" t="t" r="r" b="b"/>
              <a:pathLst>
                <a:path w="4621" h="323" extrusionOk="0">
                  <a:moveTo>
                    <a:pt x="96" y="1"/>
                  </a:moveTo>
                  <a:cubicBezTo>
                    <a:pt x="48" y="1"/>
                    <a:pt x="0" y="37"/>
                    <a:pt x="0" y="96"/>
                  </a:cubicBezTo>
                  <a:lnTo>
                    <a:pt x="0" y="239"/>
                  </a:lnTo>
                  <a:cubicBezTo>
                    <a:pt x="0" y="287"/>
                    <a:pt x="48" y="322"/>
                    <a:pt x="96" y="322"/>
                  </a:cubicBezTo>
                  <a:lnTo>
                    <a:pt x="4525" y="322"/>
                  </a:lnTo>
                  <a:cubicBezTo>
                    <a:pt x="4572" y="322"/>
                    <a:pt x="4620" y="287"/>
                    <a:pt x="4620" y="239"/>
                  </a:cubicBezTo>
                  <a:lnTo>
                    <a:pt x="4620" y="96"/>
                  </a:lnTo>
                  <a:cubicBezTo>
                    <a:pt x="4620" y="49"/>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978;p42">
              <a:extLst>
                <a:ext uri="{FF2B5EF4-FFF2-40B4-BE49-F238E27FC236}">
                  <a16:creationId xmlns:a16="http://schemas.microsoft.com/office/drawing/2014/main" id="{6198F45E-4094-23ED-265D-224F3F54E621}"/>
                </a:ext>
              </a:extLst>
            </p:cNvPr>
            <p:cNvSpPr/>
            <p:nvPr/>
          </p:nvSpPr>
          <p:spPr>
            <a:xfrm>
              <a:off x="1841162" y="2102759"/>
              <a:ext cx="399820" cy="26908"/>
            </a:xfrm>
            <a:custGeom>
              <a:avLst/>
              <a:gdLst/>
              <a:ahLst/>
              <a:cxnLst/>
              <a:rect l="l" t="t" r="r" b="b"/>
              <a:pathLst>
                <a:path w="4621" h="311"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72"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979;p42">
              <a:extLst>
                <a:ext uri="{FF2B5EF4-FFF2-40B4-BE49-F238E27FC236}">
                  <a16:creationId xmlns:a16="http://schemas.microsoft.com/office/drawing/2014/main" id="{C76E9BD7-A7D9-7CA2-6BAE-6DD15FB174C0}"/>
                </a:ext>
              </a:extLst>
            </p:cNvPr>
            <p:cNvSpPr/>
            <p:nvPr/>
          </p:nvSpPr>
          <p:spPr>
            <a:xfrm>
              <a:off x="1923531" y="2048163"/>
              <a:ext cx="233957" cy="54682"/>
            </a:xfrm>
            <a:custGeom>
              <a:avLst/>
              <a:gdLst/>
              <a:ahLst/>
              <a:cxnLst/>
              <a:rect l="l" t="t" r="r" b="b"/>
              <a:pathLst>
                <a:path w="2704" h="632" extrusionOk="0">
                  <a:moveTo>
                    <a:pt x="203" y="0"/>
                  </a:moveTo>
                  <a:cubicBezTo>
                    <a:pt x="96" y="0"/>
                    <a:pt x="13" y="84"/>
                    <a:pt x="1" y="191"/>
                  </a:cubicBezTo>
                  <a:lnTo>
                    <a:pt x="1" y="631"/>
                  </a:lnTo>
                  <a:lnTo>
                    <a:pt x="2704" y="631"/>
                  </a:lnTo>
                  <a:lnTo>
                    <a:pt x="2704" y="191"/>
                  </a:lnTo>
                  <a:cubicBezTo>
                    <a:pt x="2704" y="84"/>
                    <a:pt x="2620" y="0"/>
                    <a:pt x="2513"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980;p42">
              <a:extLst>
                <a:ext uri="{FF2B5EF4-FFF2-40B4-BE49-F238E27FC236}">
                  <a16:creationId xmlns:a16="http://schemas.microsoft.com/office/drawing/2014/main" id="{08703901-8E20-DFC0-76BB-ADE545702386}"/>
                </a:ext>
              </a:extLst>
            </p:cNvPr>
            <p:cNvSpPr/>
            <p:nvPr/>
          </p:nvSpPr>
          <p:spPr>
            <a:xfrm>
              <a:off x="2160515" y="2456114"/>
              <a:ext cx="57797" cy="58749"/>
            </a:xfrm>
            <a:custGeom>
              <a:avLst/>
              <a:gdLst/>
              <a:ahLst/>
              <a:cxnLst/>
              <a:rect l="l" t="t" r="r" b="b"/>
              <a:pathLst>
                <a:path w="668" h="679" extrusionOk="0">
                  <a:moveTo>
                    <a:pt x="0" y="0"/>
                  </a:moveTo>
                  <a:lnTo>
                    <a:pt x="0" y="679"/>
                  </a:lnTo>
                  <a:lnTo>
                    <a:pt x="667" y="679"/>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981;p42">
              <a:extLst>
                <a:ext uri="{FF2B5EF4-FFF2-40B4-BE49-F238E27FC236}">
                  <a16:creationId xmlns:a16="http://schemas.microsoft.com/office/drawing/2014/main" id="{6BBD3F5E-7EB3-19A8-8015-65A43905C508}"/>
                </a:ext>
              </a:extLst>
            </p:cNvPr>
            <p:cNvSpPr/>
            <p:nvPr/>
          </p:nvSpPr>
          <p:spPr>
            <a:xfrm>
              <a:off x="2111024" y="2429292"/>
              <a:ext cx="35128" cy="28985"/>
            </a:xfrm>
            <a:custGeom>
              <a:avLst/>
              <a:gdLst/>
              <a:ahLst/>
              <a:cxnLst/>
              <a:rect l="l" t="t" r="r" b="b"/>
              <a:pathLst>
                <a:path w="406" h="335" extrusionOk="0">
                  <a:moveTo>
                    <a:pt x="1" y="1"/>
                  </a:moveTo>
                  <a:lnTo>
                    <a:pt x="1" y="334"/>
                  </a:lnTo>
                  <a:lnTo>
                    <a:pt x="406" y="334"/>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982;p42">
              <a:extLst>
                <a:ext uri="{FF2B5EF4-FFF2-40B4-BE49-F238E27FC236}">
                  <a16:creationId xmlns:a16="http://schemas.microsoft.com/office/drawing/2014/main" id="{557702E7-7F57-D771-1692-F8345039FBF7}"/>
                </a:ext>
              </a:extLst>
            </p:cNvPr>
            <p:cNvSpPr/>
            <p:nvPr/>
          </p:nvSpPr>
          <p:spPr>
            <a:xfrm>
              <a:off x="2111024" y="2349951"/>
              <a:ext cx="35128" cy="30023"/>
            </a:xfrm>
            <a:custGeom>
              <a:avLst/>
              <a:gdLst/>
              <a:ahLst/>
              <a:cxnLst/>
              <a:rect l="l" t="t" r="r" b="b"/>
              <a:pathLst>
                <a:path w="406" h="347" extrusionOk="0">
                  <a:moveTo>
                    <a:pt x="1" y="1"/>
                  </a:moveTo>
                  <a:lnTo>
                    <a:pt x="1" y="346"/>
                  </a:lnTo>
                  <a:lnTo>
                    <a:pt x="406" y="346"/>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983;p42">
              <a:extLst>
                <a:ext uri="{FF2B5EF4-FFF2-40B4-BE49-F238E27FC236}">
                  <a16:creationId xmlns:a16="http://schemas.microsoft.com/office/drawing/2014/main" id="{A28ED6B0-A5DA-8F7B-746A-E7461CE910F1}"/>
                </a:ext>
              </a:extLst>
            </p:cNvPr>
            <p:cNvSpPr/>
            <p:nvPr/>
          </p:nvSpPr>
          <p:spPr>
            <a:xfrm>
              <a:off x="2111024" y="2267583"/>
              <a:ext cx="35128" cy="28899"/>
            </a:xfrm>
            <a:custGeom>
              <a:avLst/>
              <a:gdLst/>
              <a:ahLst/>
              <a:cxnLst/>
              <a:rect l="l" t="t" r="r" b="b"/>
              <a:pathLst>
                <a:path w="406" h="334" extrusionOk="0">
                  <a:moveTo>
                    <a:pt x="1" y="0"/>
                  </a:moveTo>
                  <a:lnTo>
                    <a:pt x="1" y="334"/>
                  </a:lnTo>
                  <a:lnTo>
                    <a:pt x="406" y="334"/>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984;p42">
              <a:extLst>
                <a:ext uri="{FF2B5EF4-FFF2-40B4-BE49-F238E27FC236}">
                  <a16:creationId xmlns:a16="http://schemas.microsoft.com/office/drawing/2014/main" id="{8BA21518-43E2-BF0B-1264-C7A2EAD3440C}"/>
                </a:ext>
              </a:extLst>
            </p:cNvPr>
            <p:cNvSpPr/>
            <p:nvPr/>
          </p:nvSpPr>
          <p:spPr>
            <a:xfrm>
              <a:off x="2111024" y="2184176"/>
              <a:ext cx="35128" cy="29937"/>
            </a:xfrm>
            <a:custGeom>
              <a:avLst/>
              <a:gdLst/>
              <a:ahLst/>
              <a:cxnLst/>
              <a:rect l="l" t="t" r="r" b="b"/>
              <a:pathLst>
                <a:path w="406" h="346" extrusionOk="0">
                  <a:moveTo>
                    <a:pt x="1" y="0"/>
                  </a:moveTo>
                  <a:lnTo>
                    <a:pt x="1" y="345"/>
                  </a:lnTo>
                  <a:lnTo>
                    <a:pt x="406" y="345"/>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985;p42">
              <a:extLst>
                <a:ext uri="{FF2B5EF4-FFF2-40B4-BE49-F238E27FC236}">
                  <a16:creationId xmlns:a16="http://schemas.microsoft.com/office/drawing/2014/main" id="{8F3CBFBE-9AA6-06E2-B62A-7DC87E5C6DF5}"/>
                </a:ext>
              </a:extLst>
            </p:cNvPr>
            <p:cNvSpPr/>
            <p:nvPr/>
          </p:nvSpPr>
          <p:spPr>
            <a:xfrm>
              <a:off x="2160515" y="2378850"/>
              <a:ext cx="57797" cy="49491"/>
            </a:xfrm>
            <a:custGeom>
              <a:avLst/>
              <a:gdLst/>
              <a:ahLst/>
              <a:cxnLst/>
              <a:rect l="l" t="t" r="r" b="b"/>
              <a:pathLst>
                <a:path w="668" h="572" extrusionOk="0">
                  <a:moveTo>
                    <a:pt x="0" y="0"/>
                  </a:moveTo>
                  <a:lnTo>
                    <a:pt x="0" y="572"/>
                  </a:lnTo>
                  <a:lnTo>
                    <a:pt x="667" y="572"/>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986;p42">
              <a:extLst>
                <a:ext uri="{FF2B5EF4-FFF2-40B4-BE49-F238E27FC236}">
                  <a16:creationId xmlns:a16="http://schemas.microsoft.com/office/drawing/2014/main" id="{6436BD1C-3F03-FB23-BCA7-1E11D94B3DA5}"/>
                </a:ext>
              </a:extLst>
            </p:cNvPr>
            <p:cNvSpPr/>
            <p:nvPr/>
          </p:nvSpPr>
          <p:spPr>
            <a:xfrm>
              <a:off x="2160515" y="2295356"/>
              <a:ext cx="57797" cy="55720"/>
            </a:xfrm>
            <a:custGeom>
              <a:avLst/>
              <a:gdLst/>
              <a:ahLst/>
              <a:cxnLst/>
              <a:rect l="l" t="t" r="r" b="b"/>
              <a:pathLst>
                <a:path w="668" h="644" extrusionOk="0">
                  <a:moveTo>
                    <a:pt x="0" y="1"/>
                  </a:moveTo>
                  <a:lnTo>
                    <a:pt x="0" y="644"/>
                  </a:lnTo>
                  <a:lnTo>
                    <a:pt x="667" y="644"/>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987;p42">
              <a:extLst>
                <a:ext uri="{FF2B5EF4-FFF2-40B4-BE49-F238E27FC236}">
                  <a16:creationId xmlns:a16="http://schemas.microsoft.com/office/drawing/2014/main" id="{A13F59C1-35EE-EBED-2891-D7B9B2C705FB}"/>
                </a:ext>
              </a:extLst>
            </p:cNvPr>
            <p:cNvSpPr/>
            <p:nvPr/>
          </p:nvSpPr>
          <p:spPr>
            <a:xfrm>
              <a:off x="2160515" y="2212987"/>
              <a:ext cx="57797" cy="55720"/>
            </a:xfrm>
            <a:custGeom>
              <a:avLst/>
              <a:gdLst/>
              <a:ahLst/>
              <a:cxnLst/>
              <a:rect l="l" t="t" r="r" b="b"/>
              <a:pathLst>
                <a:path w="668" h="644" extrusionOk="0">
                  <a:moveTo>
                    <a:pt x="0" y="0"/>
                  </a:moveTo>
                  <a:lnTo>
                    <a:pt x="0" y="643"/>
                  </a:lnTo>
                  <a:lnTo>
                    <a:pt x="667" y="643"/>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988;p42">
              <a:extLst>
                <a:ext uri="{FF2B5EF4-FFF2-40B4-BE49-F238E27FC236}">
                  <a16:creationId xmlns:a16="http://schemas.microsoft.com/office/drawing/2014/main" id="{51A17D60-03B9-4B29-DBDB-5C4D13981D77}"/>
                </a:ext>
              </a:extLst>
            </p:cNvPr>
            <p:cNvSpPr/>
            <p:nvPr/>
          </p:nvSpPr>
          <p:spPr>
            <a:xfrm>
              <a:off x="2160515" y="2130532"/>
              <a:ext cx="57797" cy="54682"/>
            </a:xfrm>
            <a:custGeom>
              <a:avLst/>
              <a:gdLst/>
              <a:ahLst/>
              <a:cxnLst/>
              <a:rect l="l" t="t" r="r" b="b"/>
              <a:pathLst>
                <a:path w="668" h="632" extrusionOk="0">
                  <a:moveTo>
                    <a:pt x="0" y="1"/>
                  </a:moveTo>
                  <a:lnTo>
                    <a:pt x="0" y="632"/>
                  </a:lnTo>
                  <a:lnTo>
                    <a:pt x="667" y="632"/>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989;p42">
              <a:extLst>
                <a:ext uri="{FF2B5EF4-FFF2-40B4-BE49-F238E27FC236}">
                  <a16:creationId xmlns:a16="http://schemas.microsoft.com/office/drawing/2014/main" id="{5D09A78C-D3D5-223A-6211-2F2A27482E6C}"/>
                </a:ext>
              </a:extLst>
            </p:cNvPr>
            <p:cNvSpPr/>
            <p:nvPr/>
          </p:nvSpPr>
          <p:spPr>
            <a:xfrm>
              <a:off x="2072954" y="2047125"/>
              <a:ext cx="58749" cy="55720"/>
            </a:xfrm>
            <a:custGeom>
              <a:avLst/>
              <a:gdLst/>
              <a:ahLst/>
              <a:cxnLst/>
              <a:rect l="l" t="t" r="r" b="b"/>
              <a:pathLst>
                <a:path w="679" h="644" extrusionOk="0">
                  <a:moveTo>
                    <a:pt x="0" y="1"/>
                  </a:moveTo>
                  <a:lnTo>
                    <a:pt x="0" y="643"/>
                  </a:lnTo>
                  <a:lnTo>
                    <a:pt x="679" y="643"/>
                  </a:lnTo>
                  <a:lnTo>
                    <a:pt x="6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036;p42">
              <a:extLst>
                <a:ext uri="{FF2B5EF4-FFF2-40B4-BE49-F238E27FC236}">
                  <a16:creationId xmlns:a16="http://schemas.microsoft.com/office/drawing/2014/main" id="{ADE8454D-CC31-C023-67BB-30336894F633}"/>
                </a:ext>
              </a:extLst>
            </p:cNvPr>
            <p:cNvSpPr txBox="1"/>
            <p:nvPr/>
          </p:nvSpPr>
          <p:spPr>
            <a:xfrm>
              <a:off x="1696625" y="2918725"/>
              <a:ext cx="652800" cy="577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bg1"/>
                  </a:solidFill>
                  <a:latin typeface="#9Slide07 Cadena" panose="02000503000000020004" pitchFamily="2" charset="0"/>
                  <a:ea typeface="Roboto"/>
                  <a:cs typeface="Roboto"/>
                  <a:sym typeface="Roboto"/>
                </a:rPr>
                <a:t>1</a:t>
              </a:r>
              <a:endParaRPr sz="3600" b="1" dirty="0">
                <a:solidFill>
                  <a:schemeClr val="bg1"/>
                </a:solidFill>
                <a:latin typeface="#9Slide07 Cadena" panose="02000503000000020004" pitchFamily="2" charset="0"/>
                <a:ea typeface="Roboto"/>
                <a:cs typeface="Roboto"/>
                <a:sym typeface="Roboto"/>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65"/>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6E49583A-D971-B59D-818F-FF86E0A27836}"/>
              </a:ext>
            </a:extLst>
          </p:cNvPr>
          <p:cNvSpPr/>
          <p:nvPr/>
        </p:nvSpPr>
        <p:spPr>
          <a:xfrm>
            <a:off x="1204885" y="2138190"/>
            <a:ext cx="6740974" cy="2077805"/>
          </a:xfrm>
          <a:prstGeom prst="roundRect">
            <a:avLst/>
          </a:prstGeom>
          <a:noFill/>
          <a:ln w="28575">
            <a:solidFill>
              <a:srgbClr val="E0719E"/>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56DDD953-FDC2-6B46-C44D-FCB3903A8227}"/>
              </a:ext>
            </a:extLst>
          </p:cNvPr>
          <p:cNvGrpSpPr/>
          <p:nvPr/>
        </p:nvGrpSpPr>
        <p:grpSpPr>
          <a:xfrm>
            <a:off x="203045" y="0"/>
            <a:ext cx="791566" cy="1829003"/>
            <a:chOff x="1510475" y="1398125"/>
            <a:chExt cx="1015861" cy="2347260"/>
          </a:xfrm>
        </p:grpSpPr>
        <p:sp>
          <p:nvSpPr>
            <p:cNvPr id="1967" name="Google Shape;1967;p42"/>
            <p:cNvSpPr/>
            <p:nvPr/>
          </p:nvSpPr>
          <p:spPr>
            <a:xfrm>
              <a:off x="2014206" y="1398125"/>
              <a:ext cx="17651" cy="746949"/>
            </a:xfrm>
            <a:custGeom>
              <a:avLst/>
              <a:gdLst/>
              <a:ahLst/>
              <a:cxnLst/>
              <a:rect l="l" t="t" r="r" b="b"/>
              <a:pathLst>
                <a:path w="204" h="8633" extrusionOk="0">
                  <a:moveTo>
                    <a:pt x="1" y="1"/>
                  </a:moveTo>
                  <a:lnTo>
                    <a:pt x="1" y="8633"/>
                  </a:lnTo>
                  <a:lnTo>
                    <a:pt x="203" y="8633"/>
                  </a:lnTo>
                  <a:lnTo>
                    <a:pt x="203" y="1"/>
                  </a:ln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42"/>
            <p:cNvSpPr/>
            <p:nvPr/>
          </p:nvSpPr>
          <p:spPr>
            <a:xfrm>
              <a:off x="1510475" y="2478955"/>
              <a:ext cx="1015861" cy="1266430"/>
            </a:xfrm>
            <a:custGeom>
              <a:avLst/>
              <a:gdLst/>
              <a:ahLst/>
              <a:cxnLst/>
              <a:rect l="l" t="t" r="r" b="b"/>
              <a:pathLst>
                <a:path w="11741" h="14637" extrusionOk="0">
                  <a:moveTo>
                    <a:pt x="3729" y="1"/>
                  </a:moveTo>
                  <a:cubicBezTo>
                    <a:pt x="3705" y="1"/>
                    <a:pt x="3676" y="6"/>
                    <a:pt x="3632" y="22"/>
                  </a:cubicBezTo>
                  <a:cubicBezTo>
                    <a:pt x="3358" y="117"/>
                    <a:pt x="3239" y="391"/>
                    <a:pt x="3203" y="641"/>
                  </a:cubicBezTo>
                  <a:cubicBezTo>
                    <a:pt x="3096" y="1308"/>
                    <a:pt x="3013" y="1975"/>
                    <a:pt x="2799" y="2618"/>
                  </a:cubicBezTo>
                  <a:cubicBezTo>
                    <a:pt x="2572" y="3320"/>
                    <a:pt x="2239" y="3987"/>
                    <a:pt x="1858" y="4618"/>
                  </a:cubicBezTo>
                  <a:cubicBezTo>
                    <a:pt x="1798" y="4725"/>
                    <a:pt x="1739" y="4832"/>
                    <a:pt x="1667" y="4927"/>
                  </a:cubicBezTo>
                  <a:cubicBezTo>
                    <a:pt x="894" y="6130"/>
                    <a:pt x="215" y="7082"/>
                    <a:pt x="155" y="8583"/>
                  </a:cubicBezTo>
                  <a:cubicBezTo>
                    <a:pt x="1" y="11773"/>
                    <a:pt x="2465" y="14476"/>
                    <a:pt x="5656" y="14631"/>
                  </a:cubicBezTo>
                  <a:cubicBezTo>
                    <a:pt x="5744" y="14635"/>
                    <a:pt x="5832" y="14637"/>
                    <a:pt x="5920" y="14637"/>
                  </a:cubicBezTo>
                  <a:cubicBezTo>
                    <a:pt x="8995" y="14637"/>
                    <a:pt x="11565" y="12221"/>
                    <a:pt x="11704" y="9118"/>
                  </a:cubicBezTo>
                  <a:cubicBezTo>
                    <a:pt x="11740" y="8333"/>
                    <a:pt x="11609" y="7535"/>
                    <a:pt x="11335" y="6797"/>
                  </a:cubicBezTo>
                  <a:cubicBezTo>
                    <a:pt x="11073" y="6094"/>
                    <a:pt x="10550" y="5511"/>
                    <a:pt x="10204" y="4832"/>
                  </a:cubicBezTo>
                  <a:cubicBezTo>
                    <a:pt x="9680" y="3784"/>
                    <a:pt x="9299" y="2653"/>
                    <a:pt x="9085" y="1510"/>
                  </a:cubicBezTo>
                  <a:cubicBezTo>
                    <a:pt x="9026" y="1213"/>
                    <a:pt x="8978" y="927"/>
                    <a:pt x="8942" y="629"/>
                  </a:cubicBezTo>
                  <a:cubicBezTo>
                    <a:pt x="8918" y="427"/>
                    <a:pt x="8906" y="141"/>
                    <a:pt x="8668" y="46"/>
                  </a:cubicBezTo>
                  <a:cubicBezTo>
                    <a:pt x="8573" y="22"/>
                    <a:pt x="8549" y="22"/>
                    <a:pt x="8466" y="22"/>
                  </a:cubicBezTo>
                  <a:lnTo>
                    <a:pt x="3894" y="22"/>
                  </a:lnTo>
                  <a:cubicBezTo>
                    <a:pt x="3807" y="22"/>
                    <a:pt x="3777" y="1"/>
                    <a:pt x="3729" y="1"/>
                  </a:cubicBezTo>
                  <a:close/>
                </a:path>
              </a:pathLst>
            </a:custGeom>
            <a:solidFill>
              <a:srgbClr val="E071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42"/>
            <p:cNvSpPr/>
            <p:nvPr/>
          </p:nvSpPr>
          <p:spPr>
            <a:xfrm>
              <a:off x="1792710" y="2212987"/>
              <a:ext cx="496639" cy="55720"/>
            </a:xfrm>
            <a:custGeom>
              <a:avLst/>
              <a:gdLst/>
              <a:ahLst/>
              <a:cxnLst/>
              <a:rect l="l" t="t" r="r" b="b"/>
              <a:pathLst>
                <a:path w="5740" h="644" extrusionOk="0">
                  <a:moveTo>
                    <a:pt x="168" y="0"/>
                  </a:moveTo>
                  <a:cubicBezTo>
                    <a:pt x="72" y="0"/>
                    <a:pt x="1" y="72"/>
                    <a:pt x="1" y="155"/>
                  </a:cubicBezTo>
                  <a:lnTo>
                    <a:pt x="1" y="477"/>
                  </a:lnTo>
                  <a:cubicBezTo>
                    <a:pt x="1" y="572"/>
                    <a:pt x="72" y="643"/>
                    <a:pt x="168"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42"/>
            <p:cNvSpPr/>
            <p:nvPr/>
          </p:nvSpPr>
          <p:spPr>
            <a:xfrm>
              <a:off x="1792710" y="2455075"/>
              <a:ext cx="496639" cy="59787"/>
            </a:xfrm>
            <a:custGeom>
              <a:avLst/>
              <a:gdLst/>
              <a:ahLst/>
              <a:cxnLst/>
              <a:rect l="l" t="t" r="r" b="b"/>
              <a:pathLst>
                <a:path w="5740" h="691" extrusionOk="0">
                  <a:moveTo>
                    <a:pt x="168" y="0"/>
                  </a:moveTo>
                  <a:cubicBezTo>
                    <a:pt x="84" y="0"/>
                    <a:pt x="1" y="84"/>
                    <a:pt x="1" y="167"/>
                  </a:cubicBezTo>
                  <a:lnTo>
                    <a:pt x="1" y="524"/>
                  </a:lnTo>
                  <a:cubicBezTo>
                    <a:pt x="1" y="608"/>
                    <a:pt x="72" y="691"/>
                    <a:pt x="168" y="691"/>
                  </a:cubicBezTo>
                  <a:lnTo>
                    <a:pt x="5573" y="691"/>
                  </a:lnTo>
                  <a:cubicBezTo>
                    <a:pt x="5656" y="691"/>
                    <a:pt x="5740" y="608"/>
                    <a:pt x="5740" y="524"/>
                  </a:cubicBezTo>
                  <a:lnTo>
                    <a:pt x="5740" y="167"/>
                  </a:lnTo>
                  <a:cubicBezTo>
                    <a:pt x="5740" y="84"/>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42"/>
            <p:cNvSpPr/>
            <p:nvPr/>
          </p:nvSpPr>
          <p:spPr>
            <a:xfrm>
              <a:off x="1793748" y="2378850"/>
              <a:ext cx="496639" cy="55720"/>
            </a:xfrm>
            <a:custGeom>
              <a:avLst/>
              <a:gdLst/>
              <a:ahLst/>
              <a:cxnLst/>
              <a:rect l="l" t="t" r="r" b="b"/>
              <a:pathLst>
                <a:path w="5740" h="644" extrusionOk="0">
                  <a:moveTo>
                    <a:pt x="156" y="0"/>
                  </a:moveTo>
                  <a:cubicBezTo>
                    <a:pt x="72" y="0"/>
                    <a:pt x="1" y="72"/>
                    <a:pt x="1" y="155"/>
                  </a:cubicBezTo>
                  <a:lnTo>
                    <a:pt x="1" y="477"/>
                  </a:lnTo>
                  <a:cubicBezTo>
                    <a:pt x="1" y="572"/>
                    <a:pt x="72" y="643"/>
                    <a:pt x="156"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42"/>
            <p:cNvSpPr/>
            <p:nvPr/>
          </p:nvSpPr>
          <p:spPr>
            <a:xfrm>
              <a:off x="1792710" y="2295356"/>
              <a:ext cx="496639" cy="55720"/>
            </a:xfrm>
            <a:custGeom>
              <a:avLst/>
              <a:gdLst/>
              <a:ahLst/>
              <a:cxnLst/>
              <a:rect l="l" t="t" r="r" b="b"/>
              <a:pathLst>
                <a:path w="5740" h="644" extrusionOk="0">
                  <a:moveTo>
                    <a:pt x="168" y="1"/>
                  </a:moveTo>
                  <a:cubicBezTo>
                    <a:pt x="72" y="1"/>
                    <a:pt x="1" y="72"/>
                    <a:pt x="1" y="168"/>
                  </a:cubicBezTo>
                  <a:lnTo>
                    <a:pt x="1" y="489"/>
                  </a:lnTo>
                  <a:cubicBezTo>
                    <a:pt x="1" y="572"/>
                    <a:pt x="72" y="644"/>
                    <a:pt x="168" y="644"/>
                  </a:cubicBezTo>
                  <a:lnTo>
                    <a:pt x="5573" y="644"/>
                  </a:lnTo>
                  <a:cubicBezTo>
                    <a:pt x="5668" y="644"/>
                    <a:pt x="5740" y="572"/>
                    <a:pt x="5740" y="489"/>
                  </a:cubicBezTo>
                  <a:lnTo>
                    <a:pt x="5740" y="168"/>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42"/>
            <p:cNvSpPr/>
            <p:nvPr/>
          </p:nvSpPr>
          <p:spPr>
            <a:xfrm>
              <a:off x="1793748" y="2130532"/>
              <a:ext cx="496639" cy="54682"/>
            </a:xfrm>
            <a:custGeom>
              <a:avLst/>
              <a:gdLst/>
              <a:ahLst/>
              <a:cxnLst/>
              <a:rect l="l" t="t" r="r" b="b"/>
              <a:pathLst>
                <a:path w="5740" h="632" extrusionOk="0">
                  <a:moveTo>
                    <a:pt x="156" y="1"/>
                  </a:moveTo>
                  <a:cubicBezTo>
                    <a:pt x="72" y="1"/>
                    <a:pt x="1" y="72"/>
                    <a:pt x="1" y="156"/>
                  </a:cubicBezTo>
                  <a:lnTo>
                    <a:pt x="1" y="477"/>
                  </a:lnTo>
                  <a:cubicBezTo>
                    <a:pt x="1" y="561"/>
                    <a:pt x="72" y="632"/>
                    <a:pt x="156" y="632"/>
                  </a:cubicBezTo>
                  <a:lnTo>
                    <a:pt x="5573" y="632"/>
                  </a:lnTo>
                  <a:cubicBezTo>
                    <a:pt x="5668" y="632"/>
                    <a:pt x="5740" y="561"/>
                    <a:pt x="5740" y="477"/>
                  </a:cubicBezTo>
                  <a:lnTo>
                    <a:pt x="5740" y="156"/>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42"/>
            <p:cNvSpPr/>
            <p:nvPr/>
          </p:nvSpPr>
          <p:spPr>
            <a:xfrm>
              <a:off x="1841162" y="2428254"/>
              <a:ext cx="399820" cy="26908"/>
            </a:xfrm>
            <a:custGeom>
              <a:avLst/>
              <a:gdLst/>
              <a:ahLst/>
              <a:cxnLst/>
              <a:rect l="l" t="t" r="r" b="b"/>
              <a:pathLst>
                <a:path w="4621" h="311" extrusionOk="0">
                  <a:moveTo>
                    <a:pt x="96" y="1"/>
                  </a:moveTo>
                  <a:cubicBezTo>
                    <a:pt x="48" y="1"/>
                    <a:pt x="0" y="37"/>
                    <a:pt x="0" y="84"/>
                  </a:cubicBezTo>
                  <a:lnTo>
                    <a:pt x="0" y="227"/>
                  </a:lnTo>
                  <a:cubicBezTo>
                    <a:pt x="0" y="275"/>
                    <a:pt x="48" y="310"/>
                    <a:pt x="96" y="310"/>
                  </a:cubicBezTo>
                  <a:lnTo>
                    <a:pt x="4525" y="310"/>
                  </a:lnTo>
                  <a:cubicBezTo>
                    <a:pt x="4572" y="310"/>
                    <a:pt x="4620" y="275"/>
                    <a:pt x="4620" y="227"/>
                  </a:cubicBezTo>
                  <a:lnTo>
                    <a:pt x="4620" y="84"/>
                  </a:lnTo>
                  <a:cubicBezTo>
                    <a:pt x="4620" y="37"/>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42"/>
            <p:cNvSpPr/>
            <p:nvPr/>
          </p:nvSpPr>
          <p:spPr>
            <a:xfrm>
              <a:off x="1841162" y="2350990"/>
              <a:ext cx="399820" cy="27947"/>
            </a:xfrm>
            <a:custGeom>
              <a:avLst/>
              <a:gdLst/>
              <a:ahLst/>
              <a:cxnLst/>
              <a:rect l="l" t="t" r="r" b="b"/>
              <a:pathLst>
                <a:path w="4621" h="323" extrusionOk="0">
                  <a:moveTo>
                    <a:pt x="96" y="1"/>
                  </a:moveTo>
                  <a:cubicBezTo>
                    <a:pt x="48" y="1"/>
                    <a:pt x="0" y="37"/>
                    <a:pt x="0" y="84"/>
                  </a:cubicBezTo>
                  <a:lnTo>
                    <a:pt x="0" y="227"/>
                  </a:lnTo>
                  <a:cubicBezTo>
                    <a:pt x="0" y="275"/>
                    <a:pt x="48" y="322"/>
                    <a:pt x="96" y="322"/>
                  </a:cubicBezTo>
                  <a:lnTo>
                    <a:pt x="4525" y="322"/>
                  </a:lnTo>
                  <a:cubicBezTo>
                    <a:pt x="4572" y="322"/>
                    <a:pt x="4620" y="287"/>
                    <a:pt x="4620" y="227"/>
                  </a:cubicBezTo>
                  <a:lnTo>
                    <a:pt x="4620" y="84"/>
                  </a:lnTo>
                  <a:cubicBezTo>
                    <a:pt x="4620" y="37"/>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42"/>
            <p:cNvSpPr/>
            <p:nvPr/>
          </p:nvSpPr>
          <p:spPr>
            <a:xfrm>
              <a:off x="1841162" y="2268621"/>
              <a:ext cx="399820" cy="26822"/>
            </a:xfrm>
            <a:custGeom>
              <a:avLst/>
              <a:gdLst/>
              <a:ahLst/>
              <a:cxnLst/>
              <a:rect l="l" t="t" r="r" b="b"/>
              <a:pathLst>
                <a:path w="4621" h="310"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72"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42"/>
            <p:cNvSpPr/>
            <p:nvPr/>
          </p:nvSpPr>
          <p:spPr>
            <a:xfrm>
              <a:off x="1841162" y="2185127"/>
              <a:ext cx="399820" cy="27947"/>
            </a:xfrm>
            <a:custGeom>
              <a:avLst/>
              <a:gdLst/>
              <a:ahLst/>
              <a:cxnLst/>
              <a:rect l="l" t="t" r="r" b="b"/>
              <a:pathLst>
                <a:path w="4621" h="323" extrusionOk="0">
                  <a:moveTo>
                    <a:pt x="96" y="1"/>
                  </a:moveTo>
                  <a:cubicBezTo>
                    <a:pt x="48" y="1"/>
                    <a:pt x="0" y="37"/>
                    <a:pt x="0" y="96"/>
                  </a:cubicBezTo>
                  <a:lnTo>
                    <a:pt x="0" y="239"/>
                  </a:lnTo>
                  <a:cubicBezTo>
                    <a:pt x="0" y="287"/>
                    <a:pt x="48" y="322"/>
                    <a:pt x="96" y="322"/>
                  </a:cubicBezTo>
                  <a:lnTo>
                    <a:pt x="4525" y="322"/>
                  </a:lnTo>
                  <a:cubicBezTo>
                    <a:pt x="4572" y="322"/>
                    <a:pt x="4620" y="287"/>
                    <a:pt x="4620" y="239"/>
                  </a:cubicBezTo>
                  <a:lnTo>
                    <a:pt x="4620" y="96"/>
                  </a:lnTo>
                  <a:cubicBezTo>
                    <a:pt x="4620" y="49"/>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42"/>
            <p:cNvSpPr/>
            <p:nvPr/>
          </p:nvSpPr>
          <p:spPr>
            <a:xfrm>
              <a:off x="1841162" y="2102759"/>
              <a:ext cx="399820" cy="26908"/>
            </a:xfrm>
            <a:custGeom>
              <a:avLst/>
              <a:gdLst/>
              <a:ahLst/>
              <a:cxnLst/>
              <a:rect l="l" t="t" r="r" b="b"/>
              <a:pathLst>
                <a:path w="4621" h="311"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72"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42"/>
            <p:cNvSpPr/>
            <p:nvPr/>
          </p:nvSpPr>
          <p:spPr>
            <a:xfrm>
              <a:off x="1923531" y="2048163"/>
              <a:ext cx="233957" cy="54682"/>
            </a:xfrm>
            <a:custGeom>
              <a:avLst/>
              <a:gdLst/>
              <a:ahLst/>
              <a:cxnLst/>
              <a:rect l="l" t="t" r="r" b="b"/>
              <a:pathLst>
                <a:path w="2704" h="632" extrusionOk="0">
                  <a:moveTo>
                    <a:pt x="203" y="0"/>
                  </a:moveTo>
                  <a:cubicBezTo>
                    <a:pt x="96" y="0"/>
                    <a:pt x="13" y="84"/>
                    <a:pt x="1" y="191"/>
                  </a:cubicBezTo>
                  <a:lnTo>
                    <a:pt x="1" y="631"/>
                  </a:lnTo>
                  <a:lnTo>
                    <a:pt x="2704" y="631"/>
                  </a:lnTo>
                  <a:lnTo>
                    <a:pt x="2704" y="191"/>
                  </a:lnTo>
                  <a:cubicBezTo>
                    <a:pt x="2704" y="84"/>
                    <a:pt x="2620" y="0"/>
                    <a:pt x="2513"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42"/>
            <p:cNvSpPr/>
            <p:nvPr/>
          </p:nvSpPr>
          <p:spPr>
            <a:xfrm>
              <a:off x="2160515" y="2456114"/>
              <a:ext cx="57797" cy="58749"/>
            </a:xfrm>
            <a:custGeom>
              <a:avLst/>
              <a:gdLst/>
              <a:ahLst/>
              <a:cxnLst/>
              <a:rect l="l" t="t" r="r" b="b"/>
              <a:pathLst>
                <a:path w="668" h="679" extrusionOk="0">
                  <a:moveTo>
                    <a:pt x="0" y="0"/>
                  </a:moveTo>
                  <a:lnTo>
                    <a:pt x="0" y="679"/>
                  </a:lnTo>
                  <a:lnTo>
                    <a:pt x="667" y="679"/>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42"/>
            <p:cNvSpPr/>
            <p:nvPr/>
          </p:nvSpPr>
          <p:spPr>
            <a:xfrm>
              <a:off x="2111024" y="2429292"/>
              <a:ext cx="35128" cy="28985"/>
            </a:xfrm>
            <a:custGeom>
              <a:avLst/>
              <a:gdLst/>
              <a:ahLst/>
              <a:cxnLst/>
              <a:rect l="l" t="t" r="r" b="b"/>
              <a:pathLst>
                <a:path w="406" h="335" extrusionOk="0">
                  <a:moveTo>
                    <a:pt x="1" y="1"/>
                  </a:moveTo>
                  <a:lnTo>
                    <a:pt x="1" y="334"/>
                  </a:lnTo>
                  <a:lnTo>
                    <a:pt x="406" y="334"/>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42"/>
            <p:cNvSpPr/>
            <p:nvPr/>
          </p:nvSpPr>
          <p:spPr>
            <a:xfrm>
              <a:off x="2111024" y="2349951"/>
              <a:ext cx="35128" cy="30023"/>
            </a:xfrm>
            <a:custGeom>
              <a:avLst/>
              <a:gdLst/>
              <a:ahLst/>
              <a:cxnLst/>
              <a:rect l="l" t="t" r="r" b="b"/>
              <a:pathLst>
                <a:path w="406" h="347" extrusionOk="0">
                  <a:moveTo>
                    <a:pt x="1" y="1"/>
                  </a:moveTo>
                  <a:lnTo>
                    <a:pt x="1" y="346"/>
                  </a:lnTo>
                  <a:lnTo>
                    <a:pt x="406" y="346"/>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42"/>
            <p:cNvSpPr/>
            <p:nvPr/>
          </p:nvSpPr>
          <p:spPr>
            <a:xfrm>
              <a:off x="2111024" y="2267583"/>
              <a:ext cx="35128" cy="28899"/>
            </a:xfrm>
            <a:custGeom>
              <a:avLst/>
              <a:gdLst/>
              <a:ahLst/>
              <a:cxnLst/>
              <a:rect l="l" t="t" r="r" b="b"/>
              <a:pathLst>
                <a:path w="406" h="334" extrusionOk="0">
                  <a:moveTo>
                    <a:pt x="1" y="0"/>
                  </a:moveTo>
                  <a:lnTo>
                    <a:pt x="1" y="334"/>
                  </a:lnTo>
                  <a:lnTo>
                    <a:pt x="406" y="334"/>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42"/>
            <p:cNvSpPr/>
            <p:nvPr/>
          </p:nvSpPr>
          <p:spPr>
            <a:xfrm>
              <a:off x="2111024" y="2184176"/>
              <a:ext cx="35128" cy="29937"/>
            </a:xfrm>
            <a:custGeom>
              <a:avLst/>
              <a:gdLst/>
              <a:ahLst/>
              <a:cxnLst/>
              <a:rect l="l" t="t" r="r" b="b"/>
              <a:pathLst>
                <a:path w="406" h="346" extrusionOk="0">
                  <a:moveTo>
                    <a:pt x="1" y="0"/>
                  </a:moveTo>
                  <a:lnTo>
                    <a:pt x="1" y="345"/>
                  </a:lnTo>
                  <a:lnTo>
                    <a:pt x="406" y="345"/>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42"/>
            <p:cNvSpPr/>
            <p:nvPr/>
          </p:nvSpPr>
          <p:spPr>
            <a:xfrm>
              <a:off x="2160515" y="2378850"/>
              <a:ext cx="57797" cy="49491"/>
            </a:xfrm>
            <a:custGeom>
              <a:avLst/>
              <a:gdLst/>
              <a:ahLst/>
              <a:cxnLst/>
              <a:rect l="l" t="t" r="r" b="b"/>
              <a:pathLst>
                <a:path w="668" h="572" extrusionOk="0">
                  <a:moveTo>
                    <a:pt x="0" y="0"/>
                  </a:moveTo>
                  <a:lnTo>
                    <a:pt x="0" y="572"/>
                  </a:lnTo>
                  <a:lnTo>
                    <a:pt x="667" y="572"/>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42"/>
            <p:cNvSpPr/>
            <p:nvPr/>
          </p:nvSpPr>
          <p:spPr>
            <a:xfrm>
              <a:off x="2160515" y="2295356"/>
              <a:ext cx="57797" cy="55720"/>
            </a:xfrm>
            <a:custGeom>
              <a:avLst/>
              <a:gdLst/>
              <a:ahLst/>
              <a:cxnLst/>
              <a:rect l="l" t="t" r="r" b="b"/>
              <a:pathLst>
                <a:path w="668" h="644" extrusionOk="0">
                  <a:moveTo>
                    <a:pt x="0" y="1"/>
                  </a:moveTo>
                  <a:lnTo>
                    <a:pt x="0" y="644"/>
                  </a:lnTo>
                  <a:lnTo>
                    <a:pt x="667" y="644"/>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42"/>
            <p:cNvSpPr/>
            <p:nvPr/>
          </p:nvSpPr>
          <p:spPr>
            <a:xfrm>
              <a:off x="2160515" y="2212987"/>
              <a:ext cx="57797" cy="55720"/>
            </a:xfrm>
            <a:custGeom>
              <a:avLst/>
              <a:gdLst/>
              <a:ahLst/>
              <a:cxnLst/>
              <a:rect l="l" t="t" r="r" b="b"/>
              <a:pathLst>
                <a:path w="668" h="644" extrusionOk="0">
                  <a:moveTo>
                    <a:pt x="0" y="0"/>
                  </a:moveTo>
                  <a:lnTo>
                    <a:pt x="0" y="643"/>
                  </a:lnTo>
                  <a:lnTo>
                    <a:pt x="667" y="643"/>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42"/>
            <p:cNvSpPr/>
            <p:nvPr/>
          </p:nvSpPr>
          <p:spPr>
            <a:xfrm>
              <a:off x="2160515" y="2130532"/>
              <a:ext cx="57797" cy="54682"/>
            </a:xfrm>
            <a:custGeom>
              <a:avLst/>
              <a:gdLst/>
              <a:ahLst/>
              <a:cxnLst/>
              <a:rect l="l" t="t" r="r" b="b"/>
              <a:pathLst>
                <a:path w="668" h="632" extrusionOk="0">
                  <a:moveTo>
                    <a:pt x="0" y="1"/>
                  </a:moveTo>
                  <a:lnTo>
                    <a:pt x="0" y="632"/>
                  </a:lnTo>
                  <a:lnTo>
                    <a:pt x="667" y="632"/>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42"/>
            <p:cNvSpPr/>
            <p:nvPr/>
          </p:nvSpPr>
          <p:spPr>
            <a:xfrm>
              <a:off x="2072954" y="2047125"/>
              <a:ext cx="58749" cy="55720"/>
            </a:xfrm>
            <a:custGeom>
              <a:avLst/>
              <a:gdLst/>
              <a:ahLst/>
              <a:cxnLst/>
              <a:rect l="l" t="t" r="r" b="b"/>
              <a:pathLst>
                <a:path w="679" h="644" extrusionOk="0">
                  <a:moveTo>
                    <a:pt x="0" y="1"/>
                  </a:moveTo>
                  <a:lnTo>
                    <a:pt x="0" y="643"/>
                  </a:lnTo>
                  <a:lnTo>
                    <a:pt x="679" y="643"/>
                  </a:lnTo>
                  <a:lnTo>
                    <a:pt x="6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42"/>
            <p:cNvSpPr txBox="1"/>
            <p:nvPr/>
          </p:nvSpPr>
          <p:spPr>
            <a:xfrm>
              <a:off x="1696625" y="2918725"/>
              <a:ext cx="652800" cy="577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bg1"/>
                  </a:solidFill>
                  <a:latin typeface="#9Slide07 Cadena" panose="02000503000000020004" pitchFamily="2" charset="0"/>
                  <a:ea typeface="Roboto"/>
                  <a:cs typeface="Roboto"/>
                  <a:sym typeface="Roboto"/>
                </a:rPr>
                <a:t>1</a:t>
              </a:r>
              <a:endParaRPr sz="3600" b="1" dirty="0">
                <a:solidFill>
                  <a:schemeClr val="bg1"/>
                </a:solidFill>
                <a:latin typeface="#9Slide07 Cadena" panose="02000503000000020004" pitchFamily="2" charset="0"/>
                <a:ea typeface="Roboto"/>
                <a:cs typeface="Roboto"/>
                <a:sym typeface="Roboto"/>
              </a:endParaRPr>
            </a:p>
          </p:txBody>
        </p:sp>
      </p:grpSp>
      <p:sp>
        <p:nvSpPr>
          <p:cNvPr id="81" name="TextBox 80">
            <a:extLst>
              <a:ext uri="{FF2B5EF4-FFF2-40B4-BE49-F238E27FC236}">
                <a16:creationId xmlns:a16="http://schemas.microsoft.com/office/drawing/2014/main" id="{867C922E-1049-A868-4535-B1158DC9A1D7}"/>
              </a:ext>
            </a:extLst>
          </p:cNvPr>
          <p:cNvSpPr txBox="1"/>
          <p:nvPr/>
        </p:nvSpPr>
        <p:spPr>
          <a:xfrm>
            <a:off x="1204885" y="735448"/>
            <a:ext cx="7477583" cy="938398"/>
          </a:xfrm>
          <a:prstGeom prst="rect">
            <a:avLst/>
          </a:prstGeom>
          <a:noFill/>
        </p:spPr>
        <p:txBody>
          <a:bodyPr wrap="square" rtlCol="0">
            <a:spAutoFit/>
          </a:bodyPr>
          <a:lstStyle/>
          <a:p>
            <a:pPr lvl="0">
              <a:lnSpc>
                <a:spcPct val="120000"/>
              </a:lnSpc>
              <a:defRPr/>
            </a:pPr>
            <a:r>
              <a:rPr lang="vi-VN" sz="2400" dirty="0">
                <a:solidFill>
                  <a:schemeClr val="bg2">
                    <a:lumMod val="50000"/>
                  </a:schemeClr>
                </a:solidFill>
                <a:latin typeface="#9Slide07 IcielBaliho Script" pitchFamily="2" charset="0"/>
                <a:cs typeface="#9Slide03 Arima Madurai Black" panose="00000A00000000000000" pitchFamily="2" charset="-93"/>
              </a:rPr>
              <a:t>Một chiếc xe đi được quãng đường 600m trong 30s. Tốc độ của chiếc xe là bao nhiêu ?</a:t>
            </a:r>
            <a:endParaRPr lang="en-US" sz="2400" dirty="0">
              <a:solidFill>
                <a:schemeClr val="bg2">
                  <a:lumMod val="50000"/>
                </a:schemeClr>
              </a:solidFill>
              <a:latin typeface="#9Slide07 IcielBaliho Script" pitchFamily="2" charset="0"/>
              <a:cs typeface="#9Slide03 Arima Madurai Black" panose="00000A00000000000000" pitchFamily="2" charset="-93"/>
            </a:endParaRPr>
          </a:p>
        </p:txBody>
      </p:sp>
      <p:grpSp>
        <p:nvGrpSpPr>
          <p:cNvPr id="6" name="Group 5">
            <a:extLst>
              <a:ext uri="{FF2B5EF4-FFF2-40B4-BE49-F238E27FC236}">
                <a16:creationId xmlns:a16="http://schemas.microsoft.com/office/drawing/2014/main" id="{CBB4EC3F-06E3-342B-27C2-3938AC063197}"/>
              </a:ext>
            </a:extLst>
          </p:cNvPr>
          <p:cNvGrpSpPr/>
          <p:nvPr/>
        </p:nvGrpSpPr>
        <p:grpSpPr>
          <a:xfrm>
            <a:off x="4030054" y="1577893"/>
            <a:ext cx="1083892" cy="900794"/>
            <a:chOff x="3895431" y="1573488"/>
            <a:chExt cx="1083892" cy="900794"/>
          </a:xfrm>
        </p:grpSpPr>
        <p:grpSp>
          <p:nvGrpSpPr>
            <p:cNvPr id="82" name="Google Shape;1270;p30">
              <a:extLst>
                <a:ext uri="{FF2B5EF4-FFF2-40B4-BE49-F238E27FC236}">
                  <a16:creationId xmlns:a16="http://schemas.microsoft.com/office/drawing/2014/main" id="{7F967743-9AD9-63B8-CE43-8B9050308D93}"/>
                </a:ext>
              </a:extLst>
            </p:cNvPr>
            <p:cNvGrpSpPr/>
            <p:nvPr/>
          </p:nvGrpSpPr>
          <p:grpSpPr>
            <a:xfrm>
              <a:off x="4185748" y="1573488"/>
              <a:ext cx="487520" cy="824807"/>
              <a:chOff x="3414675" y="2306450"/>
              <a:chExt cx="317450" cy="537100"/>
            </a:xfrm>
          </p:grpSpPr>
          <p:sp>
            <p:nvSpPr>
              <p:cNvPr id="83" name="Google Shape;1271;p30">
                <a:extLst>
                  <a:ext uri="{FF2B5EF4-FFF2-40B4-BE49-F238E27FC236}">
                    <a16:creationId xmlns:a16="http://schemas.microsoft.com/office/drawing/2014/main" id="{B8A10B3D-FEDC-A0C0-18FA-CE02BE9075DA}"/>
                  </a:ext>
                </a:extLst>
              </p:cNvPr>
              <p:cNvSpPr/>
              <p:nvPr/>
            </p:nvSpPr>
            <p:spPr>
              <a:xfrm>
                <a:off x="3425750" y="2410775"/>
                <a:ext cx="298125" cy="269025"/>
              </a:xfrm>
              <a:custGeom>
                <a:avLst/>
                <a:gdLst/>
                <a:ahLst/>
                <a:cxnLst/>
                <a:rect l="l" t="t" r="r" b="b"/>
                <a:pathLst>
                  <a:path w="11925" h="10761" extrusionOk="0">
                    <a:moveTo>
                      <a:pt x="8531" y="10501"/>
                    </a:moveTo>
                    <a:cubicBezTo>
                      <a:pt x="6861" y="10721"/>
                      <a:pt x="5210" y="10560"/>
                      <a:pt x="3559" y="10761"/>
                    </a:cubicBezTo>
                    <a:cubicBezTo>
                      <a:pt x="3533" y="10633"/>
                      <a:pt x="3508" y="10541"/>
                      <a:pt x="3493" y="10450"/>
                    </a:cubicBezTo>
                    <a:cubicBezTo>
                      <a:pt x="3409" y="9875"/>
                      <a:pt x="3094" y="9549"/>
                      <a:pt x="2523" y="9421"/>
                    </a:cubicBezTo>
                    <a:cubicBezTo>
                      <a:pt x="2234" y="9355"/>
                      <a:pt x="1937" y="9300"/>
                      <a:pt x="1673" y="9176"/>
                    </a:cubicBezTo>
                    <a:cubicBezTo>
                      <a:pt x="758" y="8740"/>
                      <a:pt x="344" y="7934"/>
                      <a:pt x="169" y="6986"/>
                    </a:cubicBezTo>
                    <a:cubicBezTo>
                      <a:pt x="88" y="6536"/>
                      <a:pt x="0" y="6071"/>
                      <a:pt x="11" y="5613"/>
                    </a:cubicBezTo>
                    <a:cubicBezTo>
                      <a:pt x="22" y="5156"/>
                      <a:pt x="154" y="4709"/>
                      <a:pt x="238" y="4259"/>
                    </a:cubicBezTo>
                    <a:cubicBezTo>
                      <a:pt x="264" y="4131"/>
                      <a:pt x="326" y="4010"/>
                      <a:pt x="337" y="3882"/>
                    </a:cubicBezTo>
                    <a:cubicBezTo>
                      <a:pt x="399" y="3171"/>
                      <a:pt x="787" y="2622"/>
                      <a:pt x="1190" y="2073"/>
                    </a:cubicBezTo>
                    <a:cubicBezTo>
                      <a:pt x="1505" y="1641"/>
                      <a:pt x="1922" y="1315"/>
                      <a:pt x="2329" y="993"/>
                    </a:cubicBezTo>
                    <a:cubicBezTo>
                      <a:pt x="2552" y="817"/>
                      <a:pt x="2852" y="718"/>
                      <a:pt x="3134" y="630"/>
                    </a:cubicBezTo>
                    <a:cubicBezTo>
                      <a:pt x="4529" y="173"/>
                      <a:pt x="6005" y="1"/>
                      <a:pt x="7473" y="118"/>
                    </a:cubicBezTo>
                    <a:cubicBezTo>
                      <a:pt x="8414" y="191"/>
                      <a:pt x="9289" y="473"/>
                      <a:pt x="10050" y="1022"/>
                    </a:cubicBezTo>
                    <a:cubicBezTo>
                      <a:pt x="10764" y="1538"/>
                      <a:pt x="11247" y="2256"/>
                      <a:pt x="11507" y="3094"/>
                    </a:cubicBezTo>
                    <a:cubicBezTo>
                      <a:pt x="11852" y="4215"/>
                      <a:pt x="11925" y="5353"/>
                      <a:pt x="11647" y="6510"/>
                    </a:cubicBezTo>
                    <a:cubicBezTo>
                      <a:pt x="11449" y="7323"/>
                      <a:pt x="11020" y="7997"/>
                      <a:pt x="10416" y="8550"/>
                    </a:cubicBezTo>
                    <a:cubicBezTo>
                      <a:pt x="10211" y="8736"/>
                      <a:pt x="9904" y="8824"/>
                      <a:pt x="9633" y="8938"/>
                    </a:cubicBezTo>
                    <a:cubicBezTo>
                      <a:pt x="9497" y="8996"/>
                      <a:pt x="9344" y="9004"/>
                      <a:pt x="9201" y="9044"/>
                    </a:cubicBezTo>
                    <a:cubicBezTo>
                      <a:pt x="8670" y="9201"/>
                      <a:pt x="8553" y="9377"/>
                      <a:pt x="8567" y="9944"/>
                    </a:cubicBezTo>
                    <a:cubicBezTo>
                      <a:pt x="8571" y="10120"/>
                      <a:pt x="8546" y="10296"/>
                      <a:pt x="8531" y="10501"/>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4" name="Google Shape;1272;p30">
                <a:extLst>
                  <a:ext uri="{FF2B5EF4-FFF2-40B4-BE49-F238E27FC236}">
                    <a16:creationId xmlns:a16="http://schemas.microsoft.com/office/drawing/2014/main" id="{4F156BC5-8548-03EF-36F8-6258844458BD}"/>
                  </a:ext>
                </a:extLst>
              </p:cNvPr>
              <p:cNvSpPr/>
              <p:nvPr/>
            </p:nvSpPr>
            <p:spPr>
              <a:xfrm>
                <a:off x="3486525" y="2686475"/>
                <a:ext cx="175750" cy="24725"/>
              </a:xfrm>
              <a:custGeom>
                <a:avLst/>
                <a:gdLst/>
                <a:ahLst/>
                <a:cxnLst/>
                <a:rect l="l" t="t" r="r" b="b"/>
                <a:pathLst>
                  <a:path w="7030" h="989" extrusionOk="0">
                    <a:moveTo>
                      <a:pt x="7030" y="989"/>
                    </a:moveTo>
                    <a:cubicBezTo>
                      <a:pt x="4668" y="937"/>
                      <a:pt x="2347" y="893"/>
                      <a:pt x="0" y="718"/>
                    </a:cubicBezTo>
                    <a:cubicBezTo>
                      <a:pt x="63" y="359"/>
                      <a:pt x="301" y="234"/>
                      <a:pt x="590" y="198"/>
                    </a:cubicBezTo>
                    <a:cubicBezTo>
                      <a:pt x="1044" y="136"/>
                      <a:pt x="1501" y="95"/>
                      <a:pt x="1959" y="81"/>
                    </a:cubicBezTo>
                    <a:cubicBezTo>
                      <a:pt x="2929" y="62"/>
                      <a:pt x="3899" y="77"/>
                      <a:pt x="4866" y="66"/>
                    </a:cubicBezTo>
                    <a:cubicBezTo>
                      <a:pt x="5280" y="62"/>
                      <a:pt x="5686" y="7"/>
                      <a:pt x="6096" y="4"/>
                    </a:cubicBezTo>
                    <a:cubicBezTo>
                      <a:pt x="6730" y="0"/>
                      <a:pt x="6979" y="253"/>
                      <a:pt x="7030" y="989"/>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5" name="Google Shape;1273;p30">
                <a:extLst>
                  <a:ext uri="{FF2B5EF4-FFF2-40B4-BE49-F238E27FC236}">
                    <a16:creationId xmlns:a16="http://schemas.microsoft.com/office/drawing/2014/main" id="{5BB2749B-BFDC-AD5C-E84E-AA57E5E82E8C}"/>
                  </a:ext>
                </a:extLst>
              </p:cNvPr>
              <p:cNvSpPr/>
              <p:nvPr/>
            </p:nvSpPr>
            <p:spPr>
              <a:xfrm>
                <a:off x="3483050" y="2745500"/>
                <a:ext cx="183525" cy="20975"/>
              </a:xfrm>
              <a:custGeom>
                <a:avLst/>
                <a:gdLst/>
                <a:ahLst/>
                <a:cxnLst/>
                <a:rect l="l" t="t" r="r" b="b"/>
                <a:pathLst>
                  <a:path w="7341" h="839" extrusionOk="0">
                    <a:moveTo>
                      <a:pt x="0" y="744"/>
                    </a:moveTo>
                    <a:lnTo>
                      <a:pt x="0" y="250"/>
                    </a:lnTo>
                    <a:cubicBezTo>
                      <a:pt x="202" y="198"/>
                      <a:pt x="392" y="118"/>
                      <a:pt x="579" y="110"/>
                    </a:cubicBezTo>
                    <a:cubicBezTo>
                      <a:pt x="1249" y="92"/>
                      <a:pt x="1919" y="110"/>
                      <a:pt x="2589" y="96"/>
                    </a:cubicBezTo>
                    <a:cubicBezTo>
                      <a:pt x="3196" y="81"/>
                      <a:pt x="3801" y="23"/>
                      <a:pt x="4405" y="15"/>
                    </a:cubicBezTo>
                    <a:cubicBezTo>
                      <a:pt x="5338" y="1"/>
                      <a:pt x="6275" y="12"/>
                      <a:pt x="7260" y="12"/>
                    </a:cubicBezTo>
                    <a:cubicBezTo>
                      <a:pt x="7290" y="206"/>
                      <a:pt x="7315" y="385"/>
                      <a:pt x="7341" y="561"/>
                    </a:cubicBezTo>
                    <a:cubicBezTo>
                      <a:pt x="6967" y="736"/>
                      <a:pt x="6623" y="744"/>
                      <a:pt x="6279" y="747"/>
                    </a:cubicBezTo>
                    <a:cubicBezTo>
                      <a:pt x="5324" y="755"/>
                      <a:pt x="4368" y="769"/>
                      <a:pt x="3416" y="784"/>
                    </a:cubicBezTo>
                    <a:cubicBezTo>
                      <a:pt x="2611" y="802"/>
                      <a:pt x="1805" y="835"/>
                      <a:pt x="1000" y="835"/>
                    </a:cubicBezTo>
                    <a:cubicBezTo>
                      <a:pt x="681" y="839"/>
                      <a:pt x="355" y="780"/>
                      <a:pt x="0" y="744"/>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6" name="Google Shape;1274;p30">
                <a:extLst>
                  <a:ext uri="{FF2B5EF4-FFF2-40B4-BE49-F238E27FC236}">
                    <a16:creationId xmlns:a16="http://schemas.microsoft.com/office/drawing/2014/main" id="{A2485441-5F34-A0AE-B913-297FA6E06A3D}"/>
                  </a:ext>
                </a:extLst>
              </p:cNvPr>
              <p:cNvSpPr/>
              <p:nvPr/>
            </p:nvSpPr>
            <p:spPr>
              <a:xfrm>
                <a:off x="3483775" y="2716400"/>
                <a:ext cx="182800" cy="21450"/>
              </a:xfrm>
              <a:custGeom>
                <a:avLst/>
                <a:gdLst/>
                <a:ahLst/>
                <a:cxnLst/>
                <a:rect l="l" t="t" r="r" b="b"/>
                <a:pathLst>
                  <a:path w="7312" h="858" extrusionOk="0">
                    <a:moveTo>
                      <a:pt x="0" y="857"/>
                    </a:moveTo>
                    <a:lnTo>
                      <a:pt x="0" y="103"/>
                    </a:lnTo>
                    <a:cubicBezTo>
                      <a:pt x="286" y="0"/>
                      <a:pt x="553" y="11"/>
                      <a:pt x="835" y="30"/>
                    </a:cubicBezTo>
                    <a:cubicBezTo>
                      <a:pt x="1410" y="70"/>
                      <a:pt x="1988" y="48"/>
                      <a:pt x="2567" y="66"/>
                    </a:cubicBezTo>
                    <a:cubicBezTo>
                      <a:pt x="3208" y="81"/>
                      <a:pt x="3841" y="121"/>
                      <a:pt x="4482" y="139"/>
                    </a:cubicBezTo>
                    <a:cubicBezTo>
                      <a:pt x="4877" y="154"/>
                      <a:pt x="5273" y="136"/>
                      <a:pt x="5668" y="158"/>
                    </a:cubicBezTo>
                    <a:cubicBezTo>
                      <a:pt x="6192" y="183"/>
                      <a:pt x="6711" y="231"/>
                      <a:pt x="7257" y="271"/>
                    </a:cubicBezTo>
                    <a:cubicBezTo>
                      <a:pt x="7279" y="418"/>
                      <a:pt x="7294" y="542"/>
                      <a:pt x="7312" y="667"/>
                    </a:cubicBezTo>
                    <a:cubicBezTo>
                      <a:pt x="7242" y="700"/>
                      <a:pt x="7202" y="733"/>
                      <a:pt x="7158" y="736"/>
                    </a:cubicBezTo>
                    <a:cubicBezTo>
                      <a:pt x="6598" y="769"/>
                      <a:pt x="6038" y="813"/>
                      <a:pt x="5478" y="820"/>
                    </a:cubicBezTo>
                    <a:cubicBezTo>
                      <a:pt x="4042" y="842"/>
                      <a:pt x="2607" y="846"/>
                      <a:pt x="1172" y="853"/>
                    </a:cubicBezTo>
                    <a:cubicBezTo>
                      <a:pt x="799" y="857"/>
                      <a:pt x="421" y="857"/>
                      <a:pt x="0" y="857"/>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7" name="Google Shape;1275;p30">
                <a:extLst>
                  <a:ext uri="{FF2B5EF4-FFF2-40B4-BE49-F238E27FC236}">
                    <a16:creationId xmlns:a16="http://schemas.microsoft.com/office/drawing/2014/main" id="{3A9DE0FB-4C86-5D74-369C-7DCB3B2E883F}"/>
                  </a:ext>
                </a:extLst>
              </p:cNvPr>
              <p:cNvSpPr/>
              <p:nvPr/>
            </p:nvSpPr>
            <p:spPr>
              <a:xfrm>
                <a:off x="3484050" y="2773975"/>
                <a:ext cx="180350" cy="18050"/>
              </a:xfrm>
              <a:custGeom>
                <a:avLst/>
                <a:gdLst/>
                <a:ahLst/>
                <a:cxnLst/>
                <a:rect l="l" t="t" r="r" b="b"/>
                <a:pathLst>
                  <a:path w="7214" h="722" extrusionOk="0">
                    <a:moveTo>
                      <a:pt x="7213" y="15"/>
                    </a:moveTo>
                    <a:cubicBezTo>
                      <a:pt x="7103" y="344"/>
                      <a:pt x="6880" y="487"/>
                      <a:pt x="6587" y="516"/>
                    </a:cubicBezTo>
                    <a:cubicBezTo>
                      <a:pt x="5785" y="590"/>
                      <a:pt x="4983" y="689"/>
                      <a:pt x="4178" y="703"/>
                    </a:cubicBezTo>
                    <a:cubicBezTo>
                      <a:pt x="3193" y="721"/>
                      <a:pt x="2204" y="667"/>
                      <a:pt x="1216" y="634"/>
                    </a:cubicBezTo>
                    <a:cubicBezTo>
                      <a:pt x="971" y="623"/>
                      <a:pt x="725" y="593"/>
                      <a:pt x="484" y="542"/>
                    </a:cubicBezTo>
                    <a:cubicBezTo>
                      <a:pt x="297" y="505"/>
                      <a:pt x="92" y="465"/>
                      <a:pt x="0" y="224"/>
                    </a:cubicBezTo>
                    <a:cubicBezTo>
                      <a:pt x="103" y="84"/>
                      <a:pt x="253" y="99"/>
                      <a:pt x="392" y="99"/>
                    </a:cubicBezTo>
                    <a:cubicBezTo>
                      <a:pt x="1033" y="106"/>
                      <a:pt x="1674" y="132"/>
                      <a:pt x="2318" y="117"/>
                    </a:cubicBezTo>
                    <a:cubicBezTo>
                      <a:pt x="3237" y="99"/>
                      <a:pt x="4156" y="40"/>
                      <a:pt x="5075" y="19"/>
                    </a:cubicBezTo>
                    <a:cubicBezTo>
                      <a:pt x="5774" y="0"/>
                      <a:pt x="6473" y="15"/>
                      <a:pt x="7213" y="15"/>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8" name="Google Shape;1276;p30">
                <a:extLst>
                  <a:ext uri="{FF2B5EF4-FFF2-40B4-BE49-F238E27FC236}">
                    <a16:creationId xmlns:a16="http://schemas.microsoft.com/office/drawing/2014/main" id="{E8D34707-931D-B9F1-A3CD-639C02366D53}"/>
                  </a:ext>
                </a:extLst>
              </p:cNvPr>
              <p:cNvSpPr/>
              <p:nvPr/>
            </p:nvSpPr>
            <p:spPr>
              <a:xfrm>
                <a:off x="3518200" y="2802625"/>
                <a:ext cx="110225" cy="29950"/>
              </a:xfrm>
              <a:custGeom>
                <a:avLst/>
                <a:gdLst/>
                <a:ahLst/>
                <a:cxnLst/>
                <a:rect l="l" t="t" r="r" b="b"/>
                <a:pathLst>
                  <a:path w="4409" h="1198" extrusionOk="0">
                    <a:moveTo>
                      <a:pt x="7" y="0"/>
                    </a:moveTo>
                    <a:lnTo>
                      <a:pt x="4383" y="0"/>
                    </a:lnTo>
                    <a:cubicBezTo>
                      <a:pt x="4408" y="319"/>
                      <a:pt x="4199" y="498"/>
                      <a:pt x="3958" y="630"/>
                    </a:cubicBezTo>
                    <a:cubicBezTo>
                      <a:pt x="3753" y="736"/>
                      <a:pt x="3537" y="817"/>
                      <a:pt x="3310" y="864"/>
                    </a:cubicBezTo>
                    <a:cubicBezTo>
                      <a:pt x="2812" y="967"/>
                      <a:pt x="2314" y="1073"/>
                      <a:pt x="1809" y="1124"/>
                    </a:cubicBezTo>
                    <a:cubicBezTo>
                      <a:pt x="1062" y="1197"/>
                      <a:pt x="461" y="919"/>
                      <a:pt x="59" y="264"/>
                    </a:cubicBezTo>
                    <a:cubicBezTo>
                      <a:pt x="33" y="223"/>
                      <a:pt x="18" y="176"/>
                      <a:pt x="7" y="128"/>
                    </a:cubicBezTo>
                    <a:cubicBezTo>
                      <a:pt x="4" y="84"/>
                      <a:pt x="0" y="44"/>
                      <a:pt x="7" y="0"/>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9" name="Google Shape;1277;p30">
                <a:extLst>
                  <a:ext uri="{FF2B5EF4-FFF2-40B4-BE49-F238E27FC236}">
                    <a16:creationId xmlns:a16="http://schemas.microsoft.com/office/drawing/2014/main" id="{544F428F-CCE3-106A-9E53-A02140A7D05F}"/>
                  </a:ext>
                </a:extLst>
              </p:cNvPr>
              <p:cNvSpPr/>
              <p:nvPr/>
            </p:nvSpPr>
            <p:spPr>
              <a:xfrm>
                <a:off x="3414675" y="2395950"/>
                <a:ext cx="317450" cy="447600"/>
              </a:xfrm>
              <a:custGeom>
                <a:avLst/>
                <a:gdLst/>
                <a:ahLst/>
                <a:cxnLst/>
                <a:rect l="l" t="t" r="r" b="b"/>
                <a:pathLst>
                  <a:path w="12698" h="17904" extrusionOk="0">
                    <a:moveTo>
                      <a:pt x="9032" y="16274"/>
                    </a:moveTo>
                    <a:cubicBezTo>
                      <a:pt x="9084" y="16220"/>
                      <a:pt x="9065" y="16227"/>
                      <a:pt x="9062" y="16242"/>
                    </a:cubicBezTo>
                    <a:cubicBezTo>
                      <a:pt x="8842" y="17124"/>
                      <a:pt x="8165" y="17464"/>
                      <a:pt x="7370" y="17629"/>
                    </a:cubicBezTo>
                    <a:cubicBezTo>
                      <a:pt x="6839" y="17735"/>
                      <a:pt x="6294" y="17783"/>
                      <a:pt x="5756" y="17845"/>
                    </a:cubicBezTo>
                    <a:cubicBezTo>
                      <a:pt x="5203" y="17904"/>
                      <a:pt x="4716" y="17706"/>
                      <a:pt x="4266" y="17413"/>
                    </a:cubicBezTo>
                    <a:cubicBezTo>
                      <a:pt x="3962" y="17215"/>
                      <a:pt x="3797" y="16908"/>
                      <a:pt x="3661" y="16582"/>
                    </a:cubicBezTo>
                    <a:cubicBezTo>
                      <a:pt x="3618" y="16479"/>
                      <a:pt x="3592" y="16366"/>
                      <a:pt x="3555" y="16245"/>
                    </a:cubicBezTo>
                    <a:cubicBezTo>
                      <a:pt x="3314" y="16183"/>
                      <a:pt x="3076" y="16128"/>
                      <a:pt x="2841" y="16055"/>
                    </a:cubicBezTo>
                    <a:cubicBezTo>
                      <a:pt x="2515" y="15956"/>
                      <a:pt x="2299" y="15751"/>
                      <a:pt x="2256" y="15396"/>
                    </a:cubicBezTo>
                    <a:cubicBezTo>
                      <a:pt x="2234" y="15216"/>
                      <a:pt x="2193" y="15037"/>
                      <a:pt x="2197" y="14858"/>
                    </a:cubicBezTo>
                    <a:cubicBezTo>
                      <a:pt x="2212" y="14264"/>
                      <a:pt x="2241" y="13675"/>
                      <a:pt x="2267" y="13082"/>
                    </a:cubicBezTo>
                    <a:cubicBezTo>
                      <a:pt x="2267" y="13016"/>
                      <a:pt x="2270" y="12950"/>
                      <a:pt x="2270" y="12884"/>
                    </a:cubicBezTo>
                    <a:cubicBezTo>
                      <a:pt x="2299" y="12119"/>
                      <a:pt x="2519" y="11482"/>
                      <a:pt x="3347" y="11273"/>
                    </a:cubicBezTo>
                    <a:cubicBezTo>
                      <a:pt x="3358" y="10742"/>
                      <a:pt x="3218" y="10563"/>
                      <a:pt x="2761" y="10435"/>
                    </a:cubicBezTo>
                    <a:cubicBezTo>
                      <a:pt x="2461" y="10351"/>
                      <a:pt x="2138" y="10296"/>
                      <a:pt x="1871" y="10146"/>
                    </a:cubicBezTo>
                    <a:cubicBezTo>
                      <a:pt x="890" y="9593"/>
                      <a:pt x="333" y="8733"/>
                      <a:pt x="172" y="7620"/>
                    </a:cubicBezTo>
                    <a:cubicBezTo>
                      <a:pt x="106" y="7166"/>
                      <a:pt x="33" y="6704"/>
                      <a:pt x="19" y="6247"/>
                    </a:cubicBezTo>
                    <a:cubicBezTo>
                      <a:pt x="0" y="5902"/>
                      <a:pt x="30" y="5555"/>
                      <a:pt x="110" y="5218"/>
                    </a:cubicBezTo>
                    <a:cubicBezTo>
                      <a:pt x="348" y="4277"/>
                      <a:pt x="516" y="3303"/>
                      <a:pt x="1143" y="2516"/>
                    </a:cubicBezTo>
                    <a:cubicBezTo>
                      <a:pt x="1527" y="2029"/>
                      <a:pt x="1930" y="1582"/>
                      <a:pt x="2464" y="1216"/>
                    </a:cubicBezTo>
                    <a:cubicBezTo>
                      <a:pt x="3087" y="788"/>
                      <a:pt x="3771" y="579"/>
                      <a:pt x="4474" y="440"/>
                    </a:cubicBezTo>
                    <a:cubicBezTo>
                      <a:pt x="6016" y="136"/>
                      <a:pt x="7586" y="1"/>
                      <a:pt x="9124" y="422"/>
                    </a:cubicBezTo>
                    <a:cubicBezTo>
                      <a:pt x="9948" y="645"/>
                      <a:pt x="10698" y="1051"/>
                      <a:pt x="11291" y="1721"/>
                    </a:cubicBezTo>
                    <a:cubicBezTo>
                      <a:pt x="12295" y="2860"/>
                      <a:pt x="12697" y="4178"/>
                      <a:pt x="12646" y="5679"/>
                    </a:cubicBezTo>
                    <a:cubicBezTo>
                      <a:pt x="12628" y="6221"/>
                      <a:pt x="12562" y="6759"/>
                      <a:pt x="12441" y="7290"/>
                    </a:cubicBezTo>
                    <a:cubicBezTo>
                      <a:pt x="12254" y="8132"/>
                      <a:pt x="11797" y="8831"/>
                      <a:pt x="11215" y="9457"/>
                    </a:cubicBezTo>
                    <a:cubicBezTo>
                      <a:pt x="10980" y="9706"/>
                      <a:pt x="10713" y="9882"/>
                      <a:pt x="10380" y="9959"/>
                    </a:cubicBezTo>
                    <a:cubicBezTo>
                      <a:pt x="10219" y="9996"/>
                      <a:pt x="10061" y="10047"/>
                      <a:pt x="9904" y="10091"/>
                    </a:cubicBezTo>
                    <a:cubicBezTo>
                      <a:pt x="9453" y="10219"/>
                      <a:pt x="9395" y="10296"/>
                      <a:pt x="9428" y="10746"/>
                    </a:cubicBezTo>
                    <a:cubicBezTo>
                      <a:pt x="9446" y="11024"/>
                      <a:pt x="9527" y="11240"/>
                      <a:pt x="9805" y="11423"/>
                    </a:cubicBezTo>
                    <a:cubicBezTo>
                      <a:pt x="10303" y="11757"/>
                      <a:pt x="10464" y="12317"/>
                      <a:pt x="10486" y="12895"/>
                    </a:cubicBezTo>
                    <a:cubicBezTo>
                      <a:pt x="10508" y="13518"/>
                      <a:pt x="10486" y="14147"/>
                      <a:pt x="10479" y="14773"/>
                    </a:cubicBezTo>
                    <a:cubicBezTo>
                      <a:pt x="10471" y="15242"/>
                      <a:pt x="10318" y="15659"/>
                      <a:pt x="9911" y="15916"/>
                    </a:cubicBezTo>
                    <a:cubicBezTo>
                      <a:pt x="9684" y="16062"/>
                      <a:pt x="9410" y="16124"/>
                      <a:pt x="9032" y="16274"/>
                    </a:cubicBezTo>
                    <a:close/>
                    <a:moveTo>
                      <a:pt x="8919" y="11123"/>
                    </a:moveTo>
                    <a:cubicBezTo>
                      <a:pt x="8937" y="10918"/>
                      <a:pt x="8967" y="10742"/>
                      <a:pt x="8963" y="10567"/>
                    </a:cubicBezTo>
                    <a:cubicBezTo>
                      <a:pt x="8956" y="9999"/>
                      <a:pt x="9073" y="9827"/>
                      <a:pt x="9607" y="9673"/>
                    </a:cubicBezTo>
                    <a:cubicBezTo>
                      <a:pt x="9750" y="9633"/>
                      <a:pt x="9904" y="9629"/>
                      <a:pt x="10039" y="9571"/>
                    </a:cubicBezTo>
                    <a:cubicBezTo>
                      <a:pt x="10310" y="9461"/>
                      <a:pt x="10618" y="9377"/>
                      <a:pt x="10826" y="9190"/>
                    </a:cubicBezTo>
                    <a:cubicBezTo>
                      <a:pt x="11438" y="8645"/>
                      <a:pt x="11874" y="7975"/>
                      <a:pt x="12079" y="7166"/>
                    </a:cubicBezTo>
                    <a:cubicBezTo>
                      <a:pt x="12368" y="6012"/>
                      <a:pt x="12306" y="4870"/>
                      <a:pt x="11972" y="3746"/>
                    </a:cubicBezTo>
                    <a:cubicBezTo>
                      <a:pt x="11723" y="2908"/>
                      <a:pt x="11247" y="2183"/>
                      <a:pt x="10537" y="1663"/>
                    </a:cubicBezTo>
                    <a:cubicBezTo>
                      <a:pt x="9783" y="1106"/>
                      <a:pt x="8908" y="813"/>
                      <a:pt x="7971" y="729"/>
                    </a:cubicBezTo>
                    <a:cubicBezTo>
                      <a:pt x="6506" y="594"/>
                      <a:pt x="5027" y="755"/>
                      <a:pt x="3625" y="1198"/>
                    </a:cubicBezTo>
                    <a:cubicBezTo>
                      <a:pt x="3347" y="1282"/>
                      <a:pt x="3043" y="1377"/>
                      <a:pt x="2819" y="1549"/>
                    </a:cubicBezTo>
                    <a:cubicBezTo>
                      <a:pt x="2406" y="1872"/>
                      <a:pt x="1988" y="2190"/>
                      <a:pt x="1666" y="2618"/>
                    </a:cubicBezTo>
                    <a:cubicBezTo>
                      <a:pt x="1260" y="3164"/>
                      <a:pt x="868" y="3709"/>
                      <a:pt x="798" y="4416"/>
                    </a:cubicBezTo>
                    <a:cubicBezTo>
                      <a:pt x="784" y="4544"/>
                      <a:pt x="722" y="4669"/>
                      <a:pt x="696" y="4797"/>
                    </a:cubicBezTo>
                    <a:cubicBezTo>
                      <a:pt x="604" y="5243"/>
                      <a:pt x="469" y="5694"/>
                      <a:pt x="454" y="6148"/>
                    </a:cubicBezTo>
                    <a:cubicBezTo>
                      <a:pt x="436" y="6602"/>
                      <a:pt x="520" y="7067"/>
                      <a:pt x="597" y="7521"/>
                    </a:cubicBezTo>
                    <a:cubicBezTo>
                      <a:pt x="762" y="8473"/>
                      <a:pt x="1165" y="9278"/>
                      <a:pt x="2080" y="9725"/>
                    </a:cubicBezTo>
                    <a:cubicBezTo>
                      <a:pt x="2340" y="9849"/>
                      <a:pt x="2640" y="9908"/>
                      <a:pt x="2926" y="9977"/>
                    </a:cubicBezTo>
                    <a:cubicBezTo>
                      <a:pt x="3493" y="10113"/>
                      <a:pt x="3804" y="10442"/>
                      <a:pt x="3885" y="11017"/>
                    </a:cubicBezTo>
                    <a:cubicBezTo>
                      <a:pt x="3899" y="11109"/>
                      <a:pt x="3921" y="11200"/>
                      <a:pt x="3947" y="11328"/>
                    </a:cubicBezTo>
                    <a:cubicBezTo>
                      <a:pt x="5602" y="11145"/>
                      <a:pt x="7249" y="11321"/>
                      <a:pt x="8919" y="11123"/>
                    </a:cubicBezTo>
                    <a:close/>
                    <a:moveTo>
                      <a:pt x="9904" y="12610"/>
                    </a:moveTo>
                    <a:cubicBezTo>
                      <a:pt x="9853" y="11874"/>
                      <a:pt x="9604" y="11621"/>
                      <a:pt x="8970" y="11625"/>
                    </a:cubicBezTo>
                    <a:cubicBezTo>
                      <a:pt x="8560" y="11625"/>
                      <a:pt x="8150" y="11683"/>
                      <a:pt x="7740" y="11687"/>
                    </a:cubicBezTo>
                    <a:cubicBezTo>
                      <a:pt x="6773" y="11698"/>
                      <a:pt x="5803" y="11683"/>
                      <a:pt x="4833" y="11702"/>
                    </a:cubicBezTo>
                    <a:cubicBezTo>
                      <a:pt x="4375" y="11716"/>
                      <a:pt x="3918" y="11757"/>
                      <a:pt x="3464" y="11819"/>
                    </a:cubicBezTo>
                    <a:cubicBezTo>
                      <a:pt x="3175" y="11855"/>
                      <a:pt x="2937" y="11980"/>
                      <a:pt x="2874" y="12339"/>
                    </a:cubicBezTo>
                    <a:cubicBezTo>
                      <a:pt x="5221" y="12514"/>
                      <a:pt x="7542" y="12558"/>
                      <a:pt x="9904" y="12610"/>
                    </a:cubicBezTo>
                    <a:close/>
                    <a:moveTo>
                      <a:pt x="2735" y="14726"/>
                    </a:moveTo>
                    <a:cubicBezTo>
                      <a:pt x="3090" y="14762"/>
                      <a:pt x="3412" y="14821"/>
                      <a:pt x="3735" y="14817"/>
                    </a:cubicBezTo>
                    <a:cubicBezTo>
                      <a:pt x="4540" y="14817"/>
                      <a:pt x="5346" y="14784"/>
                      <a:pt x="6151" y="14766"/>
                    </a:cubicBezTo>
                    <a:cubicBezTo>
                      <a:pt x="7103" y="14751"/>
                      <a:pt x="8059" y="14737"/>
                      <a:pt x="9014" y="14729"/>
                    </a:cubicBezTo>
                    <a:cubicBezTo>
                      <a:pt x="9358" y="14726"/>
                      <a:pt x="9699" y="14718"/>
                      <a:pt x="10076" y="14543"/>
                    </a:cubicBezTo>
                    <a:cubicBezTo>
                      <a:pt x="10050" y="14367"/>
                      <a:pt x="10025" y="14188"/>
                      <a:pt x="9995" y="13994"/>
                    </a:cubicBezTo>
                    <a:cubicBezTo>
                      <a:pt x="9010" y="13994"/>
                      <a:pt x="8073" y="13983"/>
                      <a:pt x="7140" y="13997"/>
                    </a:cubicBezTo>
                    <a:cubicBezTo>
                      <a:pt x="6536" y="14005"/>
                      <a:pt x="5931" y="14063"/>
                      <a:pt x="5324" y="14078"/>
                    </a:cubicBezTo>
                    <a:cubicBezTo>
                      <a:pt x="4654" y="14092"/>
                      <a:pt x="3984" y="14078"/>
                      <a:pt x="3314" y="14092"/>
                    </a:cubicBezTo>
                    <a:cubicBezTo>
                      <a:pt x="3127" y="14100"/>
                      <a:pt x="2937" y="14180"/>
                      <a:pt x="2735" y="14232"/>
                    </a:cubicBezTo>
                    <a:close/>
                    <a:moveTo>
                      <a:pt x="2764" y="13671"/>
                    </a:moveTo>
                    <a:lnTo>
                      <a:pt x="3936" y="13671"/>
                    </a:lnTo>
                    <a:cubicBezTo>
                      <a:pt x="5371" y="13664"/>
                      <a:pt x="6806" y="13660"/>
                      <a:pt x="8242" y="13638"/>
                    </a:cubicBezTo>
                    <a:cubicBezTo>
                      <a:pt x="8802" y="13631"/>
                      <a:pt x="9362" y="13587"/>
                      <a:pt x="9922" y="13554"/>
                    </a:cubicBezTo>
                    <a:cubicBezTo>
                      <a:pt x="9966" y="13554"/>
                      <a:pt x="10006" y="13518"/>
                      <a:pt x="10076" y="13488"/>
                    </a:cubicBezTo>
                    <a:cubicBezTo>
                      <a:pt x="10058" y="13360"/>
                      <a:pt x="10043" y="13239"/>
                      <a:pt x="10021" y="13093"/>
                    </a:cubicBezTo>
                    <a:cubicBezTo>
                      <a:pt x="9475" y="13049"/>
                      <a:pt x="8956" y="13001"/>
                      <a:pt x="8432" y="12976"/>
                    </a:cubicBezTo>
                    <a:cubicBezTo>
                      <a:pt x="8037" y="12954"/>
                      <a:pt x="7641" y="12972"/>
                      <a:pt x="7246" y="12957"/>
                    </a:cubicBezTo>
                    <a:cubicBezTo>
                      <a:pt x="6605" y="12939"/>
                      <a:pt x="5968" y="12903"/>
                      <a:pt x="5331" y="12884"/>
                    </a:cubicBezTo>
                    <a:cubicBezTo>
                      <a:pt x="4752" y="12866"/>
                      <a:pt x="4174" y="12888"/>
                      <a:pt x="3599" y="12848"/>
                    </a:cubicBezTo>
                    <a:cubicBezTo>
                      <a:pt x="3317" y="12829"/>
                      <a:pt x="3050" y="12818"/>
                      <a:pt x="2764" y="12921"/>
                    </a:cubicBezTo>
                    <a:close/>
                    <a:moveTo>
                      <a:pt x="9988" y="15136"/>
                    </a:moveTo>
                    <a:cubicBezTo>
                      <a:pt x="9248" y="15136"/>
                      <a:pt x="8549" y="15121"/>
                      <a:pt x="7846" y="15140"/>
                    </a:cubicBezTo>
                    <a:cubicBezTo>
                      <a:pt x="6927" y="15161"/>
                      <a:pt x="6008" y="15220"/>
                      <a:pt x="5089" y="15238"/>
                    </a:cubicBezTo>
                    <a:cubicBezTo>
                      <a:pt x="4449" y="15253"/>
                      <a:pt x="3808" y="15227"/>
                      <a:pt x="3167" y="15224"/>
                    </a:cubicBezTo>
                    <a:cubicBezTo>
                      <a:pt x="3024" y="15224"/>
                      <a:pt x="2874" y="15205"/>
                      <a:pt x="2772" y="15348"/>
                    </a:cubicBezTo>
                    <a:cubicBezTo>
                      <a:pt x="2863" y="15586"/>
                      <a:pt x="3068" y="15626"/>
                      <a:pt x="3259" y="15667"/>
                    </a:cubicBezTo>
                    <a:cubicBezTo>
                      <a:pt x="3497" y="15714"/>
                      <a:pt x="3742" y="15747"/>
                      <a:pt x="3991" y="15758"/>
                    </a:cubicBezTo>
                    <a:cubicBezTo>
                      <a:pt x="4976" y="15791"/>
                      <a:pt x="5964" y="15842"/>
                      <a:pt x="6953" y="15824"/>
                    </a:cubicBezTo>
                    <a:cubicBezTo>
                      <a:pt x="7755" y="15810"/>
                      <a:pt x="8560" y="15711"/>
                      <a:pt x="9362" y="15637"/>
                    </a:cubicBezTo>
                    <a:cubicBezTo>
                      <a:pt x="9655" y="15608"/>
                      <a:pt x="9878" y="15465"/>
                      <a:pt x="9988" y="15136"/>
                    </a:cubicBezTo>
                    <a:close/>
                    <a:moveTo>
                      <a:pt x="4148" y="16267"/>
                    </a:moveTo>
                    <a:cubicBezTo>
                      <a:pt x="4141" y="16311"/>
                      <a:pt x="4141" y="16351"/>
                      <a:pt x="4148" y="16395"/>
                    </a:cubicBezTo>
                    <a:cubicBezTo>
                      <a:pt x="4156" y="16443"/>
                      <a:pt x="4174" y="16490"/>
                      <a:pt x="4196" y="16531"/>
                    </a:cubicBezTo>
                    <a:cubicBezTo>
                      <a:pt x="4602" y="17186"/>
                      <a:pt x="5203" y="17464"/>
                      <a:pt x="5950" y="17391"/>
                    </a:cubicBezTo>
                    <a:cubicBezTo>
                      <a:pt x="6451" y="17340"/>
                      <a:pt x="6953" y="17234"/>
                      <a:pt x="7451" y="17131"/>
                    </a:cubicBezTo>
                    <a:cubicBezTo>
                      <a:pt x="7674" y="17084"/>
                      <a:pt x="7894" y="17003"/>
                      <a:pt x="8095" y="16897"/>
                    </a:cubicBezTo>
                    <a:cubicBezTo>
                      <a:pt x="8337" y="16765"/>
                      <a:pt x="8546" y="16586"/>
                      <a:pt x="8524" y="16267"/>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0" name="Google Shape;1278;p30">
                <a:extLst>
                  <a:ext uri="{FF2B5EF4-FFF2-40B4-BE49-F238E27FC236}">
                    <a16:creationId xmlns:a16="http://schemas.microsoft.com/office/drawing/2014/main" id="{E1FF0BDE-4610-A02B-1DE7-E37A63435A70}"/>
                  </a:ext>
                </a:extLst>
              </p:cNvPr>
              <p:cNvSpPr/>
              <p:nvPr/>
            </p:nvSpPr>
            <p:spPr>
              <a:xfrm>
                <a:off x="3477175" y="2504450"/>
                <a:ext cx="186675" cy="157525"/>
              </a:xfrm>
              <a:custGeom>
                <a:avLst/>
                <a:gdLst/>
                <a:ahLst/>
                <a:cxnLst/>
                <a:rect l="l" t="t" r="r" b="b"/>
                <a:pathLst>
                  <a:path w="7467" h="6301" extrusionOk="0">
                    <a:moveTo>
                      <a:pt x="5317" y="1874"/>
                    </a:moveTo>
                    <a:lnTo>
                      <a:pt x="5317" y="1874"/>
                    </a:lnTo>
                    <a:cubicBezTo>
                      <a:pt x="5317" y="1890"/>
                      <a:pt x="5316" y="1900"/>
                      <a:pt x="5315" y="1900"/>
                    </a:cubicBezTo>
                    <a:cubicBezTo>
                      <a:pt x="5315" y="1900"/>
                      <a:pt x="5315" y="1892"/>
                      <a:pt x="5317" y="1874"/>
                    </a:cubicBezTo>
                    <a:close/>
                    <a:moveTo>
                      <a:pt x="4874" y="2476"/>
                    </a:moveTo>
                    <a:lnTo>
                      <a:pt x="4874" y="2476"/>
                    </a:lnTo>
                    <a:cubicBezTo>
                      <a:pt x="4867" y="2480"/>
                      <a:pt x="4862" y="2482"/>
                      <a:pt x="4862" y="2482"/>
                    </a:cubicBezTo>
                    <a:cubicBezTo>
                      <a:pt x="4862" y="2482"/>
                      <a:pt x="4864" y="2481"/>
                      <a:pt x="4870" y="2478"/>
                    </a:cubicBezTo>
                    <a:cubicBezTo>
                      <a:pt x="4872" y="2477"/>
                      <a:pt x="4873" y="2477"/>
                      <a:pt x="4874" y="2476"/>
                    </a:cubicBezTo>
                    <a:close/>
                    <a:moveTo>
                      <a:pt x="4947" y="1037"/>
                    </a:moveTo>
                    <a:lnTo>
                      <a:pt x="4947" y="1037"/>
                    </a:lnTo>
                    <a:cubicBezTo>
                      <a:pt x="4959" y="1050"/>
                      <a:pt x="4971" y="1062"/>
                      <a:pt x="4984" y="1076"/>
                    </a:cubicBezTo>
                    <a:cubicBezTo>
                      <a:pt x="5009" y="1105"/>
                      <a:pt x="5035" y="1134"/>
                      <a:pt x="5061" y="1163"/>
                    </a:cubicBezTo>
                    <a:cubicBezTo>
                      <a:pt x="5067" y="1170"/>
                      <a:pt x="5074" y="1179"/>
                      <a:pt x="5079" y="1185"/>
                    </a:cubicBezTo>
                    <a:lnTo>
                      <a:pt x="5079" y="1185"/>
                    </a:lnTo>
                    <a:cubicBezTo>
                      <a:pt x="5091" y="1202"/>
                      <a:pt x="5103" y="1218"/>
                      <a:pt x="5112" y="1233"/>
                    </a:cubicBezTo>
                    <a:cubicBezTo>
                      <a:pt x="5156" y="1295"/>
                      <a:pt x="5196" y="1361"/>
                      <a:pt x="5229" y="1427"/>
                    </a:cubicBezTo>
                    <a:cubicBezTo>
                      <a:pt x="5240" y="1445"/>
                      <a:pt x="5247" y="1464"/>
                      <a:pt x="5255" y="1482"/>
                    </a:cubicBezTo>
                    <a:cubicBezTo>
                      <a:pt x="5257" y="1487"/>
                      <a:pt x="5258" y="1488"/>
                      <a:pt x="5258" y="1488"/>
                    </a:cubicBezTo>
                    <a:cubicBezTo>
                      <a:pt x="5258" y="1488"/>
                      <a:pt x="5258" y="1488"/>
                      <a:pt x="5258" y="1488"/>
                    </a:cubicBezTo>
                    <a:lnTo>
                      <a:pt x="5258" y="1488"/>
                    </a:lnTo>
                    <a:cubicBezTo>
                      <a:pt x="5258" y="1488"/>
                      <a:pt x="5258" y="1489"/>
                      <a:pt x="5258" y="1489"/>
                    </a:cubicBezTo>
                    <a:cubicBezTo>
                      <a:pt x="5269" y="1526"/>
                      <a:pt x="5284" y="1562"/>
                      <a:pt x="5295" y="1599"/>
                    </a:cubicBezTo>
                    <a:cubicBezTo>
                      <a:pt x="5306" y="1639"/>
                      <a:pt x="5310" y="1665"/>
                      <a:pt x="5317" y="1702"/>
                    </a:cubicBezTo>
                    <a:cubicBezTo>
                      <a:pt x="5317" y="1702"/>
                      <a:pt x="5317" y="1702"/>
                      <a:pt x="5317" y="1702"/>
                    </a:cubicBezTo>
                    <a:lnTo>
                      <a:pt x="5317" y="1702"/>
                    </a:lnTo>
                    <a:cubicBezTo>
                      <a:pt x="5317" y="1704"/>
                      <a:pt x="5317" y="1706"/>
                      <a:pt x="5317" y="1709"/>
                    </a:cubicBezTo>
                    <a:cubicBezTo>
                      <a:pt x="5317" y="1731"/>
                      <a:pt x="5321" y="1749"/>
                      <a:pt x="5321" y="1771"/>
                    </a:cubicBezTo>
                    <a:cubicBezTo>
                      <a:pt x="5321" y="1804"/>
                      <a:pt x="5321" y="1837"/>
                      <a:pt x="5317" y="1870"/>
                    </a:cubicBezTo>
                    <a:cubicBezTo>
                      <a:pt x="5317" y="1871"/>
                      <a:pt x="5317" y="1873"/>
                      <a:pt x="5317" y="1874"/>
                    </a:cubicBezTo>
                    <a:lnTo>
                      <a:pt x="5317" y="1874"/>
                    </a:lnTo>
                    <a:cubicBezTo>
                      <a:pt x="5313" y="1896"/>
                      <a:pt x="5313" y="1914"/>
                      <a:pt x="5306" y="1936"/>
                    </a:cubicBezTo>
                    <a:cubicBezTo>
                      <a:pt x="5299" y="1969"/>
                      <a:pt x="5291" y="2002"/>
                      <a:pt x="5280" y="2031"/>
                    </a:cubicBezTo>
                    <a:cubicBezTo>
                      <a:pt x="5275" y="2041"/>
                      <a:pt x="5264" y="2068"/>
                      <a:pt x="5265" y="2068"/>
                    </a:cubicBezTo>
                    <a:cubicBezTo>
                      <a:pt x="5265" y="2068"/>
                      <a:pt x="5265" y="2068"/>
                      <a:pt x="5265" y="2068"/>
                    </a:cubicBezTo>
                    <a:lnTo>
                      <a:pt x="5265" y="2068"/>
                    </a:lnTo>
                    <a:cubicBezTo>
                      <a:pt x="5260" y="2078"/>
                      <a:pt x="5255" y="2088"/>
                      <a:pt x="5251" y="2097"/>
                    </a:cubicBezTo>
                    <a:cubicBezTo>
                      <a:pt x="5233" y="2130"/>
                      <a:pt x="5214" y="2159"/>
                      <a:pt x="5192" y="2188"/>
                    </a:cubicBezTo>
                    <a:cubicBezTo>
                      <a:pt x="5190" y="2194"/>
                      <a:pt x="5172" y="2218"/>
                      <a:pt x="5167" y="2225"/>
                    </a:cubicBezTo>
                    <a:lnTo>
                      <a:pt x="5167" y="2225"/>
                    </a:lnTo>
                    <a:cubicBezTo>
                      <a:pt x="5156" y="2237"/>
                      <a:pt x="5138" y="2257"/>
                      <a:pt x="5134" y="2262"/>
                    </a:cubicBezTo>
                    <a:cubicBezTo>
                      <a:pt x="5108" y="2295"/>
                      <a:pt x="5079" y="2324"/>
                      <a:pt x="5046" y="2350"/>
                    </a:cubicBezTo>
                    <a:cubicBezTo>
                      <a:pt x="5031" y="2364"/>
                      <a:pt x="5017" y="2379"/>
                      <a:pt x="5002" y="2390"/>
                    </a:cubicBezTo>
                    <a:lnTo>
                      <a:pt x="4969" y="2419"/>
                    </a:lnTo>
                    <a:cubicBezTo>
                      <a:pt x="4967" y="2421"/>
                      <a:pt x="4963" y="2423"/>
                      <a:pt x="4958" y="2426"/>
                    </a:cubicBezTo>
                    <a:cubicBezTo>
                      <a:pt x="4940" y="2437"/>
                      <a:pt x="4922" y="2448"/>
                      <a:pt x="4903" y="2459"/>
                    </a:cubicBezTo>
                    <a:cubicBezTo>
                      <a:pt x="4900" y="2463"/>
                      <a:pt x="4886" y="2470"/>
                      <a:pt x="4876" y="2475"/>
                    </a:cubicBezTo>
                    <a:lnTo>
                      <a:pt x="4876" y="2475"/>
                    </a:lnTo>
                    <a:cubicBezTo>
                      <a:pt x="4867" y="2478"/>
                      <a:pt x="4846" y="2486"/>
                      <a:pt x="4841" y="2489"/>
                    </a:cubicBezTo>
                    <a:cubicBezTo>
                      <a:pt x="4834" y="2489"/>
                      <a:pt x="4826" y="2492"/>
                      <a:pt x="4819" y="2492"/>
                    </a:cubicBezTo>
                    <a:lnTo>
                      <a:pt x="4794" y="2492"/>
                    </a:lnTo>
                    <a:cubicBezTo>
                      <a:pt x="4792" y="2491"/>
                      <a:pt x="4790" y="2490"/>
                      <a:pt x="4790" y="2489"/>
                    </a:cubicBezTo>
                    <a:cubicBezTo>
                      <a:pt x="4790" y="2489"/>
                      <a:pt x="4786" y="2487"/>
                      <a:pt x="4783" y="2485"/>
                    </a:cubicBezTo>
                    <a:lnTo>
                      <a:pt x="4783" y="2485"/>
                    </a:lnTo>
                    <a:cubicBezTo>
                      <a:pt x="4773" y="2475"/>
                      <a:pt x="4767" y="2466"/>
                      <a:pt x="4757" y="2456"/>
                    </a:cubicBezTo>
                    <a:cubicBezTo>
                      <a:pt x="4756" y="2455"/>
                      <a:pt x="4755" y="2454"/>
                      <a:pt x="4754" y="2453"/>
                    </a:cubicBezTo>
                    <a:lnTo>
                      <a:pt x="4754" y="2453"/>
                    </a:lnTo>
                    <a:cubicBezTo>
                      <a:pt x="4753" y="2453"/>
                      <a:pt x="4753" y="2452"/>
                      <a:pt x="4753" y="2452"/>
                    </a:cubicBezTo>
                    <a:cubicBezTo>
                      <a:pt x="4746" y="2437"/>
                      <a:pt x="4735" y="2423"/>
                      <a:pt x="4727" y="2408"/>
                    </a:cubicBezTo>
                    <a:cubicBezTo>
                      <a:pt x="4720" y="2394"/>
                      <a:pt x="4720" y="2394"/>
                      <a:pt x="4716" y="2383"/>
                    </a:cubicBezTo>
                    <a:cubicBezTo>
                      <a:pt x="4715" y="2380"/>
                      <a:pt x="4714" y="2378"/>
                      <a:pt x="4713" y="2377"/>
                    </a:cubicBezTo>
                    <a:lnTo>
                      <a:pt x="4713" y="2377"/>
                    </a:lnTo>
                    <a:cubicBezTo>
                      <a:pt x="4700" y="2344"/>
                      <a:pt x="4690" y="2313"/>
                      <a:pt x="4684" y="2276"/>
                    </a:cubicBezTo>
                    <a:cubicBezTo>
                      <a:pt x="4680" y="2262"/>
                      <a:pt x="4676" y="2243"/>
                      <a:pt x="4673" y="2225"/>
                    </a:cubicBezTo>
                    <a:lnTo>
                      <a:pt x="4669" y="2192"/>
                    </a:lnTo>
                    <a:cubicBezTo>
                      <a:pt x="4669" y="2192"/>
                      <a:pt x="4669" y="2192"/>
                      <a:pt x="4669" y="2192"/>
                    </a:cubicBezTo>
                    <a:lnTo>
                      <a:pt x="4669" y="2192"/>
                    </a:lnTo>
                    <a:cubicBezTo>
                      <a:pt x="4669" y="2190"/>
                      <a:pt x="4669" y="2188"/>
                      <a:pt x="4669" y="2185"/>
                    </a:cubicBezTo>
                    <a:cubicBezTo>
                      <a:pt x="4658" y="2090"/>
                      <a:pt x="4658" y="1991"/>
                      <a:pt x="4662" y="1896"/>
                    </a:cubicBezTo>
                    <a:cubicBezTo>
                      <a:pt x="4662" y="1870"/>
                      <a:pt x="4669" y="1841"/>
                      <a:pt x="4669" y="1811"/>
                    </a:cubicBezTo>
                    <a:lnTo>
                      <a:pt x="4673" y="1778"/>
                    </a:lnTo>
                    <a:lnTo>
                      <a:pt x="4673" y="1778"/>
                    </a:lnTo>
                    <a:cubicBezTo>
                      <a:pt x="4671" y="1793"/>
                      <a:pt x="4671" y="1798"/>
                      <a:pt x="4671" y="1798"/>
                    </a:cubicBezTo>
                    <a:cubicBezTo>
                      <a:pt x="4671" y="1798"/>
                      <a:pt x="4673" y="1783"/>
                      <a:pt x="4673" y="1778"/>
                    </a:cubicBezTo>
                    <a:lnTo>
                      <a:pt x="4673" y="1778"/>
                    </a:lnTo>
                    <a:lnTo>
                      <a:pt x="4673" y="1778"/>
                    </a:lnTo>
                    <a:cubicBezTo>
                      <a:pt x="4684" y="1724"/>
                      <a:pt x="4695" y="1665"/>
                      <a:pt x="4706" y="1606"/>
                    </a:cubicBezTo>
                    <a:cubicBezTo>
                      <a:pt x="4748" y="1404"/>
                      <a:pt x="4829" y="1209"/>
                      <a:pt x="4947" y="1037"/>
                    </a:cubicBezTo>
                    <a:close/>
                    <a:moveTo>
                      <a:pt x="4790" y="2492"/>
                    </a:moveTo>
                    <a:cubicBezTo>
                      <a:pt x="4790" y="2492"/>
                      <a:pt x="4790" y="2492"/>
                      <a:pt x="4790" y="2492"/>
                    </a:cubicBezTo>
                    <a:lnTo>
                      <a:pt x="4790" y="2492"/>
                    </a:lnTo>
                    <a:cubicBezTo>
                      <a:pt x="4797" y="2495"/>
                      <a:pt x="4801" y="2497"/>
                      <a:pt x="4803" y="2498"/>
                    </a:cubicBezTo>
                    <a:lnTo>
                      <a:pt x="4803" y="2498"/>
                    </a:lnTo>
                    <a:cubicBezTo>
                      <a:pt x="4800" y="2497"/>
                      <a:pt x="4795" y="2495"/>
                      <a:pt x="4790" y="2492"/>
                    </a:cubicBezTo>
                    <a:close/>
                    <a:moveTo>
                      <a:pt x="4794" y="2493"/>
                    </a:moveTo>
                    <a:lnTo>
                      <a:pt x="4794" y="2493"/>
                    </a:lnTo>
                    <a:cubicBezTo>
                      <a:pt x="4805" y="2493"/>
                      <a:pt x="4811" y="2495"/>
                      <a:pt x="4812" y="2497"/>
                    </a:cubicBezTo>
                    <a:lnTo>
                      <a:pt x="4812" y="2497"/>
                    </a:lnTo>
                    <a:cubicBezTo>
                      <a:pt x="4812" y="2498"/>
                      <a:pt x="4812" y="2498"/>
                      <a:pt x="4812" y="2499"/>
                    </a:cubicBezTo>
                    <a:lnTo>
                      <a:pt x="4812" y="2499"/>
                    </a:lnTo>
                    <a:cubicBezTo>
                      <a:pt x="4811" y="2499"/>
                      <a:pt x="4811" y="2499"/>
                      <a:pt x="4810" y="2499"/>
                    </a:cubicBezTo>
                    <a:cubicBezTo>
                      <a:pt x="4809" y="2499"/>
                      <a:pt x="4807" y="2499"/>
                      <a:pt x="4805" y="2498"/>
                    </a:cubicBezTo>
                    <a:lnTo>
                      <a:pt x="4805" y="2498"/>
                    </a:lnTo>
                    <a:cubicBezTo>
                      <a:pt x="4803" y="2497"/>
                      <a:pt x="4798" y="2495"/>
                      <a:pt x="4794" y="2493"/>
                    </a:cubicBezTo>
                    <a:close/>
                    <a:moveTo>
                      <a:pt x="2490" y="882"/>
                    </a:moveTo>
                    <a:cubicBezTo>
                      <a:pt x="2764" y="1198"/>
                      <a:pt x="2868" y="1660"/>
                      <a:pt x="2827" y="2079"/>
                    </a:cubicBezTo>
                    <a:cubicBezTo>
                      <a:pt x="2816" y="2203"/>
                      <a:pt x="2787" y="2324"/>
                      <a:pt x="2743" y="2437"/>
                    </a:cubicBezTo>
                    <a:cubicBezTo>
                      <a:pt x="2714" y="2518"/>
                      <a:pt x="2670" y="2591"/>
                      <a:pt x="2608" y="2650"/>
                    </a:cubicBezTo>
                    <a:lnTo>
                      <a:pt x="2582" y="2672"/>
                    </a:lnTo>
                    <a:cubicBezTo>
                      <a:pt x="2567" y="2679"/>
                      <a:pt x="2553" y="2686"/>
                      <a:pt x="2538" y="2697"/>
                    </a:cubicBezTo>
                    <a:cubicBezTo>
                      <a:pt x="2534" y="2700"/>
                      <a:pt x="2531" y="2702"/>
                      <a:pt x="2529" y="2703"/>
                    </a:cubicBezTo>
                    <a:lnTo>
                      <a:pt x="2529" y="2703"/>
                    </a:lnTo>
                    <a:cubicBezTo>
                      <a:pt x="2526" y="2703"/>
                      <a:pt x="2522" y="2704"/>
                      <a:pt x="2516" y="2705"/>
                    </a:cubicBezTo>
                    <a:cubicBezTo>
                      <a:pt x="2498" y="2708"/>
                      <a:pt x="2443" y="2712"/>
                      <a:pt x="2498" y="2712"/>
                    </a:cubicBezTo>
                    <a:lnTo>
                      <a:pt x="2447" y="2712"/>
                    </a:lnTo>
                    <a:cubicBezTo>
                      <a:pt x="2443" y="2712"/>
                      <a:pt x="2441" y="2713"/>
                      <a:pt x="2439" y="2713"/>
                    </a:cubicBezTo>
                    <a:lnTo>
                      <a:pt x="2439" y="2713"/>
                    </a:lnTo>
                    <a:cubicBezTo>
                      <a:pt x="2438" y="2713"/>
                      <a:pt x="2437" y="2712"/>
                      <a:pt x="2436" y="2712"/>
                    </a:cubicBezTo>
                    <a:lnTo>
                      <a:pt x="2391" y="2698"/>
                    </a:lnTo>
                    <a:lnTo>
                      <a:pt x="2391" y="2698"/>
                    </a:lnTo>
                    <a:cubicBezTo>
                      <a:pt x="2381" y="2693"/>
                      <a:pt x="2372" y="2689"/>
                      <a:pt x="2362" y="2683"/>
                    </a:cubicBezTo>
                    <a:cubicBezTo>
                      <a:pt x="2350" y="2676"/>
                      <a:pt x="2333" y="2663"/>
                      <a:pt x="2334" y="2663"/>
                    </a:cubicBezTo>
                    <a:lnTo>
                      <a:pt x="2334" y="2663"/>
                    </a:lnTo>
                    <a:cubicBezTo>
                      <a:pt x="2334" y="2663"/>
                      <a:pt x="2339" y="2667"/>
                      <a:pt x="2351" y="2675"/>
                    </a:cubicBezTo>
                    <a:cubicBezTo>
                      <a:pt x="2333" y="2661"/>
                      <a:pt x="2315" y="2646"/>
                      <a:pt x="2300" y="2631"/>
                    </a:cubicBezTo>
                    <a:cubicBezTo>
                      <a:pt x="2293" y="2621"/>
                      <a:pt x="2278" y="2603"/>
                      <a:pt x="2277" y="2603"/>
                    </a:cubicBezTo>
                    <a:lnTo>
                      <a:pt x="2277" y="2603"/>
                    </a:lnTo>
                    <a:cubicBezTo>
                      <a:pt x="2276" y="2603"/>
                      <a:pt x="2279" y="2607"/>
                      <a:pt x="2285" y="2617"/>
                    </a:cubicBezTo>
                    <a:cubicBezTo>
                      <a:pt x="2271" y="2595"/>
                      <a:pt x="2252" y="2569"/>
                      <a:pt x="2242" y="2547"/>
                    </a:cubicBezTo>
                    <a:cubicBezTo>
                      <a:pt x="2229" y="2528"/>
                      <a:pt x="2221" y="2509"/>
                      <a:pt x="2212" y="2492"/>
                    </a:cubicBezTo>
                    <a:lnTo>
                      <a:pt x="2212" y="2492"/>
                    </a:lnTo>
                    <a:cubicBezTo>
                      <a:pt x="2209" y="2483"/>
                      <a:pt x="2200" y="2459"/>
                      <a:pt x="2198" y="2452"/>
                    </a:cubicBezTo>
                    <a:cubicBezTo>
                      <a:pt x="2176" y="2390"/>
                      <a:pt x="2161" y="2328"/>
                      <a:pt x="2150" y="2269"/>
                    </a:cubicBezTo>
                    <a:cubicBezTo>
                      <a:pt x="2113" y="2038"/>
                      <a:pt x="2161" y="1742"/>
                      <a:pt x="2227" y="1489"/>
                    </a:cubicBezTo>
                    <a:cubicBezTo>
                      <a:pt x="2242" y="1431"/>
                      <a:pt x="2256" y="1376"/>
                      <a:pt x="2274" y="1317"/>
                    </a:cubicBezTo>
                    <a:cubicBezTo>
                      <a:pt x="2285" y="1292"/>
                      <a:pt x="2293" y="1262"/>
                      <a:pt x="2304" y="1237"/>
                    </a:cubicBezTo>
                    <a:cubicBezTo>
                      <a:pt x="2307" y="1227"/>
                      <a:pt x="2330" y="1175"/>
                      <a:pt x="2329" y="1175"/>
                    </a:cubicBezTo>
                    <a:lnTo>
                      <a:pt x="2329" y="1175"/>
                    </a:lnTo>
                    <a:cubicBezTo>
                      <a:pt x="2329" y="1175"/>
                      <a:pt x="2328" y="1177"/>
                      <a:pt x="2326" y="1182"/>
                    </a:cubicBezTo>
                    <a:cubicBezTo>
                      <a:pt x="2366" y="1083"/>
                      <a:pt x="2417" y="988"/>
                      <a:pt x="2476" y="900"/>
                    </a:cubicBezTo>
                    <a:cubicBezTo>
                      <a:pt x="2480" y="894"/>
                      <a:pt x="2485" y="888"/>
                      <a:pt x="2490" y="882"/>
                    </a:cubicBezTo>
                    <a:close/>
                    <a:moveTo>
                      <a:pt x="3484" y="1"/>
                    </a:moveTo>
                    <a:cubicBezTo>
                      <a:pt x="3353" y="1"/>
                      <a:pt x="3223" y="14"/>
                      <a:pt x="3095" y="43"/>
                    </a:cubicBezTo>
                    <a:cubicBezTo>
                      <a:pt x="2857" y="98"/>
                      <a:pt x="2639" y="207"/>
                      <a:pt x="2456" y="359"/>
                    </a:cubicBezTo>
                    <a:lnTo>
                      <a:pt x="2456" y="359"/>
                    </a:lnTo>
                    <a:cubicBezTo>
                      <a:pt x="2237" y="218"/>
                      <a:pt x="1983" y="145"/>
                      <a:pt x="1727" y="145"/>
                    </a:cubicBezTo>
                    <a:cubicBezTo>
                      <a:pt x="1652" y="145"/>
                      <a:pt x="1577" y="151"/>
                      <a:pt x="1502" y="164"/>
                    </a:cubicBezTo>
                    <a:cubicBezTo>
                      <a:pt x="934" y="252"/>
                      <a:pt x="389" y="651"/>
                      <a:pt x="180" y="1193"/>
                    </a:cubicBezTo>
                    <a:cubicBezTo>
                      <a:pt x="1" y="1661"/>
                      <a:pt x="89" y="2199"/>
                      <a:pt x="242" y="2661"/>
                    </a:cubicBezTo>
                    <a:cubicBezTo>
                      <a:pt x="594" y="3726"/>
                      <a:pt x="1282" y="4649"/>
                      <a:pt x="1905" y="5571"/>
                    </a:cubicBezTo>
                    <a:cubicBezTo>
                      <a:pt x="2011" y="5725"/>
                      <a:pt x="2113" y="5883"/>
                      <a:pt x="2209" y="6047"/>
                    </a:cubicBezTo>
                    <a:cubicBezTo>
                      <a:pt x="2246" y="6112"/>
                      <a:pt x="2302" y="6139"/>
                      <a:pt x="2360" y="6139"/>
                    </a:cubicBezTo>
                    <a:cubicBezTo>
                      <a:pt x="2490" y="6139"/>
                      <a:pt x="2624" y="6001"/>
                      <a:pt x="2538" y="5853"/>
                    </a:cubicBezTo>
                    <a:lnTo>
                      <a:pt x="2542" y="5850"/>
                    </a:lnTo>
                    <a:cubicBezTo>
                      <a:pt x="2340" y="5498"/>
                      <a:pt x="2095" y="5172"/>
                      <a:pt x="1868" y="4836"/>
                    </a:cubicBezTo>
                    <a:cubicBezTo>
                      <a:pt x="1564" y="4400"/>
                      <a:pt x="1286" y="3950"/>
                      <a:pt x="1026" y="3485"/>
                    </a:cubicBezTo>
                    <a:cubicBezTo>
                      <a:pt x="788" y="3038"/>
                      <a:pt x="583" y="2599"/>
                      <a:pt x="495" y="2093"/>
                    </a:cubicBezTo>
                    <a:cubicBezTo>
                      <a:pt x="492" y="2081"/>
                      <a:pt x="487" y="2039"/>
                      <a:pt x="485" y="2028"/>
                    </a:cubicBezTo>
                    <a:lnTo>
                      <a:pt x="485" y="2028"/>
                    </a:lnTo>
                    <a:cubicBezTo>
                      <a:pt x="485" y="2024"/>
                      <a:pt x="477" y="1978"/>
                      <a:pt x="477" y="1965"/>
                    </a:cubicBezTo>
                    <a:cubicBezTo>
                      <a:pt x="473" y="1907"/>
                      <a:pt x="469" y="1848"/>
                      <a:pt x="466" y="1789"/>
                    </a:cubicBezTo>
                    <a:cubicBezTo>
                      <a:pt x="466" y="1738"/>
                      <a:pt x="466" y="1691"/>
                      <a:pt x="473" y="1639"/>
                    </a:cubicBezTo>
                    <a:cubicBezTo>
                      <a:pt x="473" y="1621"/>
                      <a:pt x="476" y="1600"/>
                      <a:pt x="477" y="1583"/>
                    </a:cubicBezTo>
                    <a:lnTo>
                      <a:pt x="477" y="1583"/>
                    </a:lnTo>
                    <a:cubicBezTo>
                      <a:pt x="478" y="1575"/>
                      <a:pt x="485" y="1527"/>
                      <a:pt x="488" y="1519"/>
                    </a:cubicBezTo>
                    <a:cubicBezTo>
                      <a:pt x="499" y="1471"/>
                      <a:pt x="510" y="1423"/>
                      <a:pt x="524" y="1376"/>
                    </a:cubicBezTo>
                    <a:cubicBezTo>
                      <a:pt x="532" y="1350"/>
                      <a:pt x="539" y="1328"/>
                      <a:pt x="546" y="1306"/>
                    </a:cubicBezTo>
                    <a:cubicBezTo>
                      <a:pt x="550" y="1295"/>
                      <a:pt x="554" y="1284"/>
                      <a:pt x="557" y="1277"/>
                    </a:cubicBezTo>
                    <a:lnTo>
                      <a:pt x="557" y="1277"/>
                    </a:lnTo>
                    <a:cubicBezTo>
                      <a:pt x="553" y="1289"/>
                      <a:pt x="552" y="1293"/>
                      <a:pt x="552" y="1293"/>
                    </a:cubicBezTo>
                    <a:cubicBezTo>
                      <a:pt x="552" y="1293"/>
                      <a:pt x="562" y="1267"/>
                      <a:pt x="565" y="1262"/>
                    </a:cubicBezTo>
                    <a:cubicBezTo>
                      <a:pt x="587" y="1218"/>
                      <a:pt x="609" y="1174"/>
                      <a:pt x="634" y="1134"/>
                    </a:cubicBezTo>
                    <a:cubicBezTo>
                      <a:pt x="649" y="1108"/>
                      <a:pt x="664" y="1086"/>
                      <a:pt x="682" y="1065"/>
                    </a:cubicBezTo>
                    <a:cubicBezTo>
                      <a:pt x="684" y="1058"/>
                      <a:pt x="688" y="1052"/>
                      <a:pt x="692" y="1047"/>
                    </a:cubicBezTo>
                    <a:lnTo>
                      <a:pt x="692" y="1047"/>
                    </a:lnTo>
                    <a:cubicBezTo>
                      <a:pt x="696" y="1043"/>
                      <a:pt x="711" y="1024"/>
                      <a:pt x="711" y="1024"/>
                    </a:cubicBezTo>
                    <a:cubicBezTo>
                      <a:pt x="865" y="845"/>
                      <a:pt x="1055" y="709"/>
                      <a:pt x="1275" y="622"/>
                    </a:cubicBezTo>
                    <a:cubicBezTo>
                      <a:pt x="1424" y="560"/>
                      <a:pt x="1584" y="525"/>
                      <a:pt x="1741" y="525"/>
                    </a:cubicBezTo>
                    <a:cubicBezTo>
                      <a:pt x="1873" y="525"/>
                      <a:pt x="2002" y="550"/>
                      <a:pt x="2121" y="603"/>
                    </a:cubicBezTo>
                    <a:cubicBezTo>
                      <a:pt x="2146" y="615"/>
                      <a:pt x="2170" y="627"/>
                      <a:pt x="2194" y="640"/>
                    </a:cubicBezTo>
                    <a:lnTo>
                      <a:pt x="2194" y="640"/>
                    </a:lnTo>
                    <a:cubicBezTo>
                      <a:pt x="2165" y="680"/>
                      <a:pt x="2138" y="721"/>
                      <a:pt x="2113" y="764"/>
                    </a:cubicBezTo>
                    <a:cubicBezTo>
                      <a:pt x="1978" y="991"/>
                      <a:pt x="1883" y="1240"/>
                      <a:pt x="1831" y="1500"/>
                    </a:cubicBezTo>
                    <a:cubicBezTo>
                      <a:pt x="1762" y="1815"/>
                      <a:pt x="1725" y="2141"/>
                      <a:pt x="1799" y="2456"/>
                    </a:cubicBezTo>
                    <a:cubicBezTo>
                      <a:pt x="1853" y="2683"/>
                      <a:pt x="1978" y="2913"/>
                      <a:pt x="2187" y="3027"/>
                    </a:cubicBezTo>
                    <a:cubicBezTo>
                      <a:pt x="2271" y="3072"/>
                      <a:pt x="2364" y="3095"/>
                      <a:pt x="2457" y="3095"/>
                    </a:cubicBezTo>
                    <a:cubicBezTo>
                      <a:pt x="2573" y="3095"/>
                      <a:pt x="2689" y="3060"/>
                      <a:pt x="2787" y="2990"/>
                    </a:cubicBezTo>
                    <a:cubicBezTo>
                      <a:pt x="3010" y="2833"/>
                      <a:pt x="3128" y="2566"/>
                      <a:pt x="3175" y="2302"/>
                    </a:cubicBezTo>
                    <a:cubicBezTo>
                      <a:pt x="3248" y="1940"/>
                      <a:pt x="3226" y="1566"/>
                      <a:pt x="3106" y="1215"/>
                    </a:cubicBezTo>
                    <a:cubicBezTo>
                      <a:pt x="3030" y="988"/>
                      <a:pt x="2908" y="783"/>
                      <a:pt x="2749" y="610"/>
                    </a:cubicBezTo>
                    <a:lnTo>
                      <a:pt x="2749" y="610"/>
                    </a:lnTo>
                    <a:cubicBezTo>
                      <a:pt x="2751" y="609"/>
                      <a:pt x="2752" y="608"/>
                      <a:pt x="2754" y="607"/>
                    </a:cubicBezTo>
                    <a:cubicBezTo>
                      <a:pt x="2772" y="592"/>
                      <a:pt x="2794" y="578"/>
                      <a:pt x="2816" y="563"/>
                    </a:cubicBezTo>
                    <a:cubicBezTo>
                      <a:pt x="2849" y="541"/>
                      <a:pt x="2886" y="523"/>
                      <a:pt x="2922" y="504"/>
                    </a:cubicBezTo>
                    <a:cubicBezTo>
                      <a:pt x="2941" y="493"/>
                      <a:pt x="2959" y="486"/>
                      <a:pt x="2977" y="479"/>
                    </a:cubicBezTo>
                    <a:cubicBezTo>
                      <a:pt x="2987" y="474"/>
                      <a:pt x="2990" y="472"/>
                      <a:pt x="2989" y="472"/>
                    </a:cubicBezTo>
                    <a:lnTo>
                      <a:pt x="2989" y="472"/>
                    </a:lnTo>
                    <a:cubicBezTo>
                      <a:pt x="2988" y="472"/>
                      <a:pt x="2971" y="479"/>
                      <a:pt x="2966" y="479"/>
                    </a:cubicBezTo>
                    <a:lnTo>
                      <a:pt x="3003" y="464"/>
                    </a:lnTo>
                    <a:cubicBezTo>
                      <a:pt x="3084" y="435"/>
                      <a:pt x="3164" y="413"/>
                      <a:pt x="3248" y="398"/>
                    </a:cubicBezTo>
                    <a:cubicBezTo>
                      <a:pt x="3257" y="398"/>
                      <a:pt x="3296" y="391"/>
                      <a:pt x="3297" y="390"/>
                    </a:cubicBezTo>
                    <a:lnTo>
                      <a:pt x="3297" y="390"/>
                    </a:lnTo>
                    <a:cubicBezTo>
                      <a:pt x="3309" y="389"/>
                      <a:pt x="3325" y="387"/>
                      <a:pt x="3329" y="387"/>
                    </a:cubicBezTo>
                    <a:cubicBezTo>
                      <a:pt x="3376" y="384"/>
                      <a:pt x="3420" y="380"/>
                      <a:pt x="3468" y="380"/>
                    </a:cubicBezTo>
                    <a:cubicBezTo>
                      <a:pt x="3512" y="380"/>
                      <a:pt x="3549" y="380"/>
                      <a:pt x="3589" y="384"/>
                    </a:cubicBezTo>
                    <a:cubicBezTo>
                      <a:pt x="3607" y="384"/>
                      <a:pt x="3625" y="384"/>
                      <a:pt x="3644" y="387"/>
                    </a:cubicBezTo>
                    <a:cubicBezTo>
                      <a:pt x="3653" y="387"/>
                      <a:pt x="3686" y="392"/>
                      <a:pt x="3701" y="394"/>
                    </a:cubicBezTo>
                    <a:lnTo>
                      <a:pt x="3701" y="394"/>
                    </a:lnTo>
                    <a:cubicBezTo>
                      <a:pt x="3698" y="394"/>
                      <a:pt x="3696" y="394"/>
                      <a:pt x="3696" y="394"/>
                    </a:cubicBezTo>
                    <a:lnTo>
                      <a:pt x="3696" y="394"/>
                    </a:lnTo>
                    <a:cubicBezTo>
                      <a:pt x="3696" y="394"/>
                      <a:pt x="3697" y="394"/>
                      <a:pt x="3702" y="395"/>
                    </a:cubicBezTo>
                    <a:cubicBezTo>
                      <a:pt x="3706" y="395"/>
                      <a:pt x="3708" y="395"/>
                      <a:pt x="3708" y="395"/>
                    </a:cubicBezTo>
                    <a:cubicBezTo>
                      <a:pt x="3708" y="395"/>
                      <a:pt x="3705" y="395"/>
                      <a:pt x="3701" y="394"/>
                    </a:cubicBezTo>
                    <a:lnTo>
                      <a:pt x="3701" y="394"/>
                    </a:lnTo>
                    <a:cubicBezTo>
                      <a:pt x="3712" y="396"/>
                      <a:pt x="3739" y="399"/>
                      <a:pt x="3746" y="402"/>
                    </a:cubicBezTo>
                    <a:cubicBezTo>
                      <a:pt x="3765" y="406"/>
                      <a:pt x="3787" y="409"/>
                      <a:pt x="3805" y="413"/>
                    </a:cubicBezTo>
                    <a:cubicBezTo>
                      <a:pt x="3852" y="420"/>
                      <a:pt x="3893" y="431"/>
                      <a:pt x="3937" y="442"/>
                    </a:cubicBezTo>
                    <a:cubicBezTo>
                      <a:pt x="4021" y="468"/>
                      <a:pt x="4109" y="493"/>
                      <a:pt x="4189" y="526"/>
                    </a:cubicBezTo>
                    <a:cubicBezTo>
                      <a:pt x="4202" y="531"/>
                      <a:pt x="4225" y="542"/>
                      <a:pt x="4226" y="542"/>
                    </a:cubicBezTo>
                    <a:cubicBezTo>
                      <a:pt x="4227" y="542"/>
                      <a:pt x="4223" y="539"/>
                      <a:pt x="4211" y="534"/>
                    </a:cubicBezTo>
                    <a:lnTo>
                      <a:pt x="4211" y="534"/>
                    </a:lnTo>
                    <a:lnTo>
                      <a:pt x="4273" y="563"/>
                    </a:lnTo>
                    <a:cubicBezTo>
                      <a:pt x="4317" y="581"/>
                      <a:pt x="4358" y="603"/>
                      <a:pt x="4394" y="625"/>
                    </a:cubicBezTo>
                    <a:cubicBezTo>
                      <a:pt x="4471" y="665"/>
                      <a:pt x="4548" y="709"/>
                      <a:pt x="4618" y="757"/>
                    </a:cubicBezTo>
                    <a:cubicBezTo>
                      <a:pt x="4631" y="766"/>
                      <a:pt x="4643" y="775"/>
                      <a:pt x="4655" y="783"/>
                    </a:cubicBezTo>
                    <a:lnTo>
                      <a:pt x="4655" y="783"/>
                    </a:lnTo>
                    <a:cubicBezTo>
                      <a:pt x="4616" y="839"/>
                      <a:pt x="4580" y="898"/>
                      <a:pt x="4548" y="958"/>
                    </a:cubicBezTo>
                    <a:cubicBezTo>
                      <a:pt x="4317" y="1372"/>
                      <a:pt x="4211" y="1899"/>
                      <a:pt x="4310" y="2364"/>
                    </a:cubicBezTo>
                    <a:cubicBezTo>
                      <a:pt x="4350" y="2544"/>
                      <a:pt x="4438" y="2730"/>
                      <a:pt x="4603" y="2822"/>
                    </a:cubicBezTo>
                    <a:cubicBezTo>
                      <a:pt x="4669" y="2860"/>
                      <a:pt x="4739" y="2876"/>
                      <a:pt x="4810" y="2876"/>
                    </a:cubicBezTo>
                    <a:cubicBezTo>
                      <a:pt x="4936" y="2876"/>
                      <a:pt x="5063" y="2824"/>
                      <a:pt x="5167" y="2749"/>
                    </a:cubicBezTo>
                    <a:cubicBezTo>
                      <a:pt x="5482" y="2522"/>
                      <a:pt x="5720" y="2174"/>
                      <a:pt x="5705" y="1771"/>
                    </a:cubicBezTo>
                    <a:cubicBezTo>
                      <a:pt x="5690" y="1375"/>
                      <a:pt x="5491" y="1029"/>
                      <a:pt x="5211" y="751"/>
                    </a:cubicBezTo>
                    <a:lnTo>
                      <a:pt x="5211" y="751"/>
                    </a:lnTo>
                    <a:cubicBezTo>
                      <a:pt x="5225" y="742"/>
                      <a:pt x="5239" y="731"/>
                      <a:pt x="5255" y="720"/>
                    </a:cubicBezTo>
                    <a:cubicBezTo>
                      <a:pt x="5306" y="691"/>
                      <a:pt x="5357" y="662"/>
                      <a:pt x="5412" y="640"/>
                    </a:cubicBezTo>
                    <a:cubicBezTo>
                      <a:pt x="5604" y="544"/>
                      <a:pt x="5805" y="473"/>
                      <a:pt x="6001" y="473"/>
                    </a:cubicBezTo>
                    <a:cubicBezTo>
                      <a:pt x="6074" y="473"/>
                      <a:pt x="6146" y="483"/>
                      <a:pt x="6218" y="504"/>
                    </a:cubicBezTo>
                    <a:cubicBezTo>
                      <a:pt x="6324" y="541"/>
                      <a:pt x="6423" y="596"/>
                      <a:pt x="6507" y="669"/>
                    </a:cubicBezTo>
                    <a:cubicBezTo>
                      <a:pt x="6598" y="753"/>
                      <a:pt x="6679" y="852"/>
                      <a:pt x="6741" y="962"/>
                    </a:cubicBezTo>
                    <a:cubicBezTo>
                      <a:pt x="7030" y="1456"/>
                      <a:pt x="7071" y="2101"/>
                      <a:pt x="6928" y="2657"/>
                    </a:cubicBezTo>
                    <a:cubicBezTo>
                      <a:pt x="6642" y="3763"/>
                      <a:pt x="5592" y="4414"/>
                      <a:pt x="4922" y="5297"/>
                    </a:cubicBezTo>
                    <a:cubicBezTo>
                      <a:pt x="4749" y="5516"/>
                      <a:pt x="4607" y="5758"/>
                      <a:pt x="4497" y="6018"/>
                    </a:cubicBezTo>
                    <a:cubicBezTo>
                      <a:pt x="4457" y="6110"/>
                      <a:pt x="4468" y="6219"/>
                      <a:pt x="4566" y="6278"/>
                    </a:cubicBezTo>
                    <a:cubicBezTo>
                      <a:pt x="4592" y="6293"/>
                      <a:pt x="4626" y="6301"/>
                      <a:pt x="4661" y="6301"/>
                    </a:cubicBezTo>
                    <a:cubicBezTo>
                      <a:pt x="4728" y="6301"/>
                      <a:pt x="4800" y="6271"/>
                      <a:pt x="4826" y="6208"/>
                    </a:cubicBezTo>
                    <a:cubicBezTo>
                      <a:pt x="5317" y="5059"/>
                      <a:pt x="6521" y="4436"/>
                      <a:pt x="7082" y="3320"/>
                    </a:cubicBezTo>
                    <a:cubicBezTo>
                      <a:pt x="7389" y="2705"/>
                      <a:pt x="7466" y="1998"/>
                      <a:pt x="7298" y="1328"/>
                    </a:cubicBezTo>
                    <a:cubicBezTo>
                      <a:pt x="7140" y="720"/>
                      <a:pt x="6719" y="124"/>
                      <a:pt x="6038" y="91"/>
                    </a:cubicBezTo>
                    <a:cubicBezTo>
                      <a:pt x="6021" y="90"/>
                      <a:pt x="6004" y="90"/>
                      <a:pt x="5987" y="90"/>
                    </a:cubicBezTo>
                    <a:cubicBezTo>
                      <a:pt x="5669" y="90"/>
                      <a:pt x="5336" y="217"/>
                      <a:pt x="5068" y="387"/>
                    </a:cubicBezTo>
                    <a:cubicBezTo>
                      <a:pt x="5014" y="422"/>
                      <a:pt x="4963" y="460"/>
                      <a:pt x="4915" y="501"/>
                    </a:cubicBezTo>
                    <a:lnTo>
                      <a:pt x="4915" y="501"/>
                    </a:lnTo>
                    <a:cubicBezTo>
                      <a:pt x="4708" y="352"/>
                      <a:pt x="4481" y="233"/>
                      <a:pt x="4263" y="149"/>
                    </a:cubicBezTo>
                    <a:cubicBezTo>
                      <a:pt x="4015" y="56"/>
                      <a:pt x="3749" y="1"/>
                      <a:pt x="3484" y="1"/>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1" name="Google Shape;1279;p30">
                <a:extLst>
                  <a:ext uri="{FF2B5EF4-FFF2-40B4-BE49-F238E27FC236}">
                    <a16:creationId xmlns:a16="http://schemas.microsoft.com/office/drawing/2014/main" id="{4ECF091C-71F1-7565-DBF3-430B1D696399}"/>
                  </a:ext>
                </a:extLst>
              </p:cNvPr>
              <p:cNvSpPr/>
              <p:nvPr/>
            </p:nvSpPr>
            <p:spPr>
              <a:xfrm>
                <a:off x="3614400" y="2306475"/>
                <a:ext cx="33875" cy="68275"/>
              </a:xfrm>
              <a:custGeom>
                <a:avLst/>
                <a:gdLst/>
                <a:ahLst/>
                <a:cxnLst/>
                <a:rect l="l" t="t" r="r" b="b"/>
                <a:pathLst>
                  <a:path w="1355" h="2731" extrusionOk="0">
                    <a:moveTo>
                      <a:pt x="1149" y="0"/>
                    </a:moveTo>
                    <a:cubicBezTo>
                      <a:pt x="1081" y="0"/>
                      <a:pt x="1011" y="31"/>
                      <a:pt x="985" y="94"/>
                    </a:cubicBezTo>
                    <a:cubicBezTo>
                      <a:pt x="648" y="870"/>
                      <a:pt x="377" y="1672"/>
                      <a:pt x="40" y="2448"/>
                    </a:cubicBezTo>
                    <a:cubicBezTo>
                      <a:pt x="0" y="2540"/>
                      <a:pt x="11" y="2653"/>
                      <a:pt x="110" y="2708"/>
                    </a:cubicBezTo>
                    <a:cubicBezTo>
                      <a:pt x="137" y="2723"/>
                      <a:pt x="171" y="2731"/>
                      <a:pt x="206" y="2731"/>
                    </a:cubicBezTo>
                    <a:cubicBezTo>
                      <a:pt x="273" y="2731"/>
                      <a:pt x="343" y="2702"/>
                      <a:pt x="370" y="2639"/>
                    </a:cubicBezTo>
                    <a:cubicBezTo>
                      <a:pt x="707" y="1863"/>
                      <a:pt x="978" y="1061"/>
                      <a:pt x="1314" y="285"/>
                    </a:cubicBezTo>
                    <a:cubicBezTo>
                      <a:pt x="1355" y="193"/>
                      <a:pt x="1344" y="80"/>
                      <a:pt x="1245" y="25"/>
                    </a:cubicBezTo>
                    <a:cubicBezTo>
                      <a:pt x="1218" y="9"/>
                      <a:pt x="1183" y="0"/>
                      <a:pt x="1149"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2" name="Google Shape;1280;p30">
                <a:extLst>
                  <a:ext uri="{FF2B5EF4-FFF2-40B4-BE49-F238E27FC236}">
                    <a16:creationId xmlns:a16="http://schemas.microsoft.com/office/drawing/2014/main" id="{05B113E6-CC43-0F42-C058-2E8FE8FF8A8F}"/>
                  </a:ext>
                </a:extLst>
              </p:cNvPr>
              <p:cNvSpPr/>
              <p:nvPr/>
            </p:nvSpPr>
            <p:spPr>
              <a:xfrm>
                <a:off x="3497600" y="2306450"/>
                <a:ext cx="33975" cy="68350"/>
              </a:xfrm>
              <a:custGeom>
                <a:avLst/>
                <a:gdLst/>
                <a:ahLst/>
                <a:cxnLst/>
                <a:rect l="l" t="t" r="r" b="b"/>
                <a:pathLst>
                  <a:path w="1359" h="2734" extrusionOk="0">
                    <a:moveTo>
                      <a:pt x="210" y="0"/>
                    </a:moveTo>
                    <a:cubicBezTo>
                      <a:pt x="174" y="0"/>
                      <a:pt x="138" y="9"/>
                      <a:pt x="110" y="26"/>
                    </a:cubicBezTo>
                    <a:cubicBezTo>
                      <a:pt x="11" y="81"/>
                      <a:pt x="0" y="190"/>
                      <a:pt x="41" y="286"/>
                    </a:cubicBezTo>
                    <a:lnTo>
                      <a:pt x="44" y="286"/>
                    </a:lnTo>
                    <a:cubicBezTo>
                      <a:pt x="381" y="1065"/>
                      <a:pt x="652" y="1864"/>
                      <a:pt x="989" y="2640"/>
                    </a:cubicBezTo>
                    <a:cubicBezTo>
                      <a:pt x="1015" y="2703"/>
                      <a:pt x="1085" y="2734"/>
                      <a:pt x="1153" y="2734"/>
                    </a:cubicBezTo>
                    <a:cubicBezTo>
                      <a:pt x="1187" y="2734"/>
                      <a:pt x="1221" y="2725"/>
                      <a:pt x="1249" y="2709"/>
                    </a:cubicBezTo>
                    <a:cubicBezTo>
                      <a:pt x="1348" y="2651"/>
                      <a:pt x="1359" y="2545"/>
                      <a:pt x="1318" y="2449"/>
                    </a:cubicBezTo>
                    <a:cubicBezTo>
                      <a:pt x="982" y="1673"/>
                      <a:pt x="711" y="871"/>
                      <a:pt x="374" y="92"/>
                    </a:cubicBezTo>
                    <a:cubicBezTo>
                      <a:pt x="345" y="30"/>
                      <a:pt x="277" y="0"/>
                      <a:pt x="210"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3" name="Google Shape;1281;p30">
                <a:extLst>
                  <a:ext uri="{FF2B5EF4-FFF2-40B4-BE49-F238E27FC236}">
                    <a16:creationId xmlns:a16="http://schemas.microsoft.com/office/drawing/2014/main" id="{7D3FA6DD-B6C7-0396-37DA-E5DA59BF1A63}"/>
                  </a:ext>
                </a:extLst>
              </p:cNvPr>
              <p:cNvSpPr/>
              <p:nvPr/>
            </p:nvSpPr>
            <p:spPr>
              <a:xfrm>
                <a:off x="3566700" y="2306975"/>
                <a:ext cx="10450" cy="53500"/>
              </a:xfrm>
              <a:custGeom>
                <a:avLst/>
                <a:gdLst/>
                <a:ahLst/>
                <a:cxnLst/>
                <a:rect l="l" t="t" r="r" b="b"/>
                <a:pathLst>
                  <a:path w="418" h="2140" extrusionOk="0">
                    <a:moveTo>
                      <a:pt x="191" y="0"/>
                    </a:moveTo>
                    <a:cubicBezTo>
                      <a:pt x="96" y="0"/>
                      <a:pt x="1" y="61"/>
                      <a:pt x="1" y="184"/>
                    </a:cubicBezTo>
                    <a:cubicBezTo>
                      <a:pt x="1" y="774"/>
                      <a:pt x="4" y="1359"/>
                      <a:pt x="37" y="1949"/>
                    </a:cubicBezTo>
                    <a:cubicBezTo>
                      <a:pt x="37" y="2051"/>
                      <a:pt x="121" y="2135"/>
                      <a:pt x="228" y="2139"/>
                    </a:cubicBezTo>
                    <a:cubicBezTo>
                      <a:pt x="330" y="2139"/>
                      <a:pt x="418" y="2051"/>
                      <a:pt x="418" y="1949"/>
                    </a:cubicBezTo>
                    <a:cubicBezTo>
                      <a:pt x="385" y="1359"/>
                      <a:pt x="381" y="774"/>
                      <a:pt x="381" y="184"/>
                    </a:cubicBezTo>
                    <a:cubicBezTo>
                      <a:pt x="381" y="61"/>
                      <a:pt x="286" y="0"/>
                      <a:pt x="191"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4" name="Google Shape;1282;p30">
                <a:extLst>
                  <a:ext uri="{FF2B5EF4-FFF2-40B4-BE49-F238E27FC236}">
                    <a16:creationId xmlns:a16="http://schemas.microsoft.com/office/drawing/2014/main" id="{DDE62B40-D89C-6650-144C-E43D8012558B}"/>
                  </a:ext>
                </a:extLst>
              </p:cNvPr>
              <p:cNvSpPr/>
              <p:nvPr/>
            </p:nvSpPr>
            <p:spPr>
              <a:xfrm>
                <a:off x="3657225" y="2339575"/>
                <a:ext cx="47975" cy="56900"/>
              </a:xfrm>
              <a:custGeom>
                <a:avLst/>
                <a:gdLst/>
                <a:ahLst/>
                <a:cxnLst/>
                <a:rect l="l" t="t" r="r" b="b"/>
                <a:pathLst>
                  <a:path w="1919" h="2276" extrusionOk="0">
                    <a:moveTo>
                      <a:pt x="1695" y="0"/>
                    </a:moveTo>
                    <a:cubicBezTo>
                      <a:pt x="1647" y="0"/>
                      <a:pt x="1599" y="17"/>
                      <a:pt x="1567" y="55"/>
                    </a:cubicBezTo>
                    <a:lnTo>
                      <a:pt x="260" y="1717"/>
                    </a:lnTo>
                    <a:lnTo>
                      <a:pt x="77" y="1952"/>
                    </a:lnTo>
                    <a:cubicBezTo>
                      <a:pt x="15" y="2032"/>
                      <a:pt x="0" y="2142"/>
                      <a:pt x="77" y="2219"/>
                    </a:cubicBezTo>
                    <a:cubicBezTo>
                      <a:pt x="112" y="2254"/>
                      <a:pt x="169" y="2276"/>
                      <a:pt x="224" y="2276"/>
                    </a:cubicBezTo>
                    <a:cubicBezTo>
                      <a:pt x="272" y="2276"/>
                      <a:pt x="319" y="2259"/>
                      <a:pt x="348" y="2219"/>
                    </a:cubicBezTo>
                    <a:lnTo>
                      <a:pt x="1655" y="561"/>
                    </a:lnTo>
                    <a:lnTo>
                      <a:pt x="1838" y="326"/>
                    </a:lnTo>
                    <a:cubicBezTo>
                      <a:pt x="1904" y="246"/>
                      <a:pt x="1919" y="136"/>
                      <a:pt x="1838" y="55"/>
                    </a:cubicBezTo>
                    <a:cubicBezTo>
                      <a:pt x="1804" y="21"/>
                      <a:pt x="1749" y="0"/>
                      <a:pt x="1695"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5" name="Google Shape;1283;p30">
                <a:extLst>
                  <a:ext uri="{FF2B5EF4-FFF2-40B4-BE49-F238E27FC236}">
                    <a16:creationId xmlns:a16="http://schemas.microsoft.com/office/drawing/2014/main" id="{1D59A0E2-4D16-4084-8749-30A26CDC7A69}"/>
                  </a:ext>
                </a:extLst>
              </p:cNvPr>
              <p:cNvSpPr/>
              <p:nvPr/>
            </p:nvSpPr>
            <p:spPr>
              <a:xfrm>
                <a:off x="3436550" y="2337475"/>
                <a:ext cx="47975" cy="56950"/>
              </a:xfrm>
              <a:custGeom>
                <a:avLst/>
                <a:gdLst/>
                <a:ahLst/>
                <a:cxnLst/>
                <a:rect l="l" t="t" r="r" b="b"/>
                <a:pathLst>
                  <a:path w="1919" h="2278" extrusionOk="0">
                    <a:moveTo>
                      <a:pt x="223" y="0"/>
                    </a:moveTo>
                    <a:cubicBezTo>
                      <a:pt x="170" y="0"/>
                      <a:pt x="115" y="21"/>
                      <a:pt x="81" y="55"/>
                    </a:cubicBezTo>
                    <a:cubicBezTo>
                      <a:pt x="0" y="136"/>
                      <a:pt x="15" y="245"/>
                      <a:pt x="81" y="326"/>
                    </a:cubicBezTo>
                    <a:lnTo>
                      <a:pt x="1388" y="1988"/>
                    </a:lnTo>
                    <a:lnTo>
                      <a:pt x="1571" y="2223"/>
                    </a:lnTo>
                    <a:cubicBezTo>
                      <a:pt x="1601" y="2261"/>
                      <a:pt x="1647" y="2278"/>
                      <a:pt x="1696" y="2278"/>
                    </a:cubicBezTo>
                    <a:cubicBezTo>
                      <a:pt x="1750" y="2278"/>
                      <a:pt x="1805" y="2257"/>
                      <a:pt x="1842" y="2223"/>
                    </a:cubicBezTo>
                    <a:cubicBezTo>
                      <a:pt x="1919" y="2142"/>
                      <a:pt x="1904" y="2032"/>
                      <a:pt x="1842" y="1952"/>
                    </a:cubicBezTo>
                    <a:lnTo>
                      <a:pt x="531" y="289"/>
                    </a:lnTo>
                    <a:lnTo>
                      <a:pt x="348" y="55"/>
                    </a:lnTo>
                    <a:cubicBezTo>
                      <a:pt x="319" y="17"/>
                      <a:pt x="272" y="0"/>
                      <a:pt x="223"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grpSp>
          <p:nvGrpSpPr>
            <p:cNvPr id="97" name="Google Shape;1270;p30">
              <a:extLst>
                <a:ext uri="{FF2B5EF4-FFF2-40B4-BE49-F238E27FC236}">
                  <a16:creationId xmlns:a16="http://schemas.microsoft.com/office/drawing/2014/main" id="{A072FD19-9F2C-69E7-7B16-B329A6E238F2}"/>
                </a:ext>
              </a:extLst>
            </p:cNvPr>
            <p:cNvGrpSpPr/>
            <p:nvPr/>
          </p:nvGrpSpPr>
          <p:grpSpPr>
            <a:xfrm rot="1761053">
              <a:off x="4491803" y="1649380"/>
              <a:ext cx="487520" cy="824807"/>
              <a:chOff x="3414675" y="2306450"/>
              <a:chExt cx="317450" cy="537100"/>
            </a:xfrm>
          </p:grpSpPr>
          <p:sp>
            <p:nvSpPr>
              <p:cNvPr id="98" name="Google Shape;1271;p30">
                <a:extLst>
                  <a:ext uri="{FF2B5EF4-FFF2-40B4-BE49-F238E27FC236}">
                    <a16:creationId xmlns:a16="http://schemas.microsoft.com/office/drawing/2014/main" id="{5B919702-1D08-F355-672C-E1147398FAEE}"/>
                  </a:ext>
                </a:extLst>
              </p:cNvPr>
              <p:cNvSpPr/>
              <p:nvPr/>
            </p:nvSpPr>
            <p:spPr>
              <a:xfrm>
                <a:off x="3425750" y="2410775"/>
                <a:ext cx="298125" cy="269025"/>
              </a:xfrm>
              <a:custGeom>
                <a:avLst/>
                <a:gdLst/>
                <a:ahLst/>
                <a:cxnLst/>
                <a:rect l="l" t="t" r="r" b="b"/>
                <a:pathLst>
                  <a:path w="11925" h="10761" extrusionOk="0">
                    <a:moveTo>
                      <a:pt x="8531" y="10501"/>
                    </a:moveTo>
                    <a:cubicBezTo>
                      <a:pt x="6861" y="10721"/>
                      <a:pt x="5210" y="10560"/>
                      <a:pt x="3559" y="10761"/>
                    </a:cubicBezTo>
                    <a:cubicBezTo>
                      <a:pt x="3533" y="10633"/>
                      <a:pt x="3508" y="10541"/>
                      <a:pt x="3493" y="10450"/>
                    </a:cubicBezTo>
                    <a:cubicBezTo>
                      <a:pt x="3409" y="9875"/>
                      <a:pt x="3094" y="9549"/>
                      <a:pt x="2523" y="9421"/>
                    </a:cubicBezTo>
                    <a:cubicBezTo>
                      <a:pt x="2234" y="9355"/>
                      <a:pt x="1937" y="9300"/>
                      <a:pt x="1673" y="9176"/>
                    </a:cubicBezTo>
                    <a:cubicBezTo>
                      <a:pt x="758" y="8740"/>
                      <a:pt x="344" y="7934"/>
                      <a:pt x="169" y="6986"/>
                    </a:cubicBezTo>
                    <a:cubicBezTo>
                      <a:pt x="88" y="6536"/>
                      <a:pt x="0" y="6071"/>
                      <a:pt x="11" y="5613"/>
                    </a:cubicBezTo>
                    <a:cubicBezTo>
                      <a:pt x="22" y="5156"/>
                      <a:pt x="154" y="4709"/>
                      <a:pt x="238" y="4259"/>
                    </a:cubicBezTo>
                    <a:cubicBezTo>
                      <a:pt x="264" y="4131"/>
                      <a:pt x="326" y="4010"/>
                      <a:pt x="337" y="3882"/>
                    </a:cubicBezTo>
                    <a:cubicBezTo>
                      <a:pt x="399" y="3171"/>
                      <a:pt x="787" y="2622"/>
                      <a:pt x="1190" y="2073"/>
                    </a:cubicBezTo>
                    <a:cubicBezTo>
                      <a:pt x="1505" y="1641"/>
                      <a:pt x="1922" y="1315"/>
                      <a:pt x="2329" y="993"/>
                    </a:cubicBezTo>
                    <a:cubicBezTo>
                      <a:pt x="2552" y="817"/>
                      <a:pt x="2852" y="718"/>
                      <a:pt x="3134" y="630"/>
                    </a:cubicBezTo>
                    <a:cubicBezTo>
                      <a:pt x="4529" y="173"/>
                      <a:pt x="6005" y="1"/>
                      <a:pt x="7473" y="118"/>
                    </a:cubicBezTo>
                    <a:cubicBezTo>
                      <a:pt x="8414" y="191"/>
                      <a:pt x="9289" y="473"/>
                      <a:pt x="10050" y="1022"/>
                    </a:cubicBezTo>
                    <a:cubicBezTo>
                      <a:pt x="10764" y="1538"/>
                      <a:pt x="11247" y="2256"/>
                      <a:pt x="11507" y="3094"/>
                    </a:cubicBezTo>
                    <a:cubicBezTo>
                      <a:pt x="11852" y="4215"/>
                      <a:pt x="11925" y="5353"/>
                      <a:pt x="11647" y="6510"/>
                    </a:cubicBezTo>
                    <a:cubicBezTo>
                      <a:pt x="11449" y="7323"/>
                      <a:pt x="11020" y="7997"/>
                      <a:pt x="10416" y="8550"/>
                    </a:cubicBezTo>
                    <a:cubicBezTo>
                      <a:pt x="10211" y="8736"/>
                      <a:pt x="9904" y="8824"/>
                      <a:pt x="9633" y="8938"/>
                    </a:cubicBezTo>
                    <a:cubicBezTo>
                      <a:pt x="9497" y="8996"/>
                      <a:pt x="9344" y="9004"/>
                      <a:pt x="9201" y="9044"/>
                    </a:cubicBezTo>
                    <a:cubicBezTo>
                      <a:pt x="8670" y="9201"/>
                      <a:pt x="8553" y="9377"/>
                      <a:pt x="8567" y="9944"/>
                    </a:cubicBezTo>
                    <a:cubicBezTo>
                      <a:pt x="8571" y="10120"/>
                      <a:pt x="8546" y="10296"/>
                      <a:pt x="8531" y="10501"/>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9" name="Google Shape;1272;p30">
                <a:extLst>
                  <a:ext uri="{FF2B5EF4-FFF2-40B4-BE49-F238E27FC236}">
                    <a16:creationId xmlns:a16="http://schemas.microsoft.com/office/drawing/2014/main" id="{72FCDB1E-4C49-BF3E-2671-78408F5145F3}"/>
                  </a:ext>
                </a:extLst>
              </p:cNvPr>
              <p:cNvSpPr/>
              <p:nvPr/>
            </p:nvSpPr>
            <p:spPr>
              <a:xfrm>
                <a:off x="3486525" y="2686475"/>
                <a:ext cx="175750" cy="24725"/>
              </a:xfrm>
              <a:custGeom>
                <a:avLst/>
                <a:gdLst/>
                <a:ahLst/>
                <a:cxnLst/>
                <a:rect l="l" t="t" r="r" b="b"/>
                <a:pathLst>
                  <a:path w="7030" h="989" extrusionOk="0">
                    <a:moveTo>
                      <a:pt x="7030" y="989"/>
                    </a:moveTo>
                    <a:cubicBezTo>
                      <a:pt x="4668" y="937"/>
                      <a:pt x="2347" y="893"/>
                      <a:pt x="0" y="718"/>
                    </a:cubicBezTo>
                    <a:cubicBezTo>
                      <a:pt x="63" y="359"/>
                      <a:pt x="301" y="234"/>
                      <a:pt x="590" y="198"/>
                    </a:cubicBezTo>
                    <a:cubicBezTo>
                      <a:pt x="1044" y="136"/>
                      <a:pt x="1501" y="95"/>
                      <a:pt x="1959" y="81"/>
                    </a:cubicBezTo>
                    <a:cubicBezTo>
                      <a:pt x="2929" y="62"/>
                      <a:pt x="3899" y="77"/>
                      <a:pt x="4866" y="66"/>
                    </a:cubicBezTo>
                    <a:cubicBezTo>
                      <a:pt x="5280" y="62"/>
                      <a:pt x="5686" y="7"/>
                      <a:pt x="6096" y="4"/>
                    </a:cubicBezTo>
                    <a:cubicBezTo>
                      <a:pt x="6730" y="0"/>
                      <a:pt x="6979" y="253"/>
                      <a:pt x="7030" y="989"/>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0" name="Google Shape;1273;p30">
                <a:extLst>
                  <a:ext uri="{FF2B5EF4-FFF2-40B4-BE49-F238E27FC236}">
                    <a16:creationId xmlns:a16="http://schemas.microsoft.com/office/drawing/2014/main" id="{A8A0E61F-9B24-4AF8-D650-400482D5BCD2}"/>
                  </a:ext>
                </a:extLst>
              </p:cNvPr>
              <p:cNvSpPr/>
              <p:nvPr/>
            </p:nvSpPr>
            <p:spPr>
              <a:xfrm>
                <a:off x="3483050" y="2745500"/>
                <a:ext cx="183525" cy="20975"/>
              </a:xfrm>
              <a:custGeom>
                <a:avLst/>
                <a:gdLst/>
                <a:ahLst/>
                <a:cxnLst/>
                <a:rect l="l" t="t" r="r" b="b"/>
                <a:pathLst>
                  <a:path w="7341" h="839" extrusionOk="0">
                    <a:moveTo>
                      <a:pt x="0" y="744"/>
                    </a:moveTo>
                    <a:lnTo>
                      <a:pt x="0" y="250"/>
                    </a:lnTo>
                    <a:cubicBezTo>
                      <a:pt x="202" y="198"/>
                      <a:pt x="392" y="118"/>
                      <a:pt x="579" y="110"/>
                    </a:cubicBezTo>
                    <a:cubicBezTo>
                      <a:pt x="1249" y="92"/>
                      <a:pt x="1919" y="110"/>
                      <a:pt x="2589" y="96"/>
                    </a:cubicBezTo>
                    <a:cubicBezTo>
                      <a:pt x="3196" y="81"/>
                      <a:pt x="3801" y="23"/>
                      <a:pt x="4405" y="15"/>
                    </a:cubicBezTo>
                    <a:cubicBezTo>
                      <a:pt x="5338" y="1"/>
                      <a:pt x="6275" y="12"/>
                      <a:pt x="7260" y="12"/>
                    </a:cubicBezTo>
                    <a:cubicBezTo>
                      <a:pt x="7290" y="206"/>
                      <a:pt x="7315" y="385"/>
                      <a:pt x="7341" y="561"/>
                    </a:cubicBezTo>
                    <a:cubicBezTo>
                      <a:pt x="6967" y="736"/>
                      <a:pt x="6623" y="744"/>
                      <a:pt x="6279" y="747"/>
                    </a:cubicBezTo>
                    <a:cubicBezTo>
                      <a:pt x="5324" y="755"/>
                      <a:pt x="4368" y="769"/>
                      <a:pt x="3416" y="784"/>
                    </a:cubicBezTo>
                    <a:cubicBezTo>
                      <a:pt x="2611" y="802"/>
                      <a:pt x="1805" y="835"/>
                      <a:pt x="1000" y="835"/>
                    </a:cubicBezTo>
                    <a:cubicBezTo>
                      <a:pt x="681" y="839"/>
                      <a:pt x="355" y="780"/>
                      <a:pt x="0" y="744"/>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1" name="Google Shape;1274;p30">
                <a:extLst>
                  <a:ext uri="{FF2B5EF4-FFF2-40B4-BE49-F238E27FC236}">
                    <a16:creationId xmlns:a16="http://schemas.microsoft.com/office/drawing/2014/main" id="{EB5EC076-1771-C37F-113F-4833E48BA569}"/>
                  </a:ext>
                </a:extLst>
              </p:cNvPr>
              <p:cNvSpPr/>
              <p:nvPr/>
            </p:nvSpPr>
            <p:spPr>
              <a:xfrm>
                <a:off x="3483775" y="2716400"/>
                <a:ext cx="182800" cy="21450"/>
              </a:xfrm>
              <a:custGeom>
                <a:avLst/>
                <a:gdLst/>
                <a:ahLst/>
                <a:cxnLst/>
                <a:rect l="l" t="t" r="r" b="b"/>
                <a:pathLst>
                  <a:path w="7312" h="858" extrusionOk="0">
                    <a:moveTo>
                      <a:pt x="0" y="857"/>
                    </a:moveTo>
                    <a:lnTo>
                      <a:pt x="0" y="103"/>
                    </a:lnTo>
                    <a:cubicBezTo>
                      <a:pt x="286" y="0"/>
                      <a:pt x="553" y="11"/>
                      <a:pt x="835" y="30"/>
                    </a:cubicBezTo>
                    <a:cubicBezTo>
                      <a:pt x="1410" y="70"/>
                      <a:pt x="1988" y="48"/>
                      <a:pt x="2567" y="66"/>
                    </a:cubicBezTo>
                    <a:cubicBezTo>
                      <a:pt x="3208" y="81"/>
                      <a:pt x="3841" y="121"/>
                      <a:pt x="4482" y="139"/>
                    </a:cubicBezTo>
                    <a:cubicBezTo>
                      <a:pt x="4877" y="154"/>
                      <a:pt x="5273" y="136"/>
                      <a:pt x="5668" y="158"/>
                    </a:cubicBezTo>
                    <a:cubicBezTo>
                      <a:pt x="6192" y="183"/>
                      <a:pt x="6711" y="231"/>
                      <a:pt x="7257" y="271"/>
                    </a:cubicBezTo>
                    <a:cubicBezTo>
                      <a:pt x="7279" y="418"/>
                      <a:pt x="7294" y="542"/>
                      <a:pt x="7312" y="667"/>
                    </a:cubicBezTo>
                    <a:cubicBezTo>
                      <a:pt x="7242" y="700"/>
                      <a:pt x="7202" y="733"/>
                      <a:pt x="7158" y="736"/>
                    </a:cubicBezTo>
                    <a:cubicBezTo>
                      <a:pt x="6598" y="769"/>
                      <a:pt x="6038" y="813"/>
                      <a:pt x="5478" y="820"/>
                    </a:cubicBezTo>
                    <a:cubicBezTo>
                      <a:pt x="4042" y="842"/>
                      <a:pt x="2607" y="846"/>
                      <a:pt x="1172" y="853"/>
                    </a:cubicBezTo>
                    <a:cubicBezTo>
                      <a:pt x="799" y="857"/>
                      <a:pt x="421" y="857"/>
                      <a:pt x="0" y="857"/>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2" name="Google Shape;1275;p30">
                <a:extLst>
                  <a:ext uri="{FF2B5EF4-FFF2-40B4-BE49-F238E27FC236}">
                    <a16:creationId xmlns:a16="http://schemas.microsoft.com/office/drawing/2014/main" id="{83673E43-D9D2-679F-3D9A-E47FB71C53CD}"/>
                  </a:ext>
                </a:extLst>
              </p:cNvPr>
              <p:cNvSpPr/>
              <p:nvPr/>
            </p:nvSpPr>
            <p:spPr>
              <a:xfrm>
                <a:off x="3484050" y="2773975"/>
                <a:ext cx="180350" cy="18050"/>
              </a:xfrm>
              <a:custGeom>
                <a:avLst/>
                <a:gdLst/>
                <a:ahLst/>
                <a:cxnLst/>
                <a:rect l="l" t="t" r="r" b="b"/>
                <a:pathLst>
                  <a:path w="7214" h="722" extrusionOk="0">
                    <a:moveTo>
                      <a:pt x="7213" y="15"/>
                    </a:moveTo>
                    <a:cubicBezTo>
                      <a:pt x="7103" y="344"/>
                      <a:pt x="6880" y="487"/>
                      <a:pt x="6587" y="516"/>
                    </a:cubicBezTo>
                    <a:cubicBezTo>
                      <a:pt x="5785" y="590"/>
                      <a:pt x="4983" y="689"/>
                      <a:pt x="4178" y="703"/>
                    </a:cubicBezTo>
                    <a:cubicBezTo>
                      <a:pt x="3193" y="721"/>
                      <a:pt x="2204" y="667"/>
                      <a:pt x="1216" y="634"/>
                    </a:cubicBezTo>
                    <a:cubicBezTo>
                      <a:pt x="971" y="623"/>
                      <a:pt x="725" y="593"/>
                      <a:pt x="484" y="542"/>
                    </a:cubicBezTo>
                    <a:cubicBezTo>
                      <a:pt x="297" y="505"/>
                      <a:pt x="92" y="465"/>
                      <a:pt x="0" y="224"/>
                    </a:cubicBezTo>
                    <a:cubicBezTo>
                      <a:pt x="103" y="84"/>
                      <a:pt x="253" y="99"/>
                      <a:pt x="392" y="99"/>
                    </a:cubicBezTo>
                    <a:cubicBezTo>
                      <a:pt x="1033" y="106"/>
                      <a:pt x="1674" y="132"/>
                      <a:pt x="2318" y="117"/>
                    </a:cubicBezTo>
                    <a:cubicBezTo>
                      <a:pt x="3237" y="99"/>
                      <a:pt x="4156" y="40"/>
                      <a:pt x="5075" y="19"/>
                    </a:cubicBezTo>
                    <a:cubicBezTo>
                      <a:pt x="5774" y="0"/>
                      <a:pt x="6473" y="15"/>
                      <a:pt x="7213" y="15"/>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3" name="Google Shape;1276;p30">
                <a:extLst>
                  <a:ext uri="{FF2B5EF4-FFF2-40B4-BE49-F238E27FC236}">
                    <a16:creationId xmlns:a16="http://schemas.microsoft.com/office/drawing/2014/main" id="{E35BCA50-1BE3-3248-1B64-35ACC98CF93E}"/>
                  </a:ext>
                </a:extLst>
              </p:cNvPr>
              <p:cNvSpPr/>
              <p:nvPr/>
            </p:nvSpPr>
            <p:spPr>
              <a:xfrm>
                <a:off x="3518200" y="2802625"/>
                <a:ext cx="110225" cy="29950"/>
              </a:xfrm>
              <a:custGeom>
                <a:avLst/>
                <a:gdLst/>
                <a:ahLst/>
                <a:cxnLst/>
                <a:rect l="l" t="t" r="r" b="b"/>
                <a:pathLst>
                  <a:path w="4409" h="1198" extrusionOk="0">
                    <a:moveTo>
                      <a:pt x="7" y="0"/>
                    </a:moveTo>
                    <a:lnTo>
                      <a:pt x="4383" y="0"/>
                    </a:lnTo>
                    <a:cubicBezTo>
                      <a:pt x="4408" y="319"/>
                      <a:pt x="4199" y="498"/>
                      <a:pt x="3958" y="630"/>
                    </a:cubicBezTo>
                    <a:cubicBezTo>
                      <a:pt x="3753" y="736"/>
                      <a:pt x="3537" y="817"/>
                      <a:pt x="3310" y="864"/>
                    </a:cubicBezTo>
                    <a:cubicBezTo>
                      <a:pt x="2812" y="967"/>
                      <a:pt x="2314" y="1073"/>
                      <a:pt x="1809" y="1124"/>
                    </a:cubicBezTo>
                    <a:cubicBezTo>
                      <a:pt x="1062" y="1197"/>
                      <a:pt x="461" y="919"/>
                      <a:pt x="59" y="264"/>
                    </a:cubicBezTo>
                    <a:cubicBezTo>
                      <a:pt x="33" y="223"/>
                      <a:pt x="18" y="176"/>
                      <a:pt x="7" y="128"/>
                    </a:cubicBezTo>
                    <a:cubicBezTo>
                      <a:pt x="4" y="84"/>
                      <a:pt x="0" y="44"/>
                      <a:pt x="7" y="0"/>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4" name="Google Shape;1277;p30">
                <a:extLst>
                  <a:ext uri="{FF2B5EF4-FFF2-40B4-BE49-F238E27FC236}">
                    <a16:creationId xmlns:a16="http://schemas.microsoft.com/office/drawing/2014/main" id="{534C6D26-943E-E246-D809-EF1E86D17345}"/>
                  </a:ext>
                </a:extLst>
              </p:cNvPr>
              <p:cNvSpPr/>
              <p:nvPr/>
            </p:nvSpPr>
            <p:spPr>
              <a:xfrm>
                <a:off x="3414675" y="2395950"/>
                <a:ext cx="317450" cy="447600"/>
              </a:xfrm>
              <a:custGeom>
                <a:avLst/>
                <a:gdLst/>
                <a:ahLst/>
                <a:cxnLst/>
                <a:rect l="l" t="t" r="r" b="b"/>
                <a:pathLst>
                  <a:path w="12698" h="17904" extrusionOk="0">
                    <a:moveTo>
                      <a:pt x="9032" y="16274"/>
                    </a:moveTo>
                    <a:cubicBezTo>
                      <a:pt x="9084" y="16220"/>
                      <a:pt x="9065" y="16227"/>
                      <a:pt x="9062" y="16242"/>
                    </a:cubicBezTo>
                    <a:cubicBezTo>
                      <a:pt x="8842" y="17124"/>
                      <a:pt x="8165" y="17464"/>
                      <a:pt x="7370" y="17629"/>
                    </a:cubicBezTo>
                    <a:cubicBezTo>
                      <a:pt x="6839" y="17735"/>
                      <a:pt x="6294" y="17783"/>
                      <a:pt x="5756" y="17845"/>
                    </a:cubicBezTo>
                    <a:cubicBezTo>
                      <a:pt x="5203" y="17904"/>
                      <a:pt x="4716" y="17706"/>
                      <a:pt x="4266" y="17413"/>
                    </a:cubicBezTo>
                    <a:cubicBezTo>
                      <a:pt x="3962" y="17215"/>
                      <a:pt x="3797" y="16908"/>
                      <a:pt x="3661" y="16582"/>
                    </a:cubicBezTo>
                    <a:cubicBezTo>
                      <a:pt x="3618" y="16479"/>
                      <a:pt x="3592" y="16366"/>
                      <a:pt x="3555" y="16245"/>
                    </a:cubicBezTo>
                    <a:cubicBezTo>
                      <a:pt x="3314" y="16183"/>
                      <a:pt x="3076" y="16128"/>
                      <a:pt x="2841" y="16055"/>
                    </a:cubicBezTo>
                    <a:cubicBezTo>
                      <a:pt x="2515" y="15956"/>
                      <a:pt x="2299" y="15751"/>
                      <a:pt x="2256" y="15396"/>
                    </a:cubicBezTo>
                    <a:cubicBezTo>
                      <a:pt x="2234" y="15216"/>
                      <a:pt x="2193" y="15037"/>
                      <a:pt x="2197" y="14858"/>
                    </a:cubicBezTo>
                    <a:cubicBezTo>
                      <a:pt x="2212" y="14264"/>
                      <a:pt x="2241" y="13675"/>
                      <a:pt x="2267" y="13082"/>
                    </a:cubicBezTo>
                    <a:cubicBezTo>
                      <a:pt x="2267" y="13016"/>
                      <a:pt x="2270" y="12950"/>
                      <a:pt x="2270" y="12884"/>
                    </a:cubicBezTo>
                    <a:cubicBezTo>
                      <a:pt x="2299" y="12119"/>
                      <a:pt x="2519" y="11482"/>
                      <a:pt x="3347" y="11273"/>
                    </a:cubicBezTo>
                    <a:cubicBezTo>
                      <a:pt x="3358" y="10742"/>
                      <a:pt x="3218" y="10563"/>
                      <a:pt x="2761" y="10435"/>
                    </a:cubicBezTo>
                    <a:cubicBezTo>
                      <a:pt x="2461" y="10351"/>
                      <a:pt x="2138" y="10296"/>
                      <a:pt x="1871" y="10146"/>
                    </a:cubicBezTo>
                    <a:cubicBezTo>
                      <a:pt x="890" y="9593"/>
                      <a:pt x="333" y="8733"/>
                      <a:pt x="172" y="7620"/>
                    </a:cubicBezTo>
                    <a:cubicBezTo>
                      <a:pt x="106" y="7166"/>
                      <a:pt x="33" y="6704"/>
                      <a:pt x="19" y="6247"/>
                    </a:cubicBezTo>
                    <a:cubicBezTo>
                      <a:pt x="0" y="5902"/>
                      <a:pt x="30" y="5555"/>
                      <a:pt x="110" y="5218"/>
                    </a:cubicBezTo>
                    <a:cubicBezTo>
                      <a:pt x="348" y="4277"/>
                      <a:pt x="516" y="3303"/>
                      <a:pt x="1143" y="2516"/>
                    </a:cubicBezTo>
                    <a:cubicBezTo>
                      <a:pt x="1527" y="2029"/>
                      <a:pt x="1930" y="1582"/>
                      <a:pt x="2464" y="1216"/>
                    </a:cubicBezTo>
                    <a:cubicBezTo>
                      <a:pt x="3087" y="788"/>
                      <a:pt x="3771" y="579"/>
                      <a:pt x="4474" y="440"/>
                    </a:cubicBezTo>
                    <a:cubicBezTo>
                      <a:pt x="6016" y="136"/>
                      <a:pt x="7586" y="1"/>
                      <a:pt x="9124" y="422"/>
                    </a:cubicBezTo>
                    <a:cubicBezTo>
                      <a:pt x="9948" y="645"/>
                      <a:pt x="10698" y="1051"/>
                      <a:pt x="11291" y="1721"/>
                    </a:cubicBezTo>
                    <a:cubicBezTo>
                      <a:pt x="12295" y="2860"/>
                      <a:pt x="12697" y="4178"/>
                      <a:pt x="12646" y="5679"/>
                    </a:cubicBezTo>
                    <a:cubicBezTo>
                      <a:pt x="12628" y="6221"/>
                      <a:pt x="12562" y="6759"/>
                      <a:pt x="12441" y="7290"/>
                    </a:cubicBezTo>
                    <a:cubicBezTo>
                      <a:pt x="12254" y="8132"/>
                      <a:pt x="11797" y="8831"/>
                      <a:pt x="11215" y="9457"/>
                    </a:cubicBezTo>
                    <a:cubicBezTo>
                      <a:pt x="10980" y="9706"/>
                      <a:pt x="10713" y="9882"/>
                      <a:pt x="10380" y="9959"/>
                    </a:cubicBezTo>
                    <a:cubicBezTo>
                      <a:pt x="10219" y="9996"/>
                      <a:pt x="10061" y="10047"/>
                      <a:pt x="9904" y="10091"/>
                    </a:cubicBezTo>
                    <a:cubicBezTo>
                      <a:pt x="9453" y="10219"/>
                      <a:pt x="9395" y="10296"/>
                      <a:pt x="9428" y="10746"/>
                    </a:cubicBezTo>
                    <a:cubicBezTo>
                      <a:pt x="9446" y="11024"/>
                      <a:pt x="9527" y="11240"/>
                      <a:pt x="9805" y="11423"/>
                    </a:cubicBezTo>
                    <a:cubicBezTo>
                      <a:pt x="10303" y="11757"/>
                      <a:pt x="10464" y="12317"/>
                      <a:pt x="10486" y="12895"/>
                    </a:cubicBezTo>
                    <a:cubicBezTo>
                      <a:pt x="10508" y="13518"/>
                      <a:pt x="10486" y="14147"/>
                      <a:pt x="10479" y="14773"/>
                    </a:cubicBezTo>
                    <a:cubicBezTo>
                      <a:pt x="10471" y="15242"/>
                      <a:pt x="10318" y="15659"/>
                      <a:pt x="9911" y="15916"/>
                    </a:cubicBezTo>
                    <a:cubicBezTo>
                      <a:pt x="9684" y="16062"/>
                      <a:pt x="9410" y="16124"/>
                      <a:pt x="9032" y="16274"/>
                    </a:cubicBezTo>
                    <a:close/>
                    <a:moveTo>
                      <a:pt x="8919" y="11123"/>
                    </a:moveTo>
                    <a:cubicBezTo>
                      <a:pt x="8937" y="10918"/>
                      <a:pt x="8967" y="10742"/>
                      <a:pt x="8963" y="10567"/>
                    </a:cubicBezTo>
                    <a:cubicBezTo>
                      <a:pt x="8956" y="9999"/>
                      <a:pt x="9073" y="9827"/>
                      <a:pt x="9607" y="9673"/>
                    </a:cubicBezTo>
                    <a:cubicBezTo>
                      <a:pt x="9750" y="9633"/>
                      <a:pt x="9904" y="9629"/>
                      <a:pt x="10039" y="9571"/>
                    </a:cubicBezTo>
                    <a:cubicBezTo>
                      <a:pt x="10310" y="9461"/>
                      <a:pt x="10618" y="9377"/>
                      <a:pt x="10826" y="9190"/>
                    </a:cubicBezTo>
                    <a:cubicBezTo>
                      <a:pt x="11438" y="8645"/>
                      <a:pt x="11874" y="7975"/>
                      <a:pt x="12079" y="7166"/>
                    </a:cubicBezTo>
                    <a:cubicBezTo>
                      <a:pt x="12368" y="6012"/>
                      <a:pt x="12306" y="4870"/>
                      <a:pt x="11972" y="3746"/>
                    </a:cubicBezTo>
                    <a:cubicBezTo>
                      <a:pt x="11723" y="2908"/>
                      <a:pt x="11247" y="2183"/>
                      <a:pt x="10537" y="1663"/>
                    </a:cubicBezTo>
                    <a:cubicBezTo>
                      <a:pt x="9783" y="1106"/>
                      <a:pt x="8908" y="813"/>
                      <a:pt x="7971" y="729"/>
                    </a:cubicBezTo>
                    <a:cubicBezTo>
                      <a:pt x="6506" y="594"/>
                      <a:pt x="5027" y="755"/>
                      <a:pt x="3625" y="1198"/>
                    </a:cubicBezTo>
                    <a:cubicBezTo>
                      <a:pt x="3347" y="1282"/>
                      <a:pt x="3043" y="1377"/>
                      <a:pt x="2819" y="1549"/>
                    </a:cubicBezTo>
                    <a:cubicBezTo>
                      <a:pt x="2406" y="1872"/>
                      <a:pt x="1988" y="2190"/>
                      <a:pt x="1666" y="2618"/>
                    </a:cubicBezTo>
                    <a:cubicBezTo>
                      <a:pt x="1260" y="3164"/>
                      <a:pt x="868" y="3709"/>
                      <a:pt x="798" y="4416"/>
                    </a:cubicBezTo>
                    <a:cubicBezTo>
                      <a:pt x="784" y="4544"/>
                      <a:pt x="722" y="4669"/>
                      <a:pt x="696" y="4797"/>
                    </a:cubicBezTo>
                    <a:cubicBezTo>
                      <a:pt x="604" y="5243"/>
                      <a:pt x="469" y="5694"/>
                      <a:pt x="454" y="6148"/>
                    </a:cubicBezTo>
                    <a:cubicBezTo>
                      <a:pt x="436" y="6602"/>
                      <a:pt x="520" y="7067"/>
                      <a:pt x="597" y="7521"/>
                    </a:cubicBezTo>
                    <a:cubicBezTo>
                      <a:pt x="762" y="8473"/>
                      <a:pt x="1165" y="9278"/>
                      <a:pt x="2080" y="9725"/>
                    </a:cubicBezTo>
                    <a:cubicBezTo>
                      <a:pt x="2340" y="9849"/>
                      <a:pt x="2640" y="9908"/>
                      <a:pt x="2926" y="9977"/>
                    </a:cubicBezTo>
                    <a:cubicBezTo>
                      <a:pt x="3493" y="10113"/>
                      <a:pt x="3804" y="10442"/>
                      <a:pt x="3885" y="11017"/>
                    </a:cubicBezTo>
                    <a:cubicBezTo>
                      <a:pt x="3899" y="11109"/>
                      <a:pt x="3921" y="11200"/>
                      <a:pt x="3947" y="11328"/>
                    </a:cubicBezTo>
                    <a:cubicBezTo>
                      <a:pt x="5602" y="11145"/>
                      <a:pt x="7249" y="11321"/>
                      <a:pt x="8919" y="11123"/>
                    </a:cubicBezTo>
                    <a:close/>
                    <a:moveTo>
                      <a:pt x="9904" y="12610"/>
                    </a:moveTo>
                    <a:cubicBezTo>
                      <a:pt x="9853" y="11874"/>
                      <a:pt x="9604" y="11621"/>
                      <a:pt x="8970" y="11625"/>
                    </a:cubicBezTo>
                    <a:cubicBezTo>
                      <a:pt x="8560" y="11625"/>
                      <a:pt x="8150" y="11683"/>
                      <a:pt x="7740" y="11687"/>
                    </a:cubicBezTo>
                    <a:cubicBezTo>
                      <a:pt x="6773" y="11698"/>
                      <a:pt x="5803" y="11683"/>
                      <a:pt x="4833" y="11702"/>
                    </a:cubicBezTo>
                    <a:cubicBezTo>
                      <a:pt x="4375" y="11716"/>
                      <a:pt x="3918" y="11757"/>
                      <a:pt x="3464" y="11819"/>
                    </a:cubicBezTo>
                    <a:cubicBezTo>
                      <a:pt x="3175" y="11855"/>
                      <a:pt x="2937" y="11980"/>
                      <a:pt x="2874" y="12339"/>
                    </a:cubicBezTo>
                    <a:cubicBezTo>
                      <a:pt x="5221" y="12514"/>
                      <a:pt x="7542" y="12558"/>
                      <a:pt x="9904" y="12610"/>
                    </a:cubicBezTo>
                    <a:close/>
                    <a:moveTo>
                      <a:pt x="2735" y="14726"/>
                    </a:moveTo>
                    <a:cubicBezTo>
                      <a:pt x="3090" y="14762"/>
                      <a:pt x="3412" y="14821"/>
                      <a:pt x="3735" y="14817"/>
                    </a:cubicBezTo>
                    <a:cubicBezTo>
                      <a:pt x="4540" y="14817"/>
                      <a:pt x="5346" y="14784"/>
                      <a:pt x="6151" y="14766"/>
                    </a:cubicBezTo>
                    <a:cubicBezTo>
                      <a:pt x="7103" y="14751"/>
                      <a:pt x="8059" y="14737"/>
                      <a:pt x="9014" y="14729"/>
                    </a:cubicBezTo>
                    <a:cubicBezTo>
                      <a:pt x="9358" y="14726"/>
                      <a:pt x="9699" y="14718"/>
                      <a:pt x="10076" y="14543"/>
                    </a:cubicBezTo>
                    <a:cubicBezTo>
                      <a:pt x="10050" y="14367"/>
                      <a:pt x="10025" y="14188"/>
                      <a:pt x="9995" y="13994"/>
                    </a:cubicBezTo>
                    <a:cubicBezTo>
                      <a:pt x="9010" y="13994"/>
                      <a:pt x="8073" y="13983"/>
                      <a:pt x="7140" y="13997"/>
                    </a:cubicBezTo>
                    <a:cubicBezTo>
                      <a:pt x="6536" y="14005"/>
                      <a:pt x="5931" y="14063"/>
                      <a:pt x="5324" y="14078"/>
                    </a:cubicBezTo>
                    <a:cubicBezTo>
                      <a:pt x="4654" y="14092"/>
                      <a:pt x="3984" y="14078"/>
                      <a:pt x="3314" y="14092"/>
                    </a:cubicBezTo>
                    <a:cubicBezTo>
                      <a:pt x="3127" y="14100"/>
                      <a:pt x="2937" y="14180"/>
                      <a:pt x="2735" y="14232"/>
                    </a:cubicBezTo>
                    <a:close/>
                    <a:moveTo>
                      <a:pt x="2764" y="13671"/>
                    </a:moveTo>
                    <a:lnTo>
                      <a:pt x="3936" y="13671"/>
                    </a:lnTo>
                    <a:cubicBezTo>
                      <a:pt x="5371" y="13664"/>
                      <a:pt x="6806" y="13660"/>
                      <a:pt x="8242" y="13638"/>
                    </a:cubicBezTo>
                    <a:cubicBezTo>
                      <a:pt x="8802" y="13631"/>
                      <a:pt x="9362" y="13587"/>
                      <a:pt x="9922" y="13554"/>
                    </a:cubicBezTo>
                    <a:cubicBezTo>
                      <a:pt x="9966" y="13554"/>
                      <a:pt x="10006" y="13518"/>
                      <a:pt x="10076" y="13488"/>
                    </a:cubicBezTo>
                    <a:cubicBezTo>
                      <a:pt x="10058" y="13360"/>
                      <a:pt x="10043" y="13239"/>
                      <a:pt x="10021" y="13093"/>
                    </a:cubicBezTo>
                    <a:cubicBezTo>
                      <a:pt x="9475" y="13049"/>
                      <a:pt x="8956" y="13001"/>
                      <a:pt x="8432" y="12976"/>
                    </a:cubicBezTo>
                    <a:cubicBezTo>
                      <a:pt x="8037" y="12954"/>
                      <a:pt x="7641" y="12972"/>
                      <a:pt x="7246" y="12957"/>
                    </a:cubicBezTo>
                    <a:cubicBezTo>
                      <a:pt x="6605" y="12939"/>
                      <a:pt x="5968" y="12903"/>
                      <a:pt x="5331" y="12884"/>
                    </a:cubicBezTo>
                    <a:cubicBezTo>
                      <a:pt x="4752" y="12866"/>
                      <a:pt x="4174" y="12888"/>
                      <a:pt x="3599" y="12848"/>
                    </a:cubicBezTo>
                    <a:cubicBezTo>
                      <a:pt x="3317" y="12829"/>
                      <a:pt x="3050" y="12818"/>
                      <a:pt x="2764" y="12921"/>
                    </a:cubicBezTo>
                    <a:close/>
                    <a:moveTo>
                      <a:pt x="9988" y="15136"/>
                    </a:moveTo>
                    <a:cubicBezTo>
                      <a:pt x="9248" y="15136"/>
                      <a:pt x="8549" y="15121"/>
                      <a:pt x="7846" y="15140"/>
                    </a:cubicBezTo>
                    <a:cubicBezTo>
                      <a:pt x="6927" y="15161"/>
                      <a:pt x="6008" y="15220"/>
                      <a:pt x="5089" y="15238"/>
                    </a:cubicBezTo>
                    <a:cubicBezTo>
                      <a:pt x="4449" y="15253"/>
                      <a:pt x="3808" y="15227"/>
                      <a:pt x="3167" y="15224"/>
                    </a:cubicBezTo>
                    <a:cubicBezTo>
                      <a:pt x="3024" y="15224"/>
                      <a:pt x="2874" y="15205"/>
                      <a:pt x="2772" y="15348"/>
                    </a:cubicBezTo>
                    <a:cubicBezTo>
                      <a:pt x="2863" y="15586"/>
                      <a:pt x="3068" y="15626"/>
                      <a:pt x="3259" y="15667"/>
                    </a:cubicBezTo>
                    <a:cubicBezTo>
                      <a:pt x="3497" y="15714"/>
                      <a:pt x="3742" y="15747"/>
                      <a:pt x="3991" y="15758"/>
                    </a:cubicBezTo>
                    <a:cubicBezTo>
                      <a:pt x="4976" y="15791"/>
                      <a:pt x="5964" y="15842"/>
                      <a:pt x="6953" y="15824"/>
                    </a:cubicBezTo>
                    <a:cubicBezTo>
                      <a:pt x="7755" y="15810"/>
                      <a:pt x="8560" y="15711"/>
                      <a:pt x="9362" y="15637"/>
                    </a:cubicBezTo>
                    <a:cubicBezTo>
                      <a:pt x="9655" y="15608"/>
                      <a:pt x="9878" y="15465"/>
                      <a:pt x="9988" y="15136"/>
                    </a:cubicBezTo>
                    <a:close/>
                    <a:moveTo>
                      <a:pt x="4148" y="16267"/>
                    </a:moveTo>
                    <a:cubicBezTo>
                      <a:pt x="4141" y="16311"/>
                      <a:pt x="4141" y="16351"/>
                      <a:pt x="4148" y="16395"/>
                    </a:cubicBezTo>
                    <a:cubicBezTo>
                      <a:pt x="4156" y="16443"/>
                      <a:pt x="4174" y="16490"/>
                      <a:pt x="4196" y="16531"/>
                    </a:cubicBezTo>
                    <a:cubicBezTo>
                      <a:pt x="4602" y="17186"/>
                      <a:pt x="5203" y="17464"/>
                      <a:pt x="5950" y="17391"/>
                    </a:cubicBezTo>
                    <a:cubicBezTo>
                      <a:pt x="6451" y="17340"/>
                      <a:pt x="6953" y="17234"/>
                      <a:pt x="7451" y="17131"/>
                    </a:cubicBezTo>
                    <a:cubicBezTo>
                      <a:pt x="7674" y="17084"/>
                      <a:pt x="7894" y="17003"/>
                      <a:pt x="8095" y="16897"/>
                    </a:cubicBezTo>
                    <a:cubicBezTo>
                      <a:pt x="8337" y="16765"/>
                      <a:pt x="8546" y="16586"/>
                      <a:pt x="8524" y="16267"/>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5" name="Google Shape;1278;p30">
                <a:extLst>
                  <a:ext uri="{FF2B5EF4-FFF2-40B4-BE49-F238E27FC236}">
                    <a16:creationId xmlns:a16="http://schemas.microsoft.com/office/drawing/2014/main" id="{AFF96287-E7D9-5198-B919-79196616DDD4}"/>
                  </a:ext>
                </a:extLst>
              </p:cNvPr>
              <p:cNvSpPr/>
              <p:nvPr/>
            </p:nvSpPr>
            <p:spPr>
              <a:xfrm>
                <a:off x="3477175" y="2504450"/>
                <a:ext cx="186675" cy="157525"/>
              </a:xfrm>
              <a:custGeom>
                <a:avLst/>
                <a:gdLst/>
                <a:ahLst/>
                <a:cxnLst/>
                <a:rect l="l" t="t" r="r" b="b"/>
                <a:pathLst>
                  <a:path w="7467" h="6301" extrusionOk="0">
                    <a:moveTo>
                      <a:pt x="5317" y="1874"/>
                    </a:moveTo>
                    <a:lnTo>
                      <a:pt x="5317" y="1874"/>
                    </a:lnTo>
                    <a:cubicBezTo>
                      <a:pt x="5317" y="1890"/>
                      <a:pt x="5316" y="1900"/>
                      <a:pt x="5315" y="1900"/>
                    </a:cubicBezTo>
                    <a:cubicBezTo>
                      <a:pt x="5315" y="1900"/>
                      <a:pt x="5315" y="1892"/>
                      <a:pt x="5317" y="1874"/>
                    </a:cubicBezTo>
                    <a:close/>
                    <a:moveTo>
                      <a:pt x="4874" y="2476"/>
                    </a:moveTo>
                    <a:lnTo>
                      <a:pt x="4874" y="2476"/>
                    </a:lnTo>
                    <a:cubicBezTo>
                      <a:pt x="4867" y="2480"/>
                      <a:pt x="4862" y="2482"/>
                      <a:pt x="4862" y="2482"/>
                    </a:cubicBezTo>
                    <a:cubicBezTo>
                      <a:pt x="4862" y="2482"/>
                      <a:pt x="4864" y="2481"/>
                      <a:pt x="4870" y="2478"/>
                    </a:cubicBezTo>
                    <a:cubicBezTo>
                      <a:pt x="4872" y="2477"/>
                      <a:pt x="4873" y="2477"/>
                      <a:pt x="4874" y="2476"/>
                    </a:cubicBezTo>
                    <a:close/>
                    <a:moveTo>
                      <a:pt x="4947" y="1037"/>
                    </a:moveTo>
                    <a:lnTo>
                      <a:pt x="4947" y="1037"/>
                    </a:lnTo>
                    <a:cubicBezTo>
                      <a:pt x="4959" y="1050"/>
                      <a:pt x="4971" y="1062"/>
                      <a:pt x="4984" y="1076"/>
                    </a:cubicBezTo>
                    <a:cubicBezTo>
                      <a:pt x="5009" y="1105"/>
                      <a:pt x="5035" y="1134"/>
                      <a:pt x="5061" y="1163"/>
                    </a:cubicBezTo>
                    <a:cubicBezTo>
                      <a:pt x="5067" y="1170"/>
                      <a:pt x="5074" y="1179"/>
                      <a:pt x="5079" y="1185"/>
                    </a:cubicBezTo>
                    <a:lnTo>
                      <a:pt x="5079" y="1185"/>
                    </a:lnTo>
                    <a:cubicBezTo>
                      <a:pt x="5091" y="1202"/>
                      <a:pt x="5103" y="1218"/>
                      <a:pt x="5112" y="1233"/>
                    </a:cubicBezTo>
                    <a:cubicBezTo>
                      <a:pt x="5156" y="1295"/>
                      <a:pt x="5196" y="1361"/>
                      <a:pt x="5229" y="1427"/>
                    </a:cubicBezTo>
                    <a:cubicBezTo>
                      <a:pt x="5240" y="1445"/>
                      <a:pt x="5247" y="1464"/>
                      <a:pt x="5255" y="1482"/>
                    </a:cubicBezTo>
                    <a:cubicBezTo>
                      <a:pt x="5257" y="1487"/>
                      <a:pt x="5258" y="1488"/>
                      <a:pt x="5258" y="1488"/>
                    </a:cubicBezTo>
                    <a:cubicBezTo>
                      <a:pt x="5258" y="1488"/>
                      <a:pt x="5258" y="1488"/>
                      <a:pt x="5258" y="1488"/>
                    </a:cubicBezTo>
                    <a:lnTo>
                      <a:pt x="5258" y="1488"/>
                    </a:lnTo>
                    <a:cubicBezTo>
                      <a:pt x="5258" y="1488"/>
                      <a:pt x="5258" y="1489"/>
                      <a:pt x="5258" y="1489"/>
                    </a:cubicBezTo>
                    <a:cubicBezTo>
                      <a:pt x="5269" y="1526"/>
                      <a:pt x="5284" y="1562"/>
                      <a:pt x="5295" y="1599"/>
                    </a:cubicBezTo>
                    <a:cubicBezTo>
                      <a:pt x="5306" y="1639"/>
                      <a:pt x="5310" y="1665"/>
                      <a:pt x="5317" y="1702"/>
                    </a:cubicBezTo>
                    <a:cubicBezTo>
                      <a:pt x="5317" y="1702"/>
                      <a:pt x="5317" y="1702"/>
                      <a:pt x="5317" y="1702"/>
                    </a:cubicBezTo>
                    <a:lnTo>
                      <a:pt x="5317" y="1702"/>
                    </a:lnTo>
                    <a:cubicBezTo>
                      <a:pt x="5317" y="1704"/>
                      <a:pt x="5317" y="1706"/>
                      <a:pt x="5317" y="1709"/>
                    </a:cubicBezTo>
                    <a:cubicBezTo>
                      <a:pt x="5317" y="1731"/>
                      <a:pt x="5321" y="1749"/>
                      <a:pt x="5321" y="1771"/>
                    </a:cubicBezTo>
                    <a:cubicBezTo>
                      <a:pt x="5321" y="1804"/>
                      <a:pt x="5321" y="1837"/>
                      <a:pt x="5317" y="1870"/>
                    </a:cubicBezTo>
                    <a:cubicBezTo>
                      <a:pt x="5317" y="1871"/>
                      <a:pt x="5317" y="1873"/>
                      <a:pt x="5317" y="1874"/>
                    </a:cubicBezTo>
                    <a:lnTo>
                      <a:pt x="5317" y="1874"/>
                    </a:lnTo>
                    <a:cubicBezTo>
                      <a:pt x="5313" y="1896"/>
                      <a:pt x="5313" y="1914"/>
                      <a:pt x="5306" y="1936"/>
                    </a:cubicBezTo>
                    <a:cubicBezTo>
                      <a:pt x="5299" y="1969"/>
                      <a:pt x="5291" y="2002"/>
                      <a:pt x="5280" y="2031"/>
                    </a:cubicBezTo>
                    <a:cubicBezTo>
                      <a:pt x="5275" y="2041"/>
                      <a:pt x="5264" y="2068"/>
                      <a:pt x="5265" y="2068"/>
                    </a:cubicBezTo>
                    <a:cubicBezTo>
                      <a:pt x="5265" y="2068"/>
                      <a:pt x="5265" y="2068"/>
                      <a:pt x="5265" y="2068"/>
                    </a:cubicBezTo>
                    <a:lnTo>
                      <a:pt x="5265" y="2068"/>
                    </a:lnTo>
                    <a:cubicBezTo>
                      <a:pt x="5260" y="2078"/>
                      <a:pt x="5255" y="2088"/>
                      <a:pt x="5251" y="2097"/>
                    </a:cubicBezTo>
                    <a:cubicBezTo>
                      <a:pt x="5233" y="2130"/>
                      <a:pt x="5214" y="2159"/>
                      <a:pt x="5192" y="2188"/>
                    </a:cubicBezTo>
                    <a:cubicBezTo>
                      <a:pt x="5190" y="2194"/>
                      <a:pt x="5172" y="2218"/>
                      <a:pt x="5167" y="2225"/>
                    </a:cubicBezTo>
                    <a:lnTo>
                      <a:pt x="5167" y="2225"/>
                    </a:lnTo>
                    <a:cubicBezTo>
                      <a:pt x="5156" y="2237"/>
                      <a:pt x="5138" y="2257"/>
                      <a:pt x="5134" y="2262"/>
                    </a:cubicBezTo>
                    <a:cubicBezTo>
                      <a:pt x="5108" y="2295"/>
                      <a:pt x="5079" y="2324"/>
                      <a:pt x="5046" y="2350"/>
                    </a:cubicBezTo>
                    <a:cubicBezTo>
                      <a:pt x="5031" y="2364"/>
                      <a:pt x="5017" y="2379"/>
                      <a:pt x="5002" y="2390"/>
                    </a:cubicBezTo>
                    <a:lnTo>
                      <a:pt x="4969" y="2419"/>
                    </a:lnTo>
                    <a:cubicBezTo>
                      <a:pt x="4967" y="2421"/>
                      <a:pt x="4963" y="2423"/>
                      <a:pt x="4958" y="2426"/>
                    </a:cubicBezTo>
                    <a:cubicBezTo>
                      <a:pt x="4940" y="2437"/>
                      <a:pt x="4922" y="2448"/>
                      <a:pt x="4903" y="2459"/>
                    </a:cubicBezTo>
                    <a:cubicBezTo>
                      <a:pt x="4900" y="2463"/>
                      <a:pt x="4886" y="2470"/>
                      <a:pt x="4876" y="2475"/>
                    </a:cubicBezTo>
                    <a:lnTo>
                      <a:pt x="4876" y="2475"/>
                    </a:lnTo>
                    <a:cubicBezTo>
                      <a:pt x="4867" y="2478"/>
                      <a:pt x="4846" y="2486"/>
                      <a:pt x="4841" y="2489"/>
                    </a:cubicBezTo>
                    <a:cubicBezTo>
                      <a:pt x="4834" y="2489"/>
                      <a:pt x="4826" y="2492"/>
                      <a:pt x="4819" y="2492"/>
                    </a:cubicBezTo>
                    <a:lnTo>
                      <a:pt x="4794" y="2492"/>
                    </a:lnTo>
                    <a:cubicBezTo>
                      <a:pt x="4792" y="2491"/>
                      <a:pt x="4790" y="2490"/>
                      <a:pt x="4790" y="2489"/>
                    </a:cubicBezTo>
                    <a:cubicBezTo>
                      <a:pt x="4790" y="2489"/>
                      <a:pt x="4786" y="2487"/>
                      <a:pt x="4783" y="2485"/>
                    </a:cubicBezTo>
                    <a:lnTo>
                      <a:pt x="4783" y="2485"/>
                    </a:lnTo>
                    <a:cubicBezTo>
                      <a:pt x="4773" y="2475"/>
                      <a:pt x="4767" y="2466"/>
                      <a:pt x="4757" y="2456"/>
                    </a:cubicBezTo>
                    <a:cubicBezTo>
                      <a:pt x="4756" y="2455"/>
                      <a:pt x="4755" y="2454"/>
                      <a:pt x="4754" y="2453"/>
                    </a:cubicBezTo>
                    <a:lnTo>
                      <a:pt x="4754" y="2453"/>
                    </a:lnTo>
                    <a:cubicBezTo>
                      <a:pt x="4753" y="2453"/>
                      <a:pt x="4753" y="2452"/>
                      <a:pt x="4753" y="2452"/>
                    </a:cubicBezTo>
                    <a:cubicBezTo>
                      <a:pt x="4746" y="2437"/>
                      <a:pt x="4735" y="2423"/>
                      <a:pt x="4727" y="2408"/>
                    </a:cubicBezTo>
                    <a:cubicBezTo>
                      <a:pt x="4720" y="2394"/>
                      <a:pt x="4720" y="2394"/>
                      <a:pt x="4716" y="2383"/>
                    </a:cubicBezTo>
                    <a:cubicBezTo>
                      <a:pt x="4715" y="2380"/>
                      <a:pt x="4714" y="2378"/>
                      <a:pt x="4713" y="2377"/>
                    </a:cubicBezTo>
                    <a:lnTo>
                      <a:pt x="4713" y="2377"/>
                    </a:lnTo>
                    <a:cubicBezTo>
                      <a:pt x="4700" y="2344"/>
                      <a:pt x="4690" y="2313"/>
                      <a:pt x="4684" y="2276"/>
                    </a:cubicBezTo>
                    <a:cubicBezTo>
                      <a:pt x="4680" y="2262"/>
                      <a:pt x="4676" y="2243"/>
                      <a:pt x="4673" y="2225"/>
                    </a:cubicBezTo>
                    <a:lnTo>
                      <a:pt x="4669" y="2192"/>
                    </a:lnTo>
                    <a:cubicBezTo>
                      <a:pt x="4669" y="2192"/>
                      <a:pt x="4669" y="2192"/>
                      <a:pt x="4669" y="2192"/>
                    </a:cubicBezTo>
                    <a:lnTo>
                      <a:pt x="4669" y="2192"/>
                    </a:lnTo>
                    <a:cubicBezTo>
                      <a:pt x="4669" y="2190"/>
                      <a:pt x="4669" y="2188"/>
                      <a:pt x="4669" y="2185"/>
                    </a:cubicBezTo>
                    <a:cubicBezTo>
                      <a:pt x="4658" y="2090"/>
                      <a:pt x="4658" y="1991"/>
                      <a:pt x="4662" y="1896"/>
                    </a:cubicBezTo>
                    <a:cubicBezTo>
                      <a:pt x="4662" y="1870"/>
                      <a:pt x="4669" y="1841"/>
                      <a:pt x="4669" y="1811"/>
                    </a:cubicBezTo>
                    <a:lnTo>
                      <a:pt x="4673" y="1778"/>
                    </a:lnTo>
                    <a:lnTo>
                      <a:pt x="4673" y="1778"/>
                    </a:lnTo>
                    <a:cubicBezTo>
                      <a:pt x="4671" y="1793"/>
                      <a:pt x="4671" y="1798"/>
                      <a:pt x="4671" y="1798"/>
                    </a:cubicBezTo>
                    <a:cubicBezTo>
                      <a:pt x="4671" y="1798"/>
                      <a:pt x="4673" y="1783"/>
                      <a:pt x="4673" y="1778"/>
                    </a:cubicBezTo>
                    <a:lnTo>
                      <a:pt x="4673" y="1778"/>
                    </a:lnTo>
                    <a:lnTo>
                      <a:pt x="4673" y="1778"/>
                    </a:lnTo>
                    <a:cubicBezTo>
                      <a:pt x="4684" y="1724"/>
                      <a:pt x="4695" y="1665"/>
                      <a:pt x="4706" y="1606"/>
                    </a:cubicBezTo>
                    <a:cubicBezTo>
                      <a:pt x="4748" y="1404"/>
                      <a:pt x="4829" y="1209"/>
                      <a:pt x="4947" y="1037"/>
                    </a:cubicBezTo>
                    <a:close/>
                    <a:moveTo>
                      <a:pt x="4790" y="2492"/>
                    </a:moveTo>
                    <a:cubicBezTo>
                      <a:pt x="4790" y="2492"/>
                      <a:pt x="4790" y="2492"/>
                      <a:pt x="4790" y="2492"/>
                    </a:cubicBezTo>
                    <a:lnTo>
                      <a:pt x="4790" y="2492"/>
                    </a:lnTo>
                    <a:cubicBezTo>
                      <a:pt x="4797" y="2495"/>
                      <a:pt x="4801" y="2497"/>
                      <a:pt x="4803" y="2498"/>
                    </a:cubicBezTo>
                    <a:lnTo>
                      <a:pt x="4803" y="2498"/>
                    </a:lnTo>
                    <a:cubicBezTo>
                      <a:pt x="4800" y="2497"/>
                      <a:pt x="4795" y="2495"/>
                      <a:pt x="4790" y="2492"/>
                    </a:cubicBezTo>
                    <a:close/>
                    <a:moveTo>
                      <a:pt x="4794" y="2493"/>
                    </a:moveTo>
                    <a:lnTo>
                      <a:pt x="4794" y="2493"/>
                    </a:lnTo>
                    <a:cubicBezTo>
                      <a:pt x="4805" y="2493"/>
                      <a:pt x="4811" y="2495"/>
                      <a:pt x="4812" y="2497"/>
                    </a:cubicBezTo>
                    <a:lnTo>
                      <a:pt x="4812" y="2497"/>
                    </a:lnTo>
                    <a:cubicBezTo>
                      <a:pt x="4812" y="2498"/>
                      <a:pt x="4812" y="2498"/>
                      <a:pt x="4812" y="2499"/>
                    </a:cubicBezTo>
                    <a:lnTo>
                      <a:pt x="4812" y="2499"/>
                    </a:lnTo>
                    <a:cubicBezTo>
                      <a:pt x="4811" y="2499"/>
                      <a:pt x="4811" y="2499"/>
                      <a:pt x="4810" y="2499"/>
                    </a:cubicBezTo>
                    <a:cubicBezTo>
                      <a:pt x="4809" y="2499"/>
                      <a:pt x="4807" y="2499"/>
                      <a:pt x="4805" y="2498"/>
                    </a:cubicBezTo>
                    <a:lnTo>
                      <a:pt x="4805" y="2498"/>
                    </a:lnTo>
                    <a:cubicBezTo>
                      <a:pt x="4803" y="2497"/>
                      <a:pt x="4798" y="2495"/>
                      <a:pt x="4794" y="2493"/>
                    </a:cubicBezTo>
                    <a:close/>
                    <a:moveTo>
                      <a:pt x="2490" y="882"/>
                    </a:moveTo>
                    <a:cubicBezTo>
                      <a:pt x="2764" y="1198"/>
                      <a:pt x="2868" y="1660"/>
                      <a:pt x="2827" y="2079"/>
                    </a:cubicBezTo>
                    <a:cubicBezTo>
                      <a:pt x="2816" y="2203"/>
                      <a:pt x="2787" y="2324"/>
                      <a:pt x="2743" y="2437"/>
                    </a:cubicBezTo>
                    <a:cubicBezTo>
                      <a:pt x="2714" y="2518"/>
                      <a:pt x="2670" y="2591"/>
                      <a:pt x="2608" y="2650"/>
                    </a:cubicBezTo>
                    <a:lnTo>
                      <a:pt x="2582" y="2672"/>
                    </a:lnTo>
                    <a:cubicBezTo>
                      <a:pt x="2567" y="2679"/>
                      <a:pt x="2553" y="2686"/>
                      <a:pt x="2538" y="2697"/>
                    </a:cubicBezTo>
                    <a:cubicBezTo>
                      <a:pt x="2534" y="2700"/>
                      <a:pt x="2531" y="2702"/>
                      <a:pt x="2529" y="2703"/>
                    </a:cubicBezTo>
                    <a:lnTo>
                      <a:pt x="2529" y="2703"/>
                    </a:lnTo>
                    <a:cubicBezTo>
                      <a:pt x="2526" y="2703"/>
                      <a:pt x="2522" y="2704"/>
                      <a:pt x="2516" y="2705"/>
                    </a:cubicBezTo>
                    <a:cubicBezTo>
                      <a:pt x="2498" y="2708"/>
                      <a:pt x="2443" y="2712"/>
                      <a:pt x="2498" y="2712"/>
                    </a:cubicBezTo>
                    <a:lnTo>
                      <a:pt x="2447" y="2712"/>
                    </a:lnTo>
                    <a:cubicBezTo>
                      <a:pt x="2443" y="2712"/>
                      <a:pt x="2441" y="2713"/>
                      <a:pt x="2439" y="2713"/>
                    </a:cubicBezTo>
                    <a:lnTo>
                      <a:pt x="2439" y="2713"/>
                    </a:lnTo>
                    <a:cubicBezTo>
                      <a:pt x="2438" y="2713"/>
                      <a:pt x="2437" y="2712"/>
                      <a:pt x="2436" y="2712"/>
                    </a:cubicBezTo>
                    <a:lnTo>
                      <a:pt x="2391" y="2698"/>
                    </a:lnTo>
                    <a:lnTo>
                      <a:pt x="2391" y="2698"/>
                    </a:lnTo>
                    <a:cubicBezTo>
                      <a:pt x="2381" y="2693"/>
                      <a:pt x="2372" y="2689"/>
                      <a:pt x="2362" y="2683"/>
                    </a:cubicBezTo>
                    <a:cubicBezTo>
                      <a:pt x="2350" y="2676"/>
                      <a:pt x="2333" y="2663"/>
                      <a:pt x="2334" y="2663"/>
                    </a:cubicBezTo>
                    <a:lnTo>
                      <a:pt x="2334" y="2663"/>
                    </a:lnTo>
                    <a:cubicBezTo>
                      <a:pt x="2334" y="2663"/>
                      <a:pt x="2339" y="2667"/>
                      <a:pt x="2351" y="2675"/>
                    </a:cubicBezTo>
                    <a:cubicBezTo>
                      <a:pt x="2333" y="2661"/>
                      <a:pt x="2315" y="2646"/>
                      <a:pt x="2300" y="2631"/>
                    </a:cubicBezTo>
                    <a:cubicBezTo>
                      <a:pt x="2293" y="2621"/>
                      <a:pt x="2278" y="2603"/>
                      <a:pt x="2277" y="2603"/>
                    </a:cubicBezTo>
                    <a:lnTo>
                      <a:pt x="2277" y="2603"/>
                    </a:lnTo>
                    <a:cubicBezTo>
                      <a:pt x="2276" y="2603"/>
                      <a:pt x="2279" y="2607"/>
                      <a:pt x="2285" y="2617"/>
                    </a:cubicBezTo>
                    <a:cubicBezTo>
                      <a:pt x="2271" y="2595"/>
                      <a:pt x="2252" y="2569"/>
                      <a:pt x="2242" y="2547"/>
                    </a:cubicBezTo>
                    <a:cubicBezTo>
                      <a:pt x="2229" y="2528"/>
                      <a:pt x="2221" y="2509"/>
                      <a:pt x="2212" y="2492"/>
                    </a:cubicBezTo>
                    <a:lnTo>
                      <a:pt x="2212" y="2492"/>
                    </a:lnTo>
                    <a:cubicBezTo>
                      <a:pt x="2209" y="2483"/>
                      <a:pt x="2200" y="2459"/>
                      <a:pt x="2198" y="2452"/>
                    </a:cubicBezTo>
                    <a:cubicBezTo>
                      <a:pt x="2176" y="2390"/>
                      <a:pt x="2161" y="2328"/>
                      <a:pt x="2150" y="2269"/>
                    </a:cubicBezTo>
                    <a:cubicBezTo>
                      <a:pt x="2113" y="2038"/>
                      <a:pt x="2161" y="1742"/>
                      <a:pt x="2227" y="1489"/>
                    </a:cubicBezTo>
                    <a:cubicBezTo>
                      <a:pt x="2242" y="1431"/>
                      <a:pt x="2256" y="1376"/>
                      <a:pt x="2274" y="1317"/>
                    </a:cubicBezTo>
                    <a:cubicBezTo>
                      <a:pt x="2285" y="1292"/>
                      <a:pt x="2293" y="1262"/>
                      <a:pt x="2304" y="1237"/>
                    </a:cubicBezTo>
                    <a:cubicBezTo>
                      <a:pt x="2307" y="1227"/>
                      <a:pt x="2330" y="1175"/>
                      <a:pt x="2329" y="1175"/>
                    </a:cubicBezTo>
                    <a:lnTo>
                      <a:pt x="2329" y="1175"/>
                    </a:lnTo>
                    <a:cubicBezTo>
                      <a:pt x="2329" y="1175"/>
                      <a:pt x="2328" y="1177"/>
                      <a:pt x="2326" y="1182"/>
                    </a:cubicBezTo>
                    <a:cubicBezTo>
                      <a:pt x="2366" y="1083"/>
                      <a:pt x="2417" y="988"/>
                      <a:pt x="2476" y="900"/>
                    </a:cubicBezTo>
                    <a:cubicBezTo>
                      <a:pt x="2480" y="894"/>
                      <a:pt x="2485" y="888"/>
                      <a:pt x="2490" y="882"/>
                    </a:cubicBezTo>
                    <a:close/>
                    <a:moveTo>
                      <a:pt x="3484" y="1"/>
                    </a:moveTo>
                    <a:cubicBezTo>
                      <a:pt x="3353" y="1"/>
                      <a:pt x="3223" y="14"/>
                      <a:pt x="3095" y="43"/>
                    </a:cubicBezTo>
                    <a:cubicBezTo>
                      <a:pt x="2857" y="98"/>
                      <a:pt x="2639" y="207"/>
                      <a:pt x="2456" y="359"/>
                    </a:cubicBezTo>
                    <a:lnTo>
                      <a:pt x="2456" y="359"/>
                    </a:lnTo>
                    <a:cubicBezTo>
                      <a:pt x="2237" y="218"/>
                      <a:pt x="1983" y="145"/>
                      <a:pt x="1727" y="145"/>
                    </a:cubicBezTo>
                    <a:cubicBezTo>
                      <a:pt x="1652" y="145"/>
                      <a:pt x="1577" y="151"/>
                      <a:pt x="1502" y="164"/>
                    </a:cubicBezTo>
                    <a:cubicBezTo>
                      <a:pt x="934" y="252"/>
                      <a:pt x="389" y="651"/>
                      <a:pt x="180" y="1193"/>
                    </a:cubicBezTo>
                    <a:cubicBezTo>
                      <a:pt x="1" y="1661"/>
                      <a:pt x="89" y="2199"/>
                      <a:pt x="242" y="2661"/>
                    </a:cubicBezTo>
                    <a:cubicBezTo>
                      <a:pt x="594" y="3726"/>
                      <a:pt x="1282" y="4649"/>
                      <a:pt x="1905" y="5571"/>
                    </a:cubicBezTo>
                    <a:cubicBezTo>
                      <a:pt x="2011" y="5725"/>
                      <a:pt x="2113" y="5883"/>
                      <a:pt x="2209" y="6047"/>
                    </a:cubicBezTo>
                    <a:cubicBezTo>
                      <a:pt x="2246" y="6112"/>
                      <a:pt x="2302" y="6139"/>
                      <a:pt x="2360" y="6139"/>
                    </a:cubicBezTo>
                    <a:cubicBezTo>
                      <a:pt x="2490" y="6139"/>
                      <a:pt x="2624" y="6001"/>
                      <a:pt x="2538" y="5853"/>
                    </a:cubicBezTo>
                    <a:lnTo>
                      <a:pt x="2542" y="5850"/>
                    </a:lnTo>
                    <a:cubicBezTo>
                      <a:pt x="2340" y="5498"/>
                      <a:pt x="2095" y="5172"/>
                      <a:pt x="1868" y="4836"/>
                    </a:cubicBezTo>
                    <a:cubicBezTo>
                      <a:pt x="1564" y="4400"/>
                      <a:pt x="1286" y="3950"/>
                      <a:pt x="1026" y="3485"/>
                    </a:cubicBezTo>
                    <a:cubicBezTo>
                      <a:pt x="788" y="3038"/>
                      <a:pt x="583" y="2599"/>
                      <a:pt x="495" y="2093"/>
                    </a:cubicBezTo>
                    <a:cubicBezTo>
                      <a:pt x="492" y="2081"/>
                      <a:pt x="487" y="2039"/>
                      <a:pt x="485" y="2028"/>
                    </a:cubicBezTo>
                    <a:lnTo>
                      <a:pt x="485" y="2028"/>
                    </a:lnTo>
                    <a:cubicBezTo>
                      <a:pt x="485" y="2024"/>
                      <a:pt x="477" y="1978"/>
                      <a:pt x="477" y="1965"/>
                    </a:cubicBezTo>
                    <a:cubicBezTo>
                      <a:pt x="473" y="1907"/>
                      <a:pt x="469" y="1848"/>
                      <a:pt x="466" y="1789"/>
                    </a:cubicBezTo>
                    <a:cubicBezTo>
                      <a:pt x="466" y="1738"/>
                      <a:pt x="466" y="1691"/>
                      <a:pt x="473" y="1639"/>
                    </a:cubicBezTo>
                    <a:cubicBezTo>
                      <a:pt x="473" y="1621"/>
                      <a:pt x="476" y="1600"/>
                      <a:pt x="477" y="1583"/>
                    </a:cubicBezTo>
                    <a:lnTo>
                      <a:pt x="477" y="1583"/>
                    </a:lnTo>
                    <a:cubicBezTo>
                      <a:pt x="478" y="1575"/>
                      <a:pt x="485" y="1527"/>
                      <a:pt x="488" y="1519"/>
                    </a:cubicBezTo>
                    <a:cubicBezTo>
                      <a:pt x="499" y="1471"/>
                      <a:pt x="510" y="1423"/>
                      <a:pt x="524" y="1376"/>
                    </a:cubicBezTo>
                    <a:cubicBezTo>
                      <a:pt x="532" y="1350"/>
                      <a:pt x="539" y="1328"/>
                      <a:pt x="546" y="1306"/>
                    </a:cubicBezTo>
                    <a:cubicBezTo>
                      <a:pt x="550" y="1295"/>
                      <a:pt x="554" y="1284"/>
                      <a:pt x="557" y="1277"/>
                    </a:cubicBezTo>
                    <a:lnTo>
                      <a:pt x="557" y="1277"/>
                    </a:lnTo>
                    <a:cubicBezTo>
                      <a:pt x="553" y="1289"/>
                      <a:pt x="552" y="1293"/>
                      <a:pt x="552" y="1293"/>
                    </a:cubicBezTo>
                    <a:cubicBezTo>
                      <a:pt x="552" y="1293"/>
                      <a:pt x="562" y="1267"/>
                      <a:pt x="565" y="1262"/>
                    </a:cubicBezTo>
                    <a:cubicBezTo>
                      <a:pt x="587" y="1218"/>
                      <a:pt x="609" y="1174"/>
                      <a:pt x="634" y="1134"/>
                    </a:cubicBezTo>
                    <a:cubicBezTo>
                      <a:pt x="649" y="1108"/>
                      <a:pt x="664" y="1086"/>
                      <a:pt x="682" y="1065"/>
                    </a:cubicBezTo>
                    <a:cubicBezTo>
                      <a:pt x="684" y="1058"/>
                      <a:pt x="688" y="1052"/>
                      <a:pt x="692" y="1047"/>
                    </a:cubicBezTo>
                    <a:lnTo>
                      <a:pt x="692" y="1047"/>
                    </a:lnTo>
                    <a:cubicBezTo>
                      <a:pt x="696" y="1043"/>
                      <a:pt x="711" y="1024"/>
                      <a:pt x="711" y="1024"/>
                    </a:cubicBezTo>
                    <a:cubicBezTo>
                      <a:pt x="865" y="845"/>
                      <a:pt x="1055" y="709"/>
                      <a:pt x="1275" y="622"/>
                    </a:cubicBezTo>
                    <a:cubicBezTo>
                      <a:pt x="1424" y="560"/>
                      <a:pt x="1584" y="525"/>
                      <a:pt x="1741" y="525"/>
                    </a:cubicBezTo>
                    <a:cubicBezTo>
                      <a:pt x="1873" y="525"/>
                      <a:pt x="2002" y="550"/>
                      <a:pt x="2121" y="603"/>
                    </a:cubicBezTo>
                    <a:cubicBezTo>
                      <a:pt x="2146" y="615"/>
                      <a:pt x="2170" y="627"/>
                      <a:pt x="2194" y="640"/>
                    </a:cubicBezTo>
                    <a:lnTo>
                      <a:pt x="2194" y="640"/>
                    </a:lnTo>
                    <a:cubicBezTo>
                      <a:pt x="2165" y="680"/>
                      <a:pt x="2138" y="721"/>
                      <a:pt x="2113" y="764"/>
                    </a:cubicBezTo>
                    <a:cubicBezTo>
                      <a:pt x="1978" y="991"/>
                      <a:pt x="1883" y="1240"/>
                      <a:pt x="1831" y="1500"/>
                    </a:cubicBezTo>
                    <a:cubicBezTo>
                      <a:pt x="1762" y="1815"/>
                      <a:pt x="1725" y="2141"/>
                      <a:pt x="1799" y="2456"/>
                    </a:cubicBezTo>
                    <a:cubicBezTo>
                      <a:pt x="1853" y="2683"/>
                      <a:pt x="1978" y="2913"/>
                      <a:pt x="2187" y="3027"/>
                    </a:cubicBezTo>
                    <a:cubicBezTo>
                      <a:pt x="2271" y="3072"/>
                      <a:pt x="2364" y="3095"/>
                      <a:pt x="2457" y="3095"/>
                    </a:cubicBezTo>
                    <a:cubicBezTo>
                      <a:pt x="2573" y="3095"/>
                      <a:pt x="2689" y="3060"/>
                      <a:pt x="2787" y="2990"/>
                    </a:cubicBezTo>
                    <a:cubicBezTo>
                      <a:pt x="3010" y="2833"/>
                      <a:pt x="3128" y="2566"/>
                      <a:pt x="3175" y="2302"/>
                    </a:cubicBezTo>
                    <a:cubicBezTo>
                      <a:pt x="3248" y="1940"/>
                      <a:pt x="3226" y="1566"/>
                      <a:pt x="3106" y="1215"/>
                    </a:cubicBezTo>
                    <a:cubicBezTo>
                      <a:pt x="3030" y="988"/>
                      <a:pt x="2908" y="783"/>
                      <a:pt x="2749" y="610"/>
                    </a:cubicBezTo>
                    <a:lnTo>
                      <a:pt x="2749" y="610"/>
                    </a:lnTo>
                    <a:cubicBezTo>
                      <a:pt x="2751" y="609"/>
                      <a:pt x="2752" y="608"/>
                      <a:pt x="2754" y="607"/>
                    </a:cubicBezTo>
                    <a:cubicBezTo>
                      <a:pt x="2772" y="592"/>
                      <a:pt x="2794" y="578"/>
                      <a:pt x="2816" y="563"/>
                    </a:cubicBezTo>
                    <a:cubicBezTo>
                      <a:pt x="2849" y="541"/>
                      <a:pt x="2886" y="523"/>
                      <a:pt x="2922" y="504"/>
                    </a:cubicBezTo>
                    <a:cubicBezTo>
                      <a:pt x="2941" y="493"/>
                      <a:pt x="2959" y="486"/>
                      <a:pt x="2977" y="479"/>
                    </a:cubicBezTo>
                    <a:cubicBezTo>
                      <a:pt x="2987" y="474"/>
                      <a:pt x="2990" y="472"/>
                      <a:pt x="2989" y="472"/>
                    </a:cubicBezTo>
                    <a:lnTo>
                      <a:pt x="2989" y="472"/>
                    </a:lnTo>
                    <a:cubicBezTo>
                      <a:pt x="2988" y="472"/>
                      <a:pt x="2971" y="479"/>
                      <a:pt x="2966" y="479"/>
                    </a:cubicBezTo>
                    <a:lnTo>
                      <a:pt x="3003" y="464"/>
                    </a:lnTo>
                    <a:cubicBezTo>
                      <a:pt x="3084" y="435"/>
                      <a:pt x="3164" y="413"/>
                      <a:pt x="3248" y="398"/>
                    </a:cubicBezTo>
                    <a:cubicBezTo>
                      <a:pt x="3257" y="398"/>
                      <a:pt x="3296" y="391"/>
                      <a:pt x="3297" y="390"/>
                    </a:cubicBezTo>
                    <a:lnTo>
                      <a:pt x="3297" y="390"/>
                    </a:lnTo>
                    <a:cubicBezTo>
                      <a:pt x="3309" y="389"/>
                      <a:pt x="3325" y="387"/>
                      <a:pt x="3329" y="387"/>
                    </a:cubicBezTo>
                    <a:cubicBezTo>
                      <a:pt x="3376" y="384"/>
                      <a:pt x="3420" y="380"/>
                      <a:pt x="3468" y="380"/>
                    </a:cubicBezTo>
                    <a:cubicBezTo>
                      <a:pt x="3512" y="380"/>
                      <a:pt x="3549" y="380"/>
                      <a:pt x="3589" y="384"/>
                    </a:cubicBezTo>
                    <a:cubicBezTo>
                      <a:pt x="3607" y="384"/>
                      <a:pt x="3625" y="384"/>
                      <a:pt x="3644" y="387"/>
                    </a:cubicBezTo>
                    <a:cubicBezTo>
                      <a:pt x="3653" y="387"/>
                      <a:pt x="3686" y="392"/>
                      <a:pt x="3701" y="394"/>
                    </a:cubicBezTo>
                    <a:lnTo>
                      <a:pt x="3701" y="394"/>
                    </a:lnTo>
                    <a:cubicBezTo>
                      <a:pt x="3698" y="394"/>
                      <a:pt x="3696" y="394"/>
                      <a:pt x="3696" y="394"/>
                    </a:cubicBezTo>
                    <a:lnTo>
                      <a:pt x="3696" y="394"/>
                    </a:lnTo>
                    <a:cubicBezTo>
                      <a:pt x="3696" y="394"/>
                      <a:pt x="3697" y="394"/>
                      <a:pt x="3702" y="395"/>
                    </a:cubicBezTo>
                    <a:cubicBezTo>
                      <a:pt x="3706" y="395"/>
                      <a:pt x="3708" y="395"/>
                      <a:pt x="3708" y="395"/>
                    </a:cubicBezTo>
                    <a:cubicBezTo>
                      <a:pt x="3708" y="395"/>
                      <a:pt x="3705" y="395"/>
                      <a:pt x="3701" y="394"/>
                    </a:cubicBezTo>
                    <a:lnTo>
                      <a:pt x="3701" y="394"/>
                    </a:lnTo>
                    <a:cubicBezTo>
                      <a:pt x="3712" y="396"/>
                      <a:pt x="3739" y="399"/>
                      <a:pt x="3746" y="402"/>
                    </a:cubicBezTo>
                    <a:cubicBezTo>
                      <a:pt x="3765" y="406"/>
                      <a:pt x="3787" y="409"/>
                      <a:pt x="3805" y="413"/>
                    </a:cubicBezTo>
                    <a:cubicBezTo>
                      <a:pt x="3852" y="420"/>
                      <a:pt x="3893" y="431"/>
                      <a:pt x="3937" y="442"/>
                    </a:cubicBezTo>
                    <a:cubicBezTo>
                      <a:pt x="4021" y="468"/>
                      <a:pt x="4109" y="493"/>
                      <a:pt x="4189" y="526"/>
                    </a:cubicBezTo>
                    <a:cubicBezTo>
                      <a:pt x="4202" y="531"/>
                      <a:pt x="4225" y="542"/>
                      <a:pt x="4226" y="542"/>
                    </a:cubicBezTo>
                    <a:cubicBezTo>
                      <a:pt x="4227" y="542"/>
                      <a:pt x="4223" y="539"/>
                      <a:pt x="4211" y="534"/>
                    </a:cubicBezTo>
                    <a:lnTo>
                      <a:pt x="4211" y="534"/>
                    </a:lnTo>
                    <a:lnTo>
                      <a:pt x="4273" y="563"/>
                    </a:lnTo>
                    <a:cubicBezTo>
                      <a:pt x="4317" y="581"/>
                      <a:pt x="4358" y="603"/>
                      <a:pt x="4394" y="625"/>
                    </a:cubicBezTo>
                    <a:cubicBezTo>
                      <a:pt x="4471" y="665"/>
                      <a:pt x="4548" y="709"/>
                      <a:pt x="4618" y="757"/>
                    </a:cubicBezTo>
                    <a:cubicBezTo>
                      <a:pt x="4631" y="766"/>
                      <a:pt x="4643" y="775"/>
                      <a:pt x="4655" y="783"/>
                    </a:cubicBezTo>
                    <a:lnTo>
                      <a:pt x="4655" y="783"/>
                    </a:lnTo>
                    <a:cubicBezTo>
                      <a:pt x="4616" y="839"/>
                      <a:pt x="4580" y="898"/>
                      <a:pt x="4548" y="958"/>
                    </a:cubicBezTo>
                    <a:cubicBezTo>
                      <a:pt x="4317" y="1372"/>
                      <a:pt x="4211" y="1899"/>
                      <a:pt x="4310" y="2364"/>
                    </a:cubicBezTo>
                    <a:cubicBezTo>
                      <a:pt x="4350" y="2544"/>
                      <a:pt x="4438" y="2730"/>
                      <a:pt x="4603" y="2822"/>
                    </a:cubicBezTo>
                    <a:cubicBezTo>
                      <a:pt x="4669" y="2860"/>
                      <a:pt x="4739" y="2876"/>
                      <a:pt x="4810" y="2876"/>
                    </a:cubicBezTo>
                    <a:cubicBezTo>
                      <a:pt x="4936" y="2876"/>
                      <a:pt x="5063" y="2824"/>
                      <a:pt x="5167" y="2749"/>
                    </a:cubicBezTo>
                    <a:cubicBezTo>
                      <a:pt x="5482" y="2522"/>
                      <a:pt x="5720" y="2174"/>
                      <a:pt x="5705" y="1771"/>
                    </a:cubicBezTo>
                    <a:cubicBezTo>
                      <a:pt x="5690" y="1375"/>
                      <a:pt x="5491" y="1029"/>
                      <a:pt x="5211" y="751"/>
                    </a:cubicBezTo>
                    <a:lnTo>
                      <a:pt x="5211" y="751"/>
                    </a:lnTo>
                    <a:cubicBezTo>
                      <a:pt x="5225" y="742"/>
                      <a:pt x="5239" y="731"/>
                      <a:pt x="5255" y="720"/>
                    </a:cubicBezTo>
                    <a:cubicBezTo>
                      <a:pt x="5306" y="691"/>
                      <a:pt x="5357" y="662"/>
                      <a:pt x="5412" y="640"/>
                    </a:cubicBezTo>
                    <a:cubicBezTo>
                      <a:pt x="5604" y="544"/>
                      <a:pt x="5805" y="473"/>
                      <a:pt x="6001" y="473"/>
                    </a:cubicBezTo>
                    <a:cubicBezTo>
                      <a:pt x="6074" y="473"/>
                      <a:pt x="6146" y="483"/>
                      <a:pt x="6218" y="504"/>
                    </a:cubicBezTo>
                    <a:cubicBezTo>
                      <a:pt x="6324" y="541"/>
                      <a:pt x="6423" y="596"/>
                      <a:pt x="6507" y="669"/>
                    </a:cubicBezTo>
                    <a:cubicBezTo>
                      <a:pt x="6598" y="753"/>
                      <a:pt x="6679" y="852"/>
                      <a:pt x="6741" y="962"/>
                    </a:cubicBezTo>
                    <a:cubicBezTo>
                      <a:pt x="7030" y="1456"/>
                      <a:pt x="7071" y="2101"/>
                      <a:pt x="6928" y="2657"/>
                    </a:cubicBezTo>
                    <a:cubicBezTo>
                      <a:pt x="6642" y="3763"/>
                      <a:pt x="5592" y="4414"/>
                      <a:pt x="4922" y="5297"/>
                    </a:cubicBezTo>
                    <a:cubicBezTo>
                      <a:pt x="4749" y="5516"/>
                      <a:pt x="4607" y="5758"/>
                      <a:pt x="4497" y="6018"/>
                    </a:cubicBezTo>
                    <a:cubicBezTo>
                      <a:pt x="4457" y="6110"/>
                      <a:pt x="4468" y="6219"/>
                      <a:pt x="4566" y="6278"/>
                    </a:cubicBezTo>
                    <a:cubicBezTo>
                      <a:pt x="4592" y="6293"/>
                      <a:pt x="4626" y="6301"/>
                      <a:pt x="4661" y="6301"/>
                    </a:cubicBezTo>
                    <a:cubicBezTo>
                      <a:pt x="4728" y="6301"/>
                      <a:pt x="4800" y="6271"/>
                      <a:pt x="4826" y="6208"/>
                    </a:cubicBezTo>
                    <a:cubicBezTo>
                      <a:pt x="5317" y="5059"/>
                      <a:pt x="6521" y="4436"/>
                      <a:pt x="7082" y="3320"/>
                    </a:cubicBezTo>
                    <a:cubicBezTo>
                      <a:pt x="7389" y="2705"/>
                      <a:pt x="7466" y="1998"/>
                      <a:pt x="7298" y="1328"/>
                    </a:cubicBezTo>
                    <a:cubicBezTo>
                      <a:pt x="7140" y="720"/>
                      <a:pt x="6719" y="124"/>
                      <a:pt x="6038" y="91"/>
                    </a:cubicBezTo>
                    <a:cubicBezTo>
                      <a:pt x="6021" y="90"/>
                      <a:pt x="6004" y="90"/>
                      <a:pt x="5987" y="90"/>
                    </a:cubicBezTo>
                    <a:cubicBezTo>
                      <a:pt x="5669" y="90"/>
                      <a:pt x="5336" y="217"/>
                      <a:pt x="5068" y="387"/>
                    </a:cubicBezTo>
                    <a:cubicBezTo>
                      <a:pt x="5014" y="422"/>
                      <a:pt x="4963" y="460"/>
                      <a:pt x="4915" y="501"/>
                    </a:cubicBezTo>
                    <a:lnTo>
                      <a:pt x="4915" y="501"/>
                    </a:lnTo>
                    <a:cubicBezTo>
                      <a:pt x="4708" y="352"/>
                      <a:pt x="4481" y="233"/>
                      <a:pt x="4263" y="149"/>
                    </a:cubicBezTo>
                    <a:cubicBezTo>
                      <a:pt x="4015" y="56"/>
                      <a:pt x="3749" y="1"/>
                      <a:pt x="3484" y="1"/>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6" name="Google Shape;1279;p30">
                <a:extLst>
                  <a:ext uri="{FF2B5EF4-FFF2-40B4-BE49-F238E27FC236}">
                    <a16:creationId xmlns:a16="http://schemas.microsoft.com/office/drawing/2014/main" id="{634E5373-8775-C234-6C92-B9C0297F544C}"/>
                  </a:ext>
                </a:extLst>
              </p:cNvPr>
              <p:cNvSpPr/>
              <p:nvPr/>
            </p:nvSpPr>
            <p:spPr>
              <a:xfrm>
                <a:off x="3614400" y="2306475"/>
                <a:ext cx="33875" cy="68275"/>
              </a:xfrm>
              <a:custGeom>
                <a:avLst/>
                <a:gdLst/>
                <a:ahLst/>
                <a:cxnLst/>
                <a:rect l="l" t="t" r="r" b="b"/>
                <a:pathLst>
                  <a:path w="1355" h="2731" extrusionOk="0">
                    <a:moveTo>
                      <a:pt x="1149" y="0"/>
                    </a:moveTo>
                    <a:cubicBezTo>
                      <a:pt x="1081" y="0"/>
                      <a:pt x="1011" y="31"/>
                      <a:pt x="985" y="94"/>
                    </a:cubicBezTo>
                    <a:cubicBezTo>
                      <a:pt x="648" y="870"/>
                      <a:pt x="377" y="1672"/>
                      <a:pt x="40" y="2448"/>
                    </a:cubicBezTo>
                    <a:cubicBezTo>
                      <a:pt x="0" y="2540"/>
                      <a:pt x="11" y="2653"/>
                      <a:pt x="110" y="2708"/>
                    </a:cubicBezTo>
                    <a:cubicBezTo>
                      <a:pt x="137" y="2723"/>
                      <a:pt x="171" y="2731"/>
                      <a:pt x="206" y="2731"/>
                    </a:cubicBezTo>
                    <a:cubicBezTo>
                      <a:pt x="273" y="2731"/>
                      <a:pt x="343" y="2702"/>
                      <a:pt x="370" y="2639"/>
                    </a:cubicBezTo>
                    <a:cubicBezTo>
                      <a:pt x="707" y="1863"/>
                      <a:pt x="978" y="1061"/>
                      <a:pt x="1314" y="285"/>
                    </a:cubicBezTo>
                    <a:cubicBezTo>
                      <a:pt x="1355" y="193"/>
                      <a:pt x="1344" y="80"/>
                      <a:pt x="1245" y="25"/>
                    </a:cubicBezTo>
                    <a:cubicBezTo>
                      <a:pt x="1218" y="9"/>
                      <a:pt x="1183" y="0"/>
                      <a:pt x="1149"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7" name="Google Shape;1280;p30">
                <a:extLst>
                  <a:ext uri="{FF2B5EF4-FFF2-40B4-BE49-F238E27FC236}">
                    <a16:creationId xmlns:a16="http://schemas.microsoft.com/office/drawing/2014/main" id="{8720CA37-4463-A4D0-8FAC-E7ECC8717E32}"/>
                  </a:ext>
                </a:extLst>
              </p:cNvPr>
              <p:cNvSpPr/>
              <p:nvPr/>
            </p:nvSpPr>
            <p:spPr>
              <a:xfrm>
                <a:off x="3497600" y="2306450"/>
                <a:ext cx="33975" cy="68350"/>
              </a:xfrm>
              <a:custGeom>
                <a:avLst/>
                <a:gdLst/>
                <a:ahLst/>
                <a:cxnLst/>
                <a:rect l="l" t="t" r="r" b="b"/>
                <a:pathLst>
                  <a:path w="1359" h="2734" extrusionOk="0">
                    <a:moveTo>
                      <a:pt x="210" y="0"/>
                    </a:moveTo>
                    <a:cubicBezTo>
                      <a:pt x="174" y="0"/>
                      <a:pt x="138" y="9"/>
                      <a:pt x="110" y="26"/>
                    </a:cubicBezTo>
                    <a:cubicBezTo>
                      <a:pt x="11" y="81"/>
                      <a:pt x="0" y="190"/>
                      <a:pt x="41" y="286"/>
                    </a:cubicBezTo>
                    <a:lnTo>
                      <a:pt x="44" y="286"/>
                    </a:lnTo>
                    <a:cubicBezTo>
                      <a:pt x="381" y="1065"/>
                      <a:pt x="652" y="1864"/>
                      <a:pt x="989" y="2640"/>
                    </a:cubicBezTo>
                    <a:cubicBezTo>
                      <a:pt x="1015" y="2703"/>
                      <a:pt x="1085" y="2734"/>
                      <a:pt x="1153" y="2734"/>
                    </a:cubicBezTo>
                    <a:cubicBezTo>
                      <a:pt x="1187" y="2734"/>
                      <a:pt x="1221" y="2725"/>
                      <a:pt x="1249" y="2709"/>
                    </a:cubicBezTo>
                    <a:cubicBezTo>
                      <a:pt x="1348" y="2651"/>
                      <a:pt x="1359" y="2545"/>
                      <a:pt x="1318" y="2449"/>
                    </a:cubicBezTo>
                    <a:cubicBezTo>
                      <a:pt x="982" y="1673"/>
                      <a:pt x="711" y="871"/>
                      <a:pt x="374" y="92"/>
                    </a:cubicBezTo>
                    <a:cubicBezTo>
                      <a:pt x="345" y="30"/>
                      <a:pt x="277" y="0"/>
                      <a:pt x="210"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8" name="Google Shape;1281;p30">
                <a:extLst>
                  <a:ext uri="{FF2B5EF4-FFF2-40B4-BE49-F238E27FC236}">
                    <a16:creationId xmlns:a16="http://schemas.microsoft.com/office/drawing/2014/main" id="{9F95F775-7B21-8480-8A48-5FB77CBF1E1B}"/>
                  </a:ext>
                </a:extLst>
              </p:cNvPr>
              <p:cNvSpPr/>
              <p:nvPr/>
            </p:nvSpPr>
            <p:spPr>
              <a:xfrm>
                <a:off x="3566700" y="2306975"/>
                <a:ext cx="10450" cy="53500"/>
              </a:xfrm>
              <a:custGeom>
                <a:avLst/>
                <a:gdLst/>
                <a:ahLst/>
                <a:cxnLst/>
                <a:rect l="l" t="t" r="r" b="b"/>
                <a:pathLst>
                  <a:path w="418" h="2140" extrusionOk="0">
                    <a:moveTo>
                      <a:pt x="191" y="0"/>
                    </a:moveTo>
                    <a:cubicBezTo>
                      <a:pt x="96" y="0"/>
                      <a:pt x="1" y="61"/>
                      <a:pt x="1" y="184"/>
                    </a:cubicBezTo>
                    <a:cubicBezTo>
                      <a:pt x="1" y="774"/>
                      <a:pt x="4" y="1359"/>
                      <a:pt x="37" y="1949"/>
                    </a:cubicBezTo>
                    <a:cubicBezTo>
                      <a:pt x="37" y="2051"/>
                      <a:pt x="121" y="2135"/>
                      <a:pt x="228" y="2139"/>
                    </a:cubicBezTo>
                    <a:cubicBezTo>
                      <a:pt x="330" y="2139"/>
                      <a:pt x="418" y="2051"/>
                      <a:pt x="418" y="1949"/>
                    </a:cubicBezTo>
                    <a:cubicBezTo>
                      <a:pt x="385" y="1359"/>
                      <a:pt x="381" y="774"/>
                      <a:pt x="381" y="184"/>
                    </a:cubicBezTo>
                    <a:cubicBezTo>
                      <a:pt x="381" y="61"/>
                      <a:pt x="286" y="0"/>
                      <a:pt x="191"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9" name="Google Shape;1282;p30">
                <a:extLst>
                  <a:ext uri="{FF2B5EF4-FFF2-40B4-BE49-F238E27FC236}">
                    <a16:creationId xmlns:a16="http://schemas.microsoft.com/office/drawing/2014/main" id="{86147DA1-3A4D-35F0-1448-9C9A3BE38DE5}"/>
                  </a:ext>
                </a:extLst>
              </p:cNvPr>
              <p:cNvSpPr/>
              <p:nvPr/>
            </p:nvSpPr>
            <p:spPr>
              <a:xfrm>
                <a:off x="3657225" y="2339575"/>
                <a:ext cx="47975" cy="56900"/>
              </a:xfrm>
              <a:custGeom>
                <a:avLst/>
                <a:gdLst/>
                <a:ahLst/>
                <a:cxnLst/>
                <a:rect l="l" t="t" r="r" b="b"/>
                <a:pathLst>
                  <a:path w="1919" h="2276" extrusionOk="0">
                    <a:moveTo>
                      <a:pt x="1695" y="0"/>
                    </a:moveTo>
                    <a:cubicBezTo>
                      <a:pt x="1647" y="0"/>
                      <a:pt x="1599" y="17"/>
                      <a:pt x="1567" y="55"/>
                    </a:cubicBezTo>
                    <a:lnTo>
                      <a:pt x="260" y="1717"/>
                    </a:lnTo>
                    <a:lnTo>
                      <a:pt x="77" y="1952"/>
                    </a:lnTo>
                    <a:cubicBezTo>
                      <a:pt x="15" y="2032"/>
                      <a:pt x="0" y="2142"/>
                      <a:pt x="77" y="2219"/>
                    </a:cubicBezTo>
                    <a:cubicBezTo>
                      <a:pt x="112" y="2254"/>
                      <a:pt x="169" y="2276"/>
                      <a:pt x="224" y="2276"/>
                    </a:cubicBezTo>
                    <a:cubicBezTo>
                      <a:pt x="272" y="2276"/>
                      <a:pt x="319" y="2259"/>
                      <a:pt x="348" y="2219"/>
                    </a:cubicBezTo>
                    <a:lnTo>
                      <a:pt x="1655" y="561"/>
                    </a:lnTo>
                    <a:lnTo>
                      <a:pt x="1838" y="326"/>
                    </a:lnTo>
                    <a:cubicBezTo>
                      <a:pt x="1904" y="246"/>
                      <a:pt x="1919" y="136"/>
                      <a:pt x="1838" y="55"/>
                    </a:cubicBezTo>
                    <a:cubicBezTo>
                      <a:pt x="1804" y="21"/>
                      <a:pt x="1749" y="0"/>
                      <a:pt x="1695"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0" name="Google Shape;1283;p30">
                <a:extLst>
                  <a:ext uri="{FF2B5EF4-FFF2-40B4-BE49-F238E27FC236}">
                    <a16:creationId xmlns:a16="http://schemas.microsoft.com/office/drawing/2014/main" id="{F6B67B32-607E-1811-0459-5498360A20BD}"/>
                  </a:ext>
                </a:extLst>
              </p:cNvPr>
              <p:cNvSpPr/>
              <p:nvPr/>
            </p:nvSpPr>
            <p:spPr>
              <a:xfrm>
                <a:off x="3436550" y="2337475"/>
                <a:ext cx="47975" cy="56950"/>
              </a:xfrm>
              <a:custGeom>
                <a:avLst/>
                <a:gdLst/>
                <a:ahLst/>
                <a:cxnLst/>
                <a:rect l="l" t="t" r="r" b="b"/>
                <a:pathLst>
                  <a:path w="1919" h="2278" extrusionOk="0">
                    <a:moveTo>
                      <a:pt x="223" y="0"/>
                    </a:moveTo>
                    <a:cubicBezTo>
                      <a:pt x="170" y="0"/>
                      <a:pt x="115" y="21"/>
                      <a:pt x="81" y="55"/>
                    </a:cubicBezTo>
                    <a:cubicBezTo>
                      <a:pt x="0" y="136"/>
                      <a:pt x="15" y="245"/>
                      <a:pt x="81" y="326"/>
                    </a:cubicBezTo>
                    <a:lnTo>
                      <a:pt x="1388" y="1988"/>
                    </a:lnTo>
                    <a:lnTo>
                      <a:pt x="1571" y="2223"/>
                    </a:lnTo>
                    <a:cubicBezTo>
                      <a:pt x="1601" y="2261"/>
                      <a:pt x="1647" y="2278"/>
                      <a:pt x="1696" y="2278"/>
                    </a:cubicBezTo>
                    <a:cubicBezTo>
                      <a:pt x="1750" y="2278"/>
                      <a:pt x="1805" y="2257"/>
                      <a:pt x="1842" y="2223"/>
                    </a:cubicBezTo>
                    <a:cubicBezTo>
                      <a:pt x="1919" y="2142"/>
                      <a:pt x="1904" y="2032"/>
                      <a:pt x="1842" y="1952"/>
                    </a:cubicBezTo>
                    <a:lnTo>
                      <a:pt x="531" y="289"/>
                    </a:lnTo>
                    <a:lnTo>
                      <a:pt x="348" y="55"/>
                    </a:lnTo>
                    <a:cubicBezTo>
                      <a:pt x="319" y="17"/>
                      <a:pt x="272" y="0"/>
                      <a:pt x="223"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grpSp>
          <p:nvGrpSpPr>
            <p:cNvPr id="111" name="Google Shape;1270;p30">
              <a:extLst>
                <a:ext uri="{FF2B5EF4-FFF2-40B4-BE49-F238E27FC236}">
                  <a16:creationId xmlns:a16="http://schemas.microsoft.com/office/drawing/2014/main" id="{1AB9C3D1-9FAB-AF60-66B4-19E79FCFA04E}"/>
                </a:ext>
              </a:extLst>
            </p:cNvPr>
            <p:cNvGrpSpPr/>
            <p:nvPr/>
          </p:nvGrpSpPr>
          <p:grpSpPr>
            <a:xfrm rot="19664013">
              <a:off x="3895431" y="1649475"/>
              <a:ext cx="487520" cy="824807"/>
              <a:chOff x="3414675" y="2306450"/>
              <a:chExt cx="317450" cy="537100"/>
            </a:xfrm>
          </p:grpSpPr>
          <p:sp>
            <p:nvSpPr>
              <p:cNvPr id="112" name="Google Shape;1271;p30">
                <a:extLst>
                  <a:ext uri="{FF2B5EF4-FFF2-40B4-BE49-F238E27FC236}">
                    <a16:creationId xmlns:a16="http://schemas.microsoft.com/office/drawing/2014/main" id="{132832D4-0EA6-5531-8318-184DD9045636}"/>
                  </a:ext>
                </a:extLst>
              </p:cNvPr>
              <p:cNvSpPr/>
              <p:nvPr/>
            </p:nvSpPr>
            <p:spPr>
              <a:xfrm>
                <a:off x="3425750" y="2410775"/>
                <a:ext cx="298125" cy="269025"/>
              </a:xfrm>
              <a:custGeom>
                <a:avLst/>
                <a:gdLst/>
                <a:ahLst/>
                <a:cxnLst/>
                <a:rect l="l" t="t" r="r" b="b"/>
                <a:pathLst>
                  <a:path w="11925" h="10761" extrusionOk="0">
                    <a:moveTo>
                      <a:pt x="8531" y="10501"/>
                    </a:moveTo>
                    <a:cubicBezTo>
                      <a:pt x="6861" y="10721"/>
                      <a:pt x="5210" y="10560"/>
                      <a:pt x="3559" y="10761"/>
                    </a:cubicBezTo>
                    <a:cubicBezTo>
                      <a:pt x="3533" y="10633"/>
                      <a:pt x="3508" y="10541"/>
                      <a:pt x="3493" y="10450"/>
                    </a:cubicBezTo>
                    <a:cubicBezTo>
                      <a:pt x="3409" y="9875"/>
                      <a:pt x="3094" y="9549"/>
                      <a:pt x="2523" y="9421"/>
                    </a:cubicBezTo>
                    <a:cubicBezTo>
                      <a:pt x="2234" y="9355"/>
                      <a:pt x="1937" y="9300"/>
                      <a:pt x="1673" y="9176"/>
                    </a:cubicBezTo>
                    <a:cubicBezTo>
                      <a:pt x="758" y="8740"/>
                      <a:pt x="344" y="7934"/>
                      <a:pt x="169" y="6986"/>
                    </a:cubicBezTo>
                    <a:cubicBezTo>
                      <a:pt x="88" y="6536"/>
                      <a:pt x="0" y="6071"/>
                      <a:pt x="11" y="5613"/>
                    </a:cubicBezTo>
                    <a:cubicBezTo>
                      <a:pt x="22" y="5156"/>
                      <a:pt x="154" y="4709"/>
                      <a:pt x="238" y="4259"/>
                    </a:cubicBezTo>
                    <a:cubicBezTo>
                      <a:pt x="264" y="4131"/>
                      <a:pt x="326" y="4010"/>
                      <a:pt x="337" y="3882"/>
                    </a:cubicBezTo>
                    <a:cubicBezTo>
                      <a:pt x="399" y="3171"/>
                      <a:pt x="787" y="2622"/>
                      <a:pt x="1190" y="2073"/>
                    </a:cubicBezTo>
                    <a:cubicBezTo>
                      <a:pt x="1505" y="1641"/>
                      <a:pt x="1922" y="1315"/>
                      <a:pt x="2329" y="993"/>
                    </a:cubicBezTo>
                    <a:cubicBezTo>
                      <a:pt x="2552" y="817"/>
                      <a:pt x="2852" y="718"/>
                      <a:pt x="3134" y="630"/>
                    </a:cubicBezTo>
                    <a:cubicBezTo>
                      <a:pt x="4529" y="173"/>
                      <a:pt x="6005" y="1"/>
                      <a:pt x="7473" y="118"/>
                    </a:cubicBezTo>
                    <a:cubicBezTo>
                      <a:pt x="8414" y="191"/>
                      <a:pt x="9289" y="473"/>
                      <a:pt x="10050" y="1022"/>
                    </a:cubicBezTo>
                    <a:cubicBezTo>
                      <a:pt x="10764" y="1538"/>
                      <a:pt x="11247" y="2256"/>
                      <a:pt x="11507" y="3094"/>
                    </a:cubicBezTo>
                    <a:cubicBezTo>
                      <a:pt x="11852" y="4215"/>
                      <a:pt x="11925" y="5353"/>
                      <a:pt x="11647" y="6510"/>
                    </a:cubicBezTo>
                    <a:cubicBezTo>
                      <a:pt x="11449" y="7323"/>
                      <a:pt x="11020" y="7997"/>
                      <a:pt x="10416" y="8550"/>
                    </a:cubicBezTo>
                    <a:cubicBezTo>
                      <a:pt x="10211" y="8736"/>
                      <a:pt x="9904" y="8824"/>
                      <a:pt x="9633" y="8938"/>
                    </a:cubicBezTo>
                    <a:cubicBezTo>
                      <a:pt x="9497" y="8996"/>
                      <a:pt x="9344" y="9004"/>
                      <a:pt x="9201" y="9044"/>
                    </a:cubicBezTo>
                    <a:cubicBezTo>
                      <a:pt x="8670" y="9201"/>
                      <a:pt x="8553" y="9377"/>
                      <a:pt x="8567" y="9944"/>
                    </a:cubicBezTo>
                    <a:cubicBezTo>
                      <a:pt x="8571" y="10120"/>
                      <a:pt x="8546" y="10296"/>
                      <a:pt x="8531" y="10501"/>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3" name="Google Shape;1272;p30">
                <a:extLst>
                  <a:ext uri="{FF2B5EF4-FFF2-40B4-BE49-F238E27FC236}">
                    <a16:creationId xmlns:a16="http://schemas.microsoft.com/office/drawing/2014/main" id="{CE4E0E65-453D-64EC-518A-5180ED4D05DE}"/>
                  </a:ext>
                </a:extLst>
              </p:cNvPr>
              <p:cNvSpPr/>
              <p:nvPr/>
            </p:nvSpPr>
            <p:spPr>
              <a:xfrm>
                <a:off x="3486525" y="2686475"/>
                <a:ext cx="175750" cy="24725"/>
              </a:xfrm>
              <a:custGeom>
                <a:avLst/>
                <a:gdLst/>
                <a:ahLst/>
                <a:cxnLst/>
                <a:rect l="l" t="t" r="r" b="b"/>
                <a:pathLst>
                  <a:path w="7030" h="989" extrusionOk="0">
                    <a:moveTo>
                      <a:pt x="7030" y="989"/>
                    </a:moveTo>
                    <a:cubicBezTo>
                      <a:pt x="4668" y="937"/>
                      <a:pt x="2347" y="893"/>
                      <a:pt x="0" y="718"/>
                    </a:cubicBezTo>
                    <a:cubicBezTo>
                      <a:pt x="63" y="359"/>
                      <a:pt x="301" y="234"/>
                      <a:pt x="590" y="198"/>
                    </a:cubicBezTo>
                    <a:cubicBezTo>
                      <a:pt x="1044" y="136"/>
                      <a:pt x="1501" y="95"/>
                      <a:pt x="1959" y="81"/>
                    </a:cubicBezTo>
                    <a:cubicBezTo>
                      <a:pt x="2929" y="62"/>
                      <a:pt x="3899" y="77"/>
                      <a:pt x="4866" y="66"/>
                    </a:cubicBezTo>
                    <a:cubicBezTo>
                      <a:pt x="5280" y="62"/>
                      <a:pt x="5686" y="7"/>
                      <a:pt x="6096" y="4"/>
                    </a:cubicBezTo>
                    <a:cubicBezTo>
                      <a:pt x="6730" y="0"/>
                      <a:pt x="6979" y="253"/>
                      <a:pt x="7030" y="989"/>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4" name="Google Shape;1273;p30">
                <a:extLst>
                  <a:ext uri="{FF2B5EF4-FFF2-40B4-BE49-F238E27FC236}">
                    <a16:creationId xmlns:a16="http://schemas.microsoft.com/office/drawing/2014/main" id="{EC7DBB68-F603-B431-65A3-4AAC90415DA1}"/>
                  </a:ext>
                </a:extLst>
              </p:cNvPr>
              <p:cNvSpPr/>
              <p:nvPr/>
            </p:nvSpPr>
            <p:spPr>
              <a:xfrm>
                <a:off x="3483050" y="2745500"/>
                <a:ext cx="183525" cy="20975"/>
              </a:xfrm>
              <a:custGeom>
                <a:avLst/>
                <a:gdLst/>
                <a:ahLst/>
                <a:cxnLst/>
                <a:rect l="l" t="t" r="r" b="b"/>
                <a:pathLst>
                  <a:path w="7341" h="839" extrusionOk="0">
                    <a:moveTo>
                      <a:pt x="0" y="744"/>
                    </a:moveTo>
                    <a:lnTo>
                      <a:pt x="0" y="250"/>
                    </a:lnTo>
                    <a:cubicBezTo>
                      <a:pt x="202" y="198"/>
                      <a:pt x="392" y="118"/>
                      <a:pt x="579" y="110"/>
                    </a:cubicBezTo>
                    <a:cubicBezTo>
                      <a:pt x="1249" y="92"/>
                      <a:pt x="1919" y="110"/>
                      <a:pt x="2589" y="96"/>
                    </a:cubicBezTo>
                    <a:cubicBezTo>
                      <a:pt x="3196" y="81"/>
                      <a:pt x="3801" y="23"/>
                      <a:pt x="4405" y="15"/>
                    </a:cubicBezTo>
                    <a:cubicBezTo>
                      <a:pt x="5338" y="1"/>
                      <a:pt x="6275" y="12"/>
                      <a:pt x="7260" y="12"/>
                    </a:cubicBezTo>
                    <a:cubicBezTo>
                      <a:pt x="7290" y="206"/>
                      <a:pt x="7315" y="385"/>
                      <a:pt x="7341" y="561"/>
                    </a:cubicBezTo>
                    <a:cubicBezTo>
                      <a:pt x="6967" y="736"/>
                      <a:pt x="6623" y="744"/>
                      <a:pt x="6279" y="747"/>
                    </a:cubicBezTo>
                    <a:cubicBezTo>
                      <a:pt x="5324" y="755"/>
                      <a:pt x="4368" y="769"/>
                      <a:pt x="3416" y="784"/>
                    </a:cubicBezTo>
                    <a:cubicBezTo>
                      <a:pt x="2611" y="802"/>
                      <a:pt x="1805" y="835"/>
                      <a:pt x="1000" y="835"/>
                    </a:cubicBezTo>
                    <a:cubicBezTo>
                      <a:pt x="681" y="839"/>
                      <a:pt x="355" y="780"/>
                      <a:pt x="0" y="744"/>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5" name="Google Shape;1274;p30">
                <a:extLst>
                  <a:ext uri="{FF2B5EF4-FFF2-40B4-BE49-F238E27FC236}">
                    <a16:creationId xmlns:a16="http://schemas.microsoft.com/office/drawing/2014/main" id="{F9F28853-18A0-5E7F-A241-3A7ACF1A7661}"/>
                  </a:ext>
                </a:extLst>
              </p:cNvPr>
              <p:cNvSpPr/>
              <p:nvPr/>
            </p:nvSpPr>
            <p:spPr>
              <a:xfrm>
                <a:off x="3483775" y="2716400"/>
                <a:ext cx="182800" cy="21450"/>
              </a:xfrm>
              <a:custGeom>
                <a:avLst/>
                <a:gdLst/>
                <a:ahLst/>
                <a:cxnLst/>
                <a:rect l="l" t="t" r="r" b="b"/>
                <a:pathLst>
                  <a:path w="7312" h="858" extrusionOk="0">
                    <a:moveTo>
                      <a:pt x="0" y="857"/>
                    </a:moveTo>
                    <a:lnTo>
                      <a:pt x="0" y="103"/>
                    </a:lnTo>
                    <a:cubicBezTo>
                      <a:pt x="286" y="0"/>
                      <a:pt x="553" y="11"/>
                      <a:pt x="835" y="30"/>
                    </a:cubicBezTo>
                    <a:cubicBezTo>
                      <a:pt x="1410" y="70"/>
                      <a:pt x="1988" y="48"/>
                      <a:pt x="2567" y="66"/>
                    </a:cubicBezTo>
                    <a:cubicBezTo>
                      <a:pt x="3208" y="81"/>
                      <a:pt x="3841" y="121"/>
                      <a:pt x="4482" y="139"/>
                    </a:cubicBezTo>
                    <a:cubicBezTo>
                      <a:pt x="4877" y="154"/>
                      <a:pt x="5273" y="136"/>
                      <a:pt x="5668" y="158"/>
                    </a:cubicBezTo>
                    <a:cubicBezTo>
                      <a:pt x="6192" y="183"/>
                      <a:pt x="6711" y="231"/>
                      <a:pt x="7257" y="271"/>
                    </a:cubicBezTo>
                    <a:cubicBezTo>
                      <a:pt x="7279" y="418"/>
                      <a:pt x="7294" y="542"/>
                      <a:pt x="7312" y="667"/>
                    </a:cubicBezTo>
                    <a:cubicBezTo>
                      <a:pt x="7242" y="700"/>
                      <a:pt x="7202" y="733"/>
                      <a:pt x="7158" y="736"/>
                    </a:cubicBezTo>
                    <a:cubicBezTo>
                      <a:pt x="6598" y="769"/>
                      <a:pt x="6038" y="813"/>
                      <a:pt x="5478" y="820"/>
                    </a:cubicBezTo>
                    <a:cubicBezTo>
                      <a:pt x="4042" y="842"/>
                      <a:pt x="2607" y="846"/>
                      <a:pt x="1172" y="853"/>
                    </a:cubicBezTo>
                    <a:cubicBezTo>
                      <a:pt x="799" y="857"/>
                      <a:pt x="421" y="857"/>
                      <a:pt x="0" y="857"/>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6" name="Google Shape;1275;p30">
                <a:extLst>
                  <a:ext uri="{FF2B5EF4-FFF2-40B4-BE49-F238E27FC236}">
                    <a16:creationId xmlns:a16="http://schemas.microsoft.com/office/drawing/2014/main" id="{7B56034D-4421-FF86-3315-0B4BAB8B012E}"/>
                  </a:ext>
                </a:extLst>
              </p:cNvPr>
              <p:cNvSpPr/>
              <p:nvPr/>
            </p:nvSpPr>
            <p:spPr>
              <a:xfrm>
                <a:off x="3484050" y="2773975"/>
                <a:ext cx="180350" cy="18050"/>
              </a:xfrm>
              <a:custGeom>
                <a:avLst/>
                <a:gdLst/>
                <a:ahLst/>
                <a:cxnLst/>
                <a:rect l="l" t="t" r="r" b="b"/>
                <a:pathLst>
                  <a:path w="7214" h="722" extrusionOk="0">
                    <a:moveTo>
                      <a:pt x="7213" y="15"/>
                    </a:moveTo>
                    <a:cubicBezTo>
                      <a:pt x="7103" y="344"/>
                      <a:pt x="6880" y="487"/>
                      <a:pt x="6587" y="516"/>
                    </a:cubicBezTo>
                    <a:cubicBezTo>
                      <a:pt x="5785" y="590"/>
                      <a:pt x="4983" y="689"/>
                      <a:pt x="4178" y="703"/>
                    </a:cubicBezTo>
                    <a:cubicBezTo>
                      <a:pt x="3193" y="721"/>
                      <a:pt x="2204" y="667"/>
                      <a:pt x="1216" y="634"/>
                    </a:cubicBezTo>
                    <a:cubicBezTo>
                      <a:pt x="971" y="623"/>
                      <a:pt x="725" y="593"/>
                      <a:pt x="484" y="542"/>
                    </a:cubicBezTo>
                    <a:cubicBezTo>
                      <a:pt x="297" y="505"/>
                      <a:pt x="92" y="465"/>
                      <a:pt x="0" y="224"/>
                    </a:cubicBezTo>
                    <a:cubicBezTo>
                      <a:pt x="103" y="84"/>
                      <a:pt x="253" y="99"/>
                      <a:pt x="392" y="99"/>
                    </a:cubicBezTo>
                    <a:cubicBezTo>
                      <a:pt x="1033" y="106"/>
                      <a:pt x="1674" y="132"/>
                      <a:pt x="2318" y="117"/>
                    </a:cubicBezTo>
                    <a:cubicBezTo>
                      <a:pt x="3237" y="99"/>
                      <a:pt x="4156" y="40"/>
                      <a:pt x="5075" y="19"/>
                    </a:cubicBezTo>
                    <a:cubicBezTo>
                      <a:pt x="5774" y="0"/>
                      <a:pt x="6473" y="15"/>
                      <a:pt x="7213" y="15"/>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7" name="Google Shape;1276;p30">
                <a:extLst>
                  <a:ext uri="{FF2B5EF4-FFF2-40B4-BE49-F238E27FC236}">
                    <a16:creationId xmlns:a16="http://schemas.microsoft.com/office/drawing/2014/main" id="{4B36467E-BA92-5D30-0308-8844F920FD4A}"/>
                  </a:ext>
                </a:extLst>
              </p:cNvPr>
              <p:cNvSpPr/>
              <p:nvPr/>
            </p:nvSpPr>
            <p:spPr>
              <a:xfrm>
                <a:off x="3518200" y="2802625"/>
                <a:ext cx="110225" cy="29950"/>
              </a:xfrm>
              <a:custGeom>
                <a:avLst/>
                <a:gdLst/>
                <a:ahLst/>
                <a:cxnLst/>
                <a:rect l="l" t="t" r="r" b="b"/>
                <a:pathLst>
                  <a:path w="4409" h="1198" extrusionOk="0">
                    <a:moveTo>
                      <a:pt x="7" y="0"/>
                    </a:moveTo>
                    <a:lnTo>
                      <a:pt x="4383" y="0"/>
                    </a:lnTo>
                    <a:cubicBezTo>
                      <a:pt x="4408" y="319"/>
                      <a:pt x="4199" y="498"/>
                      <a:pt x="3958" y="630"/>
                    </a:cubicBezTo>
                    <a:cubicBezTo>
                      <a:pt x="3753" y="736"/>
                      <a:pt x="3537" y="817"/>
                      <a:pt x="3310" y="864"/>
                    </a:cubicBezTo>
                    <a:cubicBezTo>
                      <a:pt x="2812" y="967"/>
                      <a:pt x="2314" y="1073"/>
                      <a:pt x="1809" y="1124"/>
                    </a:cubicBezTo>
                    <a:cubicBezTo>
                      <a:pt x="1062" y="1197"/>
                      <a:pt x="461" y="919"/>
                      <a:pt x="59" y="264"/>
                    </a:cubicBezTo>
                    <a:cubicBezTo>
                      <a:pt x="33" y="223"/>
                      <a:pt x="18" y="176"/>
                      <a:pt x="7" y="128"/>
                    </a:cubicBezTo>
                    <a:cubicBezTo>
                      <a:pt x="4" y="84"/>
                      <a:pt x="0" y="44"/>
                      <a:pt x="7" y="0"/>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8" name="Google Shape;1277;p30">
                <a:extLst>
                  <a:ext uri="{FF2B5EF4-FFF2-40B4-BE49-F238E27FC236}">
                    <a16:creationId xmlns:a16="http://schemas.microsoft.com/office/drawing/2014/main" id="{6E9C18D9-B427-9331-12EA-45666BCCB867}"/>
                  </a:ext>
                </a:extLst>
              </p:cNvPr>
              <p:cNvSpPr/>
              <p:nvPr/>
            </p:nvSpPr>
            <p:spPr>
              <a:xfrm>
                <a:off x="3414675" y="2395950"/>
                <a:ext cx="317450" cy="447600"/>
              </a:xfrm>
              <a:custGeom>
                <a:avLst/>
                <a:gdLst/>
                <a:ahLst/>
                <a:cxnLst/>
                <a:rect l="l" t="t" r="r" b="b"/>
                <a:pathLst>
                  <a:path w="12698" h="17904" extrusionOk="0">
                    <a:moveTo>
                      <a:pt x="9032" y="16274"/>
                    </a:moveTo>
                    <a:cubicBezTo>
                      <a:pt x="9084" y="16220"/>
                      <a:pt x="9065" y="16227"/>
                      <a:pt x="9062" y="16242"/>
                    </a:cubicBezTo>
                    <a:cubicBezTo>
                      <a:pt x="8842" y="17124"/>
                      <a:pt x="8165" y="17464"/>
                      <a:pt x="7370" y="17629"/>
                    </a:cubicBezTo>
                    <a:cubicBezTo>
                      <a:pt x="6839" y="17735"/>
                      <a:pt x="6294" y="17783"/>
                      <a:pt x="5756" y="17845"/>
                    </a:cubicBezTo>
                    <a:cubicBezTo>
                      <a:pt x="5203" y="17904"/>
                      <a:pt x="4716" y="17706"/>
                      <a:pt x="4266" y="17413"/>
                    </a:cubicBezTo>
                    <a:cubicBezTo>
                      <a:pt x="3962" y="17215"/>
                      <a:pt x="3797" y="16908"/>
                      <a:pt x="3661" y="16582"/>
                    </a:cubicBezTo>
                    <a:cubicBezTo>
                      <a:pt x="3618" y="16479"/>
                      <a:pt x="3592" y="16366"/>
                      <a:pt x="3555" y="16245"/>
                    </a:cubicBezTo>
                    <a:cubicBezTo>
                      <a:pt x="3314" y="16183"/>
                      <a:pt x="3076" y="16128"/>
                      <a:pt x="2841" y="16055"/>
                    </a:cubicBezTo>
                    <a:cubicBezTo>
                      <a:pt x="2515" y="15956"/>
                      <a:pt x="2299" y="15751"/>
                      <a:pt x="2256" y="15396"/>
                    </a:cubicBezTo>
                    <a:cubicBezTo>
                      <a:pt x="2234" y="15216"/>
                      <a:pt x="2193" y="15037"/>
                      <a:pt x="2197" y="14858"/>
                    </a:cubicBezTo>
                    <a:cubicBezTo>
                      <a:pt x="2212" y="14264"/>
                      <a:pt x="2241" y="13675"/>
                      <a:pt x="2267" y="13082"/>
                    </a:cubicBezTo>
                    <a:cubicBezTo>
                      <a:pt x="2267" y="13016"/>
                      <a:pt x="2270" y="12950"/>
                      <a:pt x="2270" y="12884"/>
                    </a:cubicBezTo>
                    <a:cubicBezTo>
                      <a:pt x="2299" y="12119"/>
                      <a:pt x="2519" y="11482"/>
                      <a:pt x="3347" y="11273"/>
                    </a:cubicBezTo>
                    <a:cubicBezTo>
                      <a:pt x="3358" y="10742"/>
                      <a:pt x="3218" y="10563"/>
                      <a:pt x="2761" y="10435"/>
                    </a:cubicBezTo>
                    <a:cubicBezTo>
                      <a:pt x="2461" y="10351"/>
                      <a:pt x="2138" y="10296"/>
                      <a:pt x="1871" y="10146"/>
                    </a:cubicBezTo>
                    <a:cubicBezTo>
                      <a:pt x="890" y="9593"/>
                      <a:pt x="333" y="8733"/>
                      <a:pt x="172" y="7620"/>
                    </a:cubicBezTo>
                    <a:cubicBezTo>
                      <a:pt x="106" y="7166"/>
                      <a:pt x="33" y="6704"/>
                      <a:pt x="19" y="6247"/>
                    </a:cubicBezTo>
                    <a:cubicBezTo>
                      <a:pt x="0" y="5902"/>
                      <a:pt x="30" y="5555"/>
                      <a:pt x="110" y="5218"/>
                    </a:cubicBezTo>
                    <a:cubicBezTo>
                      <a:pt x="348" y="4277"/>
                      <a:pt x="516" y="3303"/>
                      <a:pt x="1143" y="2516"/>
                    </a:cubicBezTo>
                    <a:cubicBezTo>
                      <a:pt x="1527" y="2029"/>
                      <a:pt x="1930" y="1582"/>
                      <a:pt x="2464" y="1216"/>
                    </a:cubicBezTo>
                    <a:cubicBezTo>
                      <a:pt x="3087" y="788"/>
                      <a:pt x="3771" y="579"/>
                      <a:pt x="4474" y="440"/>
                    </a:cubicBezTo>
                    <a:cubicBezTo>
                      <a:pt x="6016" y="136"/>
                      <a:pt x="7586" y="1"/>
                      <a:pt x="9124" y="422"/>
                    </a:cubicBezTo>
                    <a:cubicBezTo>
                      <a:pt x="9948" y="645"/>
                      <a:pt x="10698" y="1051"/>
                      <a:pt x="11291" y="1721"/>
                    </a:cubicBezTo>
                    <a:cubicBezTo>
                      <a:pt x="12295" y="2860"/>
                      <a:pt x="12697" y="4178"/>
                      <a:pt x="12646" y="5679"/>
                    </a:cubicBezTo>
                    <a:cubicBezTo>
                      <a:pt x="12628" y="6221"/>
                      <a:pt x="12562" y="6759"/>
                      <a:pt x="12441" y="7290"/>
                    </a:cubicBezTo>
                    <a:cubicBezTo>
                      <a:pt x="12254" y="8132"/>
                      <a:pt x="11797" y="8831"/>
                      <a:pt x="11215" y="9457"/>
                    </a:cubicBezTo>
                    <a:cubicBezTo>
                      <a:pt x="10980" y="9706"/>
                      <a:pt x="10713" y="9882"/>
                      <a:pt x="10380" y="9959"/>
                    </a:cubicBezTo>
                    <a:cubicBezTo>
                      <a:pt x="10219" y="9996"/>
                      <a:pt x="10061" y="10047"/>
                      <a:pt x="9904" y="10091"/>
                    </a:cubicBezTo>
                    <a:cubicBezTo>
                      <a:pt x="9453" y="10219"/>
                      <a:pt x="9395" y="10296"/>
                      <a:pt x="9428" y="10746"/>
                    </a:cubicBezTo>
                    <a:cubicBezTo>
                      <a:pt x="9446" y="11024"/>
                      <a:pt x="9527" y="11240"/>
                      <a:pt x="9805" y="11423"/>
                    </a:cubicBezTo>
                    <a:cubicBezTo>
                      <a:pt x="10303" y="11757"/>
                      <a:pt x="10464" y="12317"/>
                      <a:pt x="10486" y="12895"/>
                    </a:cubicBezTo>
                    <a:cubicBezTo>
                      <a:pt x="10508" y="13518"/>
                      <a:pt x="10486" y="14147"/>
                      <a:pt x="10479" y="14773"/>
                    </a:cubicBezTo>
                    <a:cubicBezTo>
                      <a:pt x="10471" y="15242"/>
                      <a:pt x="10318" y="15659"/>
                      <a:pt x="9911" y="15916"/>
                    </a:cubicBezTo>
                    <a:cubicBezTo>
                      <a:pt x="9684" y="16062"/>
                      <a:pt x="9410" y="16124"/>
                      <a:pt x="9032" y="16274"/>
                    </a:cubicBezTo>
                    <a:close/>
                    <a:moveTo>
                      <a:pt x="8919" y="11123"/>
                    </a:moveTo>
                    <a:cubicBezTo>
                      <a:pt x="8937" y="10918"/>
                      <a:pt x="8967" y="10742"/>
                      <a:pt x="8963" y="10567"/>
                    </a:cubicBezTo>
                    <a:cubicBezTo>
                      <a:pt x="8956" y="9999"/>
                      <a:pt x="9073" y="9827"/>
                      <a:pt x="9607" y="9673"/>
                    </a:cubicBezTo>
                    <a:cubicBezTo>
                      <a:pt x="9750" y="9633"/>
                      <a:pt x="9904" y="9629"/>
                      <a:pt x="10039" y="9571"/>
                    </a:cubicBezTo>
                    <a:cubicBezTo>
                      <a:pt x="10310" y="9461"/>
                      <a:pt x="10618" y="9377"/>
                      <a:pt x="10826" y="9190"/>
                    </a:cubicBezTo>
                    <a:cubicBezTo>
                      <a:pt x="11438" y="8645"/>
                      <a:pt x="11874" y="7975"/>
                      <a:pt x="12079" y="7166"/>
                    </a:cubicBezTo>
                    <a:cubicBezTo>
                      <a:pt x="12368" y="6012"/>
                      <a:pt x="12306" y="4870"/>
                      <a:pt x="11972" y="3746"/>
                    </a:cubicBezTo>
                    <a:cubicBezTo>
                      <a:pt x="11723" y="2908"/>
                      <a:pt x="11247" y="2183"/>
                      <a:pt x="10537" y="1663"/>
                    </a:cubicBezTo>
                    <a:cubicBezTo>
                      <a:pt x="9783" y="1106"/>
                      <a:pt x="8908" y="813"/>
                      <a:pt x="7971" y="729"/>
                    </a:cubicBezTo>
                    <a:cubicBezTo>
                      <a:pt x="6506" y="594"/>
                      <a:pt x="5027" y="755"/>
                      <a:pt x="3625" y="1198"/>
                    </a:cubicBezTo>
                    <a:cubicBezTo>
                      <a:pt x="3347" y="1282"/>
                      <a:pt x="3043" y="1377"/>
                      <a:pt x="2819" y="1549"/>
                    </a:cubicBezTo>
                    <a:cubicBezTo>
                      <a:pt x="2406" y="1872"/>
                      <a:pt x="1988" y="2190"/>
                      <a:pt x="1666" y="2618"/>
                    </a:cubicBezTo>
                    <a:cubicBezTo>
                      <a:pt x="1260" y="3164"/>
                      <a:pt x="868" y="3709"/>
                      <a:pt x="798" y="4416"/>
                    </a:cubicBezTo>
                    <a:cubicBezTo>
                      <a:pt x="784" y="4544"/>
                      <a:pt x="722" y="4669"/>
                      <a:pt x="696" y="4797"/>
                    </a:cubicBezTo>
                    <a:cubicBezTo>
                      <a:pt x="604" y="5243"/>
                      <a:pt x="469" y="5694"/>
                      <a:pt x="454" y="6148"/>
                    </a:cubicBezTo>
                    <a:cubicBezTo>
                      <a:pt x="436" y="6602"/>
                      <a:pt x="520" y="7067"/>
                      <a:pt x="597" y="7521"/>
                    </a:cubicBezTo>
                    <a:cubicBezTo>
                      <a:pt x="762" y="8473"/>
                      <a:pt x="1165" y="9278"/>
                      <a:pt x="2080" y="9725"/>
                    </a:cubicBezTo>
                    <a:cubicBezTo>
                      <a:pt x="2340" y="9849"/>
                      <a:pt x="2640" y="9908"/>
                      <a:pt x="2926" y="9977"/>
                    </a:cubicBezTo>
                    <a:cubicBezTo>
                      <a:pt x="3493" y="10113"/>
                      <a:pt x="3804" y="10442"/>
                      <a:pt x="3885" y="11017"/>
                    </a:cubicBezTo>
                    <a:cubicBezTo>
                      <a:pt x="3899" y="11109"/>
                      <a:pt x="3921" y="11200"/>
                      <a:pt x="3947" y="11328"/>
                    </a:cubicBezTo>
                    <a:cubicBezTo>
                      <a:pt x="5602" y="11145"/>
                      <a:pt x="7249" y="11321"/>
                      <a:pt x="8919" y="11123"/>
                    </a:cubicBezTo>
                    <a:close/>
                    <a:moveTo>
                      <a:pt x="9904" y="12610"/>
                    </a:moveTo>
                    <a:cubicBezTo>
                      <a:pt x="9853" y="11874"/>
                      <a:pt x="9604" y="11621"/>
                      <a:pt x="8970" y="11625"/>
                    </a:cubicBezTo>
                    <a:cubicBezTo>
                      <a:pt x="8560" y="11625"/>
                      <a:pt x="8150" y="11683"/>
                      <a:pt x="7740" y="11687"/>
                    </a:cubicBezTo>
                    <a:cubicBezTo>
                      <a:pt x="6773" y="11698"/>
                      <a:pt x="5803" y="11683"/>
                      <a:pt x="4833" y="11702"/>
                    </a:cubicBezTo>
                    <a:cubicBezTo>
                      <a:pt x="4375" y="11716"/>
                      <a:pt x="3918" y="11757"/>
                      <a:pt x="3464" y="11819"/>
                    </a:cubicBezTo>
                    <a:cubicBezTo>
                      <a:pt x="3175" y="11855"/>
                      <a:pt x="2937" y="11980"/>
                      <a:pt x="2874" y="12339"/>
                    </a:cubicBezTo>
                    <a:cubicBezTo>
                      <a:pt x="5221" y="12514"/>
                      <a:pt x="7542" y="12558"/>
                      <a:pt x="9904" y="12610"/>
                    </a:cubicBezTo>
                    <a:close/>
                    <a:moveTo>
                      <a:pt x="2735" y="14726"/>
                    </a:moveTo>
                    <a:cubicBezTo>
                      <a:pt x="3090" y="14762"/>
                      <a:pt x="3412" y="14821"/>
                      <a:pt x="3735" y="14817"/>
                    </a:cubicBezTo>
                    <a:cubicBezTo>
                      <a:pt x="4540" y="14817"/>
                      <a:pt x="5346" y="14784"/>
                      <a:pt x="6151" y="14766"/>
                    </a:cubicBezTo>
                    <a:cubicBezTo>
                      <a:pt x="7103" y="14751"/>
                      <a:pt x="8059" y="14737"/>
                      <a:pt x="9014" y="14729"/>
                    </a:cubicBezTo>
                    <a:cubicBezTo>
                      <a:pt x="9358" y="14726"/>
                      <a:pt x="9699" y="14718"/>
                      <a:pt x="10076" y="14543"/>
                    </a:cubicBezTo>
                    <a:cubicBezTo>
                      <a:pt x="10050" y="14367"/>
                      <a:pt x="10025" y="14188"/>
                      <a:pt x="9995" y="13994"/>
                    </a:cubicBezTo>
                    <a:cubicBezTo>
                      <a:pt x="9010" y="13994"/>
                      <a:pt x="8073" y="13983"/>
                      <a:pt x="7140" y="13997"/>
                    </a:cubicBezTo>
                    <a:cubicBezTo>
                      <a:pt x="6536" y="14005"/>
                      <a:pt x="5931" y="14063"/>
                      <a:pt x="5324" y="14078"/>
                    </a:cubicBezTo>
                    <a:cubicBezTo>
                      <a:pt x="4654" y="14092"/>
                      <a:pt x="3984" y="14078"/>
                      <a:pt x="3314" y="14092"/>
                    </a:cubicBezTo>
                    <a:cubicBezTo>
                      <a:pt x="3127" y="14100"/>
                      <a:pt x="2937" y="14180"/>
                      <a:pt x="2735" y="14232"/>
                    </a:cubicBezTo>
                    <a:close/>
                    <a:moveTo>
                      <a:pt x="2764" y="13671"/>
                    </a:moveTo>
                    <a:lnTo>
                      <a:pt x="3936" y="13671"/>
                    </a:lnTo>
                    <a:cubicBezTo>
                      <a:pt x="5371" y="13664"/>
                      <a:pt x="6806" y="13660"/>
                      <a:pt x="8242" y="13638"/>
                    </a:cubicBezTo>
                    <a:cubicBezTo>
                      <a:pt x="8802" y="13631"/>
                      <a:pt x="9362" y="13587"/>
                      <a:pt x="9922" y="13554"/>
                    </a:cubicBezTo>
                    <a:cubicBezTo>
                      <a:pt x="9966" y="13554"/>
                      <a:pt x="10006" y="13518"/>
                      <a:pt x="10076" y="13488"/>
                    </a:cubicBezTo>
                    <a:cubicBezTo>
                      <a:pt x="10058" y="13360"/>
                      <a:pt x="10043" y="13239"/>
                      <a:pt x="10021" y="13093"/>
                    </a:cubicBezTo>
                    <a:cubicBezTo>
                      <a:pt x="9475" y="13049"/>
                      <a:pt x="8956" y="13001"/>
                      <a:pt x="8432" y="12976"/>
                    </a:cubicBezTo>
                    <a:cubicBezTo>
                      <a:pt x="8037" y="12954"/>
                      <a:pt x="7641" y="12972"/>
                      <a:pt x="7246" y="12957"/>
                    </a:cubicBezTo>
                    <a:cubicBezTo>
                      <a:pt x="6605" y="12939"/>
                      <a:pt x="5968" y="12903"/>
                      <a:pt x="5331" y="12884"/>
                    </a:cubicBezTo>
                    <a:cubicBezTo>
                      <a:pt x="4752" y="12866"/>
                      <a:pt x="4174" y="12888"/>
                      <a:pt x="3599" y="12848"/>
                    </a:cubicBezTo>
                    <a:cubicBezTo>
                      <a:pt x="3317" y="12829"/>
                      <a:pt x="3050" y="12818"/>
                      <a:pt x="2764" y="12921"/>
                    </a:cubicBezTo>
                    <a:close/>
                    <a:moveTo>
                      <a:pt x="9988" y="15136"/>
                    </a:moveTo>
                    <a:cubicBezTo>
                      <a:pt x="9248" y="15136"/>
                      <a:pt x="8549" y="15121"/>
                      <a:pt x="7846" y="15140"/>
                    </a:cubicBezTo>
                    <a:cubicBezTo>
                      <a:pt x="6927" y="15161"/>
                      <a:pt x="6008" y="15220"/>
                      <a:pt x="5089" y="15238"/>
                    </a:cubicBezTo>
                    <a:cubicBezTo>
                      <a:pt x="4449" y="15253"/>
                      <a:pt x="3808" y="15227"/>
                      <a:pt x="3167" y="15224"/>
                    </a:cubicBezTo>
                    <a:cubicBezTo>
                      <a:pt x="3024" y="15224"/>
                      <a:pt x="2874" y="15205"/>
                      <a:pt x="2772" y="15348"/>
                    </a:cubicBezTo>
                    <a:cubicBezTo>
                      <a:pt x="2863" y="15586"/>
                      <a:pt x="3068" y="15626"/>
                      <a:pt x="3259" y="15667"/>
                    </a:cubicBezTo>
                    <a:cubicBezTo>
                      <a:pt x="3497" y="15714"/>
                      <a:pt x="3742" y="15747"/>
                      <a:pt x="3991" y="15758"/>
                    </a:cubicBezTo>
                    <a:cubicBezTo>
                      <a:pt x="4976" y="15791"/>
                      <a:pt x="5964" y="15842"/>
                      <a:pt x="6953" y="15824"/>
                    </a:cubicBezTo>
                    <a:cubicBezTo>
                      <a:pt x="7755" y="15810"/>
                      <a:pt x="8560" y="15711"/>
                      <a:pt x="9362" y="15637"/>
                    </a:cubicBezTo>
                    <a:cubicBezTo>
                      <a:pt x="9655" y="15608"/>
                      <a:pt x="9878" y="15465"/>
                      <a:pt x="9988" y="15136"/>
                    </a:cubicBezTo>
                    <a:close/>
                    <a:moveTo>
                      <a:pt x="4148" y="16267"/>
                    </a:moveTo>
                    <a:cubicBezTo>
                      <a:pt x="4141" y="16311"/>
                      <a:pt x="4141" y="16351"/>
                      <a:pt x="4148" y="16395"/>
                    </a:cubicBezTo>
                    <a:cubicBezTo>
                      <a:pt x="4156" y="16443"/>
                      <a:pt x="4174" y="16490"/>
                      <a:pt x="4196" y="16531"/>
                    </a:cubicBezTo>
                    <a:cubicBezTo>
                      <a:pt x="4602" y="17186"/>
                      <a:pt x="5203" y="17464"/>
                      <a:pt x="5950" y="17391"/>
                    </a:cubicBezTo>
                    <a:cubicBezTo>
                      <a:pt x="6451" y="17340"/>
                      <a:pt x="6953" y="17234"/>
                      <a:pt x="7451" y="17131"/>
                    </a:cubicBezTo>
                    <a:cubicBezTo>
                      <a:pt x="7674" y="17084"/>
                      <a:pt x="7894" y="17003"/>
                      <a:pt x="8095" y="16897"/>
                    </a:cubicBezTo>
                    <a:cubicBezTo>
                      <a:pt x="8337" y="16765"/>
                      <a:pt x="8546" y="16586"/>
                      <a:pt x="8524" y="16267"/>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9" name="Google Shape;1278;p30">
                <a:extLst>
                  <a:ext uri="{FF2B5EF4-FFF2-40B4-BE49-F238E27FC236}">
                    <a16:creationId xmlns:a16="http://schemas.microsoft.com/office/drawing/2014/main" id="{7476C9E5-0B47-7B28-56CF-302238ECCC89}"/>
                  </a:ext>
                </a:extLst>
              </p:cNvPr>
              <p:cNvSpPr/>
              <p:nvPr/>
            </p:nvSpPr>
            <p:spPr>
              <a:xfrm>
                <a:off x="3477175" y="2504450"/>
                <a:ext cx="186675" cy="157525"/>
              </a:xfrm>
              <a:custGeom>
                <a:avLst/>
                <a:gdLst/>
                <a:ahLst/>
                <a:cxnLst/>
                <a:rect l="l" t="t" r="r" b="b"/>
                <a:pathLst>
                  <a:path w="7467" h="6301" extrusionOk="0">
                    <a:moveTo>
                      <a:pt x="5317" y="1874"/>
                    </a:moveTo>
                    <a:lnTo>
                      <a:pt x="5317" y="1874"/>
                    </a:lnTo>
                    <a:cubicBezTo>
                      <a:pt x="5317" y="1890"/>
                      <a:pt x="5316" y="1900"/>
                      <a:pt x="5315" y="1900"/>
                    </a:cubicBezTo>
                    <a:cubicBezTo>
                      <a:pt x="5315" y="1900"/>
                      <a:pt x="5315" y="1892"/>
                      <a:pt x="5317" y="1874"/>
                    </a:cubicBezTo>
                    <a:close/>
                    <a:moveTo>
                      <a:pt x="4874" y="2476"/>
                    </a:moveTo>
                    <a:lnTo>
                      <a:pt x="4874" y="2476"/>
                    </a:lnTo>
                    <a:cubicBezTo>
                      <a:pt x="4867" y="2480"/>
                      <a:pt x="4862" y="2482"/>
                      <a:pt x="4862" y="2482"/>
                    </a:cubicBezTo>
                    <a:cubicBezTo>
                      <a:pt x="4862" y="2482"/>
                      <a:pt x="4864" y="2481"/>
                      <a:pt x="4870" y="2478"/>
                    </a:cubicBezTo>
                    <a:cubicBezTo>
                      <a:pt x="4872" y="2477"/>
                      <a:pt x="4873" y="2477"/>
                      <a:pt x="4874" y="2476"/>
                    </a:cubicBezTo>
                    <a:close/>
                    <a:moveTo>
                      <a:pt x="4947" y="1037"/>
                    </a:moveTo>
                    <a:lnTo>
                      <a:pt x="4947" y="1037"/>
                    </a:lnTo>
                    <a:cubicBezTo>
                      <a:pt x="4959" y="1050"/>
                      <a:pt x="4971" y="1062"/>
                      <a:pt x="4984" y="1076"/>
                    </a:cubicBezTo>
                    <a:cubicBezTo>
                      <a:pt x="5009" y="1105"/>
                      <a:pt x="5035" y="1134"/>
                      <a:pt x="5061" y="1163"/>
                    </a:cubicBezTo>
                    <a:cubicBezTo>
                      <a:pt x="5067" y="1170"/>
                      <a:pt x="5074" y="1179"/>
                      <a:pt x="5079" y="1185"/>
                    </a:cubicBezTo>
                    <a:lnTo>
                      <a:pt x="5079" y="1185"/>
                    </a:lnTo>
                    <a:cubicBezTo>
                      <a:pt x="5091" y="1202"/>
                      <a:pt x="5103" y="1218"/>
                      <a:pt x="5112" y="1233"/>
                    </a:cubicBezTo>
                    <a:cubicBezTo>
                      <a:pt x="5156" y="1295"/>
                      <a:pt x="5196" y="1361"/>
                      <a:pt x="5229" y="1427"/>
                    </a:cubicBezTo>
                    <a:cubicBezTo>
                      <a:pt x="5240" y="1445"/>
                      <a:pt x="5247" y="1464"/>
                      <a:pt x="5255" y="1482"/>
                    </a:cubicBezTo>
                    <a:cubicBezTo>
                      <a:pt x="5257" y="1487"/>
                      <a:pt x="5258" y="1488"/>
                      <a:pt x="5258" y="1488"/>
                    </a:cubicBezTo>
                    <a:cubicBezTo>
                      <a:pt x="5258" y="1488"/>
                      <a:pt x="5258" y="1488"/>
                      <a:pt x="5258" y="1488"/>
                    </a:cubicBezTo>
                    <a:lnTo>
                      <a:pt x="5258" y="1488"/>
                    </a:lnTo>
                    <a:cubicBezTo>
                      <a:pt x="5258" y="1488"/>
                      <a:pt x="5258" y="1489"/>
                      <a:pt x="5258" y="1489"/>
                    </a:cubicBezTo>
                    <a:cubicBezTo>
                      <a:pt x="5269" y="1526"/>
                      <a:pt x="5284" y="1562"/>
                      <a:pt x="5295" y="1599"/>
                    </a:cubicBezTo>
                    <a:cubicBezTo>
                      <a:pt x="5306" y="1639"/>
                      <a:pt x="5310" y="1665"/>
                      <a:pt x="5317" y="1702"/>
                    </a:cubicBezTo>
                    <a:cubicBezTo>
                      <a:pt x="5317" y="1702"/>
                      <a:pt x="5317" y="1702"/>
                      <a:pt x="5317" y="1702"/>
                    </a:cubicBezTo>
                    <a:lnTo>
                      <a:pt x="5317" y="1702"/>
                    </a:lnTo>
                    <a:cubicBezTo>
                      <a:pt x="5317" y="1704"/>
                      <a:pt x="5317" y="1706"/>
                      <a:pt x="5317" y="1709"/>
                    </a:cubicBezTo>
                    <a:cubicBezTo>
                      <a:pt x="5317" y="1731"/>
                      <a:pt x="5321" y="1749"/>
                      <a:pt x="5321" y="1771"/>
                    </a:cubicBezTo>
                    <a:cubicBezTo>
                      <a:pt x="5321" y="1804"/>
                      <a:pt x="5321" y="1837"/>
                      <a:pt x="5317" y="1870"/>
                    </a:cubicBezTo>
                    <a:cubicBezTo>
                      <a:pt x="5317" y="1871"/>
                      <a:pt x="5317" y="1873"/>
                      <a:pt x="5317" y="1874"/>
                    </a:cubicBezTo>
                    <a:lnTo>
                      <a:pt x="5317" y="1874"/>
                    </a:lnTo>
                    <a:cubicBezTo>
                      <a:pt x="5313" y="1896"/>
                      <a:pt x="5313" y="1914"/>
                      <a:pt x="5306" y="1936"/>
                    </a:cubicBezTo>
                    <a:cubicBezTo>
                      <a:pt x="5299" y="1969"/>
                      <a:pt x="5291" y="2002"/>
                      <a:pt x="5280" y="2031"/>
                    </a:cubicBezTo>
                    <a:cubicBezTo>
                      <a:pt x="5275" y="2041"/>
                      <a:pt x="5264" y="2068"/>
                      <a:pt x="5265" y="2068"/>
                    </a:cubicBezTo>
                    <a:cubicBezTo>
                      <a:pt x="5265" y="2068"/>
                      <a:pt x="5265" y="2068"/>
                      <a:pt x="5265" y="2068"/>
                    </a:cubicBezTo>
                    <a:lnTo>
                      <a:pt x="5265" y="2068"/>
                    </a:lnTo>
                    <a:cubicBezTo>
                      <a:pt x="5260" y="2078"/>
                      <a:pt x="5255" y="2088"/>
                      <a:pt x="5251" y="2097"/>
                    </a:cubicBezTo>
                    <a:cubicBezTo>
                      <a:pt x="5233" y="2130"/>
                      <a:pt x="5214" y="2159"/>
                      <a:pt x="5192" y="2188"/>
                    </a:cubicBezTo>
                    <a:cubicBezTo>
                      <a:pt x="5190" y="2194"/>
                      <a:pt x="5172" y="2218"/>
                      <a:pt x="5167" y="2225"/>
                    </a:cubicBezTo>
                    <a:lnTo>
                      <a:pt x="5167" y="2225"/>
                    </a:lnTo>
                    <a:cubicBezTo>
                      <a:pt x="5156" y="2237"/>
                      <a:pt x="5138" y="2257"/>
                      <a:pt x="5134" y="2262"/>
                    </a:cubicBezTo>
                    <a:cubicBezTo>
                      <a:pt x="5108" y="2295"/>
                      <a:pt x="5079" y="2324"/>
                      <a:pt x="5046" y="2350"/>
                    </a:cubicBezTo>
                    <a:cubicBezTo>
                      <a:pt x="5031" y="2364"/>
                      <a:pt x="5017" y="2379"/>
                      <a:pt x="5002" y="2390"/>
                    </a:cubicBezTo>
                    <a:lnTo>
                      <a:pt x="4969" y="2419"/>
                    </a:lnTo>
                    <a:cubicBezTo>
                      <a:pt x="4967" y="2421"/>
                      <a:pt x="4963" y="2423"/>
                      <a:pt x="4958" y="2426"/>
                    </a:cubicBezTo>
                    <a:cubicBezTo>
                      <a:pt x="4940" y="2437"/>
                      <a:pt x="4922" y="2448"/>
                      <a:pt x="4903" y="2459"/>
                    </a:cubicBezTo>
                    <a:cubicBezTo>
                      <a:pt x="4900" y="2463"/>
                      <a:pt x="4886" y="2470"/>
                      <a:pt x="4876" y="2475"/>
                    </a:cubicBezTo>
                    <a:lnTo>
                      <a:pt x="4876" y="2475"/>
                    </a:lnTo>
                    <a:cubicBezTo>
                      <a:pt x="4867" y="2478"/>
                      <a:pt x="4846" y="2486"/>
                      <a:pt x="4841" y="2489"/>
                    </a:cubicBezTo>
                    <a:cubicBezTo>
                      <a:pt x="4834" y="2489"/>
                      <a:pt x="4826" y="2492"/>
                      <a:pt x="4819" y="2492"/>
                    </a:cubicBezTo>
                    <a:lnTo>
                      <a:pt x="4794" y="2492"/>
                    </a:lnTo>
                    <a:cubicBezTo>
                      <a:pt x="4792" y="2491"/>
                      <a:pt x="4790" y="2490"/>
                      <a:pt x="4790" y="2489"/>
                    </a:cubicBezTo>
                    <a:cubicBezTo>
                      <a:pt x="4790" y="2489"/>
                      <a:pt x="4786" y="2487"/>
                      <a:pt x="4783" y="2485"/>
                    </a:cubicBezTo>
                    <a:lnTo>
                      <a:pt x="4783" y="2485"/>
                    </a:lnTo>
                    <a:cubicBezTo>
                      <a:pt x="4773" y="2475"/>
                      <a:pt x="4767" y="2466"/>
                      <a:pt x="4757" y="2456"/>
                    </a:cubicBezTo>
                    <a:cubicBezTo>
                      <a:pt x="4756" y="2455"/>
                      <a:pt x="4755" y="2454"/>
                      <a:pt x="4754" y="2453"/>
                    </a:cubicBezTo>
                    <a:lnTo>
                      <a:pt x="4754" y="2453"/>
                    </a:lnTo>
                    <a:cubicBezTo>
                      <a:pt x="4753" y="2453"/>
                      <a:pt x="4753" y="2452"/>
                      <a:pt x="4753" y="2452"/>
                    </a:cubicBezTo>
                    <a:cubicBezTo>
                      <a:pt x="4746" y="2437"/>
                      <a:pt x="4735" y="2423"/>
                      <a:pt x="4727" y="2408"/>
                    </a:cubicBezTo>
                    <a:cubicBezTo>
                      <a:pt x="4720" y="2394"/>
                      <a:pt x="4720" y="2394"/>
                      <a:pt x="4716" y="2383"/>
                    </a:cubicBezTo>
                    <a:cubicBezTo>
                      <a:pt x="4715" y="2380"/>
                      <a:pt x="4714" y="2378"/>
                      <a:pt x="4713" y="2377"/>
                    </a:cubicBezTo>
                    <a:lnTo>
                      <a:pt x="4713" y="2377"/>
                    </a:lnTo>
                    <a:cubicBezTo>
                      <a:pt x="4700" y="2344"/>
                      <a:pt x="4690" y="2313"/>
                      <a:pt x="4684" y="2276"/>
                    </a:cubicBezTo>
                    <a:cubicBezTo>
                      <a:pt x="4680" y="2262"/>
                      <a:pt x="4676" y="2243"/>
                      <a:pt x="4673" y="2225"/>
                    </a:cubicBezTo>
                    <a:lnTo>
                      <a:pt x="4669" y="2192"/>
                    </a:lnTo>
                    <a:cubicBezTo>
                      <a:pt x="4669" y="2192"/>
                      <a:pt x="4669" y="2192"/>
                      <a:pt x="4669" y="2192"/>
                    </a:cubicBezTo>
                    <a:lnTo>
                      <a:pt x="4669" y="2192"/>
                    </a:lnTo>
                    <a:cubicBezTo>
                      <a:pt x="4669" y="2190"/>
                      <a:pt x="4669" y="2188"/>
                      <a:pt x="4669" y="2185"/>
                    </a:cubicBezTo>
                    <a:cubicBezTo>
                      <a:pt x="4658" y="2090"/>
                      <a:pt x="4658" y="1991"/>
                      <a:pt x="4662" y="1896"/>
                    </a:cubicBezTo>
                    <a:cubicBezTo>
                      <a:pt x="4662" y="1870"/>
                      <a:pt x="4669" y="1841"/>
                      <a:pt x="4669" y="1811"/>
                    </a:cubicBezTo>
                    <a:lnTo>
                      <a:pt x="4673" y="1778"/>
                    </a:lnTo>
                    <a:lnTo>
                      <a:pt x="4673" y="1778"/>
                    </a:lnTo>
                    <a:cubicBezTo>
                      <a:pt x="4671" y="1793"/>
                      <a:pt x="4671" y="1798"/>
                      <a:pt x="4671" y="1798"/>
                    </a:cubicBezTo>
                    <a:cubicBezTo>
                      <a:pt x="4671" y="1798"/>
                      <a:pt x="4673" y="1783"/>
                      <a:pt x="4673" y="1778"/>
                    </a:cubicBezTo>
                    <a:lnTo>
                      <a:pt x="4673" y="1778"/>
                    </a:lnTo>
                    <a:lnTo>
                      <a:pt x="4673" y="1778"/>
                    </a:lnTo>
                    <a:cubicBezTo>
                      <a:pt x="4684" y="1724"/>
                      <a:pt x="4695" y="1665"/>
                      <a:pt x="4706" y="1606"/>
                    </a:cubicBezTo>
                    <a:cubicBezTo>
                      <a:pt x="4748" y="1404"/>
                      <a:pt x="4829" y="1209"/>
                      <a:pt x="4947" y="1037"/>
                    </a:cubicBezTo>
                    <a:close/>
                    <a:moveTo>
                      <a:pt x="4790" y="2492"/>
                    </a:moveTo>
                    <a:cubicBezTo>
                      <a:pt x="4790" y="2492"/>
                      <a:pt x="4790" y="2492"/>
                      <a:pt x="4790" y="2492"/>
                    </a:cubicBezTo>
                    <a:lnTo>
                      <a:pt x="4790" y="2492"/>
                    </a:lnTo>
                    <a:cubicBezTo>
                      <a:pt x="4797" y="2495"/>
                      <a:pt x="4801" y="2497"/>
                      <a:pt x="4803" y="2498"/>
                    </a:cubicBezTo>
                    <a:lnTo>
                      <a:pt x="4803" y="2498"/>
                    </a:lnTo>
                    <a:cubicBezTo>
                      <a:pt x="4800" y="2497"/>
                      <a:pt x="4795" y="2495"/>
                      <a:pt x="4790" y="2492"/>
                    </a:cubicBezTo>
                    <a:close/>
                    <a:moveTo>
                      <a:pt x="4794" y="2493"/>
                    </a:moveTo>
                    <a:lnTo>
                      <a:pt x="4794" y="2493"/>
                    </a:lnTo>
                    <a:cubicBezTo>
                      <a:pt x="4805" y="2493"/>
                      <a:pt x="4811" y="2495"/>
                      <a:pt x="4812" y="2497"/>
                    </a:cubicBezTo>
                    <a:lnTo>
                      <a:pt x="4812" y="2497"/>
                    </a:lnTo>
                    <a:cubicBezTo>
                      <a:pt x="4812" y="2498"/>
                      <a:pt x="4812" y="2498"/>
                      <a:pt x="4812" y="2499"/>
                    </a:cubicBezTo>
                    <a:lnTo>
                      <a:pt x="4812" y="2499"/>
                    </a:lnTo>
                    <a:cubicBezTo>
                      <a:pt x="4811" y="2499"/>
                      <a:pt x="4811" y="2499"/>
                      <a:pt x="4810" y="2499"/>
                    </a:cubicBezTo>
                    <a:cubicBezTo>
                      <a:pt x="4809" y="2499"/>
                      <a:pt x="4807" y="2499"/>
                      <a:pt x="4805" y="2498"/>
                    </a:cubicBezTo>
                    <a:lnTo>
                      <a:pt x="4805" y="2498"/>
                    </a:lnTo>
                    <a:cubicBezTo>
                      <a:pt x="4803" y="2497"/>
                      <a:pt x="4798" y="2495"/>
                      <a:pt x="4794" y="2493"/>
                    </a:cubicBezTo>
                    <a:close/>
                    <a:moveTo>
                      <a:pt x="2490" y="882"/>
                    </a:moveTo>
                    <a:cubicBezTo>
                      <a:pt x="2764" y="1198"/>
                      <a:pt x="2868" y="1660"/>
                      <a:pt x="2827" y="2079"/>
                    </a:cubicBezTo>
                    <a:cubicBezTo>
                      <a:pt x="2816" y="2203"/>
                      <a:pt x="2787" y="2324"/>
                      <a:pt x="2743" y="2437"/>
                    </a:cubicBezTo>
                    <a:cubicBezTo>
                      <a:pt x="2714" y="2518"/>
                      <a:pt x="2670" y="2591"/>
                      <a:pt x="2608" y="2650"/>
                    </a:cubicBezTo>
                    <a:lnTo>
                      <a:pt x="2582" y="2672"/>
                    </a:lnTo>
                    <a:cubicBezTo>
                      <a:pt x="2567" y="2679"/>
                      <a:pt x="2553" y="2686"/>
                      <a:pt x="2538" y="2697"/>
                    </a:cubicBezTo>
                    <a:cubicBezTo>
                      <a:pt x="2534" y="2700"/>
                      <a:pt x="2531" y="2702"/>
                      <a:pt x="2529" y="2703"/>
                    </a:cubicBezTo>
                    <a:lnTo>
                      <a:pt x="2529" y="2703"/>
                    </a:lnTo>
                    <a:cubicBezTo>
                      <a:pt x="2526" y="2703"/>
                      <a:pt x="2522" y="2704"/>
                      <a:pt x="2516" y="2705"/>
                    </a:cubicBezTo>
                    <a:cubicBezTo>
                      <a:pt x="2498" y="2708"/>
                      <a:pt x="2443" y="2712"/>
                      <a:pt x="2498" y="2712"/>
                    </a:cubicBezTo>
                    <a:lnTo>
                      <a:pt x="2447" y="2712"/>
                    </a:lnTo>
                    <a:cubicBezTo>
                      <a:pt x="2443" y="2712"/>
                      <a:pt x="2441" y="2713"/>
                      <a:pt x="2439" y="2713"/>
                    </a:cubicBezTo>
                    <a:lnTo>
                      <a:pt x="2439" y="2713"/>
                    </a:lnTo>
                    <a:cubicBezTo>
                      <a:pt x="2438" y="2713"/>
                      <a:pt x="2437" y="2712"/>
                      <a:pt x="2436" y="2712"/>
                    </a:cubicBezTo>
                    <a:lnTo>
                      <a:pt x="2391" y="2698"/>
                    </a:lnTo>
                    <a:lnTo>
                      <a:pt x="2391" y="2698"/>
                    </a:lnTo>
                    <a:cubicBezTo>
                      <a:pt x="2381" y="2693"/>
                      <a:pt x="2372" y="2689"/>
                      <a:pt x="2362" y="2683"/>
                    </a:cubicBezTo>
                    <a:cubicBezTo>
                      <a:pt x="2350" y="2676"/>
                      <a:pt x="2333" y="2663"/>
                      <a:pt x="2334" y="2663"/>
                    </a:cubicBezTo>
                    <a:lnTo>
                      <a:pt x="2334" y="2663"/>
                    </a:lnTo>
                    <a:cubicBezTo>
                      <a:pt x="2334" y="2663"/>
                      <a:pt x="2339" y="2667"/>
                      <a:pt x="2351" y="2675"/>
                    </a:cubicBezTo>
                    <a:cubicBezTo>
                      <a:pt x="2333" y="2661"/>
                      <a:pt x="2315" y="2646"/>
                      <a:pt x="2300" y="2631"/>
                    </a:cubicBezTo>
                    <a:cubicBezTo>
                      <a:pt x="2293" y="2621"/>
                      <a:pt x="2278" y="2603"/>
                      <a:pt x="2277" y="2603"/>
                    </a:cubicBezTo>
                    <a:lnTo>
                      <a:pt x="2277" y="2603"/>
                    </a:lnTo>
                    <a:cubicBezTo>
                      <a:pt x="2276" y="2603"/>
                      <a:pt x="2279" y="2607"/>
                      <a:pt x="2285" y="2617"/>
                    </a:cubicBezTo>
                    <a:cubicBezTo>
                      <a:pt x="2271" y="2595"/>
                      <a:pt x="2252" y="2569"/>
                      <a:pt x="2242" y="2547"/>
                    </a:cubicBezTo>
                    <a:cubicBezTo>
                      <a:pt x="2229" y="2528"/>
                      <a:pt x="2221" y="2509"/>
                      <a:pt x="2212" y="2492"/>
                    </a:cubicBezTo>
                    <a:lnTo>
                      <a:pt x="2212" y="2492"/>
                    </a:lnTo>
                    <a:cubicBezTo>
                      <a:pt x="2209" y="2483"/>
                      <a:pt x="2200" y="2459"/>
                      <a:pt x="2198" y="2452"/>
                    </a:cubicBezTo>
                    <a:cubicBezTo>
                      <a:pt x="2176" y="2390"/>
                      <a:pt x="2161" y="2328"/>
                      <a:pt x="2150" y="2269"/>
                    </a:cubicBezTo>
                    <a:cubicBezTo>
                      <a:pt x="2113" y="2038"/>
                      <a:pt x="2161" y="1742"/>
                      <a:pt x="2227" y="1489"/>
                    </a:cubicBezTo>
                    <a:cubicBezTo>
                      <a:pt x="2242" y="1431"/>
                      <a:pt x="2256" y="1376"/>
                      <a:pt x="2274" y="1317"/>
                    </a:cubicBezTo>
                    <a:cubicBezTo>
                      <a:pt x="2285" y="1292"/>
                      <a:pt x="2293" y="1262"/>
                      <a:pt x="2304" y="1237"/>
                    </a:cubicBezTo>
                    <a:cubicBezTo>
                      <a:pt x="2307" y="1227"/>
                      <a:pt x="2330" y="1175"/>
                      <a:pt x="2329" y="1175"/>
                    </a:cubicBezTo>
                    <a:lnTo>
                      <a:pt x="2329" y="1175"/>
                    </a:lnTo>
                    <a:cubicBezTo>
                      <a:pt x="2329" y="1175"/>
                      <a:pt x="2328" y="1177"/>
                      <a:pt x="2326" y="1182"/>
                    </a:cubicBezTo>
                    <a:cubicBezTo>
                      <a:pt x="2366" y="1083"/>
                      <a:pt x="2417" y="988"/>
                      <a:pt x="2476" y="900"/>
                    </a:cubicBezTo>
                    <a:cubicBezTo>
                      <a:pt x="2480" y="894"/>
                      <a:pt x="2485" y="888"/>
                      <a:pt x="2490" y="882"/>
                    </a:cubicBezTo>
                    <a:close/>
                    <a:moveTo>
                      <a:pt x="3484" y="1"/>
                    </a:moveTo>
                    <a:cubicBezTo>
                      <a:pt x="3353" y="1"/>
                      <a:pt x="3223" y="14"/>
                      <a:pt x="3095" y="43"/>
                    </a:cubicBezTo>
                    <a:cubicBezTo>
                      <a:pt x="2857" y="98"/>
                      <a:pt x="2639" y="207"/>
                      <a:pt x="2456" y="359"/>
                    </a:cubicBezTo>
                    <a:lnTo>
                      <a:pt x="2456" y="359"/>
                    </a:lnTo>
                    <a:cubicBezTo>
                      <a:pt x="2237" y="218"/>
                      <a:pt x="1983" y="145"/>
                      <a:pt x="1727" y="145"/>
                    </a:cubicBezTo>
                    <a:cubicBezTo>
                      <a:pt x="1652" y="145"/>
                      <a:pt x="1577" y="151"/>
                      <a:pt x="1502" y="164"/>
                    </a:cubicBezTo>
                    <a:cubicBezTo>
                      <a:pt x="934" y="252"/>
                      <a:pt x="389" y="651"/>
                      <a:pt x="180" y="1193"/>
                    </a:cubicBezTo>
                    <a:cubicBezTo>
                      <a:pt x="1" y="1661"/>
                      <a:pt x="89" y="2199"/>
                      <a:pt x="242" y="2661"/>
                    </a:cubicBezTo>
                    <a:cubicBezTo>
                      <a:pt x="594" y="3726"/>
                      <a:pt x="1282" y="4649"/>
                      <a:pt x="1905" y="5571"/>
                    </a:cubicBezTo>
                    <a:cubicBezTo>
                      <a:pt x="2011" y="5725"/>
                      <a:pt x="2113" y="5883"/>
                      <a:pt x="2209" y="6047"/>
                    </a:cubicBezTo>
                    <a:cubicBezTo>
                      <a:pt x="2246" y="6112"/>
                      <a:pt x="2302" y="6139"/>
                      <a:pt x="2360" y="6139"/>
                    </a:cubicBezTo>
                    <a:cubicBezTo>
                      <a:pt x="2490" y="6139"/>
                      <a:pt x="2624" y="6001"/>
                      <a:pt x="2538" y="5853"/>
                    </a:cubicBezTo>
                    <a:lnTo>
                      <a:pt x="2542" y="5850"/>
                    </a:lnTo>
                    <a:cubicBezTo>
                      <a:pt x="2340" y="5498"/>
                      <a:pt x="2095" y="5172"/>
                      <a:pt x="1868" y="4836"/>
                    </a:cubicBezTo>
                    <a:cubicBezTo>
                      <a:pt x="1564" y="4400"/>
                      <a:pt x="1286" y="3950"/>
                      <a:pt x="1026" y="3485"/>
                    </a:cubicBezTo>
                    <a:cubicBezTo>
                      <a:pt x="788" y="3038"/>
                      <a:pt x="583" y="2599"/>
                      <a:pt x="495" y="2093"/>
                    </a:cubicBezTo>
                    <a:cubicBezTo>
                      <a:pt x="492" y="2081"/>
                      <a:pt x="487" y="2039"/>
                      <a:pt x="485" y="2028"/>
                    </a:cubicBezTo>
                    <a:lnTo>
                      <a:pt x="485" y="2028"/>
                    </a:lnTo>
                    <a:cubicBezTo>
                      <a:pt x="485" y="2024"/>
                      <a:pt x="477" y="1978"/>
                      <a:pt x="477" y="1965"/>
                    </a:cubicBezTo>
                    <a:cubicBezTo>
                      <a:pt x="473" y="1907"/>
                      <a:pt x="469" y="1848"/>
                      <a:pt x="466" y="1789"/>
                    </a:cubicBezTo>
                    <a:cubicBezTo>
                      <a:pt x="466" y="1738"/>
                      <a:pt x="466" y="1691"/>
                      <a:pt x="473" y="1639"/>
                    </a:cubicBezTo>
                    <a:cubicBezTo>
                      <a:pt x="473" y="1621"/>
                      <a:pt x="476" y="1600"/>
                      <a:pt x="477" y="1583"/>
                    </a:cubicBezTo>
                    <a:lnTo>
                      <a:pt x="477" y="1583"/>
                    </a:lnTo>
                    <a:cubicBezTo>
                      <a:pt x="478" y="1575"/>
                      <a:pt x="485" y="1527"/>
                      <a:pt x="488" y="1519"/>
                    </a:cubicBezTo>
                    <a:cubicBezTo>
                      <a:pt x="499" y="1471"/>
                      <a:pt x="510" y="1423"/>
                      <a:pt x="524" y="1376"/>
                    </a:cubicBezTo>
                    <a:cubicBezTo>
                      <a:pt x="532" y="1350"/>
                      <a:pt x="539" y="1328"/>
                      <a:pt x="546" y="1306"/>
                    </a:cubicBezTo>
                    <a:cubicBezTo>
                      <a:pt x="550" y="1295"/>
                      <a:pt x="554" y="1284"/>
                      <a:pt x="557" y="1277"/>
                    </a:cubicBezTo>
                    <a:lnTo>
                      <a:pt x="557" y="1277"/>
                    </a:lnTo>
                    <a:cubicBezTo>
                      <a:pt x="553" y="1289"/>
                      <a:pt x="552" y="1293"/>
                      <a:pt x="552" y="1293"/>
                    </a:cubicBezTo>
                    <a:cubicBezTo>
                      <a:pt x="552" y="1293"/>
                      <a:pt x="562" y="1267"/>
                      <a:pt x="565" y="1262"/>
                    </a:cubicBezTo>
                    <a:cubicBezTo>
                      <a:pt x="587" y="1218"/>
                      <a:pt x="609" y="1174"/>
                      <a:pt x="634" y="1134"/>
                    </a:cubicBezTo>
                    <a:cubicBezTo>
                      <a:pt x="649" y="1108"/>
                      <a:pt x="664" y="1086"/>
                      <a:pt x="682" y="1065"/>
                    </a:cubicBezTo>
                    <a:cubicBezTo>
                      <a:pt x="684" y="1058"/>
                      <a:pt x="688" y="1052"/>
                      <a:pt x="692" y="1047"/>
                    </a:cubicBezTo>
                    <a:lnTo>
                      <a:pt x="692" y="1047"/>
                    </a:lnTo>
                    <a:cubicBezTo>
                      <a:pt x="696" y="1043"/>
                      <a:pt x="711" y="1024"/>
                      <a:pt x="711" y="1024"/>
                    </a:cubicBezTo>
                    <a:cubicBezTo>
                      <a:pt x="865" y="845"/>
                      <a:pt x="1055" y="709"/>
                      <a:pt x="1275" y="622"/>
                    </a:cubicBezTo>
                    <a:cubicBezTo>
                      <a:pt x="1424" y="560"/>
                      <a:pt x="1584" y="525"/>
                      <a:pt x="1741" y="525"/>
                    </a:cubicBezTo>
                    <a:cubicBezTo>
                      <a:pt x="1873" y="525"/>
                      <a:pt x="2002" y="550"/>
                      <a:pt x="2121" y="603"/>
                    </a:cubicBezTo>
                    <a:cubicBezTo>
                      <a:pt x="2146" y="615"/>
                      <a:pt x="2170" y="627"/>
                      <a:pt x="2194" y="640"/>
                    </a:cubicBezTo>
                    <a:lnTo>
                      <a:pt x="2194" y="640"/>
                    </a:lnTo>
                    <a:cubicBezTo>
                      <a:pt x="2165" y="680"/>
                      <a:pt x="2138" y="721"/>
                      <a:pt x="2113" y="764"/>
                    </a:cubicBezTo>
                    <a:cubicBezTo>
                      <a:pt x="1978" y="991"/>
                      <a:pt x="1883" y="1240"/>
                      <a:pt x="1831" y="1500"/>
                    </a:cubicBezTo>
                    <a:cubicBezTo>
                      <a:pt x="1762" y="1815"/>
                      <a:pt x="1725" y="2141"/>
                      <a:pt x="1799" y="2456"/>
                    </a:cubicBezTo>
                    <a:cubicBezTo>
                      <a:pt x="1853" y="2683"/>
                      <a:pt x="1978" y="2913"/>
                      <a:pt x="2187" y="3027"/>
                    </a:cubicBezTo>
                    <a:cubicBezTo>
                      <a:pt x="2271" y="3072"/>
                      <a:pt x="2364" y="3095"/>
                      <a:pt x="2457" y="3095"/>
                    </a:cubicBezTo>
                    <a:cubicBezTo>
                      <a:pt x="2573" y="3095"/>
                      <a:pt x="2689" y="3060"/>
                      <a:pt x="2787" y="2990"/>
                    </a:cubicBezTo>
                    <a:cubicBezTo>
                      <a:pt x="3010" y="2833"/>
                      <a:pt x="3128" y="2566"/>
                      <a:pt x="3175" y="2302"/>
                    </a:cubicBezTo>
                    <a:cubicBezTo>
                      <a:pt x="3248" y="1940"/>
                      <a:pt x="3226" y="1566"/>
                      <a:pt x="3106" y="1215"/>
                    </a:cubicBezTo>
                    <a:cubicBezTo>
                      <a:pt x="3030" y="988"/>
                      <a:pt x="2908" y="783"/>
                      <a:pt x="2749" y="610"/>
                    </a:cubicBezTo>
                    <a:lnTo>
                      <a:pt x="2749" y="610"/>
                    </a:lnTo>
                    <a:cubicBezTo>
                      <a:pt x="2751" y="609"/>
                      <a:pt x="2752" y="608"/>
                      <a:pt x="2754" y="607"/>
                    </a:cubicBezTo>
                    <a:cubicBezTo>
                      <a:pt x="2772" y="592"/>
                      <a:pt x="2794" y="578"/>
                      <a:pt x="2816" y="563"/>
                    </a:cubicBezTo>
                    <a:cubicBezTo>
                      <a:pt x="2849" y="541"/>
                      <a:pt x="2886" y="523"/>
                      <a:pt x="2922" y="504"/>
                    </a:cubicBezTo>
                    <a:cubicBezTo>
                      <a:pt x="2941" y="493"/>
                      <a:pt x="2959" y="486"/>
                      <a:pt x="2977" y="479"/>
                    </a:cubicBezTo>
                    <a:cubicBezTo>
                      <a:pt x="2987" y="474"/>
                      <a:pt x="2990" y="472"/>
                      <a:pt x="2989" y="472"/>
                    </a:cubicBezTo>
                    <a:lnTo>
                      <a:pt x="2989" y="472"/>
                    </a:lnTo>
                    <a:cubicBezTo>
                      <a:pt x="2988" y="472"/>
                      <a:pt x="2971" y="479"/>
                      <a:pt x="2966" y="479"/>
                    </a:cubicBezTo>
                    <a:lnTo>
                      <a:pt x="3003" y="464"/>
                    </a:lnTo>
                    <a:cubicBezTo>
                      <a:pt x="3084" y="435"/>
                      <a:pt x="3164" y="413"/>
                      <a:pt x="3248" y="398"/>
                    </a:cubicBezTo>
                    <a:cubicBezTo>
                      <a:pt x="3257" y="398"/>
                      <a:pt x="3296" y="391"/>
                      <a:pt x="3297" y="390"/>
                    </a:cubicBezTo>
                    <a:lnTo>
                      <a:pt x="3297" y="390"/>
                    </a:lnTo>
                    <a:cubicBezTo>
                      <a:pt x="3309" y="389"/>
                      <a:pt x="3325" y="387"/>
                      <a:pt x="3329" y="387"/>
                    </a:cubicBezTo>
                    <a:cubicBezTo>
                      <a:pt x="3376" y="384"/>
                      <a:pt x="3420" y="380"/>
                      <a:pt x="3468" y="380"/>
                    </a:cubicBezTo>
                    <a:cubicBezTo>
                      <a:pt x="3512" y="380"/>
                      <a:pt x="3549" y="380"/>
                      <a:pt x="3589" y="384"/>
                    </a:cubicBezTo>
                    <a:cubicBezTo>
                      <a:pt x="3607" y="384"/>
                      <a:pt x="3625" y="384"/>
                      <a:pt x="3644" y="387"/>
                    </a:cubicBezTo>
                    <a:cubicBezTo>
                      <a:pt x="3653" y="387"/>
                      <a:pt x="3686" y="392"/>
                      <a:pt x="3701" y="394"/>
                    </a:cubicBezTo>
                    <a:lnTo>
                      <a:pt x="3701" y="394"/>
                    </a:lnTo>
                    <a:cubicBezTo>
                      <a:pt x="3698" y="394"/>
                      <a:pt x="3696" y="394"/>
                      <a:pt x="3696" y="394"/>
                    </a:cubicBezTo>
                    <a:lnTo>
                      <a:pt x="3696" y="394"/>
                    </a:lnTo>
                    <a:cubicBezTo>
                      <a:pt x="3696" y="394"/>
                      <a:pt x="3697" y="394"/>
                      <a:pt x="3702" y="395"/>
                    </a:cubicBezTo>
                    <a:cubicBezTo>
                      <a:pt x="3706" y="395"/>
                      <a:pt x="3708" y="395"/>
                      <a:pt x="3708" y="395"/>
                    </a:cubicBezTo>
                    <a:cubicBezTo>
                      <a:pt x="3708" y="395"/>
                      <a:pt x="3705" y="395"/>
                      <a:pt x="3701" y="394"/>
                    </a:cubicBezTo>
                    <a:lnTo>
                      <a:pt x="3701" y="394"/>
                    </a:lnTo>
                    <a:cubicBezTo>
                      <a:pt x="3712" y="396"/>
                      <a:pt x="3739" y="399"/>
                      <a:pt x="3746" y="402"/>
                    </a:cubicBezTo>
                    <a:cubicBezTo>
                      <a:pt x="3765" y="406"/>
                      <a:pt x="3787" y="409"/>
                      <a:pt x="3805" y="413"/>
                    </a:cubicBezTo>
                    <a:cubicBezTo>
                      <a:pt x="3852" y="420"/>
                      <a:pt x="3893" y="431"/>
                      <a:pt x="3937" y="442"/>
                    </a:cubicBezTo>
                    <a:cubicBezTo>
                      <a:pt x="4021" y="468"/>
                      <a:pt x="4109" y="493"/>
                      <a:pt x="4189" y="526"/>
                    </a:cubicBezTo>
                    <a:cubicBezTo>
                      <a:pt x="4202" y="531"/>
                      <a:pt x="4225" y="542"/>
                      <a:pt x="4226" y="542"/>
                    </a:cubicBezTo>
                    <a:cubicBezTo>
                      <a:pt x="4227" y="542"/>
                      <a:pt x="4223" y="539"/>
                      <a:pt x="4211" y="534"/>
                    </a:cubicBezTo>
                    <a:lnTo>
                      <a:pt x="4211" y="534"/>
                    </a:lnTo>
                    <a:lnTo>
                      <a:pt x="4273" y="563"/>
                    </a:lnTo>
                    <a:cubicBezTo>
                      <a:pt x="4317" y="581"/>
                      <a:pt x="4358" y="603"/>
                      <a:pt x="4394" y="625"/>
                    </a:cubicBezTo>
                    <a:cubicBezTo>
                      <a:pt x="4471" y="665"/>
                      <a:pt x="4548" y="709"/>
                      <a:pt x="4618" y="757"/>
                    </a:cubicBezTo>
                    <a:cubicBezTo>
                      <a:pt x="4631" y="766"/>
                      <a:pt x="4643" y="775"/>
                      <a:pt x="4655" y="783"/>
                    </a:cubicBezTo>
                    <a:lnTo>
                      <a:pt x="4655" y="783"/>
                    </a:lnTo>
                    <a:cubicBezTo>
                      <a:pt x="4616" y="839"/>
                      <a:pt x="4580" y="898"/>
                      <a:pt x="4548" y="958"/>
                    </a:cubicBezTo>
                    <a:cubicBezTo>
                      <a:pt x="4317" y="1372"/>
                      <a:pt x="4211" y="1899"/>
                      <a:pt x="4310" y="2364"/>
                    </a:cubicBezTo>
                    <a:cubicBezTo>
                      <a:pt x="4350" y="2544"/>
                      <a:pt x="4438" y="2730"/>
                      <a:pt x="4603" y="2822"/>
                    </a:cubicBezTo>
                    <a:cubicBezTo>
                      <a:pt x="4669" y="2860"/>
                      <a:pt x="4739" y="2876"/>
                      <a:pt x="4810" y="2876"/>
                    </a:cubicBezTo>
                    <a:cubicBezTo>
                      <a:pt x="4936" y="2876"/>
                      <a:pt x="5063" y="2824"/>
                      <a:pt x="5167" y="2749"/>
                    </a:cubicBezTo>
                    <a:cubicBezTo>
                      <a:pt x="5482" y="2522"/>
                      <a:pt x="5720" y="2174"/>
                      <a:pt x="5705" y="1771"/>
                    </a:cubicBezTo>
                    <a:cubicBezTo>
                      <a:pt x="5690" y="1375"/>
                      <a:pt x="5491" y="1029"/>
                      <a:pt x="5211" y="751"/>
                    </a:cubicBezTo>
                    <a:lnTo>
                      <a:pt x="5211" y="751"/>
                    </a:lnTo>
                    <a:cubicBezTo>
                      <a:pt x="5225" y="742"/>
                      <a:pt x="5239" y="731"/>
                      <a:pt x="5255" y="720"/>
                    </a:cubicBezTo>
                    <a:cubicBezTo>
                      <a:pt x="5306" y="691"/>
                      <a:pt x="5357" y="662"/>
                      <a:pt x="5412" y="640"/>
                    </a:cubicBezTo>
                    <a:cubicBezTo>
                      <a:pt x="5604" y="544"/>
                      <a:pt x="5805" y="473"/>
                      <a:pt x="6001" y="473"/>
                    </a:cubicBezTo>
                    <a:cubicBezTo>
                      <a:pt x="6074" y="473"/>
                      <a:pt x="6146" y="483"/>
                      <a:pt x="6218" y="504"/>
                    </a:cubicBezTo>
                    <a:cubicBezTo>
                      <a:pt x="6324" y="541"/>
                      <a:pt x="6423" y="596"/>
                      <a:pt x="6507" y="669"/>
                    </a:cubicBezTo>
                    <a:cubicBezTo>
                      <a:pt x="6598" y="753"/>
                      <a:pt x="6679" y="852"/>
                      <a:pt x="6741" y="962"/>
                    </a:cubicBezTo>
                    <a:cubicBezTo>
                      <a:pt x="7030" y="1456"/>
                      <a:pt x="7071" y="2101"/>
                      <a:pt x="6928" y="2657"/>
                    </a:cubicBezTo>
                    <a:cubicBezTo>
                      <a:pt x="6642" y="3763"/>
                      <a:pt x="5592" y="4414"/>
                      <a:pt x="4922" y="5297"/>
                    </a:cubicBezTo>
                    <a:cubicBezTo>
                      <a:pt x="4749" y="5516"/>
                      <a:pt x="4607" y="5758"/>
                      <a:pt x="4497" y="6018"/>
                    </a:cubicBezTo>
                    <a:cubicBezTo>
                      <a:pt x="4457" y="6110"/>
                      <a:pt x="4468" y="6219"/>
                      <a:pt x="4566" y="6278"/>
                    </a:cubicBezTo>
                    <a:cubicBezTo>
                      <a:pt x="4592" y="6293"/>
                      <a:pt x="4626" y="6301"/>
                      <a:pt x="4661" y="6301"/>
                    </a:cubicBezTo>
                    <a:cubicBezTo>
                      <a:pt x="4728" y="6301"/>
                      <a:pt x="4800" y="6271"/>
                      <a:pt x="4826" y="6208"/>
                    </a:cubicBezTo>
                    <a:cubicBezTo>
                      <a:pt x="5317" y="5059"/>
                      <a:pt x="6521" y="4436"/>
                      <a:pt x="7082" y="3320"/>
                    </a:cubicBezTo>
                    <a:cubicBezTo>
                      <a:pt x="7389" y="2705"/>
                      <a:pt x="7466" y="1998"/>
                      <a:pt x="7298" y="1328"/>
                    </a:cubicBezTo>
                    <a:cubicBezTo>
                      <a:pt x="7140" y="720"/>
                      <a:pt x="6719" y="124"/>
                      <a:pt x="6038" y="91"/>
                    </a:cubicBezTo>
                    <a:cubicBezTo>
                      <a:pt x="6021" y="90"/>
                      <a:pt x="6004" y="90"/>
                      <a:pt x="5987" y="90"/>
                    </a:cubicBezTo>
                    <a:cubicBezTo>
                      <a:pt x="5669" y="90"/>
                      <a:pt x="5336" y="217"/>
                      <a:pt x="5068" y="387"/>
                    </a:cubicBezTo>
                    <a:cubicBezTo>
                      <a:pt x="5014" y="422"/>
                      <a:pt x="4963" y="460"/>
                      <a:pt x="4915" y="501"/>
                    </a:cubicBezTo>
                    <a:lnTo>
                      <a:pt x="4915" y="501"/>
                    </a:lnTo>
                    <a:cubicBezTo>
                      <a:pt x="4708" y="352"/>
                      <a:pt x="4481" y="233"/>
                      <a:pt x="4263" y="149"/>
                    </a:cubicBezTo>
                    <a:cubicBezTo>
                      <a:pt x="4015" y="56"/>
                      <a:pt x="3749" y="1"/>
                      <a:pt x="3484" y="1"/>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0" name="Google Shape;1279;p30">
                <a:extLst>
                  <a:ext uri="{FF2B5EF4-FFF2-40B4-BE49-F238E27FC236}">
                    <a16:creationId xmlns:a16="http://schemas.microsoft.com/office/drawing/2014/main" id="{835093CE-73D3-E283-BE7F-C8C7D723EA7B}"/>
                  </a:ext>
                </a:extLst>
              </p:cNvPr>
              <p:cNvSpPr/>
              <p:nvPr/>
            </p:nvSpPr>
            <p:spPr>
              <a:xfrm>
                <a:off x="3614400" y="2306475"/>
                <a:ext cx="33875" cy="68275"/>
              </a:xfrm>
              <a:custGeom>
                <a:avLst/>
                <a:gdLst/>
                <a:ahLst/>
                <a:cxnLst/>
                <a:rect l="l" t="t" r="r" b="b"/>
                <a:pathLst>
                  <a:path w="1355" h="2731" extrusionOk="0">
                    <a:moveTo>
                      <a:pt x="1149" y="0"/>
                    </a:moveTo>
                    <a:cubicBezTo>
                      <a:pt x="1081" y="0"/>
                      <a:pt x="1011" y="31"/>
                      <a:pt x="985" y="94"/>
                    </a:cubicBezTo>
                    <a:cubicBezTo>
                      <a:pt x="648" y="870"/>
                      <a:pt x="377" y="1672"/>
                      <a:pt x="40" y="2448"/>
                    </a:cubicBezTo>
                    <a:cubicBezTo>
                      <a:pt x="0" y="2540"/>
                      <a:pt x="11" y="2653"/>
                      <a:pt x="110" y="2708"/>
                    </a:cubicBezTo>
                    <a:cubicBezTo>
                      <a:pt x="137" y="2723"/>
                      <a:pt x="171" y="2731"/>
                      <a:pt x="206" y="2731"/>
                    </a:cubicBezTo>
                    <a:cubicBezTo>
                      <a:pt x="273" y="2731"/>
                      <a:pt x="343" y="2702"/>
                      <a:pt x="370" y="2639"/>
                    </a:cubicBezTo>
                    <a:cubicBezTo>
                      <a:pt x="707" y="1863"/>
                      <a:pt x="978" y="1061"/>
                      <a:pt x="1314" y="285"/>
                    </a:cubicBezTo>
                    <a:cubicBezTo>
                      <a:pt x="1355" y="193"/>
                      <a:pt x="1344" y="80"/>
                      <a:pt x="1245" y="25"/>
                    </a:cubicBezTo>
                    <a:cubicBezTo>
                      <a:pt x="1218" y="9"/>
                      <a:pt x="1183" y="0"/>
                      <a:pt x="1149"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1" name="Google Shape;1280;p30">
                <a:extLst>
                  <a:ext uri="{FF2B5EF4-FFF2-40B4-BE49-F238E27FC236}">
                    <a16:creationId xmlns:a16="http://schemas.microsoft.com/office/drawing/2014/main" id="{15464621-A106-47C8-12AA-203F8AA631FF}"/>
                  </a:ext>
                </a:extLst>
              </p:cNvPr>
              <p:cNvSpPr/>
              <p:nvPr/>
            </p:nvSpPr>
            <p:spPr>
              <a:xfrm>
                <a:off x="3497600" y="2306450"/>
                <a:ext cx="33975" cy="68350"/>
              </a:xfrm>
              <a:custGeom>
                <a:avLst/>
                <a:gdLst/>
                <a:ahLst/>
                <a:cxnLst/>
                <a:rect l="l" t="t" r="r" b="b"/>
                <a:pathLst>
                  <a:path w="1359" h="2734" extrusionOk="0">
                    <a:moveTo>
                      <a:pt x="210" y="0"/>
                    </a:moveTo>
                    <a:cubicBezTo>
                      <a:pt x="174" y="0"/>
                      <a:pt x="138" y="9"/>
                      <a:pt x="110" y="26"/>
                    </a:cubicBezTo>
                    <a:cubicBezTo>
                      <a:pt x="11" y="81"/>
                      <a:pt x="0" y="190"/>
                      <a:pt x="41" y="286"/>
                    </a:cubicBezTo>
                    <a:lnTo>
                      <a:pt x="44" y="286"/>
                    </a:lnTo>
                    <a:cubicBezTo>
                      <a:pt x="381" y="1065"/>
                      <a:pt x="652" y="1864"/>
                      <a:pt x="989" y="2640"/>
                    </a:cubicBezTo>
                    <a:cubicBezTo>
                      <a:pt x="1015" y="2703"/>
                      <a:pt x="1085" y="2734"/>
                      <a:pt x="1153" y="2734"/>
                    </a:cubicBezTo>
                    <a:cubicBezTo>
                      <a:pt x="1187" y="2734"/>
                      <a:pt x="1221" y="2725"/>
                      <a:pt x="1249" y="2709"/>
                    </a:cubicBezTo>
                    <a:cubicBezTo>
                      <a:pt x="1348" y="2651"/>
                      <a:pt x="1359" y="2545"/>
                      <a:pt x="1318" y="2449"/>
                    </a:cubicBezTo>
                    <a:cubicBezTo>
                      <a:pt x="982" y="1673"/>
                      <a:pt x="711" y="871"/>
                      <a:pt x="374" y="92"/>
                    </a:cubicBezTo>
                    <a:cubicBezTo>
                      <a:pt x="345" y="30"/>
                      <a:pt x="277" y="0"/>
                      <a:pt x="210"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2" name="Google Shape;1281;p30">
                <a:extLst>
                  <a:ext uri="{FF2B5EF4-FFF2-40B4-BE49-F238E27FC236}">
                    <a16:creationId xmlns:a16="http://schemas.microsoft.com/office/drawing/2014/main" id="{56280C59-44CB-5610-FB94-F785CCDED285}"/>
                  </a:ext>
                </a:extLst>
              </p:cNvPr>
              <p:cNvSpPr/>
              <p:nvPr/>
            </p:nvSpPr>
            <p:spPr>
              <a:xfrm>
                <a:off x="3566700" y="2306975"/>
                <a:ext cx="10450" cy="53500"/>
              </a:xfrm>
              <a:custGeom>
                <a:avLst/>
                <a:gdLst/>
                <a:ahLst/>
                <a:cxnLst/>
                <a:rect l="l" t="t" r="r" b="b"/>
                <a:pathLst>
                  <a:path w="418" h="2140" extrusionOk="0">
                    <a:moveTo>
                      <a:pt x="191" y="0"/>
                    </a:moveTo>
                    <a:cubicBezTo>
                      <a:pt x="96" y="0"/>
                      <a:pt x="1" y="61"/>
                      <a:pt x="1" y="184"/>
                    </a:cubicBezTo>
                    <a:cubicBezTo>
                      <a:pt x="1" y="774"/>
                      <a:pt x="4" y="1359"/>
                      <a:pt x="37" y="1949"/>
                    </a:cubicBezTo>
                    <a:cubicBezTo>
                      <a:pt x="37" y="2051"/>
                      <a:pt x="121" y="2135"/>
                      <a:pt x="228" y="2139"/>
                    </a:cubicBezTo>
                    <a:cubicBezTo>
                      <a:pt x="330" y="2139"/>
                      <a:pt x="418" y="2051"/>
                      <a:pt x="418" y="1949"/>
                    </a:cubicBezTo>
                    <a:cubicBezTo>
                      <a:pt x="385" y="1359"/>
                      <a:pt x="381" y="774"/>
                      <a:pt x="381" y="184"/>
                    </a:cubicBezTo>
                    <a:cubicBezTo>
                      <a:pt x="381" y="61"/>
                      <a:pt x="286" y="0"/>
                      <a:pt x="191"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3" name="Google Shape;1282;p30">
                <a:extLst>
                  <a:ext uri="{FF2B5EF4-FFF2-40B4-BE49-F238E27FC236}">
                    <a16:creationId xmlns:a16="http://schemas.microsoft.com/office/drawing/2014/main" id="{0964214F-209D-4147-F805-612425BFFC6D}"/>
                  </a:ext>
                </a:extLst>
              </p:cNvPr>
              <p:cNvSpPr/>
              <p:nvPr/>
            </p:nvSpPr>
            <p:spPr>
              <a:xfrm>
                <a:off x="3657225" y="2339575"/>
                <a:ext cx="47975" cy="56900"/>
              </a:xfrm>
              <a:custGeom>
                <a:avLst/>
                <a:gdLst/>
                <a:ahLst/>
                <a:cxnLst/>
                <a:rect l="l" t="t" r="r" b="b"/>
                <a:pathLst>
                  <a:path w="1919" h="2276" extrusionOk="0">
                    <a:moveTo>
                      <a:pt x="1695" y="0"/>
                    </a:moveTo>
                    <a:cubicBezTo>
                      <a:pt x="1647" y="0"/>
                      <a:pt x="1599" y="17"/>
                      <a:pt x="1567" y="55"/>
                    </a:cubicBezTo>
                    <a:lnTo>
                      <a:pt x="260" y="1717"/>
                    </a:lnTo>
                    <a:lnTo>
                      <a:pt x="77" y="1952"/>
                    </a:lnTo>
                    <a:cubicBezTo>
                      <a:pt x="15" y="2032"/>
                      <a:pt x="0" y="2142"/>
                      <a:pt x="77" y="2219"/>
                    </a:cubicBezTo>
                    <a:cubicBezTo>
                      <a:pt x="112" y="2254"/>
                      <a:pt x="169" y="2276"/>
                      <a:pt x="224" y="2276"/>
                    </a:cubicBezTo>
                    <a:cubicBezTo>
                      <a:pt x="272" y="2276"/>
                      <a:pt x="319" y="2259"/>
                      <a:pt x="348" y="2219"/>
                    </a:cubicBezTo>
                    <a:lnTo>
                      <a:pt x="1655" y="561"/>
                    </a:lnTo>
                    <a:lnTo>
                      <a:pt x="1838" y="326"/>
                    </a:lnTo>
                    <a:cubicBezTo>
                      <a:pt x="1904" y="246"/>
                      <a:pt x="1919" y="136"/>
                      <a:pt x="1838" y="55"/>
                    </a:cubicBezTo>
                    <a:cubicBezTo>
                      <a:pt x="1804" y="21"/>
                      <a:pt x="1749" y="0"/>
                      <a:pt x="1695"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4" name="Google Shape;1283;p30">
                <a:extLst>
                  <a:ext uri="{FF2B5EF4-FFF2-40B4-BE49-F238E27FC236}">
                    <a16:creationId xmlns:a16="http://schemas.microsoft.com/office/drawing/2014/main" id="{FE239BCA-2049-8334-350A-FE479D7ECF8A}"/>
                  </a:ext>
                </a:extLst>
              </p:cNvPr>
              <p:cNvSpPr/>
              <p:nvPr/>
            </p:nvSpPr>
            <p:spPr>
              <a:xfrm>
                <a:off x="3436550" y="2337475"/>
                <a:ext cx="47975" cy="56950"/>
              </a:xfrm>
              <a:custGeom>
                <a:avLst/>
                <a:gdLst/>
                <a:ahLst/>
                <a:cxnLst/>
                <a:rect l="l" t="t" r="r" b="b"/>
                <a:pathLst>
                  <a:path w="1919" h="2278" extrusionOk="0">
                    <a:moveTo>
                      <a:pt x="223" y="0"/>
                    </a:moveTo>
                    <a:cubicBezTo>
                      <a:pt x="170" y="0"/>
                      <a:pt x="115" y="21"/>
                      <a:pt x="81" y="55"/>
                    </a:cubicBezTo>
                    <a:cubicBezTo>
                      <a:pt x="0" y="136"/>
                      <a:pt x="15" y="245"/>
                      <a:pt x="81" y="326"/>
                    </a:cubicBezTo>
                    <a:lnTo>
                      <a:pt x="1388" y="1988"/>
                    </a:lnTo>
                    <a:lnTo>
                      <a:pt x="1571" y="2223"/>
                    </a:lnTo>
                    <a:cubicBezTo>
                      <a:pt x="1601" y="2261"/>
                      <a:pt x="1647" y="2278"/>
                      <a:pt x="1696" y="2278"/>
                    </a:cubicBezTo>
                    <a:cubicBezTo>
                      <a:pt x="1750" y="2278"/>
                      <a:pt x="1805" y="2257"/>
                      <a:pt x="1842" y="2223"/>
                    </a:cubicBezTo>
                    <a:cubicBezTo>
                      <a:pt x="1919" y="2142"/>
                      <a:pt x="1904" y="2032"/>
                      <a:pt x="1842" y="1952"/>
                    </a:cubicBezTo>
                    <a:lnTo>
                      <a:pt x="531" y="289"/>
                    </a:lnTo>
                    <a:lnTo>
                      <a:pt x="348" y="55"/>
                    </a:lnTo>
                    <a:cubicBezTo>
                      <a:pt x="319" y="17"/>
                      <a:pt x="272" y="0"/>
                      <a:pt x="223"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grpSp>
      <mc:AlternateContent xmlns:mc="http://schemas.openxmlformats.org/markup-compatibility/2006" xmlns:a14="http://schemas.microsoft.com/office/drawing/2010/main">
        <mc:Choice Requires="a14">
          <p:sp>
            <p:nvSpPr>
              <p:cNvPr id="126" name="Google Shape;1783;p44">
                <a:extLst>
                  <a:ext uri="{FF2B5EF4-FFF2-40B4-BE49-F238E27FC236}">
                    <a16:creationId xmlns:a16="http://schemas.microsoft.com/office/drawing/2014/main" id="{50486B8B-BAAC-C96C-9A11-A1546EC927C9}"/>
                  </a:ext>
                </a:extLst>
              </p:cNvPr>
              <p:cNvSpPr txBox="1">
                <a:spLocks noGrp="1"/>
              </p:cNvSpPr>
              <p:nvPr>
                <p:ph type="title"/>
              </p:nvPr>
            </p:nvSpPr>
            <p:spPr>
              <a:xfrm>
                <a:off x="4419279" y="2326096"/>
                <a:ext cx="2933667" cy="1969377"/>
              </a:xfrm>
              <a:prstGeom prst="rect">
                <a:avLst/>
              </a:prstGeom>
            </p:spPr>
            <p:txBody>
              <a:bodyPr spcFirstLastPara="1" wrap="square" lIns="91425" tIns="91425" rIns="91425" bIns="91425" anchor="ctr" anchorCtr="0">
                <a:noAutofit/>
              </a:bodyPr>
              <a:lstStyle/>
              <a:p>
                <a:pPr algn="r">
                  <a:lnSpc>
                    <a:spcPct val="150000"/>
                  </a:lnSpc>
                </a:pP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Tốc </a:t>
                </a:r>
                <a:r>
                  <a:rPr lang="en-US" sz="2200" b="0" dirty="0" err="1">
                    <a:solidFill>
                      <a:schemeClr val="bg2">
                        <a:lumMod val="50000"/>
                      </a:schemeClr>
                    </a:solidFill>
                    <a:latin typeface="#9Slide03 Arima Madurai Black" panose="00000A00000000000000" pitchFamily="2" charset="0"/>
                    <a:cs typeface="#9Slide03 Arima Madurai Black" panose="00000A00000000000000" pitchFamily="2" charset="0"/>
                  </a:rPr>
                  <a:t>độ</a:t>
                </a: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 </a:t>
                </a:r>
                <a:r>
                  <a:rPr lang="en-US" sz="2200" b="0" dirty="0" err="1">
                    <a:solidFill>
                      <a:schemeClr val="bg2">
                        <a:lumMod val="50000"/>
                      </a:schemeClr>
                    </a:solidFill>
                    <a:latin typeface="#9Slide03 Arima Madurai Black" panose="00000A00000000000000" pitchFamily="2" charset="0"/>
                    <a:cs typeface="#9Slide03 Arima Madurai Black" panose="00000A00000000000000" pitchFamily="2" charset="0"/>
                  </a:rPr>
                  <a:t>của</a:t>
                </a: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 </a:t>
                </a:r>
                <a:r>
                  <a:rPr lang="vi-VN" sz="2200" b="0" dirty="0">
                    <a:solidFill>
                      <a:schemeClr val="bg2">
                        <a:lumMod val="50000"/>
                      </a:schemeClr>
                    </a:solidFill>
                    <a:latin typeface="#9Slide03 Arima Madurai Black" panose="00000A00000000000000" pitchFamily="2" charset="0"/>
                    <a:cs typeface="#9Slide03 Arima Madurai Black" panose="00000A00000000000000" pitchFamily="2" charset="0"/>
                  </a:rPr>
                  <a:t>xe </a:t>
                </a:r>
                <a:r>
                  <a:rPr lang="en-US" sz="2200" b="0" dirty="0" err="1">
                    <a:solidFill>
                      <a:schemeClr val="bg2">
                        <a:lumMod val="50000"/>
                      </a:schemeClr>
                    </a:solidFill>
                    <a:latin typeface="#9Slide03 Arima Madurai Black" panose="00000A00000000000000" pitchFamily="2" charset="0"/>
                    <a:cs typeface="#9Slide03 Arima Madurai Black" panose="00000A00000000000000" pitchFamily="2" charset="0"/>
                  </a:rPr>
                  <a:t>là</a:t>
                </a: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            </a:t>
                </a:r>
                <a:b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a:b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v = </a:t>
                </a:r>
                <a14:m>
                  <m:oMath xmlns:m="http://schemas.openxmlformats.org/officeDocument/2006/math">
                    <m:f>
                      <m:fPr>
                        <m:ctrlPr>
                          <a:rPr lang="ar-AE" sz="2200" b="0" i="1">
                            <a:solidFill>
                              <a:schemeClr val="bg2">
                                <a:lumMod val="50000"/>
                              </a:schemeClr>
                            </a:solidFill>
                            <a:latin typeface="Cambria Math" panose="02040503050406030204" pitchFamily="18" charset="0"/>
                          </a:rPr>
                        </m:ctrlPr>
                      </m:fPr>
                      <m:num>
                        <m:r>
                          <m:rPr>
                            <m:nor/>
                          </m:rP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m:t>s</m:t>
                        </m:r>
                      </m:num>
                      <m:den>
                        <m:r>
                          <m:rPr>
                            <m:nor/>
                          </m:rP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m:t>t</m:t>
                        </m:r>
                      </m:den>
                    </m:f>
                  </m:oMath>
                </a14:m>
                <a:r>
                  <a:rPr lang="ar-AE" sz="2200" b="0" dirty="0">
                    <a:solidFill>
                      <a:schemeClr val="bg2">
                        <a:lumMod val="50000"/>
                      </a:schemeClr>
                    </a:solidFill>
                    <a:latin typeface="#9Slide03 Arima Madurai Black" panose="00000A00000000000000" pitchFamily="2" charset="0"/>
                    <a:cs typeface="#9Slide03 Arima Madurai Black" panose="00000A00000000000000" pitchFamily="2" charset="0"/>
                  </a:rPr>
                  <a:t> = </a:t>
                </a:r>
                <a14:m>
                  <m:oMath xmlns:m="http://schemas.openxmlformats.org/officeDocument/2006/math">
                    <m:f>
                      <m:fPr>
                        <m:ctrlPr>
                          <a:rPr lang="ar-AE" sz="2200" b="0" i="1">
                            <a:solidFill>
                              <a:schemeClr val="bg2">
                                <a:lumMod val="50000"/>
                              </a:schemeClr>
                            </a:solidFill>
                            <a:latin typeface="Cambria Math" panose="02040503050406030204" pitchFamily="18" charset="0"/>
                          </a:rPr>
                        </m:ctrlPr>
                      </m:fPr>
                      <m:num>
                        <m:r>
                          <m:rPr>
                            <m:nor/>
                          </m:rP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m:t>600</m:t>
                        </m:r>
                      </m:num>
                      <m:den>
                        <m:r>
                          <m:rPr>
                            <m:nor/>
                          </m:rP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m:t>30</m:t>
                        </m:r>
                      </m:den>
                    </m:f>
                  </m:oMath>
                </a14:m>
                <a:r>
                  <a:rPr lang="ar-AE" sz="2200" b="0" dirty="0">
                    <a:solidFill>
                      <a:schemeClr val="bg2">
                        <a:lumMod val="50000"/>
                      </a:schemeClr>
                    </a:solidFill>
                    <a:latin typeface="#9Slide03 Arima Madurai Black" panose="00000A00000000000000" pitchFamily="2" charset="0"/>
                    <a:cs typeface="#9Slide03 Arima Madurai Black" panose="00000A00000000000000" pitchFamily="2" charset="0"/>
                  </a:rPr>
                  <a:t> </a:t>
                </a:r>
                <a: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a:t> = 20m/s </a:t>
                </a:r>
                <a:endPar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endParaRPr>
              </a:p>
            </p:txBody>
          </p:sp>
        </mc:Choice>
        <mc:Fallback xmlns="">
          <p:sp>
            <p:nvSpPr>
              <p:cNvPr id="126" name="Google Shape;1783;p44">
                <a:extLst>
                  <a:ext uri="{FF2B5EF4-FFF2-40B4-BE49-F238E27FC236}">
                    <a16:creationId xmlns:a16="http://schemas.microsoft.com/office/drawing/2014/main" id="{50486B8B-BAAC-C96C-9A11-A1546EC927C9}"/>
                  </a:ext>
                </a:extLst>
              </p:cNvPr>
              <p:cNvSpPr txBox="1">
                <a:spLocks noGrp="1" noRot="1" noChangeAspect="1" noMove="1" noResize="1" noEditPoints="1" noAdjustHandles="1" noChangeArrowheads="1" noChangeShapeType="1" noTextEdit="1"/>
              </p:cNvSpPr>
              <p:nvPr>
                <p:ph type="title"/>
              </p:nvPr>
            </p:nvSpPr>
            <p:spPr>
              <a:xfrm>
                <a:off x="4419279" y="2326096"/>
                <a:ext cx="2933667" cy="1969377"/>
              </a:xfrm>
              <a:prstGeom prst="rect">
                <a:avLst/>
              </a:prstGeom>
              <a:blipFill>
                <a:blip r:embed="rId3"/>
                <a:stretch>
                  <a:fillRect r="-27443"/>
                </a:stretch>
              </a:blipFill>
            </p:spPr>
            <p:txBody>
              <a:bodyPr/>
              <a:lstStyle/>
              <a:p>
                <a:r>
                  <a:rPr lang="en-US">
                    <a:noFill/>
                  </a:rPr>
                  <a:t> </a:t>
                </a:r>
              </a:p>
            </p:txBody>
          </p:sp>
        </mc:Fallback>
      </mc:AlternateContent>
      <p:sp>
        <p:nvSpPr>
          <p:cNvPr id="127" name="Google Shape;1783;p44">
            <a:extLst>
              <a:ext uri="{FF2B5EF4-FFF2-40B4-BE49-F238E27FC236}">
                <a16:creationId xmlns:a16="http://schemas.microsoft.com/office/drawing/2014/main" id="{86C08866-3764-0308-40AF-D8A62B487002}"/>
              </a:ext>
            </a:extLst>
          </p:cNvPr>
          <p:cNvSpPr txBox="1">
            <a:spLocks/>
          </p:cNvSpPr>
          <p:nvPr/>
        </p:nvSpPr>
        <p:spPr>
          <a:xfrm>
            <a:off x="1940615" y="2666107"/>
            <a:ext cx="2013956" cy="125635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1pPr>
            <a:lvl2pPr marR="0" lvl="1"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2pPr>
            <a:lvl3pPr marR="0" lvl="2"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3pPr>
            <a:lvl4pPr marR="0" lvl="3"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4pPr>
            <a:lvl5pPr marR="0" lvl="4"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5pPr>
            <a:lvl6pPr marR="0" lvl="5"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6pPr>
            <a:lvl7pPr marR="0" lvl="6"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7pPr>
            <a:lvl8pPr marR="0" lvl="7"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8pPr>
            <a:lvl9pPr marR="0" lvl="8"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9pPr>
          </a:lstStyle>
          <a:p>
            <a:pPr>
              <a:lnSpc>
                <a:spcPct val="120000"/>
              </a:lnSpc>
            </a:pP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s = </a:t>
            </a:r>
            <a:r>
              <a:rPr lang="vi-VN" sz="2200" b="0" dirty="0">
                <a:solidFill>
                  <a:schemeClr val="bg2">
                    <a:lumMod val="50000"/>
                  </a:schemeClr>
                </a:solidFill>
                <a:latin typeface="#9Slide03 Arima Madurai Black" panose="00000A00000000000000" pitchFamily="2" charset="0"/>
                <a:cs typeface="#9Slide03 Arima Madurai Black" panose="00000A00000000000000" pitchFamily="2" charset="0"/>
              </a:rPr>
              <a:t>6</a:t>
            </a: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00 m</a:t>
            </a:r>
          </a:p>
          <a:p>
            <a:pPr>
              <a:lnSpc>
                <a:spcPct val="120000"/>
              </a:lnSpc>
            </a:pP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t = </a:t>
            </a:r>
            <a:r>
              <a:rPr lang="vi-VN" sz="2200" b="0" dirty="0">
                <a:solidFill>
                  <a:schemeClr val="bg2">
                    <a:lumMod val="50000"/>
                  </a:schemeClr>
                </a:solidFill>
                <a:latin typeface="#9Slide03 Arima Madurai Black" panose="00000A00000000000000" pitchFamily="2" charset="0"/>
                <a:cs typeface="#9Slide03 Arima Madurai Black" panose="00000A00000000000000" pitchFamily="2" charset="0"/>
              </a:rPr>
              <a:t>30</a:t>
            </a: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 s</a:t>
            </a:r>
          </a:p>
          <a:p>
            <a:pPr>
              <a:lnSpc>
                <a:spcPct val="120000"/>
              </a:lnSpc>
            </a:pP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v = ?</a:t>
            </a:r>
          </a:p>
        </p:txBody>
      </p:sp>
      <p:pic>
        <p:nvPicPr>
          <p:cNvPr id="128" name="Picture 127">
            <a:extLst>
              <a:ext uri="{FF2B5EF4-FFF2-40B4-BE49-F238E27FC236}">
                <a16:creationId xmlns:a16="http://schemas.microsoft.com/office/drawing/2014/main" id="{6DBF31BB-0EBE-82A5-0006-3F9BA587D8C6}"/>
              </a:ext>
            </a:extLst>
          </p:cNvPr>
          <p:cNvPicPr>
            <a:picLocks noChangeAspect="1"/>
          </p:cNvPicPr>
          <p:nvPr/>
        </p:nvPicPr>
        <p:blipFill>
          <a:blip r:embed="rId4"/>
          <a:stretch>
            <a:fillRect/>
          </a:stretch>
        </p:blipFill>
        <p:spPr>
          <a:xfrm>
            <a:off x="9325112" y="74085"/>
            <a:ext cx="5143500" cy="5143500"/>
          </a:xfrm>
          <a:prstGeom prst="rect">
            <a:avLst/>
          </a:prstGeom>
        </p:spPr>
      </p:pic>
      <p:grpSp>
        <p:nvGrpSpPr>
          <p:cNvPr id="129" name="Group 128">
            <a:extLst>
              <a:ext uri="{FF2B5EF4-FFF2-40B4-BE49-F238E27FC236}">
                <a16:creationId xmlns:a16="http://schemas.microsoft.com/office/drawing/2014/main" id="{7025AB91-7296-92F3-8736-A86713CDEC2D}"/>
              </a:ext>
            </a:extLst>
          </p:cNvPr>
          <p:cNvGrpSpPr/>
          <p:nvPr/>
        </p:nvGrpSpPr>
        <p:grpSpPr>
          <a:xfrm>
            <a:off x="-2545096" y="2026543"/>
            <a:ext cx="2127743" cy="2453879"/>
            <a:chOff x="603524" y="1055709"/>
            <a:chExt cx="2891022" cy="3334152"/>
          </a:xfrm>
        </p:grpSpPr>
        <p:sp>
          <p:nvSpPr>
            <p:cNvPr id="130" name="Google Shape;1753;p37">
              <a:extLst>
                <a:ext uri="{FF2B5EF4-FFF2-40B4-BE49-F238E27FC236}">
                  <a16:creationId xmlns:a16="http://schemas.microsoft.com/office/drawing/2014/main" id="{D81E7D01-6D06-8FCB-3512-27157357EFCF}"/>
                </a:ext>
              </a:extLst>
            </p:cNvPr>
            <p:cNvSpPr/>
            <p:nvPr/>
          </p:nvSpPr>
          <p:spPr>
            <a:xfrm>
              <a:off x="629638" y="1153191"/>
              <a:ext cx="2864908" cy="2359051"/>
            </a:xfrm>
            <a:custGeom>
              <a:avLst/>
              <a:gdLst/>
              <a:ahLst/>
              <a:cxnLst/>
              <a:rect l="l" t="t" r="r" b="b"/>
              <a:pathLst>
                <a:path w="49697" h="40922" extrusionOk="0">
                  <a:moveTo>
                    <a:pt x="24801" y="0"/>
                  </a:moveTo>
                  <a:cubicBezTo>
                    <a:pt x="24729" y="12"/>
                    <a:pt x="24694" y="36"/>
                    <a:pt x="24658" y="60"/>
                  </a:cubicBezTo>
                  <a:cubicBezTo>
                    <a:pt x="24610" y="83"/>
                    <a:pt x="24586" y="131"/>
                    <a:pt x="24586" y="167"/>
                  </a:cubicBezTo>
                  <a:cubicBezTo>
                    <a:pt x="24575" y="179"/>
                    <a:pt x="24575" y="191"/>
                    <a:pt x="24575" y="191"/>
                  </a:cubicBezTo>
                  <a:cubicBezTo>
                    <a:pt x="24265" y="691"/>
                    <a:pt x="23872" y="1084"/>
                    <a:pt x="23348" y="1334"/>
                  </a:cubicBezTo>
                  <a:cubicBezTo>
                    <a:pt x="21872" y="2072"/>
                    <a:pt x="20312" y="2489"/>
                    <a:pt x="18657" y="2524"/>
                  </a:cubicBezTo>
                  <a:cubicBezTo>
                    <a:pt x="18572" y="2526"/>
                    <a:pt x="18486" y="2527"/>
                    <a:pt x="18400" y="2527"/>
                  </a:cubicBezTo>
                  <a:cubicBezTo>
                    <a:pt x="17319" y="2527"/>
                    <a:pt x="16240" y="2391"/>
                    <a:pt x="15181" y="2215"/>
                  </a:cubicBezTo>
                  <a:cubicBezTo>
                    <a:pt x="13633" y="1953"/>
                    <a:pt x="12144" y="1512"/>
                    <a:pt x="10716" y="845"/>
                  </a:cubicBezTo>
                  <a:cubicBezTo>
                    <a:pt x="10650" y="816"/>
                    <a:pt x="10576" y="783"/>
                    <a:pt x="10504" y="783"/>
                  </a:cubicBezTo>
                  <a:cubicBezTo>
                    <a:pt x="10457" y="783"/>
                    <a:pt x="10412" y="796"/>
                    <a:pt x="10370" y="834"/>
                  </a:cubicBezTo>
                  <a:cubicBezTo>
                    <a:pt x="10263" y="929"/>
                    <a:pt x="10335" y="1048"/>
                    <a:pt x="10370" y="1155"/>
                  </a:cubicBezTo>
                  <a:cubicBezTo>
                    <a:pt x="10501" y="1572"/>
                    <a:pt x="10585" y="1977"/>
                    <a:pt x="10585" y="2417"/>
                  </a:cubicBezTo>
                  <a:cubicBezTo>
                    <a:pt x="10561" y="3155"/>
                    <a:pt x="10430" y="3870"/>
                    <a:pt x="10204" y="4572"/>
                  </a:cubicBezTo>
                  <a:cubicBezTo>
                    <a:pt x="9656" y="6299"/>
                    <a:pt x="8656" y="7751"/>
                    <a:pt x="7430" y="9049"/>
                  </a:cubicBezTo>
                  <a:cubicBezTo>
                    <a:pt x="5894" y="10692"/>
                    <a:pt x="4036" y="11859"/>
                    <a:pt x="1965" y="12704"/>
                  </a:cubicBezTo>
                  <a:cubicBezTo>
                    <a:pt x="1476" y="12895"/>
                    <a:pt x="988" y="13097"/>
                    <a:pt x="524" y="13359"/>
                  </a:cubicBezTo>
                  <a:cubicBezTo>
                    <a:pt x="286" y="13490"/>
                    <a:pt x="262" y="13633"/>
                    <a:pt x="417" y="13859"/>
                  </a:cubicBezTo>
                  <a:cubicBezTo>
                    <a:pt x="453" y="13907"/>
                    <a:pt x="488" y="13966"/>
                    <a:pt x="536" y="14014"/>
                  </a:cubicBezTo>
                  <a:cubicBezTo>
                    <a:pt x="869" y="14371"/>
                    <a:pt x="1119" y="14788"/>
                    <a:pt x="1310" y="15228"/>
                  </a:cubicBezTo>
                  <a:cubicBezTo>
                    <a:pt x="1655" y="16002"/>
                    <a:pt x="1881" y="16812"/>
                    <a:pt x="2143" y="17609"/>
                  </a:cubicBezTo>
                  <a:cubicBezTo>
                    <a:pt x="2524" y="18836"/>
                    <a:pt x="2834" y="20062"/>
                    <a:pt x="2929" y="21348"/>
                  </a:cubicBezTo>
                  <a:cubicBezTo>
                    <a:pt x="3000" y="22336"/>
                    <a:pt x="2965" y="23324"/>
                    <a:pt x="2822" y="24301"/>
                  </a:cubicBezTo>
                  <a:cubicBezTo>
                    <a:pt x="2596" y="25753"/>
                    <a:pt x="2084" y="27087"/>
                    <a:pt x="1143" y="28242"/>
                  </a:cubicBezTo>
                  <a:cubicBezTo>
                    <a:pt x="917" y="28516"/>
                    <a:pt x="679" y="28777"/>
                    <a:pt x="453" y="29051"/>
                  </a:cubicBezTo>
                  <a:cubicBezTo>
                    <a:pt x="0" y="29587"/>
                    <a:pt x="36" y="29789"/>
                    <a:pt x="667" y="30099"/>
                  </a:cubicBezTo>
                  <a:cubicBezTo>
                    <a:pt x="1250" y="30373"/>
                    <a:pt x="1834" y="30647"/>
                    <a:pt x="2417" y="30921"/>
                  </a:cubicBezTo>
                  <a:cubicBezTo>
                    <a:pt x="3834" y="31611"/>
                    <a:pt x="5084" y="32540"/>
                    <a:pt x="6048" y="33790"/>
                  </a:cubicBezTo>
                  <a:cubicBezTo>
                    <a:pt x="7263" y="35338"/>
                    <a:pt x="7918" y="37136"/>
                    <a:pt x="7989" y="39112"/>
                  </a:cubicBezTo>
                  <a:cubicBezTo>
                    <a:pt x="8001" y="39291"/>
                    <a:pt x="8084" y="39434"/>
                    <a:pt x="8120" y="39600"/>
                  </a:cubicBezTo>
                  <a:cubicBezTo>
                    <a:pt x="8134" y="39642"/>
                    <a:pt x="8172" y="39667"/>
                    <a:pt x="8213" y="39667"/>
                  </a:cubicBezTo>
                  <a:cubicBezTo>
                    <a:pt x="8243" y="39667"/>
                    <a:pt x="8274" y="39654"/>
                    <a:pt x="8299" y="39624"/>
                  </a:cubicBezTo>
                  <a:cubicBezTo>
                    <a:pt x="8299" y="39624"/>
                    <a:pt x="9037" y="39267"/>
                    <a:pt x="10751" y="39088"/>
                  </a:cubicBezTo>
                  <a:cubicBezTo>
                    <a:pt x="10781" y="39094"/>
                    <a:pt x="10814" y="39100"/>
                    <a:pt x="10844" y="39100"/>
                  </a:cubicBezTo>
                  <a:cubicBezTo>
                    <a:pt x="10873" y="39100"/>
                    <a:pt x="10900" y="39094"/>
                    <a:pt x="10918" y="39076"/>
                  </a:cubicBezTo>
                  <a:cubicBezTo>
                    <a:pt x="11474" y="39023"/>
                    <a:pt x="12126" y="38988"/>
                    <a:pt x="12881" y="38988"/>
                  </a:cubicBezTo>
                  <a:cubicBezTo>
                    <a:pt x="15494" y="38988"/>
                    <a:pt x="19345" y="39405"/>
                    <a:pt x="24729" y="40910"/>
                  </a:cubicBezTo>
                  <a:cubicBezTo>
                    <a:pt x="24753" y="40922"/>
                    <a:pt x="24765" y="40922"/>
                    <a:pt x="24789" y="40922"/>
                  </a:cubicBezTo>
                  <a:cubicBezTo>
                    <a:pt x="24872" y="40910"/>
                    <a:pt x="24956" y="40874"/>
                    <a:pt x="25039" y="40815"/>
                  </a:cubicBezTo>
                  <a:cubicBezTo>
                    <a:pt x="26069" y="40403"/>
                    <a:pt x="30251" y="38835"/>
                    <a:pt x="35381" y="38835"/>
                  </a:cubicBezTo>
                  <a:cubicBezTo>
                    <a:pt x="36477" y="38835"/>
                    <a:pt x="37617" y="38907"/>
                    <a:pt x="38779" y="39076"/>
                  </a:cubicBezTo>
                  <a:cubicBezTo>
                    <a:pt x="38800" y="39090"/>
                    <a:pt x="38829" y="39096"/>
                    <a:pt x="38859" y="39096"/>
                  </a:cubicBezTo>
                  <a:cubicBezTo>
                    <a:pt x="38880" y="39096"/>
                    <a:pt x="38902" y="39093"/>
                    <a:pt x="38922" y="39088"/>
                  </a:cubicBezTo>
                  <a:cubicBezTo>
                    <a:pt x="39743" y="39219"/>
                    <a:pt x="40577" y="39398"/>
                    <a:pt x="41398" y="39624"/>
                  </a:cubicBezTo>
                  <a:cubicBezTo>
                    <a:pt x="41423" y="39654"/>
                    <a:pt x="41456" y="39667"/>
                    <a:pt x="41487" y="39667"/>
                  </a:cubicBezTo>
                  <a:cubicBezTo>
                    <a:pt x="41531" y="39667"/>
                    <a:pt x="41570" y="39642"/>
                    <a:pt x="41577" y="39600"/>
                  </a:cubicBezTo>
                  <a:cubicBezTo>
                    <a:pt x="41612" y="39434"/>
                    <a:pt x="41696" y="39291"/>
                    <a:pt x="41708" y="39112"/>
                  </a:cubicBezTo>
                  <a:cubicBezTo>
                    <a:pt x="41779" y="37136"/>
                    <a:pt x="42434" y="35338"/>
                    <a:pt x="43648" y="33790"/>
                  </a:cubicBezTo>
                  <a:cubicBezTo>
                    <a:pt x="44613" y="32540"/>
                    <a:pt x="45863" y="31611"/>
                    <a:pt x="47280" y="30921"/>
                  </a:cubicBezTo>
                  <a:cubicBezTo>
                    <a:pt x="47863" y="30647"/>
                    <a:pt x="48459" y="30373"/>
                    <a:pt x="49030" y="30099"/>
                  </a:cubicBezTo>
                  <a:cubicBezTo>
                    <a:pt x="49661" y="29789"/>
                    <a:pt x="49697" y="29587"/>
                    <a:pt x="49244" y="29051"/>
                  </a:cubicBezTo>
                  <a:cubicBezTo>
                    <a:pt x="49018" y="28777"/>
                    <a:pt x="48780" y="28516"/>
                    <a:pt x="48554" y="28242"/>
                  </a:cubicBezTo>
                  <a:cubicBezTo>
                    <a:pt x="47613" y="27087"/>
                    <a:pt x="47101" y="25765"/>
                    <a:pt x="46875" y="24301"/>
                  </a:cubicBezTo>
                  <a:cubicBezTo>
                    <a:pt x="46732" y="23324"/>
                    <a:pt x="46696" y="22336"/>
                    <a:pt x="46768" y="21348"/>
                  </a:cubicBezTo>
                  <a:cubicBezTo>
                    <a:pt x="46851" y="20074"/>
                    <a:pt x="47173" y="18836"/>
                    <a:pt x="47554" y="17609"/>
                  </a:cubicBezTo>
                  <a:cubicBezTo>
                    <a:pt x="47816" y="16812"/>
                    <a:pt x="48042" y="16002"/>
                    <a:pt x="48387" y="15228"/>
                  </a:cubicBezTo>
                  <a:cubicBezTo>
                    <a:pt x="48578" y="14788"/>
                    <a:pt x="48828" y="14371"/>
                    <a:pt x="49161" y="14014"/>
                  </a:cubicBezTo>
                  <a:cubicBezTo>
                    <a:pt x="49209" y="13966"/>
                    <a:pt x="49244" y="13907"/>
                    <a:pt x="49280" y="13859"/>
                  </a:cubicBezTo>
                  <a:cubicBezTo>
                    <a:pt x="49435" y="13633"/>
                    <a:pt x="49411" y="13490"/>
                    <a:pt x="49173" y="13359"/>
                  </a:cubicBezTo>
                  <a:cubicBezTo>
                    <a:pt x="48709" y="13097"/>
                    <a:pt x="48220" y="12895"/>
                    <a:pt x="47732" y="12704"/>
                  </a:cubicBezTo>
                  <a:cubicBezTo>
                    <a:pt x="45661" y="11859"/>
                    <a:pt x="43803" y="10692"/>
                    <a:pt x="42267" y="9049"/>
                  </a:cubicBezTo>
                  <a:cubicBezTo>
                    <a:pt x="41041" y="7751"/>
                    <a:pt x="40041" y="6299"/>
                    <a:pt x="39493" y="4572"/>
                  </a:cubicBezTo>
                  <a:cubicBezTo>
                    <a:pt x="39267" y="3870"/>
                    <a:pt x="39136" y="3155"/>
                    <a:pt x="39112" y="2417"/>
                  </a:cubicBezTo>
                  <a:cubicBezTo>
                    <a:pt x="39100" y="1977"/>
                    <a:pt x="39184" y="1572"/>
                    <a:pt x="39326" y="1155"/>
                  </a:cubicBezTo>
                  <a:cubicBezTo>
                    <a:pt x="39362" y="1060"/>
                    <a:pt x="39434" y="929"/>
                    <a:pt x="39326" y="834"/>
                  </a:cubicBezTo>
                  <a:cubicBezTo>
                    <a:pt x="39280" y="796"/>
                    <a:pt x="39234" y="783"/>
                    <a:pt x="39188" y="783"/>
                  </a:cubicBezTo>
                  <a:cubicBezTo>
                    <a:pt x="39116" y="783"/>
                    <a:pt x="39047" y="816"/>
                    <a:pt x="38981" y="845"/>
                  </a:cubicBezTo>
                  <a:cubicBezTo>
                    <a:pt x="37552" y="1512"/>
                    <a:pt x="36064" y="1953"/>
                    <a:pt x="34516" y="2215"/>
                  </a:cubicBezTo>
                  <a:cubicBezTo>
                    <a:pt x="33446" y="2391"/>
                    <a:pt x="32376" y="2527"/>
                    <a:pt x="31296" y="2527"/>
                  </a:cubicBezTo>
                  <a:cubicBezTo>
                    <a:pt x="31211" y="2527"/>
                    <a:pt x="31125" y="2526"/>
                    <a:pt x="31040" y="2524"/>
                  </a:cubicBezTo>
                  <a:cubicBezTo>
                    <a:pt x="29385" y="2489"/>
                    <a:pt x="27825" y="2072"/>
                    <a:pt x="26349" y="1346"/>
                  </a:cubicBezTo>
                  <a:cubicBezTo>
                    <a:pt x="25825" y="1084"/>
                    <a:pt x="25432" y="691"/>
                    <a:pt x="25122" y="191"/>
                  </a:cubicBezTo>
                  <a:cubicBezTo>
                    <a:pt x="25098" y="155"/>
                    <a:pt x="25087" y="107"/>
                    <a:pt x="25051" y="72"/>
                  </a:cubicBezTo>
                  <a:lnTo>
                    <a:pt x="25051" y="60"/>
                  </a:lnTo>
                  <a:cubicBezTo>
                    <a:pt x="25051" y="60"/>
                    <a:pt x="25027" y="48"/>
                    <a:pt x="25003" y="36"/>
                  </a:cubicBezTo>
                  <a:cubicBezTo>
                    <a:pt x="24967" y="12"/>
                    <a:pt x="24944" y="12"/>
                    <a:pt x="24896" y="0"/>
                  </a:cubicBezTo>
                  <a:cubicBezTo>
                    <a:pt x="24872" y="0"/>
                    <a:pt x="24837" y="0"/>
                    <a:pt x="24801" y="12"/>
                  </a:cubicBezTo>
                  <a:cubicBezTo>
                    <a:pt x="24801" y="12"/>
                    <a:pt x="24801" y="12"/>
                    <a:pt x="24801" y="0"/>
                  </a:cubicBezTo>
                  <a:close/>
                </a:path>
              </a:pathLst>
            </a:custGeom>
            <a:solidFill>
              <a:srgbClr val="FBF3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754;p37">
              <a:extLst>
                <a:ext uri="{FF2B5EF4-FFF2-40B4-BE49-F238E27FC236}">
                  <a16:creationId xmlns:a16="http://schemas.microsoft.com/office/drawing/2014/main" id="{323010E0-FB4B-F666-7177-215864139751}"/>
                </a:ext>
              </a:extLst>
            </p:cNvPr>
            <p:cNvSpPr/>
            <p:nvPr/>
          </p:nvSpPr>
          <p:spPr>
            <a:xfrm>
              <a:off x="603524" y="1055709"/>
              <a:ext cx="1429773" cy="2286415"/>
            </a:xfrm>
            <a:custGeom>
              <a:avLst/>
              <a:gdLst/>
              <a:ahLst/>
              <a:cxnLst/>
              <a:rect l="l" t="t" r="r" b="b"/>
              <a:pathLst>
                <a:path w="24802" h="39662" extrusionOk="0">
                  <a:moveTo>
                    <a:pt x="24801" y="0"/>
                  </a:moveTo>
                  <a:cubicBezTo>
                    <a:pt x="24647" y="12"/>
                    <a:pt x="24623" y="120"/>
                    <a:pt x="24575" y="191"/>
                  </a:cubicBezTo>
                  <a:cubicBezTo>
                    <a:pt x="24277" y="679"/>
                    <a:pt x="23885" y="1072"/>
                    <a:pt x="23361" y="1334"/>
                  </a:cubicBezTo>
                  <a:cubicBezTo>
                    <a:pt x="21872" y="2060"/>
                    <a:pt x="20313" y="2489"/>
                    <a:pt x="18670" y="2525"/>
                  </a:cubicBezTo>
                  <a:cubicBezTo>
                    <a:pt x="18590" y="2526"/>
                    <a:pt x="18510" y="2527"/>
                    <a:pt x="18430" y="2527"/>
                  </a:cubicBezTo>
                  <a:cubicBezTo>
                    <a:pt x="17343" y="2527"/>
                    <a:pt x="16257" y="2381"/>
                    <a:pt x="15181" y="2203"/>
                  </a:cubicBezTo>
                  <a:cubicBezTo>
                    <a:pt x="13633" y="1941"/>
                    <a:pt x="12145" y="1501"/>
                    <a:pt x="10728" y="846"/>
                  </a:cubicBezTo>
                  <a:cubicBezTo>
                    <a:pt x="10662" y="809"/>
                    <a:pt x="10586" y="772"/>
                    <a:pt x="10513" y="772"/>
                  </a:cubicBezTo>
                  <a:cubicBezTo>
                    <a:pt x="10468" y="772"/>
                    <a:pt x="10424" y="786"/>
                    <a:pt x="10383" y="822"/>
                  </a:cubicBezTo>
                  <a:cubicBezTo>
                    <a:pt x="10264" y="917"/>
                    <a:pt x="10347" y="1048"/>
                    <a:pt x="10371" y="1155"/>
                  </a:cubicBezTo>
                  <a:cubicBezTo>
                    <a:pt x="10514" y="1560"/>
                    <a:pt x="10597" y="1977"/>
                    <a:pt x="10585" y="2405"/>
                  </a:cubicBezTo>
                  <a:cubicBezTo>
                    <a:pt x="10573" y="3144"/>
                    <a:pt x="10431" y="3870"/>
                    <a:pt x="10216" y="4561"/>
                  </a:cubicBezTo>
                  <a:cubicBezTo>
                    <a:pt x="9657" y="6287"/>
                    <a:pt x="8656" y="7739"/>
                    <a:pt x="7442" y="9049"/>
                  </a:cubicBezTo>
                  <a:cubicBezTo>
                    <a:pt x="5906" y="10692"/>
                    <a:pt x="4049" y="11847"/>
                    <a:pt x="1977" y="12692"/>
                  </a:cubicBezTo>
                  <a:cubicBezTo>
                    <a:pt x="1477" y="12895"/>
                    <a:pt x="989" y="13097"/>
                    <a:pt x="525" y="13347"/>
                  </a:cubicBezTo>
                  <a:cubicBezTo>
                    <a:pt x="286" y="13478"/>
                    <a:pt x="263" y="13621"/>
                    <a:pt x="417" y="13847"/>
                  </a:cubicBezTo>
                  <a:cubicBezTo>
                    <a:pt x="453" y="13907"/>
                    <a:pt x="489" y="13955"/>
                    <a:pt x="536" y="14002"/>
                  </a:cubicBezTo>
                  <a:cubicBezTo>
                    <a:pt x="870" y="14359"/>
                    <a:pt x="1120" y="14776"/>
                    <a:pt x="1322" y="15229"/>
                  </a:cubicBezTo>
                  <a:cubicBezTo>
                    <a:pt x="1656" y="16002"/>
                    <a:pt x="1894" y="16800"/>
                    <a:pt x="2144" y="17610"/>
                  </a:cubicBezTo>
                  <a:cubicBezTo>
                    <a:pt x="2537" y="18824"/>
                    <a:pt x="2846" y="20062"/>
                    <a:pt x="2941" y="21336"/>
                  </a:cubicBezTo>
                  <a:cubicBezTo>
                    <a:pt x="3001" y="22325"/>
                    <a:pt x="2977" y="23313"/>
                    <a:pt x="2822" y="24301"/>
                  </a:cubicBezTo>
                  <a:cubicBezTo>
                    <a:pt x="2596" y="25754"/>
                    <a:pt x="2084" y="27087"/>
                    <a:pt x="1156" y="28230"/>
                  </a:cubicBezTo>
                  <a:cubicBezTo>
                    <a:pt x="929" y="28516"/>
                    <a:pt x="691" y="28778"/>
                    <a:pt x="453" y="29040"/>
                  </a:cubicBezTo>
                  <a:cubicBezTo>
                    <a:pt x="1" y="29576"/>
                    <a:pt x="48" y="29790"/>
                    <a:pt x="667" y="30087"/>
                  </a:cubicBezTo>
                  <a:cubicBezTo>
                    <a:pt x="1251" y="30373"/>
                    <a:pt x="1846" y="30635"/>
                    <a:pt x="2418" y="30921"/>
                  </a:cubicBezTo>
                  <a:cubicBezTo>
                    <a:pt x="3846" y="31611"/>
                    <a:pt x="5085" y="32540"/>
                    <a:pt x="6061" y="33778"/>
                  </a:cubicBezTo>
                  <a:cubicBezTo>
                    <a:pt x="7275" y="35338"/>
                    <a:pt x="7930" y="37124"/>
                    <a:pt x="8002" y="39112"/>
                  </a:cubicBezTo>
                  <a:cubicBezTo>
                    <a:pt x="8002" y="39291"/>
                    <a:pt x="8085" y="39434"/>
                    <a:pt x="8133" y="39589"/>
                  </a:cubicBezTo>
                  <a:cubicBezTo>
                    <a:pt x="8140" y="39637"/>
                    <a:pt x="8179" y="39662"/>
                    <a:pt x="8220" y="39662"/>
                  </a:cubicBezTo>
                  <a:cubicBezTo>
                    <a:pt x="8249" y="39662"/>
                    <a:pt x="8279" y="39649"/>
                    <a:pt x="8299" y="39624"/>
                  </a:cubicBezTo>
                  <a:cubicBezTo>
                    <a:pt x="8383" y="39529"/>
                    <a:pt x="8502" y="39493"/>
                    <a:pt x="8609" y="39458"/>
                  </a:cubicBezTo>
                  <a:cubicBezTo>
                    <a:pt x="9229" y="39240"/>
                    <a:pt x="9869" y="39072"/>
                    <a:pt x="10538" y="39072"/>
                  </a:cubicBezTo>
                  <a:cubicBezTo>
                    <a:pt x="10601" y="39072"/>
                    <a:pt x="10665" y="39074"/>
                    <a:pt x="10728" y="39077"/>
                  </a:cubicBezTo>
                  <a:cubicBezTo>
                    <a:pt x="10762" y="39081"/>
                    <a:pt x="10805" y="39090"/>
                    <a:pt x="10845" y="39090"/>
                  </a:cubicBezTo>
                  <a:cubicBezTo>
                    <a:pt x="10904" y="39090"/>
                    <a:pt x="10954" y="39071"/>
                    <a:pt x="10954" y="38993"/>
                  </a:cubicBezTo>
                  <a:cubicBezTo>
                    <a:pt x="10966" y="38862"/>
                    <a:pt x="10835" y="38874"/>
                    <a:pt x="10752" y="38850"/>
                  </a:cubicBezTo>
                  <a:cubicBezTo>
                    <a:pt x="10622" y="38822"/>
                    <a:pt x="10495" y="38810"/>
                    <a:pt x="10370" y="38810"/>
                  </a:cubicBezTo>
                  <a:cubicBezTo>
                    <a:pt x="10023" y="38810"/>
                    <a:pt x="9688" y="38900"/>
                    <a:pt x="9347" y="38970"/>
                  </a:cubicBezTo>
                  <a:cubicBezTo>
                    <a:pt x="8966" y="39041"/>
                    <a:pt x="8597" y="39172"/>
                    <a:pt x="8240" y="39339"/>
                  </a:cubicBezTo>
                  <a:cubicBezTo>
                    <a:pt x="8192" y="38612"/>
                    <a:pt x="8145" y="37922"/>
                    <a:pt x="7966" y="37243"/>
                  </a:cubicBezTo>
                  <a:cubicBezTo>
                    <a:pt x="7502" y="35493"/>
                    <a:pt x="6704" y="33933"/>
                    <a:pt x="5370" y="32671"/>
                  </a:cubicBezTo>
                  <a:cubicBezTo>
                    <a:pt x="4239" y="31600"/>
                    <a:pt x="2930" y="30826"/>
                    <a:pt x="1525" y="30195"/>
                  </a:cubicBezTo>
                  <a:cubicBezTo>
                    <a:pt x="1227" y="30064"/>
                    <a:pt x="929" y="29933"/>
                    <a:pt x="632" y="29790"/>
                  </a:cubicBezTo>
                  <a:cubicBezTo>
                    <a:pt x="358" y="29647"/>
                    <a:pt x="346" y="29587"/>
                    <a:pt x="525" y="29349"/>
                  </a:cubicBezTo>
                  <a:cubicBezTo>
                    <a:pt x="620" y="29242"/>
                    <a:pt x="703" y="29135"/>
                    <a:pt x="798" y="29040"/>
                  </a:cubicBezTo>
                  <a:cubicBezTo>
                    <a:pt x="1513" y="28266"/>
                    <a:pt x="2132" y="27432"/>
                    <a:pt x="2525" y="26432"/>
                  </a:cubicBezTo>
                  <a:cubicBezTo>
                    <a:pt x="3322" y="24361"/>
                    <a:pt x="3382" y="22229"/>
                    <a:pt x="3013" y="20074"/>
                  </a:cubicBezTo>
                  <a:cubicBezTo>
                    <a:pt x="2763" y="18598"/>
                    <a:pt x="2275" y="17193"/>
                    <a:pt x="1787" y="15788"/>
                  </a:cubicBezTo>
                  <a:cubicBezTo>
                    <a:pt x="1537" y="15050"/>
                    <a:pt x="1191" y="14371"/>
                    <a:pt x="644" y="13812"/>
                  </a:cubicBezTo>
                  <a:cubicBezTo>
                    <a:pt x="584" y="13752"/>
                    <a:pt x="548" y="13693"/>
                    <a:pt x="536" y="13621"/>
                  </a:cubicBezTo>
                  <a:cubicBezTo>
                    <a:pt x="596" y="13514"/>
                    <a:pt x="715" y="13478"/>
                    <a:pt x="822" y="13443"/>
                  </a:cubicBezTo>
                  <a:cubicBezTo>
                    <a:pt x="1441" y="13169"/>
                    <a:pt x="2060" y="12919"/>
                    <a:pt x="2680" y="12645"/>
                  </a:cubicBezTo>
                  <a:cubicBezTo>
                    <a:pt x="4942" y="11680"/>
                    <a:pt x="6894" y="10276"/>
                    <a:pt x="8418" y="8335"/>
                  </a:cubicBezTo>
                  <a:cubicBezTo>
                    <a:pt x="9442" y="7037"/>
                    <a:pt x="10264" y="5632"/>
                    <a:pt x="10609" y="4001"/>
                  </a:cubicBezTo>
                  <a:cubicBezTo>
                    <a:pt x="10776" y="3167"/>
                    <a:pt x="10907" y="2334"/>
                    <a:pt x="10669" y="1501"/>
                  </a:cubicBezTo>
                  <a:cubicBezTo>
                    <a:pt x="10621" y="1334"/>
                    <a:pt x="10561" y="1155"/>
                    <a:pt x="10502" y="953"/>
                  </a:cubicBezTo>
                  <a:lnTo>
                    <a:pt x="10502" y="953"/>
                  </a:lnTo>
                  <a:cubicBezTo>
                    <a:pt x="10609" y="1001"/>
                    <a:pt x="10681" y="1024"/>
                    <a:pt x="10752" y="1060"/>
                  </a:cubicBezTo>
                  <a:cubicBezTo>
                    <a:pt x="11228" y="1274"/>
                    <a:pt x="11716" y="1489"/>
                    <a:pt x="12216" y="1667"/>
                  </a:cubicBezTo>
                  <a:cubicBezTo>
                    <a:pt x="13586" y="2144"/>
                    <a:pt x="14991" y="2453"/>
                    <a:pt x="16431" y="2632"/>
                  </a:cubicBezTo>
                  <a:cubicBezTo>
                    <a:pt x="17126" y="2722"/>
                    <a:pt x="17825" y="2788"/>
                    <a:pt x="18524" y="2788"/>
                  </a:cubicBezTo>
                  <a:cubicBezTo>
                    <a:pt x="19117" y="2788"/>
                    <a:pt x="19710" y="2740"/>
                    <a:pt x="20301" y="2620"/>
                  </a:cubicBezTo>
                  <a:cubicBezTo>
                    <a:pt x="21444" y="2405"/>
                    <a:pt x="22539" y="2060"/>
                    <a:pt x="23563" y="1489"/>
                  </a:cubicBezTo>
                  <a:cubicBezTo>
                    <a:pt x="24158" y="1167"/>
                    <a:pt x="24528" y="643"/>
                    <a:pt x="248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755;p37">
              <a:extLst>
                <a:ext uri="{FF2B5EF4-FFF2-40B4-BE49-F238E27FC236}">
                  <a16:creationId xmlns:a16="http://schemas.microsoft.com/office/drawing/2014/main" id="{B8892DF7-DCE4-4CC9-F1AD-F1FC63EAA530}"/>
                </a:ext>
              </a:extLst>
            </p:cNvPr>
            <p:cNvSpPr/>
            <p:nvPr/>
          </p:nvSpPr>
          <p:spPr>
            <a:xfrm>
              <a:off x="2039409" y="1055709"/>
              <a:ext cx="1429773" cy="2286415"/>
            </a:xfrm>
            <a:custGeom>
              <a:avLst/>
              <a:gdLst/>
              <a:ahLst/>
              <a:cxnLst/>
              <a:rect l="l" t="t" r="r" b="b"/>
              <a:pathLst>
                <a:path w="24802" h="39662" extrusionOk="0">
                  <a:moveTo>
                    <a:pt x="1" y="0"/>
                  </a:moveTo>
                  <a:cubicBezTo>
                    <a:pt x="274" y="643"/>
                    <a:pt x="643" y="1167"/>
                    <a:pt x="1239" y="1489"/>
                  </a:cubicBezTo>
                  <a:cubicBezTo>
                    <a:pt x="2263" y="2060"/>
                    <a:pt x="3358" y="2405"/>
                    <a:pt x="4501" y="2620"/>
                  </a:cubicBezTo>
                  <a:cubicBezTo>
                    <a:pt x="5092" y="2740"/>
                    <a:pt x="5685" y="2788"/>
                    <a:pt x="6278" y="2788"/>
                  </a:cubicBezTo>
                  <a:cubicBezTo>
                    <a:pt x="6977" y="2788"/>
                    <a:pt x="7675" y="2722"/>
                    <a:pt x="8371" y="2632"/>
                  </a:cubicBezTo>
                  <a:cubicBezTo>
                    <a:pt x="9811" y="2453"/>
                    <a:pt x="11216" y="2144"/>
                    <a:pt x="12585" y="1667"/>
                  </a:cubicBezTo>
                  <a:cubicBezTo>
                    <a:pt x="13085" y="1489"/>
                    <a:pt x="13574" y="1274"/>
                    <a:pt x="14050" y="1060"/>
                  </a:cubicBezTo>
                  <a:cubicBezTo>
                    <a:pt x="14121" y="1024"/>
                    <a:pt x="14193" y="1001"/>
                    <a:pt x="14300" y="953"/>
                  </a:cubicBezTo>
                  <a:lnTo>
                    <a:pt x="14300" y="953"/>
                  </a:lnTo>
                  <a:cubicBezTo>
                    <a:pt x="14240" y="1155"/>
                    <a:pt x="14181" y="1334"/>
                    <a:pt x="14133" y="1501"/>
                  </a:cubicBezTo>
                  <a:cubicBezTo>
                    <a:pt x="13895" y="2334"/>
                    <a:pt x="14026" y="3167"/>
                    <a:pt x="14193" y="4001"/>
                  </a:cubicBezTo>
                  <a:cubicBezTo>
                    <a:pt x="14538" y="5632"/>
                    <a:pt x="15360" y="7037"/>
                    <a:pt x="16384" y="8335"/>
                  </a:cubicBezTo>
                  <a:cubicBezTo>
                    <a:pt x="17908" y="10276"/>
                    <a:pt x="19860" y="11680"/>
                    <a:pt x="22122" y="12645"/>
                  </a:cubicBezTo>
                  <a:cubicBezTo>
                    <a:pt x="22741" y="12919"/>
                    <a:pt x="23361" y="13169"/>
                    <a:pt x="23980" y="13443"/>
                  </a:cubicBezTo>
                  <a:cubicBezTo>
                    <a:pt x="24087" y="13478"/>
                    <a:pt x="24206" y="13514"/>
                    <a:pt x="24265" y="13621"/>
                  </a:cubicBezTo>
                  <a:cubicBezTo>
                    <a:pt x="24265" y="13693"/>
                    <a:pt x="24218" y="13752"/>
                    <a:pt x="24158" y="13812"/>
                  </a:cubicBezTo>
                  <a:cubicBezTo>
                    <a:pt x="23611" y="14371"/>
                    <a:pt x="23277" y="15050"/>
                    <a:pt x="23015" y="15788"/>
                  </a:cubicBezTo>
                  <a:cubicBezTo>
                    <a:pt x="22527" y="17193"/>
                    <a:pt x="22039" y="18598"/>
                    <a:pt x="21789" y="20074"/>
                  </a:cubicBezTo>
                  <a:cubicBezTo>
                    <a:pt x="21420" y="22229"/>
                    <a:pt x="21479" y="24361"/>
                    <a:pt x="22277" y="26432"/>
                  </a:cubicBezTo>
                  <a:cubicBezTo>
                    <a:pt x="22670" y="27432"/>
                    <a:pt x="23289" y="28266"/>
                    <a:pt x="24004" y="29040"/>
                  </a:cubicBezTo>
                  <a:cubicBezTo>
                    <a:pt x="24099" y="29135"/>
                    <a:pt x="24182" y="29242"/>
                    <a:pt x="24277" y="29349"/>
                  </a:cubicBezTo>
                  <a:cubicBezTo>
                    <a:pt x="24456" y="29587"/>
                    <a:pt x="24444" y="29647"/>
                    <a:pt x="24170" y="29790"/>
                  </a:cubicBezTo>
                  <a:cubicBezTo>
                    <a:pt x="23873" y="29933"/>
                    <a:pt x="23575" y="30064"/>
                    <a:pt x="23277" y="30195"/>
                  </a:cubicBezTo>
                  <a:cubicBezTo>
                    <a:pt x="21872" y="30826"/>
                    <a:pt x="20563" y="31600"/>
                    <a:pt x="19432" y="32671"/>
                  </a:cubicBezTo>
                  <a:cubicBezTo>
                    <a:pt x="18098" y="33933"/>
                    <a:pt x="17300" y="35493"/>
                    <a:pt x="16836" y="37243"/>
                  </a:cubicBezTo>
                  <a:cubicBezTo>
                    <a:pt x="16657" y="37922"/>
                    <a:pt x="16610" y="38612"/>
                    <a:pt x="16562" y="39339"/>
                  </a:cubicBezTo>
                  <a:cubicBezTo>
                    <a:pt x="16205" y="39172"/>
                    <a:pt x="15836" y="39041"/>
                    <a:pt x="15455" y="38970"/>
                  </a:cubicBezTo>
                  <a:cubicBezTo>
                    <a:pt x="15114" y="38900"/>
                    <a:pt x="14779" y="38810"/>
                    <a:pt x="14432" y="38810"/>
                  </a:cubicBezTo>
                  <a:cubicBezTo>
                    <a:pt x="14307" y="38810"/>
                    <a:pt x="14180" y="38822"/>
                    <a:pt x="14050" y="38850"/>
                  </a:cubicBezTo>
                  <a:cubicBezTo>
                    <a:pt x="13967" y="38874"/>
                    <a:pt x="13836" y="38862"/>
                    <a:pt x="13847" y="38993"/>
                  </a:cubicBezTo>
                  <a:cubicBezTo>
                    <a:pt x="13847" y="39071"/>
                    <a:pt x="13898" y="39090"/>
                    <a:pt x="13957" y="39090"/>
                  </a:cubicBezTo>
                  <a:cubicBezTo>
                    <a:pt x="13997" y="39090"/>
                    <a:pt x="14040" y="39081"/>
                    <a:pt x="14074" y="39077"/>
                  </a:cubicBezTo>
                  <a:cubicBezTo>
                    <a:pt x="14137" y="39074"/>
                    <a:pt x="14200" y="39072"/>
                    <a:pt x="14263" y="39072"/>
                  </a:cubicBezTo>
                  <a:cubicBezTo>
                    <a:pt x="14933" y="39072"/>
                    <a:pt x="15573" y="39240"/>
                    <a:pt x="16193" y="39458"/>
                  </a:cubicBezTo>
                  <a:cubicBezTo>
                    <a:pt x="16300" y="39493"/>
                    <a:pt x="16419" y="39529"/>
                    <a:pt x="16503" y="39624"/>
                  </a:cubicBezTo>
                  <a:cubicBezTo>
                    <a:pt x="16522" y="39649"/>
                    <a:pt x="16553" y="39662"/>
                    <a:pt x="16582" y="39662"/>
                  </a:cubicBezTo>
                  <a:cubicBezTo>
                    <a:pt x="16623" y="39662"/>
                    <a:pt x="16662" y="39637"/>
                    <a:pt x="16669" y="39589"/>
                  </a:cubicBezTo>
                  <a:cubicBezTo>
                    <a:pt x="16717" y="39434"/>
                    <a:pt x="16800" y="39291"/>
                    <a:pt x="16800" y="39112"/>
                  </a:cubicBezTo>
                  <a:cubicBezTo>
                    <a:pt x="16872" y="37124"/>
                    <a:pt x="17527" y="35338"/>
                    <a:pt x="18741" y="33778"/>
                  </a:cubicBezTo>
                  <a:cubicBezTo>
                    <a:pt x="19717" y="32540"/>
                    <a:pt x="20956" y="31611"/>
                    <a:pt x="22384" y="30921"/>
                  </a:cubicBezTo>
                  <a:cubicBezTo>
                    <a:pt x="22956" y="30635"/>
                    <a:pt x="23551" y="30373"/>
                    <a:pt x="24134" y="30087"/>
                  </a:cubicBezTo>
                  <a:cubicBezTo>
                    <a:pt x="24754" y="29790"/>
                    <a:pt x="24801" y="29576"/>
                    <a:pt x="24349" y="29040"/>
                  </a:cubicBezTo>
                  <a:cubicBezTo>
                    <a:pt x="24111" y="28778"/>
                    <a:pt x="23873" y="28516"/>
                    <a:pt x="23646" y="28230"/>
                  </a:cubicBezTo>
                  <a:cubicBezTo>
                    <a:pt x="22718" y="27087"/>
                    <a:pt x="22206" y="25754"/>
                    <a:pt x="21979" y="24301"/>
                  </a:cubicBezTo>
                  <a:cubicBezTo>
                    <a:pt x="21825" y="23313"/>
                    <a:pt x="21801" y="22325"/>
                    <a:pt x="21860" y="21336"/>
                  </a:cubicBezTo>
                  <a:cubicBezTo>
                    <a:pt x="21956" y="20062"/>
                    <a:pt x="22265" y="18824"/>
                    <a:pt x="22658" y="17610"/>
                  </a:cubicBezTo>
                  <a:cubicBezTo>
                    <a:pt x="22908" y="16800"/>
                    <a:pt x="23146" y="16002"/>
                    <a:pt x="23480" y="15229"/>
                  </a:cubicBezTo>
                  <a:cubicBezTo>
                    <a:pt x="23682" y="14776"/>
                    <a:pt x="23932" y="14359"/>
                    <a:pt x="24265" y="14002"/>
                  </a:cubicBezTo>
                  <a:cubicBezTo>
                    <a:pt x="24313" y="13955"/>
                    <a:pt x="24349" y="13907"/>
                    <a:pt x="24385" y="13847"/>
                  </a:cubicBezTo>
                  <a:cubicBezTo>
                    <a:pt x="24539" y="13621"/>
                    <a:pt x="24515" y="13478"/>
                    <a:pt x="24277" y="13347"/>
                  </a:cubicBezTo>
                  <a:cubicBezTo>
                    <a:pt x="23813" y="13097"/>
                    <a:pt x="23325" y="12895"/>
                    <a:pt x="22825" y="12692"/>
                  </a:cubicBezTo>
                  <a:cubicBezTo>
                    <a:pt x="20753" y="11847"/>
                    <a:pt x="18896" y="10692"/>
                    <a:pt x="17360" y="9049"/>
                  </a:cubicBezTo>
                  <a:cubicBezTo>
                    <a:pt x="16145" y="7739"/>
                    <a:pt x="15145" y="6287"/>
                    <a:pt x="14586" y="4561"/>
                  </a:cubicBezTo>
                  <a:cubicBezTo>
                    <a:pt x="14371" y="3870"/>
                    <a:pt x="14228" y="3144"/>
                    <a:pt x="14217" y="2405"/>
                  </a:cubicBezTo>
                  <a:cubicBezTo>
                    <a:pt x="14205" y="1977"/>
                    <a:pt x="14288" y="1560"/>
                    <a:pt x="14431" y="1155"/>
                  </a:cubicBezTo>
                  <a:cubicBezTo>
                    <a:pt x="14455" y="1048"/>
                    <a:pt x="14538" y="917"/>
                    <a:pt x="14419" y="822"/>
                  </a:cubicBezTo>
                  <a:cubicBezTo>
                    <a:pt x="14378" y="786"/>
                    <a:pt x="14334" y="772"/>
                    <a:pt x="14289" y="772"/>
                  </a:cubicBezTo>
                  <a:cubicBezTo>
                    <a:pt x="14216" y="772"/>
                    <a:pt x="14140" y="809"/>
                    <a:pt x="14074" y="846"/>
                  </a:cubicBezTo>
                  <a:cubicBezTo>
                    <a:pt x="12657" y="1501"/>
                    <a:pt x="11169" y="1941"/>
                    <a:pt x="9621" y="2203"/>
                  </a:cubicBezTo>
                  <a:cubicBezTo>
                    <a:pt x="8545" y="2381"/>
                    <a:pt x="7459" y="2527"/>
                    <a:pt x="6372" y="2527"/>
                  </a:cubicBezTo>
                  <a:cubicBezTo>
                    <a:pt x="6292" y="2527"/>
                    <a:pt x="6212" y="2526"/>
                    <a:pt x="6132" y="2525"/>
                  </a:cubicBezTo>
                  <a:cubicBezTo>
                    <a:pt x="4489" y="2489"/>
                    <a:pt x="2929" y="2060"/>
                    <a:pt x="1441" y="1334"/>
                  </a:cubicBezTo>
                  <a:cubicBezTo>
                    <a:pt x="917" y="1072"/>
                    <a:pt x="524" y="679"/>
                    <a:pt x="227" y="191"/>
                  </a:cubicBezTo>
                  <a:cubicBezTo>
                    <a:pt x="179" y="120"/>
                    <a:pt x="155" y="12"/>
                    <a:pt x="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756;p37">
              <a:extLst>
                <a:ext uri="{FF2B5EF4-FFF2-40B4-BE49-F238E27FC236}">
                  <a16:creationId xmlns:a16="http://schemas.microsoft.com/office/drawing/2014/main" id="{1C008328-E5B7-4F9C-A1BD-FB8ED758B160}"/>
                </a:ext>
              </a:extLst>
            </p:cNvPr>
            <p:cNvSpPr/>
            <p:nvPr/>
          </p:nvSpPr>
          <p:spPr>
            <a:xfrm>
              <a:off x="1522599" y="3413370"/>
              <a:ext cx="1027509" cy="976491"/>
            </a:xfrm>
            <a:custGeom>
              <a:avLst/>
              <a:gdLst/>
              <a:ahLst/>
              <a:cxnLst/>
              <a:rect l="l" t="t" r="r" b="b"/>
              <a:pathLst>
                <a:path w="17824" h="16939" extrusionOk="0">
                  <a:moveTo>
                    <a:pt x="8520" y="1"/>
                  </a:moveTo>
                  <a:cubicBezTo>
                    <a:pt x="7332" y="1"/>
                    <a:pt x="6144" y="22"/>
                    <a:pt x="4953" y="96"/>
                  </a:cubicBezTo>
                  <a:cubicBezTo>
                    <a:pt x="3941" y="155"/>
                    <a:pt x="2929" y="155"/>
                    <a:pt x="1905" y="238"/>
                  </a:cubicBezTo>
                  <a:cubicBezTo>
                    <a:pt x="1429" y="274"/>
                    <a:pt x="976" y="369"/>
                    <a:pt x="572" y="667"/>
                  </a:cubicBezTo>
                  <a:cubicBezTo>
                    <a:pt x="179" y="965"/>
                    <a:pt x="179" y="1358"/>
                    <a:pt x="500" y="1715"/>
                  </a:cubicBezTo>
                  <a:cubicBezTo>
                    <a:pt x="738" y="1989"/>
                    <a:pt x="1072" y="2072"/>
                    <a:pt x="1405" y="2143"/>
                  </a:cubicBezTo>
                  <a:cubicBezTo>
                    <a:pt x="1500" y="2167"/>
                    <a:pt x="1536" y="2191"/>
                    <a:pt x="1548" y="2298"/>
                  </a:cubicBezTo>
                  <a:cubicBezTo>
                    <a:pt x="1572" y="2596"/>
                    <a:pt x="1607" y="2894"/>
                    <a:pt x="1631" y="3203"/>
                  </a:cubicBezTo>
                  <a:cubicBezTo>
                    <a:pt x="1572" y="3215"/>
                    <a:pt x="1512" y="3227"/>
                    <a:pt x="1453" y="3239"/>
                  </a:cubicBezTo>
                  <a:cubicBezTo>
                    <a:pt x="1024" y="3286"/>
                    <a:pt x="643" y="3417"/>
                    <a:pt x="310" y="3715"/>
                  </a:cubicBezTo>
                  <a:cubicBezTo>
                    <a:pt x="72" y="3917"/>
                    <a:pt x="0" y="4191"/>
                    <a:pt x="167" y="4465"/>
                  </a:cubicBezTo>
                  <a:cubicBezTo>
                    <a:pt x="310" y="4715"/>
                    <a:pt x="512" y="4894"/>
                    <a:pt x="786" y="4989"/>
                  </a:cubicBezTo>
                  <a:cubicBezTo>
                    <a:pt x="1036" y="5072"/>
                    <a:pt x="1286" y="5132"/>
                    <a:pt x="1548" y="5180"/>
                  </a:cubicBezTo>
                  <a:cubicBezTo>
                    <a:pt x="1572" y="5537"/>
                    <a:pt x="1596" y="5894"/>
                    <a:pt x="1619" y="6251"/>
                  </a:cubicBezTo>
                  <a:cubicBezTo>
                    <a:pt x="1596" y="6263"/>
                    <a:pt x="1584" y="6275"/>
                    <a:pt x="1572" y="6275"/>
                  </a:cubicBezTo>
                  <a:cubicBezTo>
                    <a:pt x="1524" y="6287"/>
                    <a:pt x="1488" y="6299"/>
                    <a:pt x="1441" y="6299"/>
                  </a:cubicBezTo>
                  <a:cubicBezTo>
                    <a:pt x="1048" y="6382"/>
                    <a:pt x="679" y="6525"/>
                    <a:pt x="381" y="6823"/>
                  </a:cubicBezTo>
                  <a:cubicBezTo>
                    <a:pt x="155" y="7037"/>
                    <a:pt x="119" y="7311"/>
                    <a:pt x="286" y="7561"/>
                  </a:cubicBezTo>
                  <a:cubicBezTo>
                    <a:pt x="441" y="7799"/>
                    <a:pt x="643" y="7966"/>
                    <a:pt x="917" y="8049"/>
                  </a:cubicBezTo>
                  <a:cubicBezTo>
                    <a:pt x="1167" y="8120"/>
                    <a:pt x="1417" y="8156"/>
                    <a:pt x="1703" y="8192"/>
                  </a:cubicBezTo>
                  <a:cubicBezTo>
                    <a:pt x="1691" y="8537"/>
                    <a:pt x="1750" y="8870"/>
                    <a:pt x="1786" y="9204"/>
                  </a:cubicBezTo>
                  <a:cubicBezTo>
                    <a:pt x="1596" y="9263"/>
                    <a:pt x="1429" y="9323"/>
                    <a:pt x="1262" y="9382"/>
                  </a:cubicBezTo>
                  <a:cubicBezTo>
                    <a:pt x="1084" y="9442"/>
                    <a:pt x="941" y="9549"/>
                    <a:pt x="798" y="9680"/>
                  </a:cubicBezTo>
                  <a:cubicBezTo>
                    <a:pt x="453" y="9990"/>
                    <a:pt x="441" y="10311"/>
                    <a:pt x="762" y="10656"/>
                  </a:cubicBezTo>
                  <a:cubicBezTo>
                    <a:pt x="1036" y="10954"/>
                    <a:pt x="1417" y="11049"/>
                    <a:pt x="1786" y="11073"/>
                  </a:cubicBezTo>
                  <a:cubicBezTo>
                    <a:pt x="2072" y="11085"/>
                    <a:pt x="2238" y="11180"/>
                    <a:pt x="2381" y="11442"/>
                  </a:cubicBezTo>
                  <a:cubicBezTo>
                    <a:pt x="2596" y="11811"/>
                    <a:pt x="2989" y="12002"/>
                    <a:pt x="3370" y="12157"/>
                  </a:cubicBezTo>
                  <a:cubicBezTo>
                    <a:pt x="3739" y="12299"/>
                    <a:pt x="3941" y="12502"/>
                    <a:pt x="4048" y="12919"/>
                  </a:cubicBezTo>
                  <a:cubicBezTo>
                    <a:pt x="4286" y="13859"/>
                    <a:pt x="4822" y="14669"/>
                    <a:pt x="5417" y="15431"/>
                  </a:cubicBezTo>
                  <a:cubicBezTo>
                    <a:pt x="5584" y="15645"/>
                    <a:pt x="5787" y="15848"/>
                    <a:pt x="6037" y="16002"/>
                  </a:cubicBezTo>
                  <a:cubicBezTo>
                    <a:pt x="6644" y="16407"/>
                    <a:pt x="7311" y="16669"/>
                    <a:pt x="8037" y="16800"/>
                  </a:cubicBezTo>
                  <a:cubicBezTo>
                    <a:pt x="8320" y="16861"/>
                    <a:pt x="8612" y="16939"/>
                    <a:pt x="8906" y="16939"/>
                  </a:cubicBezTo>
                  <a:cubicBezTo>
                    <a:pt x="8957" y="16939"/>
                    <a:pt x="9009" y="16936"/>
                    <a:pt x="9061" y="16931"/>
                  </a:cubicBezTo>
                  <a:cubicBezTo>
                    <a:pt x="9382" y="16895"/>
                    <a:pt x="9704" y="16836"/>
                    <a:pt x="10025" y="16752"/>
                  </a:cubicBezTo>
                  <a:cubicBezTo>
                    <a:pt x="11001" y="16514"/>
                    <a:pt x="11894" y="16133"/>
                    <a:pt x="12514" y="15300"/>
                  </a:cubicBezTo>
                  <a:cubicBezTo>
                    <a:pt x="12609" y="15169"/>
                    <a:pt x="12704" y="15038"/>
                    <a:pt x="12787" y="14907"/>
                  </a:cubicBezTo>
                  <a:cubicBezTo>
                    <a:pt x="13287" y="14169"/>
                    <a:pt x="13716" y="13419"/>
                    <a:pt x="13883" y="12538"/>
                  </a:cubicBezTo>
                  <a:cubicBezTo>
                    <a:pt x="13907" y="12430"/>
                    <a:pt x="13954" y="12383"/>
                    <a:pt x="14061" y="12347"/>
                  </a:cubicBezTo>
                  <a:cubicBezTo>
                    <a:pt x="14300" y="12252"/>
                    <a:pt x="14526" y="12133"/>
                    <a:pt x="14752" y="12026"/>
                  </a:cubicBezTo>
                  <a:cubicBezTo>
                    <a:pt x="15109" y="11835"/>
                    <a:pt x="15419" y="11597"/>
                    <a:pt x="15585" y="11204"/>
                  </a:cubicBezTo>
                  <a:cubicBezTo>
                    <a:pt x="15633" y="11109"/>
                    <a:pt x="15693" y="11097"/>
                    <a:pt x="15776" y="11097"/>
                  </a:cubicBezTo>
                  <a:cubicBezTo>
                    <a:pt x="15797" y="11098"/>
                    <a:pt x="15818" y="11098"/>
                    <a:pt x="15839" y="11098"/>
                  </a:cubicBezTo>
                  <a:cubicBezTo>
                    <a:pt x="16100" y="11098"/>
                    <a:pt x="16343" y="11031"/>
                    <a:pt x="16586" y="10954"/>
                  </a:cubicBezTo>
                  <a:cubicBezTo>
                    <a:pt x="16859" y="10883"/>
                    <a:pt x="17050" y="10716"/>
                    <a:pt x="17193" y="10490"/>
                  </a:cubicBezTo>
                  <a:cubicBezTo>
                    <a:pt x="17371" y="10228"/>
                    <a:pt x="17324" y="9966"/>
                    <a:pt x="17097" y="9740"/>
                  </a:cubicBezTo>
                  <a:cubicBezTo>
                    <a:pt x="16871" y="9513"/>
                    <a:pt x="16597" y="9371"/>
                    <a:pt x="16288" y="9287"/>
                  </a:cubicBezTo>
                  <a:cubicBezTo>
                    <a:pt x="16216" y="9263"/>
                    <a:pt x="16133" y="9240"/>
                    <a:pt x="16038" y="9204"/>
                  </a:cubicBezTo>
                  <a:cubicBezTo>
                    <a:pt x="16109" y="8870"/>
                    <a:pt x="16121" y="8525"/>
                    <a:pt x="16145" y="8192"/>
                  </a:cubicBezTo>
                  <a:cubicBezTo>
                    <a:pt x="16407" y="8168"/>
                    <a:pt x="16657" y="8120"/>
                    <a:pt x="16895" y="8049"/>
                  </a:cubicBezTo>
                  <a:cubicBezTo>
                    <a:pt x="17157" y="7989"/>
                    <a:pt x="17359" y="7823"/>
                    <a:pt x="17514" y="7608"/>
                  </a:cubicBezTo>
                  <a:cubicBezTo>
                    <a:pt x="17729" y="7335"/>
                    <a:pt x="17681" y="7049"/>
                    <a:pt x="17443" y="6811"/>
                  </a:cubicBezTo>
                  <a:cubicBezTo>
                    <a:pt x="17205" y="6584"/>
                    <a:pt x="16919" y="6442"/>
                    <a:pt x="16609" y="6358"/>
                  </a:cubicBezTo>
                  <a:cubicBezTo>
                    <a:pt x="16478" y="6323"/>
                    <a:pt x="16347" y="6299"/>
                    <a:pt x="16205" y="6263"/>
                  </a:cubicBezTo>
                  <a:cubicBezTo>
                    <a:pt x="16228" y="5894"/>
                    <a:pt x="16252" y="5537"/>
                    <a:pt x="16276" y="5180"/>
                  </a:cubicBezTo>
                  <a:cubicBezTo>
                    <a:pt x="16550" y="5132"/>
                    <a:pt x="16788" y="5072"/>
                    <a:pt x="17038" y="4989"/>
                  </a:cubicBezTo>
                  <a:cubicBezTo>
                    <a:pt x="17312" y="4906"/>
                    <a:pt x="17514" y="4715"/>
                    <a:pt x="17657" y="4477"/>
                  </a:cubicBezTo>
                  <a:cubicBezTo>
                    <a:pt x="17824" y="4203"/>
                    <a:pt x="17764" y="3929"/>
                    <a:pt x="17526" y="3715"/>
                  </a:cubicBezTo>
                  <a:cubicBezTo>
                    <a:pt x="17252" y="3489"/>
                    <a:pt x="16955" y="3346"/>
                    <a:pt x="16621" y="3275"/>
                  </a:cubicBezTo>
                  <a:cubicBezTo>
                    <a:pt x="16478" y="3239"/>
                    <a:pt x="16324" y="3275"/>
                    <a:pt x="16193" y="3179"/>
                  </a:cubicBezTo>
                  <a:cubicBezTo>
                    <a:pt x="16216" y="2953"/>
                    <a:pt x="16252" y="2739"/>
                    <a:pt x="16264" y="2513"/>
                  </a:cubicBezTo>
                  <a:cubicBezTo>
                    <a:pt x="16264" y="2286"/>
                    <a:pt x="16312" y="2132"/>
                    <a:pt x="16586" y="2096"/>
                  </a:cubicBezTo>
                  <a:cubicBezTo>
                    <a:pt x="16955" y="2048"/>
                    <a:pt x="17264" y="1870"/>
                    <a:pt x="17467" y="1548"/>
                  </a:cubicBezTo>
                  <a:cubicBezTo>
                    <a:pt x="17657" y="1250"/>
                    <a:pt x="17598" y="965"/>
                    <a:pt x="17336" y="739"/>
                  </a:cubicBezTo>
                  <a:cubicBezTo>
                    <a:pt x="17074" y="512"/>
                    <a:pt x="16776" y="381"/>
                    <a:pt x="16443" y="310"/>
                  </a:cubicBezTo>
                  <a:cubicBezTo>
                    <a:pt x="16121" y="238"/>
                    <a:pt x="15800" y="215"/>
                    <a:pt x="15478" y="203"/>
                  </a:cubicBezTo>
                  <a:cubicBezTo>
                    <a:pt x="14085" y="131"/>
                    <a:pt x="12692" y="48"/>
                    <a:pt x="11299" y="24"/>
                  </a:cubicBezTo>
                  <a:cubicBezTo>
                    <a:pt x="10371" y="14"/>
                    <a:pt x="9446" y="1"/>
                    <a:pt x="8520" y="1"/>
                  </a:cubicBezTo>
                  <a:close/>
                </a:path>
              </a:pathLst>
            </a:custGeom>
            <a:solidFill>
              <a:srgbClr val="1E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757;p37">
              <a:extLst>
                <a:ext uri="{FF2B5EF4-FFF2-40B4-BE49-F238E27FC236}">
                  <a16:creationId xmlns:a16="http://schemas.microsoft.com/office/drawing/2014/main" id="{AC103240-5F7D-83AE-E157-4E822EBA072F}"/>
                </a:ext>
              </a:extLst>
            </p:cNvPr>
            <p:cNvSpPr/>
            <p:nvPr/>
          </p:nvSpPr>
          <p:spPr>
            <a:xfrm>
              <a:off x="1536319" y="3595248"/>
              <a:ext cx="997994" cy="78228"/>
            </a:xfrm>
            <a:custGeom>
              <a:avLst/>
              <a:gdLst/>
              <a:ahLst/>
              <a:cxnLst/>
              <a:rect l="l" t="t" r="r" b="b"/>
              <a:pathLst>
                <a:path w="17312" h="1357" extrusionOk="0">
                  <a:moveTo>
                    <a:pt x="8180" y="0"/>
                  </a:moveTo>
                  <a:cubicBezTo>
                    <a:pt x="6775" y="12"/>
                    <a:pt x="5370" y="48"/>
                    <a:pt x="3965" y="120"/>
                  </a:cubicBezTo>
                  <a:cubicBezTo>
                    <a:pt x="3060" y="179"/>
                    <a:pt x="2143" y="167"/>
                    <a:pt x="1250" y="262"/>
                  </a:cubicBezTo>
                  <a:cubicBezTo>
                    <a:pt x="846" y="310"/>
                    <a:pt x="476" y="417"/>
                    <a:pt x="179" y="703"/>
                  </a:cubicBezTo>
                  <a:cubicBezTo>
                    <a:pt x="0" y="882"/>
                    <a:pt x="24" y="1048"/>
                    <a:pt x="262" y="1132"/>
                  </a:cubicBezTo>
                  <a:cubicBezTo>
                    <a:pt x="405" y="1179"/>
                    <a:pt x="548" y="1215"/>
                    <a:pt x="691" y="1215"/>
                  </a:cubicBezTo>
                  <a:cubicBezTo>
                    <a:pt x="1905" y="1263"/>
                    <a:pt x="3120" y="1322"/>
                    <a:pt x="4346" y="1346"/>
                  </a:cubicBezTo>
                  <a:cubicBezTo>
                    <a:pt x="4826" y="1354"/>
                    <a:pt x="5306" y="1356"/>
                    <a:pt x="5786" y="1356"/>
                  </a:cubicBezTo>
                  <a:cubicBezTo>
                    <a:pt x="6746" y="1356"/>
                    <a:pt x="7704" y="1346"/>
                    <a:pt x="8656" y="1346"/>
                  </a:cubicBezTo>
                  <a:lnTo>
                    <a:pt x="9180" y="1346"/>
                  </a:lnTo>
                  <a:cubicBezTo>
                    <a:pt x="9816" y="1350"/>
                    <a:pt x="10453" y="1353"/>
                    <a:pt x="11089" y="1353"/>
                  </a:cubicBezTo>
                  <a:cubicBezTo>
                    <a:pt x="12465" y="1353"/>
                    <a:pt x="13841" y="1336"/>
                    <a:pt x="15216" y="1263"/>
                  </a:cubicBezTo>
                  <a:cubicBezTo>
                    <a:pt x="15693" y="1239"/>
                    <a:pt x="16181" y="1239"/>
                    <a:pt x="16657" y="1215"/>
                  </a:cubicBezTo>
                  <a:cubicBezTo>
                    <a:pt x="16776" y="1215"/>
                    <a:pt x="16907" y="1167"/>
                    <a:pt x="17038" y="1143"/>
                  </a:cubicBezTo>
                  <a:cubicBezTo>
                    <a:pt x="17157" y="1120"/>
                    <a:pt x="17252" y="1048"/>
                    <a:pt x="17288" y="929"/>
                  </a:cubicBezTo>
                  <a:cubicBezTo>
                    <a:pt x="17312" y="822"/>
                    <a:pt x="17205" y="751"/>
                    <a:pt x="17133" y="691"/>
                  </a:cubicBezTo>
                  <a:cubicBezTo>
                    <a:pt x="16740" y="310"/>
                    <a:pt x="16240" y="262"/>
                    <a:pt x="15740" y="227"/>
                  </a:cubicBezTo>
                  <a:cubicBezTo>
                    <a:pt x="14538" y="143"/>
                    <a:pt x="13335" y="108"/>
                    <a:pt x="12133" y="60"/>
                  </a:cubicBezTo>
                  <a:cubicBezTo>
                    <a:pt x="10811" y="0"/>
                    <a:pt x="9501" y="0"/>
                    <a:pt x="8180" y="0"/>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758;p37">
              <a:extLst>
                <a:ext uri="{FF2B5EF4-FFF2-40B4-BE49-F238E27FC236}">
                  <a16:creationId xmlns:a16="http://schemas.microsoft.com/office/drawing/2014/main" id="{37D6C715-062A-1F17-5BB0-B5ABEBCA1028}"/>
                </a:ext>
              </a:extLst>
            </p:cNvPr>
            <p:cNvSpPr/>
            <p:nvPr/>
          </p:nvSpPr>
          <p:spPr>
            <a:xfrm>
              <a:off x="1543179" y="3752049"/>
              <a:ext cx="987040" cy="90334"/>
            </a:xfrm>
            <a:custGeom>
              <a:avLst/>
              <a:gdLst/>
              <a:ahLst/>
              <a:cxnLst/>
              <a:rect l="l" t="t" r="r" b="b"/>
              <a:pathLst>
                <a:path w="17122" h="1567" extrusionOk="0">
                  <a:moveTo>
                    <a:pt x="8611" y="1"/>
                  </a:moveTo>
                  <a:cubicBezTo>
                    <a:pt x="8467" y="1"/>
                    <a:pt x="8324" y="3"/>
                    <a:pt x="8180" y="7"/>
                  </a:cubicBezTo>
                  <a:cubicBezTo>
                    <a:pt x="6644" y="55"/>
                    <a:pt x="5132" y="197"/>
                    <a:pt x="3608" y="352"/>
                  </a:cubicBezTo>
                  <a:cubicBezTo>
                    <a:pt x="2810" y="436"/>
                    <a:pt x="2001" y="459"/>
                    <a:pt x="1203" y="590"/>
                  </a:cubicBezTo>
                  <a:cubicBezTo>
                    <a:pt x="810" y="662"/>
                    <a:pt x="429" y="781"/>
                    <a:pt x="143" y="1090"/>
                  </a:cubicBezTo>
                  <a:cubicBezTo>
                    <a:pt x="0" y="1233"/>
                    <a:pt x="0" y="1317"/>
                    <a:pt x="179" y="1412"/>
                  </a:cubicBezTo>
                  <a:cubicBezTo>
                    <a:pt x="298" y="1471"/>
                    <a:pt x="417" y="1495"/>
                    <a:pt x="560" y="1507"/>
                  </a:cubicBezTo>
                  <a:cubicBezTo>
                    <a:pt x="977" y="1549"/>
                    <a:pt x="1393" y="1561"/>
                    <a:pt x="1810" y="1561"/>
                  </a:cubicBezTo>
                  <a:cubicBezTo>
                    <a:pt x="2227" y="1561"/>
                    <a:pt x="2643" y="1549"/>
                    <a:pt x="3060" y="1543"/>
                  </a:cubicBezTo>
                  <a:cubicBezTo>
                    <a:pt x="4703" y="1495"/>
                    <a:pt x="6358" y="1424"/>
                    <a:pt x="8001" y="1376"/>
                  </a:cubicBezTo>
                  <a:cubicBezTo>
                    <a:pt x="8138" y="1373"/>
                    <a:pt x="8274" y="1371"/>
                    <a:pt x="8411" y="1371"/>
                  </a:cubicBezTo>
                  <a:cubicBezTo>
                    <a:pt x="9266" y="1371"/>
                    <a:pt x="10126" y="1429"/>
                    <a:pt x="10978" y="1460"/>
                  </a:cubicBezTo>
                  <a:cubicBezTo>
                    <a:pt x="12359" y="1507"/>
                    <a:pt x="13740" y="1531"/>
                    <a:pt x="15121" y="1567"/>
                  </a:cubicBezTo>
                  <a:lnTo>
                    <a:pt x="15121" y="1555"/>
                  </a:lnTo>
                  <a:cubicBezTo>
                    <a:pt x="15478" y="1555"/>
                    <a:pt x="15836" y="1555"/>
                    <a:pt x="16193" y="1543"/>
                  </a:cubicBezTo>
                  <a:cubicBezTo>
                    <a:pt x="16431" y="1543"/>
                    <a:pt x="16669" y="1531"/>
                    <a:pt x="16895" y="1424"/>
                  </a:cubicBezTo>
                  <a:cubicBezTo>
                    <a:pt x="17110" y="1329"/>
                    <a:pt x="17121" y="1245"/>
                    <a:pt x="16955" y="1079"/>
                  </a:cubicBezTo>
                  <a:cubicBezTo>
                    <a:pt x="16776" y="900"/>
                    <a:pt x="16562" y="769"/>
                    <a:pt x="16324" y="698"/>
                  </a:cubicBezTo>
                  <a:cubicBezTo>
                    <a:pt x="15871" y="555"/>
                    <a:pt x="15395" y="519"/>
                    <a:pt x="14931" y="471"/>
                  </a:cubicBezTo>
                  <a:cubicBezTo>
                    <a:pt x="13478" y="340"/>
                    <a:pt x="12026" y="209"/>
                    <a:pt x="10561" y="90"/>
                  </a:cubicBezTo>
                  <a:cubicBezTo>
                    <a:pt x="9917" y="42"/>
                    <a:pt x="9265" y="1"/>
                    <a:pt x="8611"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759;p37">
              <a:extLst>
                <a:ext uri="{FF2B5EF4-FFF2-40B4-BE49-F238E27FC236}">
                  <a16:creationId xmlns:a16="http://schemas.microsoft.com/office/drawing/2014/main" id="{5E6B5166-A093-B180-AABC-5F3DE31A0E1B}"/>
                </a:ext>
              </a:extLst>
            </p:cNvPr>
            <p:cNvSpPr/>
            <p:nvPr/>
          </p:nvSpPr>
          <p:spPr>
            <a:xfrm>
              <a:off x="1547272" y="3423632"/>
              <a:ext cx="979489" cy="78746"/>
            </a:xfrm>
            <a:custGeom>
              <a:avLst/>
              <a:gdLst/>
              <a:ahLst/>
              <a:cxnLst/>
              <a:rect l="l" t="t" r="r" b="b"/>
              <a:pathLst>
                <a:path w="16991" h="1366" extrusionOk="0">
                  <a:moveTo>
                    <a:pt x="9292" y="0"/>
                  </a:moveTo>
                  <a:cubicBezTo>
                    <a:pt x="9025" y="0"/>
                    <a:pt x="8757" y="4"/>
                    <a:pt x="8490" y="13"/>
                  </a:cubicBezTo>
                  <a:lnTo>
                    <a:pt x="8145" y="13"/>
                  </a:lnTo>
                  <a:cubicBezTo>
                    <a:pt x="8017" y="12"/>
                    <a:pt x="7889" y="11"/>
                    <a:pt x="7762" y="11"/>
                  </a:cubicBezTo>
                  <a:cubicBezTo>
                    <a:pt x="6403" y="11"/>
                    <a:pt x="5053" y="68"/>
                    <a:pt x="3704" y="144"/>
                  </a:cubicBezTo>
                  <a:cubicBezTo>
                    <a:pt x="2882" y="180"/>
                    <a:pt x="2061" y="180"/>
                    <a:pt x="1251" y="275"/>
                  </a:cubicBezTo>
                  <a:cubicBezTo>
                    <a:pt x="894" y="322"/>
                    <a:pt x="560" y="394"/>
                    <a:pt x="286" y="632"/>
                  </a:cubicBezTo>
                  <a:cubicBezTo>
                    <a:pt x="179" y="715"/>
                    <a:pt x="1" y="799"/>
                    <a:pt x="48" y="965"/>
                  </a:cubicBezTo>
                  <a:cubicBezTo>
                    <a:pt x="96" y="1132"/>
                    <a:pt x="275" y="1180"/>
                    <a:pt x="417" y="1227"/>
                  </a:cubicBezTo>
                  <a:lnTo>
                    <a:pt x="465" y="1227"/>
                  </a:lnTo>
                  <a:cubicBezTo>
                    <a:pt x="917" y="1323"/>
                    <a:pt x="1376" y="1365"/>
                    <a:pt x="1844" y="1365"/>
                  </a:cubicBezTo>
                  <a:cubicBezTo>
                    <a:pt x="1955" y="1365"/>
                    <a:pt x="2067" y="1363"/>
                    <a:pt x="2180" y="1358"/>
                  </a:cubicBezTo>
                  <a:cubicBezTo>
                    <a:pt x="2804" y="1342"/>
                    <a:pt x="3428" y="1314"/>
                    <a:pt x="4052" y="1314"/>
                  </a:cubicBezTo>
                  <a:cubicBezTo>
                    <a:pt x="4333" y="1314"/>
                    <a:pt x="4614" y="1320"/>
                    <a:pt x="4894" y="1334"/>
                  </a:cubicBezTo>
                  <a:cubicBezTo>
                    <a:pt x="5108" y="1343"/>
                    <a:pt x="5321" y="1346"/>
                    <a:pt x="5534" y="1346"/>
                  </a:cubicBezTo>
                  <a:cubicBezTo>
                    <a:pt x="6138" y="1346"/>
                    <a:pt x="6738" y="1321"/>
                    <a:pt x="7343" y="1321"/>
                  </a:cubicBezTo>
                  <a:cubicBezTo>
                    <a:pt x="7428" y="1321"/>
                    <a:pt x="7512" y="1321"/>
                    <a:pt x="7597" y="1323"/>
                  </a:cubicBezTo>
                  <a:cubicBezTo>
                    <a:pt x="7942" y="1323"/>
                    <a:pt x="8287" y="1299"/>
                    <a:pt x="8633" y="1299"/>
                  </a:cubicBezTo>
                  <a:cubicBezTo>
                    <a:pt x="9439" y="1309"/>
                    <a:pt x="10245" y="1352"/>
                    <a:pt x="11052" y="1352"/>
                  </a:cubicBezTo>
                  <a:cubicBezTo>
                    <a:pt x="11210" y="1352"/>
                    <a:pt x="11368" y="1350"/>
                    <a:pt x="11526" y="1346"/>
                  </a:cubicBezTo>
                  <a:cubicBezTo>
                    <a:pt x="12009" y="1333"/>
                    <a:pt x="12493" y="1324"/>
                    <a:pt x="12978" y="1324"/>
                  </a:cubicBezTo>
                  <a:cubicBezTo>
                    <a:pt x="13377" y="1324"/>
                    <a:pt x="13778" y="1330"/>
                    <a:pt x="14181" y="1346"/>
                  </a:cubicBezTo>
                  <a:cubicBezTo>
                    <a:pt x="14387" y="1354"/>
                    <a:pt x="14595" y="1358"/>
                    <a:pt x="14803" y="1358"/>
                  </a:cubicBezTo>
                  <a:cubicBezTo>
                    <a:pt x="15220" y="1358"/>
                    <a:pt x="15638" y="1342"/>
                    <a:pt x="16050" y="1311"/>
                  </a:cubicBezTo>
                  <a:cubicBezTo>
                    <a:pt x="16265" y="1299"/>
                    <a:pt x="16491" y="1263"/>
                    <a:pt x="16705" y="1180"/>
                  </a:cubicBezTo>
                  <a:cubicBezTo>
                    <a:pt x="16979" y="1061"/>
                    <a:pt x="16991" y="906"/>
                    <a:pt x="16777" y="703"/>
                  </a:cubicBezTo>
                  <a:cubicBezTo>
                    <a:pt x="16384" y="322"/>
                    <a:pt x="15872" y="275"/>
                    <a:pt x="15372" y="239"/>
                  </a:cubicBezTo>
                  <a:cubicBezTo>
                    <a:pt x="14169" y="156"/>
                    <a:pt x="12979" y="120"/>
                    <a:pt x="11776" y="72"/>
                  </a:cubicBezTo>
                  <a:cubicBezTo>
                    <a:pt x="10948" y="36"/>
                    <a:pt x="10120" y="0"/>
                    <a:pt x="9292" y="0"/>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760;p37">
              <a:extLst>
                <a:ext uri="{FF2B5EF4-FFF2-40B4-BE49-F238E27FC236}">
                  <a16:creationId xmlns:a16="http://schemas.microsoft.com/office/drawing/2014/main" id="{91D73AAD-DD74-2225-C2FA-5569E9A8F99D}"/>
                </a:ext>
              </a:extLst>
            </p:cNvPr>
            <p:cNvSpPr/>
            <p:nvPr/>
          </p:nvSpPr>
          <p:spPr>
            <a:xfrm>
              <a:off x="1560992" y="3921935"/>
              <a:ext cx="948647" cy="91314"/>
            </a:xfrm>
            <a:custGeom>
              <a:avLst/>
              <a:gdLst/>
              <a:ahLst/>
              <a:cxnLst/>
              <a:rect l="l" t="t" r="r" b="b"/>
              <a:pathLst>
                <a:path w="16456" h="1584" extrusionOk="0">
                  <a:moveTo>
                    <a:pt x="7883" y="1"/>
                  </a:moveTo>
                  <a:cubicBezTo>
                    <a:pt x="6466" y="60"/>
                    <a:pt x="5049" y="179"/>
                    <a:pt x="3632" y="322"/>
                  </a:cubicBezTo>
                  <a:cubicBezTo>
                    <a:pt x="2835" y="406"/>
                    <a:pt x="2037" y="441"/>
                    <a:pt x="1251" y="572"/>
                  </a:cubicBezTo>
                  <a:cubicBezTo>
                    <a:pt x="858" y="632"/>
                    <a:pt x="489" y="751"/>
                    <a:pt x="203" y="1049"/>
                  </a:cubicBezTo>
                  <a:cubicBezTo>
                    <a:pt x="1" y="1251"/>
                    <a:pt x="25" y="1418"/>
                    <a:pt x="310" y="1477"/>
                  </a:cubicBezTo>
                  <a:cubicBezTo>
                    <a:pt x="537" y="1525"/>
                    <a:pt x="763" y="1561"/>
                    <a:pt x="1001" y="1572"/>
                  </a:cubicBezTo>
                  <a:cubicBezTo>
                    <a:pt x="1156" y="1576"/>
                    <a:pt x="1309" y="1579"/>
                    <a:pt x="1462" y="1579"/>
                  </a:cubicBezTo>
                  <a:cubicBezTo>
                    <a:pt x="1768" y="1579"/>
                    <a:pt x="2073" y="1568"/>
                    <a:pt x="2382" y="1537"/>
                  </a:cubicBezTo>
                  <a:cubicBezTo>
                    <a:pt x="3025" y="1465"/>
                    <a:pt x="3680" y="1453"/>
                    <a:pt x="4311" y="1394"/>
                  </a:cubicBezTo>
                  <a:cubicBezTo>
                    <a:pt x="5299" y="1299"/>
                    <a:pt x="6287" y="1227"/>
                    <a:pt x="7264" y="1227"/>
                  </a:cubicBezTo>
                  <a:cubicBezTo>
                    <a:pt x="7680" y="1221"/>
                    <a:pt x="8094" y="1218"/>
                    <a:pt x="8506" y="1218"/>
                  </a:cubicBezTo>
                  <a:cubicBezTo>
                    <a:pt x="8919" y="1218"/>
                    <a:pt x="9329" y="1221"/>
                    <a:pt x="9740" y="1227"/>
                  </a:cubicBezTo>
                  <a:cubicBezTo>
                    <a:pt x="10109" y="1227"/>
                    <a:pt x="10490" y="1251"/>
                    <a:pt x="10871" y="1287"/>
                  </a:cubicBezTo>
                  <a:cubicBezTo>
                    <a:pt x="11574" y="1334"/>
                    <a:pt x="12288" y="1382"/>
                    <a:pt x="12991" y="1441"/>
                  </a:cubicBezTo>
                  <a:cubicBezTo>
                    <a:pt x="13431" y="1477"/>
                    <a:pt x="13872" y="1537"/>
                    <a:pt x="14312" y="1561"/>
                  </a:cubicBezTo>
                  <a:cubicBezTo>
                    <a:pt x="14583" y="1571"/>
                    <a:pt x="14854" y="1584"/>
                    <a:pt x="15124" y="1584"/>
                  </a:cubicBezTo>
                  <a:cubicBezTo>
                    <a:pt x="15471" y="1584"/>
                    <a:pt x="15816" y="1563"/>
                    <a:pt x="16158" y="1489"/>
                  </a:cubicBezTo>
                  <a:cubicBezTo>
                    <a:pt x="16265" y="1465"/>
                    <a:pt x="16384" y="1430"/>
                    <a:pt x="16420" y="1311"/>
                  </a:cubicBezTo>
                  <a:cubicBezTo>
                    <a:pt x="16455" y="1203"/>
                    <a:pt x="16360" y="1120"/>
                    <a:pt x="16277" y="1037"/>
                  </a:cubicBezTo>
                  <a:cubicBezTo>
                    <a:pt x="15896" y="644"/>
                    <a:pt x="15384" y="572"/>
                    <a:pt x="14872" y="525"/>
                  </a:cubicBezTo>
                  <a:cubicBezTo>
                    <a:pt x="13895" y="418"/>
                    <a:pt x="12907" y="334"/>
                    <a:pt x="11931" y="239"/>
                  </a:cubicBezTo>
                  <a:cubicBezTo>
                    <a:pt x="10705" y="120"/>
                    <a:pt x="9490" y="25"/>
                    <a:pt x="8264" y="1"/>
                  </a:cubicBezTo>
                  <a:close/>
                </a:path>
              </a:pathLst>
            </a:custGeom>
            <a:solidFill>
              <a:srgbClr val="F6E0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761;p37">
              <a:extLst>
                <a:ext uri="{FF2B5EF4-FFF2-40B4-BE49-F238E27FC236}">
                  <a16:creationId xmlns:a16="http://schemas.microsoft.com/office/drawing/2014/main" id="{8C840DE0-6B6A-C069-40C8-3CCABE7D2829}"/>
                </a:ext>
              </a:extLst>
            </p:cNvPr>
            <p:cNvSpPr/>
            <p:nvPr/>
          </p:nvSpPr>
          <p:spPr>
            <a:xfrm>
              <a:off x="1570619" y="3997915"/>
              <a:ext cx="930085" cy="44907"/>
            </a:xfrm>
            <a:custGeom>
              <a:avLst/>
              <a:gdLst/>
              <a:ahLst/>
              <a:cxnLst/>
              <a:rect l="l" t="t" r="r" b="b"/>
              <a:pathLst>
                <a:path w="16134" h="779" extrusionOk="0">
                  <a:moveTo>
                    <a:pt x="8295" y="0"/>
                  </a:moveTo>
                  <a:cubicBezTo>
                    <a:pt x="7455" y="0"/>
                    <a:pt x="6615" y="18"/>
                    <a:pt x="5775" y="64"/>
                  </a:cubicBezTo>
                  <a:cubicBezTo>
                    <a:pt x="4882" y="112"/>
                    <a:pt x="4001" y="207"/>
                    <a:pt x="3108" y="266"/>
                  </a:cubicBezTo>
                  <a:cubicBezTo>
                    <a:pt x="2487" y="309"/>
                    <a:pt x="1869" y="382"/>
                    <a:pt x="1249" y="382"/>
                  </a:cubicBezTo>
                  <a:cubicBezTo>
                    <a:pt x="835" y="382"/>
                    <a:pt x="420" y="350"/>
                    <a:pt x="1" y="254"/>
                  </a:cubicBezTo>
                  <a:lnTo>
                    <a:pt x="1" y="254"/>
                  </a:lnTo>
                  <a:cubicBezTo>
                    <a:pt x="132" y="457"/>
                    <a:pt x="286" y="576"/>
                    <a:pt x="501" y="635"/>
                  </a:cubicBezTo>
                  <a:cubicBezTo>
                    <a:pt x="846" y="731"/>
                    <a:pt x="1179" y="778"/>
                    <a:pt x="1536" y="778"/>
                  </a:cubicBezTo>
                  <a:cubicBezTo>
                    <a:pt x="2215" y="778"/>
                    <a:pt x="2906" y="695"/>
                    <a:pt x="3584" y="695"/>
                  </a:cubicBezTo>
                  <a:cubicBezTo>
                    <a:pt x="4846" y="671"/>
                    <a:pt x="6108" y="540"/>
                    <a:pt x="7371" y="481"/>
                  </a:cubicBezTo>
                  <a:cubicBezTo>
                    <a:pt x="7590" y="471"/>
                    <a:pt x="7817" y="393"/>
                    <a:pt x="8040" y="393"/>
                  </a:cubicBezTo>
                  <a:cubicBezTo>
                    <a:pt x="8095" y="393"/>
                    <a:pt x="8150" y="397"/>
                    <a:pt x="8204" y="409"/>
                  </a:cubicBezTo>
                  <a:cubicBezTo>
                    <a:pt x="8978" y="552"/>
                    <a:pt x="9752" y="528"/>
                    <a:pt x="10526" y="600"/>
                  </a:cubicBezTo>
                  <a:cubicBezTo>
                    <a:pt x="11359" y="671"/>
                    <a:pt x="12204" y="647"/>
                    <a:pt x="13038" y="719"/>
                  </a:cubicBezTo>
                  <a:cubicBezTo>
                    <a:pt x="13645" y="766"/>
                    <a:pt x="14264" y="766"/>
                    <a:pt x="14883" y="766"/>
                  </a:cubicBezTo>
                  <a:cubicBezTo>
                    <a:pt x="14904" y="767"/>
                    <a:pt x="14925" y="768"/>
                    <a:pt x="14946" y="768"/>
                  </a:cubicBezTo>
                  <a:cubicBezTo>
                    <a:pt x="15211" y="768"/>
                    <a:pt x="15476" y="700"/>
                    <a:pt x="15741" y="612"/>
                  </a:cubicBezTo>
                  <a:cubicBezTo>
                    <a:pt x="15931" y="540"/>
                    <a:pt x="16062" y="421"/>
                    <a:pt x="16134" y="254"/>
                  </a:cubicBezTo>
                  <a:lnTo>
                    <a:pt x="16134" y="254"/>
                  </a:lnTo>
                  <a:cubicBezTo>
                    <a:pt x="15741" y="350"/>
                    <a:pt x="15360" y="385"/>
                    <a:pt x="14967" y="385"/>
                  </a:cubicBezTo>
                  <a:cubicBezTo>
                    <a:pt x="14922" y="386"/>
                    <a:pt x="14877" y="386"/>
                    <a:pt x="14833" y="386"/>
                  </a:cubicBezTo>
                  <a:cubicBezTo>
                    <a:pt x="14105" y="386"/>
                    <a:pt x="13387" y="299"/>
                    <a:pt x="12669" y="243"/>
                  </a:cubicBezTo>
                  <a:cubicBezTo>
                    <a:pt x="11454" y="135"/>
                    <a:pt x="10240" y="28"/>
                    <a:pt x="9025" y="4"/>
                  </a:cubicBezTo>
                  <a:cubicBezTo>
                    <a:pt x="8782" y="2"/>
                    <a:pt x="8538" y="0"/>
                    <a:pt x="8295"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762;p37">
              <a:extLst>
                <a:ext uri="{FF2B5EF4-FFF2-40B4-BE49-F238E27FC236}">
                  <a16:creationId xmlns:a16="http://schemas.microsoft.com/office/drawing/2014/main" id="{DF564977-CE52-6439-C12D-6663F26244AE}"/>
                </a:ext>
              </a:extLst>
            </p:cNvPr>
            <p:cNvSpPr/>
            <p:nvPr/>
          </p:nvSpPr>
          <p:spPr>
            <a:xfrm>
              <a:off x="1553440" y="3494365"/>
              <a:ext cx="965769" cy="37817"/>
            </a:xfrm>
            <a:custGeom>
              <a:avLst/>
              <a:gdLst/>
              <a:ahLst/>
              <a:cxnLst/>
              <a:rect l="l" t="t" r="r" b="b"/>
              <a:pathLst>
                <a:path w="16753" h="656" extrusionOk="0">
                  <a:moveTo>
                    <a:pt x="16753" y="0"/>
                  </a:moveTo>
                  <a:cubicBezTo>
                    <a:pt x="16289" y="203"/>
                    <a:pt x="15800" y="215"/>
                    <a:pt x="15336" y="215"/>
                  </a:cubicBezTo>
                  <a:cubicBezTo>
                    <a:pt x="14276" y="215"/>
                    <a:pt x="13217" y="191"/>
                    <a:pt x="12145" y="179"/>
                  </a:cubicBezTo>
                  <a:cubicBezTo>
                    <a:pt x="11879" y="179"/>
                    <a:pt x="11604" y="209"/>
                    <a:pt x="11328" y="209"/>
                  </a:cubicBezTo>
                  <a:cubicBezTo>
                    <a:pt x="11259" y="209"/>
                    <a:pt x="11190" y="207"/>
                    <a:pt x="11121" y="203"/>
                  </a:cubicBezTo>
                  <a:cubicBezTo>
                    <a:pt x="10609" y="179"/>
                    <a:pt x="10094" y="173"/>
                    <a:pt x="9578" y="173"/>
                  </a:cubicBezTo>
                  <a:cubicBezTo>
                    <a:pt x="9062" y="173"/>
                    <a:pt x="8544" y="179"/>
                    <a:pt x="8026" y="179"/>
                  </a:cubicBezTo>
                  <a:cubicBezTo>
                    <a:pt x="7905" y="177"/>
                    <a:pt x="7784" y="176"/>
                    <a:pt x="7663" y="176"/>
                  </a:cubicBezTo>
                  <a:cubicBezTo>
                    <a:pt x="6939" y="176"/>
                    <a:pt x="6213" y="203"/>
                    <a:pt x="5478" y="203"/>
                  </a:cubicBezTo>
                  <a:cubicBezTo>
                    <a:pt x="4952" y="194"/>
                    <a:pt x="4426" y="181"/>
                    <a:pt x="3901" y="181"/>
                  </a:cubicBezTo>
                  <a:cubicBezTo>
                    <a:pt x="3664" y="181"/>
                    <a:pt x="3428" y="183"/>
                    <a:pt x="3192" y="191"/>
                  </a:cubicBezTo>
                  <a:cubicBezTo>
                    <a:pt x="2729" y="201"/>
                    <a:pt x="2265" y="225"/>
                    <a:pt x="1800" y="225"/>
                  </a:cubicBezTo>
                  <a:cubicBezTo>
                    <a:pt x="1199" y="225"/>
                    <a:pt x="598" y="185"/>
                    <a:pt x="1" y="24"/>
                  </a:cubicBezTo>
                  <a:lnTo>
                    <a:pt x="1" y="24"/>
                  </a:lnTo>
                  <a:cubicBezTo>
                    <a:pt x="144" y="191"/>
                    <a:pt x="275" y="346"/>
                    <a:pt x="477" y="417"/>
                  </a:cubicBezTo>
                  <a:cubicBezTo>
                    <a:pt x="787" y="524"/>
                    <a:pt x="1108" y="596"/>
                    <a:pt x="1453" y="619"/>
                  </a:cubicBezTo>
                  <a:cubicBezTo>
                    <a:pt x="1788" y="641"/>
                    <a:pt x="2123" y="647"/>
                    <a:pt x="2458" y="647"/>
                  </a:cubicBezTo>
                  <a:cubicBezTo>
                    <a:pt x="2881" y="647"/>
                    <a:pt x="3304" y="637"/>
                    <a:pt x="3727" y="637"/>
                  </a:cubicBezTo>
                  <a:cubicBezTo>
                    <a:pt x="3898" y="637"/>
                    <a:pt x="4069" y="639"/>
                    <a:pt x="4240" y="643"/>
                  </a:cubicBezTo>
                  <a:cubicBezTo>
                    <a:pt x="4484" y="650"/>
                    <a:pt x="4729" y="653"/>
                    <a:pt x="4973" y="653"/>
                  </a:cubicBezTo>
                  <a:cubicBezTo>
                    <a:pt x="5991" y="653"/>
                    <a:pt x="7008" y="603"/>
                    <a:pt x="8026" y="584"/>
                  </a:cubicBezTo>
                  <a:cubicBezTo>
                    <a:pt x="8108" y="583"/>
                    <a:pt x="8190" y="582"/>
                    <a:pt x="8271" y="582"/>
                  </a:cubicBezTo>
                  <a:cubicBezTo>
                    <a:pt x="9261" y="582"/>
                    <a:pt x="10252" y="644"/>
                    <a:pt x="11252" y="655"/>
                  </a:cubicBezTo>
                  <a:cubicBezTo>
                    <a:pt x="11842" y="655"/>
                    <a:pt x="12438" y="635"/>
                    <a:pt x="13030" y="635"/>
                  </a:cubicBezTo>
                  <a:cubicBezTo>
                    <a:pt x="13228" y="635"/>
                    <a:pt x="13425" y="637"/>
                    <a:pt x="13622" y="643"/>
                  </a:cubicBezTo>
                  <a:cubicBezTo>
                    <a:pt x="13767" y="646"/>
                    <a:pt x="13912" y="647"/>
                    <a:pt x="14057" y="647"/>
                  </a:cubicBezTo>
                  <a:cubicBezTo>
                    <a:pt x="14610" y="647"/>
                    <a:pt x="15158" y="626"/>
                    <a:pt x="15705" y="560"/>
                  </a:cubicBezTo>
                  <a:cubicBezTo>
                    <a:pt x="16110" y="512"/>
                    <a:pt x="16515" y="417"/>
                    <a:pt x="16753"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763;p37">
              <a:extLst>
                <a:ext uri="{FF2B5EF4-FFF2-40B4-BE49-F238E27FC236}">
                  <a16:creationId xmlns:a16="http://schemas.microsoft.com/office/drawing/2014/main" id="{04317ECB-0B51-FDEC-0016-BA777E0CDEFE}"/>
                </a:ext>
              </a:extLst>
            </p:cNvPr>
            <p:cNvSpPr/>
            <p:nvPr/>
          </p:nvSpPr>
          <p:spPr>
            <a:xfrm>
              <a:off x="1541104" y="3663214"/>
              <a:ext cx="988424" cy="40007"/>
            </a:xfrm>
            <a:custGeom>
              <a:avLst/>
              <a:gdLst/>
              <a:ahLst/>
              <a:cxnLst/>
              <a:rect l="l" t="t" r="r" b="b"/>
              <a:pathLst>
                <a:path w="17146" h="694" extrusionOk="0">
                  <a:moveTo>
                    <a:pt x="1" y="0"/>
                  </a:moveTo>
                  <a:lnTo>
                    <a:pt x="1" y="0"/>
                  </a:lnTo>
                  <a:cubicBezTo>
                    <a:pt x="167" y="226"/>
                    <a:pt x="298" y="381"/>
                    <a:pt x="513" y="453"/>
                  </a:cubicBezTo>
                  <a:cubicBezTo>
                    <a:pt x="822" y="560"/>
                    <a:pt x="1144" y="631"/>
                    <a:pt x="1477" y="655"/>
                  </a:cubicBezTo>
                  <a:cubicBezTo>
                    <a:pt x="1846" y="676"/>
                    <a:pt x="2215" y="682"/>
                    <a:pt x="2584" y="682"/>
                  </a:cubicBezTo>
                  <a:cubicBezTo>
                    <a:pt x="3051" y="682"/>
                    <a:pt x="3517" y="673"/>
                    <a:pt x="3984" y="673"/>
                  </a:cubicBezTo>
                  <a:cubicBezTo>
                    <a:pt x="4172" y="673"/>
                    <a:pt x="4360" y="674"/>
                    <a:pt x="4549" y="679"/>
                  </a:cubicBezTo>
                  <a:cubicBezTo>
                    <a:pt x="4763" y="685"/>
                    <a:pt x="4976" y="688"/>
                    <a:pt x="5190" y="688"/>
                  </a:cubicBezTo>
                  <a:cubicBezTo>
                    <a:pt x="6203" y="688"/>
                    <a:pt x="7215" y="629"/>
                    <a:pt x="8228" y="619"/>
                  </a:cubicBezTo>
                  <a:cubicBezTo>
                    <a:pt x="8372" y="617"/>
                    <a:pt x="8516" y="616"/>
                    <a:pt x="8660" y="616"/>
                  </a:cubicBezTo>
                  <a:cubicBezTo>
                    <a:pt x="9942" y="616"/>
                    <a:pt x="11216" y="694"/>
                    <a:pt x="12490" y="694"/>
                  </a:cubicBezTo>
                  <a:cubicBezTo>
                    <a:pt x="12633" y="694"/>
                    <a:pt x="12776" y="693"/>
                    <a:pt x="12919" y="691"/>
                  </a:cubicBezTo>
                  <a:cubicBezTo>
                    <a:pt x="13208" y="682"/>
                    <a:pt x="13498" y="659"/>
                    <a:pt x="13792" y="659"/>
                  </a:cubicBezTo>
                  <a:cubicBezTo>
                    <a:pt x="13885" y="659"/>
                    <a:pt x="13979" y="661"/>
                    <a:pt x="14074" y="667"/>
                  </a:cubicBezTo>
                  <a:cubicBezTo>
                    <a:pt x="14281" y="681"/>
                    <a:pt x="14490" y="688"/>
                    <a:pt x="14699" y="688"/>
                  </a:cubicBezTo>
                  <a:cubicBezTo>
                    <a:pt x="15172" y="688"/>
                    <a:pt x="15647" y="653"/>
                    <a:pt x="16110" y="595"/>
                  </a:cubicBezTo>
                  <a:cubicBezTo>
                    <a:pt x="16515" y="548"/>
                    <a:pt x="16919" y="453"/>
                    <a:pt x="17146" y="36"/>
                  </a:cubicBezTo>
                  <a:lnTo>
                    <a:pt x="17146" y="36"/>
                  </a:lnTo>
                  <a:cubicBezTo>
                    <a:pt x="17003" y="72"/>
                    <a:pt x="16872" y="95"/>
                    <a:pt x="16741" y="131"/>
                  </a:cubicBezTo>
                  <a:cubicBezTo>
                    <a:pt x="16562" y="167"/>
                    <a:pt x="16381" y="173"/>
                    <a:pt x="16199" y="173"/>
                  </a:cubicBezTo>
                  <a:cubicBezTo>
                    <a:pt x="16108" y="173"/>
                    <a:pt x="16017" y="171"/>
                    <a:pt x="15927" y="171"/>
                  </a:cubicBezTo>
                  <a:cubicBezTo>
                    <a:pt x="15837" y="171"/>
                    <a:pt x="15747" y="173"/>
                    <a:pt x="15657" y="179"/>
                  </a:cubicBezTo>
                  <a:cubicBezTo>
                    <a:pt x="14276" y="262"/>
                    <a:pt x="12883" y="286"/>
                    <a:pt x="11502" y="286"/>
                  </a:cubicBezTo>
                  <a:cubicBezTo>
                    <a:pt x="10585" y="274"/>
                    <a:pt x="9668" y="262"/>
                    <a:pt x="8752" y="262"/>
                  </a:cubicBezTo>
                  <a:cubicBezTo>
                    <a:pt x="8582" y="260"/>
                    <a:pt x="8411" y="260"/>
                    <a:pt x="8241" y="260"/>
                  </a:cubicBezTo>
                  <a:cubicBezTo>
                    <a:pt x="7221" y="260"/>
                    <a:pt x="6200" y="286"/>
                    <a:pt x="5180" y="286"/>
                  </a:cubicBezTo>
                  <a:cubicBezTo>
                    <a:pt x="3811" y="274"/>
                    <a:pt x="2429" y="214"/>
                    <a:pt x="1060" y="179"/>
                  </a:cubicBezTo>
                  <a:cubicBezTo>
                    <a:pt x="715" y="167"/>
                    <a:pt x="382" y="155"/>
                    <a:pt x="1"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764;p37">
              <a:extLst>
                <a:ext uri="{FF2B5EF4-FFF2-40B4-BE49-F238E27FC236}">
                  <a16:creationId xmlns:a16="http://schemas.microsoft.com/office/drawing/2014/main" id="{67744EDA-6E23-A8DF-1F06-35028E11A8AF}"/>
                </a:ext>
              </a:extLst>
            </p:cNvPr>
            <p:cNvSpPr/>
            <p:nvPr/>
          </p:nvSpPr>
          <p:spPr>
            <a:xfrm>
              <a:off x="1544563" y="3836156"/>
              <a:ext cx="981564" cy="37874"/>
            </a:xfrm>
            <a:custGeom>
              <a:avLst/>
              <a:gdLst/>
              <a:ahLst/>
              <a:cxnLst/>
              <a:rect l="l" t="t" r="r" b="b"/>
              <a:pathLst>
                <a:path w="17027" h="657" extrusionOk="0">
                  <a:moveTo>
                    <a:pt x="0" y="1"/>
                  </a:moveTo>
                  <a:lnTo>
                    <a:pt x="0" y="1"/>
                  </a:lnTo>
                  <a:cubicBezTo>
                    <a:pt x="155" y="262"/>
                    <a:pt x="333" y="441"/>
                    <a:pt x="607" y="524"/>
                  </a:cubicBezTo>
                  <a:cubicBezTo>
                    <a:pt x="941" y="620"/>
                    <a:pt x="1286" y="655"/>
                    <a:pt x="1631" y="655"/>
                  </a:cubicBezTo>
                  <a:cubicBezTo>
                    <a:pt x="1679" y="656"/>
                    <a:pt x="1726" y="657"/>
                    <a:pt x="1773" y="657"/>
                  </a:cubicBezTo>
                  <a:cubicBezTo>
                    <a:pt x="2440" y="657"/>
                    <a:pt x="3107" y="583"/>
                    <a:pt x="3762" y="572"/>
                  </a:cubicBezTo>
                  <a:cubicBezTo>
                    <a:pt x="4989" y="548"/>
                    <a:pt x="6215" y="417"/>
                    <a:pt x="7442" y="370"/>
                  </a:cubicBezTo>
                  <a:cubicBezTo>
                    <a:pt x="7789" y="349"/>
                    <a:pt x="8137" y="267"/>
                    <a:pt x="8485" y="267"/>
                  </a:cubicBezTo>
                  <a:cubicBezTo>
                    <a:pt x="8542" y="267"/>
                    <a:pt x="8599" y="269"/>
                    <a:pt x="8656" y="274"/>
                  </a:cubicBezTo>
                  <a:cubicBezTo>
                    <a:pt x="9608" y="382"/>
                    <a:pt x="10573" y="405"/>
                    <a:pt x="11525" y="489"/>
                  </a:cubicBezTo>
                  <a:cubicBezTo>
                    <a:pt x="12287" y="548"/>
                    <a:pt x="13049" y="536"/>
                    <a:pt x="13811" y="596"/>
                  </a:cubicBezTo>
                  <a:cubicBezTo>
                    <a:pt x="14419" y="643"/>
                    <a:pt x="15038" y="643"/>
                    <a:pt x="15657" y="655"/>
                  </a:cubicBezTo>
                  <a:cubicBezTo>
                    <a:pt x="15943" y="655"/>
                    <a:pt x="16216" y="596"/>
                    <a:pt x="16490" y="513"/>
                  </a:cubicBezTo>
                  <a:cubicBezTo>
                    <a:pt x="16740" y="429"/>
                    <a:pt x="16919" y="262"/>
                    <a:pt x="17026" y="24"/>
                  </a:cubicBezTo>
                  <a:lnTo>
                    <a:pt x="17026" y="24"/>
                  </a:lnTo>
                  <a:cubicBezTo>
                    <a:pt x="16709" y="196"/>
                    <a:pt x="16372" y="217"/>
                    <a:pt x="16035" y="217"/>
                  </a:cubicBezTo>
                  <a:cubicBezTo>
                    <a:pt x="15928" y="217"/>
                    <a:pt x="15822" y="215"/>
                    <a:pt x="15716" y="215"/>
                  </a:cubicBezTo>
                  <a:cubicBezTo>
                    <a:pt x="14383" y="203"/>
                    <a:pt x="13049" y="167"/>
                    <a:pt x="11716" y="120"/>
                  </a:cubicBezTo>
                  <a:cubicBezTo>
                    <a:pt x="11323" y="108"/>
                    <a:pt x="10930" y="96"/>
                    <a:pt x="10537" y="72"/>
                  </a:cubicBezTo>
                  <a:cubicBezTo>
                    <a:pt x="9849" y="35"/>
                    <a:pt x="9161" y="5"/>
                    <a:pt x="8468" y="5"/>
                  </a:cubicBezTo>
                  <a:cubicBezTo>
                    <a:pt x="8273" y="5"/>
                    <a:pt x="8078" y="7"/>
                    <a:pt x="7882" y="12"/>
                  </a:cubicBezTo>
                  <a:cubicBezTo>
                    <a:pt x="7037" y="36"/>
                    <a:pt x="6179" y="108"/>
                    <a:pt x="5322" y="132"/>
                  </a:cubicBezTo>
                  <a:cubicBezTo>
                    <a:pt x="4048" y="167"/>
                    <a:pt x="2762" y="191"/>
                    <a:pt x="1488" y="203"/>
                  </a:cubicBezTo>
                  <a:cubicBezTo>
                    <a:pt x="1363" y="206"/>
                    <a:pt x="1237" y="210"/>
                    <a:pt x="1111" y="210"/>
                  </a:cubicBezTo>
                  <a:cubicBezTo>
                    <a:pt x="744" y="210"/>
                    <a:pt x="372" y="178"/>
                    <a:pt x="0" y="1"/>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765;p37">
              <a:extLst>
                <a:ext uri="{FF2B5EF4-FFF2-40B4-BE49-F238E27FC236}">
                  <a16:creationId xmlns:a16="http://schemas.microsoft.com/office/drawing/2014/main" id="{6BD2F8C4-0AF6-4BF5-9263-F5E08F18F4C4}"/>
                </a:ext>
              </a:extLst>
            </p:cNvPr>
            <p:cNvSpPr/>
            <p:nvPr/>
          </p:nvSpPr>
          <p:spPr>
            <a:xfrm>
              <a:off x="1680438" y="4054986"/>
              <a:ext cx="712523" cy="145675"/>
            </a:xfrm>
            <a:custGeom>
              <a:avLst/>
              <a:gdLst/>
              <a:ahLst/>
              <a:cxnLst/>
              <a:rect l="l" t="t" r="r" b="b"/>
              <a:pathLst>
                <a:path w="12360" h="2527" extrusionOk="0">
                  <a:moveTo>
                    <a:pt x="8492" y="1520"/>
                  </a:moveTo>
                  <a:cubicBezTo>
                    <a:pt x="8400" y="1520"/>
                    <a:pt x="8308" y="1528"/>
                    <a:pt x="8216" y="1550"/>
                  </a:cubicBezTo>
                  <a:cubicBezTo>
                    <a:pt x="8502" y="1586"/>
                    <a:pt x="8799" y="1622"/>
                    <a:pt x="9097" y="1646"/>
                  </a:cubicBezTo>
                  <a:cubicBezTo>
                    <a:pt x="9621" y="1705"/>
                    <a:pt x="10133" y="1812"/>
                    <a:pt x="10645" y="1943"/>
                  </a:cubicBezTo>
                  <a:cubicBezTo>
                    <a:pt x="10670" y="1949"/>
                    <a:pt x="10690" y="1952"/>
                    <a:pt x="10706" y="1952"/>
                  </a:cubicBezTo>
                  <a:cubicBezTo>
                    <a:pt x="10757" y="1952"/>
                    <a:pt x="10764" y="1921"/>
                    <a:pt x="10764" y="1848"/>
                  </a:cubicBezTo>
                  <a:cubicBezTo>
                    <a:pt x="10216" y="1705"/>
                    <a:pt x="9657" y="1646"/>
                    <a:pt x="9097" y="1586"/>
                  </a:cubicBezTo>
                  <a:cubicBezTo>
                    <a:pt x="8900" y="1562"/>
                    <a:pt x="8697" y="1520"/>
                    <a:pt x="8492" y="1520"/>
                  </a:cubicBezTo>
                  <a:close/>
                  <a:moveTo>
                    <a:pt x="3882" y="1527"/>
                  </a:moveTo>
                  <a:cubicBezTo>
                    <a:pt x="3561" y="1550"/>
                    <a:pt x="3239" y="1574"/>
                    <a:pt x="2929" y="1622"/>
                  </a:cubicBezTo>
                  <a:cubicBezTo>
                    <a:pt x="2477" y="1681"/>
                    <a:pt x="2013" y="1729"/>
                    <a:pt x="1572" y="1860"/>
                  </a:cubicBezTo>
                  <a:cubicBezTo>
                    <a:pt x="1581" y="1929"/>
                    <a:pt x="1602" y="1954"/>
                    <a:pt x="1644" y="1954"/>
                  </a:cubicBezTo>
                  <a:cubicBezTo>
                    <a:pt x="1660" y="1954"/>
                    <a:pt x="1680" y="1950"/>
                    <a:pt x="1703" y="1943"/>
                  </a:cubicBezTo>
                  <a:cubicBezTo>
                    <a:pt x="2501" y="1729"/>
                    <a:pt x="3310" y="1622"/>
                    <a:pt x="4132" y="1550"/>
                  </a:cubicBezTo>
                  <a:cubicBezTo>
                    <a:pt x="4049" y="1550"/>
                    <a:pt x="3965" y="1527"/>
                    <a:pt x="3882" y="1527"/>
                  </a:cubicBezTo>
                  <a:close/>
                  <a:moveTo>
                    <a:pt x="6049" y="0"/>
                  </a:moveTo>
                  <a:cubicBezTo>
                    <a:pt x="5721" y="0"/>
                    <a:pt x="5391" y="11"/>
                    <a:pt x="5061" y="38"/>
                  </a:cubicBezTo>
                  <a:cubicBezTo>
                    <a:pt x="3608" y="146"/>
                    <a:pt x="2156" y="193"/>
                    <a:pt x="715" y="276"/>
                  </a:cubicBezTo>
                  <a:cubicBezTo>
                    <a:pt x="477" y="288"/>
                    <a:pt x="239" y="324"/>
                    <a:pt x="1" y="336"/>
                  </a:cubicBezTo>
                  <a:cubicBezTo>
                    <a:pt x="1" y="372"/>
                    <a:pt x="1" y="407"/>
                    <a:pt x="1" y="455"/>
                  </a:cubicBezTo>
                  <a:cubicBezTo>
                    <a:pt x="61" y="457"/>
                    <a:pt x="122" y="458"/>
                    <a:pt x="182" y="458"/>
                  </a:cubicBezTo>
                  <a:cubicBezTo>
                    <a:pt x="800" y="458"/>
                    <a:pt x="1418" y="356"/>
                    <a:pt x="2037" y="312"/>
                  </a:cubicBezTo>
                  <a:cubicBezTo>
                    <a:pt x="2727" y="265"/>
                    <a:pt x="3418" y="217"/>
                    <a:pt x="4108" y="169"/>
                  </a:cubicBezTo>
                  <a:lnTo>
                    <a:pt x="4108" y="241"/>
                  </a:lnTo>
                  <a:cubicBezTo>
                    <a:pt x="2846" y="360"/>
                    <a:pt x="1572" y="431"/>
                    <a:pt x="286" y="586"/>
                  </a:cubicBezTo>
                  <a:cubicBezTo>
                    <a:pt x="416" y="716"/>
                    <a:pt x="554" y="755"/>
                    <a:pt x="692" y="755"/>
                  </a:cubicBezTo>
                  <a:cubicBezTo>
                    <a:pt x="845" y="755"/>
                    <a:pt x="999" y="706"/>
                    <a:pt x="1144" y="681"/>
                  </a:cubicBezTo>
                  <a:cubicBezTo>
                    <a:pt x="1834" y="586"/>
                    <a:pt x="2525" y="538"/>
                    <a:pt x="3215" y="491"/>
                  </a:cubicBezTo>
                  <a:cubicBezTo>
                    <a:pt x="3231" y="491"/>
                    <a:pt x="3248" y="488"/>
                    <a:pt x="3265" y="488"/>
                  </a:cubicBezTo>
                  <a:cubicBezTo>
                    <a:pt x="3299" y="488"/>
                    <a:pt x="3330" y="499"/>
                    <a:pt x="3346" y="562"/>
                  </a:cubicBezTo>
                  <a:cubicBezTo>
                    <a:pt x="2501" y="646"/>
                    <a:pt x="1656" y="669"/>
                    <a:pt x="786" y="848"/>
                  </a:cubicBezTo>
                  <a:cubicBezTo>
                    <a:pt x="944" y="927"/>
                    <a:pt x="1082" y="999"/>
                    <a:pt x="1229" y="999"/>
                  </a:cubicBezTo>
                  <a:cubicBezTo>
                    <a:pt x="1282" y="999"/>
                    <a:pt x="1336" y="989"/>
                    <a:pt x="1394" y="967"/>
                  </a:cubicBezTo>
                  <a:cubicBezTo>
                    <a:pt x="1513" y="931"/>
                    <a:pt x="1644" y="908"/>
                    <a:pt x="1775" y="896"/>
                  </a:cubicBezTo>
                  <a:cubicBezTo>
                    <a:pt x="1928" y="876"/>
                    <a:pt x="2074" y="826"/>
                    <a:pt x="2218" y="826"/>
                  </a:cubicBezTo>
                  <a:cubicBezTo>
                    <a:pt x="2253" y="826"/>
                    <a:pt x="2288" y="829"/>
                    <a:pt x="2322" y="836"/>
                  </a:cubicBezTo>
                  <a:cubicBezTo>
                    <a:pt x="2096" y="955"/>
                    <a:pt x="1822" y="955"/>
                    <a:pt x="1560" y="1038"/>
                  </a:cubicBezTo>
                  <a:cubicBezTo>
                    <a:pt x="1611" y="1052"/>
                    <a:pt x="1661" y="1055"/>
                    <a:pt x="1711" y="1055"/>
                  </a:cubicBezTo>
                  <a:cubicBezTo>
                    <a:pt x="1748" y="1055"/>
                    <a:pt x="1785" y="1053"/>
                    <a:pt x="1822" y="1053"/>
                  </a:cubicBezTo>
                  <a:cubicBezTo>
                    <a:pt x="1909" y="1053"/>
                    <a:pt x="1995" y="1062"/>
                    <a:pt x="2084" y="1122"/>
                  </a:cubicBezTo>
                  <a:cubicBezTo>
                    <a:pt x="1882" y="1300"/>
                    <a:pt x="1620" y="1217"/>
                    <a:pt x="1429" y="1348"/>
                  </a:cubicBezTo>
                  <a:cubicBezTo>
                    <a:pt x="1441" y="1491"/>
                    <a:pt x="1477" y="1622"/>
                    <a:pt x="1548" y="1753"/>
                  </a:cubicBezTo>
                  <a:cubicBezTo>
                    <a:pt x="2513" y="1515"/>
                    <a:pt x="3489" y="1467"/>
                    <a:pt x="4489" y="1372"/>
                  </a:cubicBezTo>
                  <a:lnTo>
                    <a:pt x="4489" y="1372"/>
                  </a:lnTo>
                  <a:cubicBezTo>
                    <a:pt x="4406" y="1539"/>
                    <a:pt x="4203" y="1408"/>
                    <a:pt x="4132" y="1550"/>
                  </a:cubicBezTo>
                  <a:cubicBezTo>
                    <a:pt x="4162" y="1536"/>
                    <a:pt x="4191" y="1527"/>
                    <a:pt x="4225" y="1527"/>
                  </a:cubicBezTo>
                  <a:cubicBezTo>
                    <a:pt x="4273" y="1527"/>
                    <a:pt x="4329" y="1544"/>
                    <a:pt x="4406" y="1586"/>
                  </a:cubicBezTo>
                  <a:cubicBezTo>
                    <a:pt x="3453" y="1765"/>
                    <a:pt x="2537" y="1789"/>
                    <a:pt x="1656" y="2074"/>
                  </a:cubicBezTo>
                  <a:cubicBezTo>
                    <a:pt x="1691" y="2241"/>
                    <a:pt x="1751" y="2384"/>
                    <a:pt x="1846" y="2527"/>
                  </a:cubicBezTo>
                  <a:cubicBezTo>
                    <a:pt x="3293" y="2187"/>
                    <a:pt x="4739" y="2018"/>
                    <a:pt x="6186" y="2018"/>
                  </a:cubicBezTo>
                  <a:cubicBezTo>
                    <a:pt x="7632" y="2018"/>
                    <a:pt x="9079" y="2187"/>
                    <a:pt x="10526" y="2527"/>
                  </a:cubicBezTo>
                  <a:cubicBezTo>
                    <a:pt x="10573" y="2372"/>
                    <a:pt x="10669" y="2241"/>
                    <a:pt x="10692" y="2074"/>
                  </a:cubicBezTo>
                  <a:cubicBezTo>
                    <a:pt x="9811" y="1789"/>
                    <a:pt x="8895" y="1765"/>
                    <a:pt x="8002" y="1574"/>
                  </a:cubicBezTo>
                  <a:cubicBezTo>
                    <a:pt x="8037" y="1539"/>
                    <a:pt x="8061" y="1527"/>
                    <a:pt x="8085" y="1527"/>
                  </a:cubicBezTo>
                  <a:cubicBezTo>
                    <a:pt x="8133" y="1539"/>
                    <a:pt x="8168" y="1550"/>
                    <a:pt x="8216" y="1550"/>
                  </a:cubicBezTo>
                  <a:cubicBezTo>
                    <a:pt x="8216" y="1497"/>
                    <a:pt x="8182" y="1490"/>
                    <a:pt x="8146" y="1490"/>
                  </a:cubicBezTo>
                  <a:cubicBezTo>
                    <a:pt x="8133" y="1490"/>
                    <a:pt x="8121" y="1491"/>
                    <a:pt x="8109" y="1491"/>
                  </a:cubicBezTo>
                  <a:cubicBezTo>
                    <a:pt x="8013" y="1479"/>
                    <a:pt x="7930" y="1467"/>
                    <a:pt x="7835" y="1360"/>
                  </a:cubicBezTo>
                  <a:lnTo>
                    <a:pt x="7835" y="1360"/>
                  </a:lnTo>
                  <a:cubicBezTo>
                    <a:pt x="8859" y="1479"/>
                    <a:pt x="9835" y="1503"/>
                    <a:pt x="10800" y="1753"/>
                  </a:cubicBezTo>
                  <a:cubicBezTo>
                    <a:pt x="10871" y="1610"/>
                    <a:pt x="10907" y="1479"/>
                    <a:pt x="10907" y="1336"/>
                  </a:cubicBezTo>
                  <a:cubicBezTo>
                    <a:pt x="10716" y="1217"/>
                    <a:pt x="10454" y="1300"/>
                    <a:pt x="10252" y="1098"/>
                  </a:cubicBezTo>
                  <a:cubicBezTo>
                    <a:pt x="10442" y="1015"/>
                    <a:pt x="10609" y="1074"/>
                    <a:pt x="10788" y="1027"/>
                  </a:cubicBezTo>
                  <a:cubicBezTo>
                    <a:pt x="10514" y="943"/>
                    <a:pt x="10252" y="955"/>
                    <a:pt x="10026" y="824"/>
                  </a:cubicBezTo>
                  <a:lnTo>
                    <a:pt x="10026" y="824"/>
                  </a:lnTo>
                  <a:cubicBezTo>
                    <a:pt x="10311" y="848"/>
                    <a:pt x="10597" y="896"/>
                    <a:pt x="10871" y="955"/>
                  </a:cubicBezTo>
                  <a:cubicBezTo>
                    <a:pt x="10955" y="976"/>
                    <a:pt x="11037" y="988"/>
                    <a:pt x="11116" y="988"/>
                  </a:cubicBezTo>
                  <a:cubicBezTo>
                    <a:pt x="11261" y="988"/>
                    <a:pt x="11399" y="948"/>
                    <a:pt x="11538" y="848"/>
                  </a:cubicBezTo>
                  <a:cubicBezTo>
                    <a:pt x="10692" y="669"/>
                    <a:pt x="9847" y="646"/>
                    <a:pt x="9002" y="527"/>
                  </a:cubicBezTo>
                  <a:cubicBezTo>
                    <a:pt x="9055" y="500"/>
                    <a:pt x="9102" y="486"/>
                    <a:pt x="9147" y="486"/>
                  </a:cubicBezTo>
                  <a:cubicBezTo>
                    <a:pt x="9162" y="486"/>
                    <a:pt x="9177" y="488"/>
                    <a:pt x="9192" y="491"/>
                  </a:cubicBezTo>
                  <a:cubicBezTo>
                    <a:pt x="9978" y="538"/>
                    <a:pt x="10776" y="598"/>
                    <a:pt x="11550" y="741"/>
                  </a:cubicBezTo>
                  <a:cubicBezTo>
                    <a:pt x="11599" y="749"/>
                    <a:pt x="11642" y="753"/>
                    <a:pt x="11683" y="753"/>
                  </a:cubicBezTo>
                  <a:cubicBezTo>
                    <a:pt x="11820" y="753"/>
                    <a:pt x="11918" y="703"/>
                    <a:pt x="12038" y="574"/>
                  </a:cubicBezTo>
                  <a:cubicBezTo>
                    <a:pt x="10776" y="431"/>
                    <a:pt x="9502" y="360"/>
                    <a:pt x="8240" y="205"/>
                  </a:cubicBezTo>
                  <a:cubicBezTo>
                    <a:pt x="8333" y="192"/>
                    <a:pt x="8427" y="187"/>
                    <a:pt x="8521" y="187"/>
                  </a:cubicBezTo>
                  <a:cubicBezTo>
                    <a:pt x="8772" y="187"/>
                    <a:pt x="9024" y="223"/>
                    <a:pt x="9276" y="241"/>
                  </a:cubicBezTo>
                  <a:cubicBezTo>
                    <a:pt x="10240" y="300"/>
                    <a:pt x="11192" y="396"/>
                    <a:pt x="12157" y="479"/>
                  </a:cubicBezTo>
                  <a:cubicBezTo>
                    <a:pt x="12166" y="480"/>
                    <a:pt x="12176" y="481"/>
                    <a:pt x="12185" y="481"/>
                  </a:cubicBezTo>
                  <a:cubicBezTo>
                    <a:pt x="12264" y="481"/>
                    <a:pt x="12316" y="434"/>
                    <a:pt x="12359" y="348"/>
                  </a:cubicBezTo>
                  <a:cubicBezTo>
                    <a:pt x="12312" y="336"/>
                    <a:pt x="12264" y="324"/>
                    <a:pt x="12228" y="312"/>
                  </a:cubicBezTo>
                  <a:cubicBezTo>
                    <a:pt x="11490" y="276"/>
                    <a:pt x="10752" y="229"/>
                    <a:pt x="10014" y="181"/>
                  </a:cubicBezTo>
                  <a:cubicBezTo>
                    <a:pt x="9359" y="146"/>
                    <a:pt x="8716" y="122"/>
                    <a:pt x="8073" y="86"/>
                  </a:cubicBezTo>
                  <a:cubicBezTo>
                    <a:pt x="7400" y="46"/>
                    <a:pt x="6726" y="0"/>
                    <a:pt x="6049"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766;p37">
              <a:extLst>
                <a:ext uri="{FF2B5EF4-FFF2-40B4-BE49-F238E27FC236}">
                  <a16:creationId xmlns:a16="http://schemas.microsoft.com/office/drawing/2014/main" id="{EE5F5180-B815-AC27-DCCA-4F4D16B83320}"/>
                </a:ext>
              </a:extLst>
            </p:cNvPr>
            <p:cNvSpPr/>
            <p:nvPr/>
          </p:nvSpPr>
          <p:spPr>
            <a:xfrm>
              <a:off x="1836951" y="4260152"/>
              <a:ext cx="398805" cy="112643"/>
            </a:xfrm>
            <a:custGeom>
              <a:avLst/>
              <a:gdLst/>
              <a:ahLst/>
              <a:cxnLst/>
              <a:rect l="l" t="t" r="r" b="b"/>
              <a:pathLst>
                <a:path w="6918" h="1954" extrusionOk="0">
                  <a:moveTo>
                    <a:pt x="3459" y="1"/>
                  </a:moveTo>
                  <a:cubicBezTo>
                    <a:pt x="2307" y="1"/>
                    <a:pt x="1155" y="93"/>
                    <a:pt x="0" y="277"/>
                  </a:cubicBezTo>
                  <a:cubicBezTo>
                    <a:pt x="203" y="754"/>
                    <a:pt x="548" y="1051"/>
                    <a:pt x="965" y="1278"/>
                  </a:cubicBezTo>
                  <a:cubicBezTo>
                    <a:pt x="1405" y="1516"/>
                    <a:pt x="1869" y="1670"/>
                    <a:pt x="2358" y="1766"/>
                  </a:cubicBezTo>
                  <a:cubicBezTo>
                    <a:pt x="2707" y="1838"/>
                    <a:pt x="3056" y="1954"/>
                    <a:pt x="3420" y="1954"/>
                  </a:cubicBezTo>
                  <a:cubicBezTo>
                    <a:pt x="3479" y="1954"/>
                    <a:pt x="3537" y="1951"/>
                    <a:pt x="3596" y="1944"/>
                  </a:cubicBezTo>
                  <a:cubicBezTo>
                    <a:pt x="4263" y="1861"/>
                    <a:pt x="4929" y="1730"/>
                    <a:pt x="5548" y="1468"/>
                  </a:cubicBezTo>
                  <a:cubicBezTo>
                    <a:pt x="6120" y="1218"/>
                    <a:pt x="6668" y="932"/>
                    <a:pt x="6918" y="277"/>
                  </a:cubicBezTo>
                  <a:cubicBezTo>
                    <a:pt x="5763" y="93"/>
                    <a:pt x="4611" y="1"/>
                    <a:pt x="3459" y="1"/>
                  </a:cubicBezTo>
                  <a:close/>
                </a:path>
              </a:pathLst>
            </a:custGeom>
            <a:solidFill>
              <a:srgbClr val="F8E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767;p37">
              <a:extLst>
                <a:ext uri="{FF2B5EF4-FFF2-40B4-BE49-F238E27FC236}">
                  <a16:creationId xmlns:a16="http://schemas.microsoft.com/office/drawing/2014/main" id="{163622AB-8606-98A7-8A53-FC4CCBB31E54}"/>
                </a:ext>
              </a:extLst>
            </p:cNvPr>
            <p:cNvSpPr/>
            <p:nvPr/>
          </p:nvSpPr>
          <p:spPr>
            <a:xfrm>
              <a:off x="1623482" y="3547170"/>
              <a:ext cx="825743" cy="44965"/>
            </a:xfrm>
            <a:custGeom>
              <a:avLst/>
              <a:gdLst/>
              <a:ahLst/>
              <a:cxnLst/>
              <a:rect l="l" t="t" r="r" b="b"/>
              <a:pathLst>
                <a:path w="14324" h="780" extrusionOk="0">
                  <a:moveTo>
                    <a:pt x="7164" y="0"/>
                  </a:moveTo>
                  <a:cubicBezTo>
                    <a:pt x="5883" y="0"/>
                    <a:pt x="4603" y="92"/>
                    <a:pt x="3334" y="215"/>
                  </a:cubicBezTo>
                  <a:cubicBezTo>
                    <a:pt x="2239" y="323"/>
                    <a:pt x="1155" y="418"/>
                    <a:pt x="48" y="525"/>
                  </a:cubicBezTo>
                  <a:cubicBezTo>
                    <a:pt x="0" y="704"/>
                    <a:pt x="84" y="739"/>
                    <a:pt x="227" y="751"/>
                  </a:cubicBezTo>
                  <a:cubicBezTo>
                    <a:pt x="463" y="772"/>
                    <a:pt x="699" y="780"/>
                    <a:pt x="936" y="780"/>
                  </a:cubicBezTo>
                  <a:cubicBezTo>
                    <a:pt x="1366" y="780"/>
                    <a:pt x="1796" y="755"/>
                    <a:pt x="2227" y="739"/>
                  </a:cubicBezTo>
                  <a:cubicBezTo>
                    <a:pt x="2822" y="727"/>
                    <a:pt x="3417" y="715"/>
                    <a:pt x="4013" y="692"/>
                  </a:cubicBezTo>
                  <a:cubicBezTo>
                    <a:pt x="5010" y="654"/>
                    <a:pt x="6007" y="636"/>
                    <a:pt x="7004" y="636"/>
                  </a:cubicBezTo>
                  <a:cubicBezTo>
                    <a:pt x="7602" y="636"/>
                    <a:pt x="8201" y="642"/>
                    <a:pt x="8799" y="656"/>
                  </a:cubicBezTo>
                  <a:cubicBezTo>
                    <a:pt x="9240" y="656"/>
                    <a:pt x="9668" y="656"/>
                    <a:pt x="10109" y="668"/>
                  </a:cubicBezTo>
                  <a:cubicBezTo>
                    <a:pt x="11119" y="713"/>
                    <a:pt x="12128" y="772"/>
                    <a:pt x="13138" y="772"/>
                  </a:cubicBezTo>
                  <a:cubicBezTo>
                    <a:pt x="13462" y="772"/>
                    <a:pt x="13786" y="766"/>
                    <a:pt x="14109" y="751"/>
                  </a:cubicBezTo>
                  <a:cubicBezTo>
                    <a:pt x="14264" y="739"/>
                    <a:pt x="14324" y="692"/>
                    <a:pt x="14276" y="537"/>
                  </a:cubicBezTo>
                  <a:cubicBezTo>
                    <a:pt x="13990" y="501"/>
                    <a:pt x="13716" y="465"/>
                    <a:pt x="13431" y="442"/>
                  </a:cubicBezTo>
                  <a:cubicBezTo>
                    <a:pt x="12609" y="370"/>
                    <a:pt x="11788" y="299"/>
                    <a:pt x="10966" y="215"/>
                  </a:cubicBezTo>
                  <a:cubicBezTo>
                    <a:pt x="9775" y="96"/>
                    <a:pt x="8585" y="13"/>
                    <a:pt x="7394" y="1"/>
                  </a:cubicBezTo>
                  <a:cubicBezTo>
                    <a:pt x="7317" y="0"/>
                    <a:pt x="7240" y="0"/>
                    <a:pt x="7164"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768;p37">
              <a:extLst>
                <a:ext uri="{FF2B5EF4-FFF2-40B4-BE49-F238E27FC236}">
                  <a16:creationId xmlns:a16="http://schemas.microsoft.com/office/drawing/2014/main" id="{8B9AEF33-42D3-E27F-3B34-FEB808CDF8DE}"/>
                </a:ext>
              </a:extLst>
            </p:cNvPr>
            <p:cNvSpPr/>
            <p:nvPr/>
          </p:nvSpPr>
          <p:spPr>
            <a:xfrm>
              <a:off x="1790257" y="4178120"/>
              <a:ext cx="492194" cy="66468"/>
            </a:xfrm>
            <a:custGeom>
              <a:avLst/>
              <a:gdLst/>
              <a:ahLst/>
              <a:cxnLst/>
              <a:rect l="l" t="t" r="r" b="b"/>
              <a:pathLst>
                <a:path w="8538" h="1153" extrusionOk="0">
                  <a:moveTo>
                    <a:pt x="4269" y="1"/>
                  </a:moveTo>
                  <a:cubicBezTo>
                    <a:pt x="2846" y="1"/>
                    <a:pt x="1423" y="170"/>
                    <a:pt x="1" y="510"/>
                  </a:cubicBezTo>
                  <a:cubicBezTo>
                    <a:pt x="20" y="608"/>
                    <a:pt x="68" y="634"/>
                    <a:pt x="119" y="634"/>
                  </a:cubicBezTo>
                  <a:cubicBezTo>
                    <a:pt x="162" y="634"/>
                    <a:pt x="206" y="616"/>
                    <a:pt x="239" y="605"/>
                  </a:cubicBezTo>
                  <a:cubicBezTo>
                    <a:pt x="751" y="450"/>
                    <a:pt x="1286" y="403"/>
                    <a:pt x="1810" y="355"/>
                  </a:cubicBezTo>
                  <a:cubicBezTo>
                    <a:pt x="1858" y="355"/>
                    <a:pt x="1906" y="324"/>
                    <a:pt x="1955" y="324"/>
                  </a:cubicBezTo>
                  <a:cubicBezTo>
                    <a:pt x="1993" y="324"/>
                    <a:pt x="2031" y="341"/>
                    <a:pt x="2072" y="403"/>
                  </a:cubicBezTo>
                  <a:cubicBezTo>
                    <a:pt x="1405" y="546"/>
                    <a:pt x="739" y="546"/>
                    <a:pt x="108" y="772"/>
                  </a:cubicBezTo>
                  <a:cubicBezTo>
                    <a:pt x="155" y="903"/>
                    <a:pt x="215" y="1046"/>
                    <a:pt x="310" y="1153"/>
                  </a:cubicBezTo>
                  <a:cubicBezTo>
                    <a:pt x="382" y="1141"/>
                    <a:pt x="453" y="1141"/>
                    <a:pt x="513" y="1129"/>
                  </a:cubicBezTo>
                  <a:cubicBezTo>
                    <a:pt x="1286" y="927"/>
                    <a:pt x="2072" y="879"/>
                    <a:pt x="2858" y="843"/>
                  </a:cubicBezTo>
                  <a:cubicBezTo>
                    <a:pt x="3149" y="828"/>
                    <a:pt x="3440" y="824"/>
                    <a:pt x="3731" y="824"/>
                  </a:cubicBezTo>
                  <a:cubicBezTo>
                    <a:pt x="4118" y="824"/>
                    <a:pt x="4506" y="831"/>
                    <a:pt x="4894" y="831"/>
                  </a:cubicBezTo>
                  <a:cubicBezTo>
                    <a:pt x="5894" y="831"/>
                    <a:pt x="6882" y="891"/>
                    <a:pt x="7871" y="1093"/>
                  </a:cubicBezTo>
                  <a:cubicBezTo>
                    <a:pt x="8000" y="1120"/>
                    <a:pt x="8087" y="1138"/>
                    <a:pt x="8152" y="1138"/>
                  </a:cubicBezTo>
                  <a:cubicBezTo>
                    <a:pt x="8291" y="1138"/>
                    <a:pt x="8325" y="1055"/>
                    <a:pt x="8430" y="796"/>
                  </a:cubicBezTo>
                  <a:cubicBezTo>
                    <a:pt x="8430" y="784"/>
                    <a:pt x="8430" y="772"/>
                    <a:pt x="8430" y="772"/>
                  </a:cubicBezTo>
                  <a:cubicBezTo>
                    <a:pt x="7799" y="546"/>
                    <a:pt x="7132" y="546"/>
                    <a:pt x="6478" y="403"/>
                  </a:cubicBezTo>
                  <a:cubicBezTo>
                    <a:pt x="6513" y="319"/>
                    <a:pt x="6537" y="319"/>
                    <a:pt x="6573" y="319"/>
                  </a:cubicBezTo>
                  <a:cubicBezTo>
                    <a:pt x="7156" y="415"/>
                    <a:pt x="7752" y="426"/>
                    <a:pt x="8323" y="605"/>
                  </a:cubicBezTo>
                  <a:cubicBezTo>
                    <a:pt x="8355" y="616"/>
                    <a:pt x="8397" y="634"/>
                    <a:pt x="8436" y="634"/>
                  </a:cubicBezTo>
                  <a:cubicBezTo>
                    <a:pt x="8483" y="634"/>
                    <a:pt x="8524" y="608"/>
                    <a:pt x="8537" y="510"/>
                  </a:cubicBezTo>
                  <a:cubicBezTo>
                    <a:pt x="7115" y="170"/>
                    <a:pt x="5692" y="1"/>
                    <a:pt x="4269" y="1"/>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769;p37">
              <a:extLst>
                <a:ext uri="{FF2B5EF4-FFF2-40B4-BE49-F238E27FC236}">
                  <a16:creationId xmlns:a16="http://schemas.microsoft.com/office/drawing/2014/main" id="{19F48EC1-251F-C72D-8FC3-97F7193DF4A2}"/>
                </a:ext>
              </a:extLst>
            </p:cNvPr>
            <p:cNvSpPr/>
            <p:nvPr/>
          </p:nvSpPr>
          <p:spPr>
            <a:xfrm>
              <a:off x="1637202" y="3886771"/>
              <a:ext cx="799686" cy="35338"/>
            </a:xfrm>
            <a:custGeom>
              <a:avLst/>
              <a:gdLst/>
              <a:ahLst/>
              <a:cxnLst/>
              <a:rect l="l" t="t" r="r" b="b"/>
              <a:pathLst>
                <a:path w="13872" h="613" extrusionOk="0">
                  <a:moveTo>
                    <a:pt x="6698" y="0"/>
                  </a:moveTo>
                  <a:cubicBezTo>
                    <a:pt x="6319" y="0"/>
                    <a:pt x="5940" y="20"/>
                    <a:pt x="5561" y="39"/>
                  </a:cubicBezTo>
                  <a:cubicBezTo>
                    <a:pt x="4632" y="87"/>
                    <a:pt x="3703" y="135"/>
                    <a:pt x="2787" y="206"/>
                  </a:cubicBezTo>
                  <a:cubicBezTo>
                    <a:pt x="2191" y="254"/>
                    <a:pt x="1608" y="266"/>
                    <a:pt x="1024" y="301"/>
                  </a:cubicBezTo>
                  <a:cubicBezTo>
                    <a:pt x="691" y="325"/>
                    <a:pt x="358" y="349"/>
                    <a:pt x="24" y="373"/>
                  </a:cubicBezTo>
                  <a:cubicBezTo>
                    <a:pt x="12" y="492"/>
                    <a:pt x="0" y="575"/>
                    <a:pt x="143" y="575"/>
                  </a:cubicBezTo>
                  <a:cubicBezTo>
                    <a:pt x="387" y="575"/>
                    <a:pt x="621" y="613"/>
                    <a:pt x="862" y="613"/>
                  </a:cubicBezTo>
                  <a:cubicBezTo>
                    <a:pt x="892" y="613"/>
                    <a:pt x="923" y="612"/>
                    <a:pt x="953" y="611"/>
                  </a:cubicBezTo>
                  <a:cubicBezTo>
                    <a:pt x="2108" y="551"/>
                    <a:pt x="3263" y="539"/>
                    <a:pt x="4418" y="504"/>
                  </a:cubicBezTo>
                  <a:cubicBezTo>
                    <a:pt x="5229" y="476"/>
                    <a:pt x="6041" y="393"/>
                    <a:pt x="6858" y="393"/>
                  </a:cubicBezTo>
                  <a:cubicBezTo>
                    <a:pt x="7108" y="393"/>
                    <a:pt x="7358" y="401"/>
                    <a:pt x="7609" y="420"/>
                  </a:cubicBezTo>
                  <a:cubicBezTo>
                    <a:pt x="8585" y="504"/>
                    <a:pt x="9549" y="527"/>
                    <a:pt x="10526" y="539"/>
                  </a:cubicBezTo>
                  <a:cubicBezTo>
                    <a:pt x="11266" y="556"/>
                    <a:pt x="12006" y="609"/>
                    <a:pt x="12741" y="609"/>
                  </a:cubicBezTo>
                  <a:cubicBezTo>
                    <a:pt x="13047" y="609"/>
                    <a:pt x="13353" y="600"/>
                    <a:pt x="13657" y="575"/>
                  </a:cubicBezTo>
                  <a:cubicBezTo>
                    <a:pt x="13800" y="563"/>
                    <a:pt x="13871" y="539"/>
                    <a:pt x="13812" y="373"/>
                  </a:cubicBezTo>
                  <a:cubicBezTo>
                    <a:pt x="13264" y="337"/>
                    <a:pt x="12704" y="301"/>
                    <a:pt x="12145" y="266"/>
                  </a:cubicBezTo>
                  <a:cubicBezTo>
                    <a:pt x="11573" y="230"/>
                    <a:pt x="10990" y="206"/>
                    <a:pt x="10407" y="158"/>
                  </a:cubicBezTo>
                  <a:cubicBezTo>
                    <a:pt x="9264" y="75"/>
                    <a:pt x="8109" y="27"/>
                    <a:pt x="6954" y="4"/>
                  </a:cubicBezTo>
                  <a:cubicBezTo>
                    <a:pt x="6868" y="1"/>
                    <a:pt x="6783" y="0"/>
                    <a:pt x="6698"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770;p37">
              <a:extLst>
                <a:ext uri="{FF2B5EF4-FFF2-40B4-BE49-F238E27FC236}">
                  <a16:creationId xmlns:a16="http://schemas.microsoft.com/office/drawing/2014/main" id="{EB934528-C82B-271E-D96F-8B5B29A9080E}"/>
                </a:ext>
              </a:extLst>
            </p:cNvPr>
            <p:cNvSpPr/>
            <p:nvPr/>
          </p:nvSpPr>
          <p:spPr>
            <a:xfrm>
              <a:off x="1628325" y="3731814"/>
              <a:ext cx="816692" cy="36549"/>
            </a:xfrm>
            <a:custGeom>
              <a:avLst/>
              <a:gdLst/>
              <a:ahLst/>
              <a:cxnLst/>
              <a:rect l="l" t="t" r="r" b="b"/>
              <a:pathLst>
                <a:path w="14167" h="634" extrusionOk="0">
                  <a:moveTo>
                    <a:pt x="7117" y="0"/>
                  </a:moveTo>
                  <a:cubicBezTo>
                    <a:pt x="6047" y="0"/>
                    <a:pt x="4978" y="27"/>
                    <a:pt x="3905" y="84"/>
                  </a:cubicBezTo>
                  <a:cubicBezTo>
                    <a:pt x="3619" y="96"/>
                    <a:pt x="3322" y="108"/>
                    <a:pt x="3036" y="120"/>
                  </a:cubicBezTo>
                  <a:cubicBezTo>
                    <a:pt x="2262" y="179"/>
                    <a:pt x="1488" y="239"/>
                    <a:pt x="714" y="287"/>
                  </a:cubicBezTo>
                  <a:cubicBezTo>
                    <a:pt x="476" y="310"/>
                    <a:pt x="238" y="322"/>
                    <a:pt x="12" y="346"/>
                  </a:cubicBezTo>
                  <a:cubicBezTo>
                    <a:pt x="1" y="565"/>
                    <a:pt x="40" y="633"/>
                    <a:pt x="223" y="633"/>
                  </a:cubicBezTo>
                  <a:cubicBezTo>
                    <a:pt x="239" y="633"/>
                    <a:pt x="256" y="633"/>
                    <a:pt x="274" y="632"/>
                  </a:cubicBezTo>
                  <a:cubicBezTo>
                    <a:pt x="369" y="632"/>
                    <a:pt x="476" y="596"/>
                    <a:pt x="571" y="596"/>
                  </a:cubicBezTo>
                  <a:cubicBezTo>
                    <a:pt x="1690" y="596"/>
                    <a:pt x="2786" y="441"/>
                    <a:pt x="3893" y="346"/>
                  </a:cubicBezTo>
                  <a:cubicBezTo>
                    <a:pt x="4974" y="243"/>
                    <a:pt x="6052" y="190"/>
                    <a:pt x="7128" y="190"/>
                  </a:cubicBezTo>
                  <a:cubicBezTo>
                    <a:pt x="8174" y="190"/>
                    <a:pt x="9218" y="240"/>
                    <a:pt x="10263" y="346"/>
                  </a:cubicBezTo>
                  <a:cubicBezTo>
                    <a:pt x="11477" y="465"/>
                    <a:pt x="12680" y="584"/>
                    <a:pt x="13894" y="632"/>
                  </a:cubicBezTo>
                  <a:cubicBezTo>
                    <a:pt x="13909" y="633"/>
                    <a:pt x="13923" y="633"/>
                    <a:pt x="13937" y="633"/>
                  </a:cubicBezTo>
                  <a:cubicBezTo>
                    <a:pt x="14116" y="633"/>
                    <a:pt x="14166" y="557"/>
                    <a:pt x="14144" y="346"/>
                  </a:cubicBezTo>
                  <a:cubicBezTo>
                    <a:pt x="13525" y="275"/>
                    <a:pt x="12906" y="263"/>
                    <a:pt x="12275" y="215"/>
                  </a:cubicBezTo>
                  <a:cubicBezTo>
                    <a:pt x="11287" y="132"/>
                    <a:pt x="10287" y="60"/>
                    <a:pt x="9287" y="37"/>
                  </a:cubicBezTo>
                  <a:cubicBezTo>
                    <a:pt x="8562" y="13"/>
                    <a:pt x="7839" y="0"/>
                    <a:pt x="7117"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771;p37">
              <a:extLst>
                <a:ext uri="{FF2B5EF4-FFF2-40B4-BE49-F238E27FC236}">
                  <a16:creationId xmlns:a16="http://schemas.microsoft.com/office/drawing/2014/main" id="{77CAEAC3-8EC8-7C6F-9E57-2B7A33261EE0}"/>
                </a:ext>
              </a:extLst>
            </p:cNvPr>
            <p:cNvSpPr/>
            <p:nvPr/>
          </p:nvSpPr>
          <p:spPr>
            <a:xfrm>
              <a:off x="1639278" y="3868785"/>
              <a:ext cx="793460" cy="34704"/>
            </a:xfrm>
            <a:custGeom>
              <a:avLst/>
              <a:gdLst/>
              <a:ahLst/>
              <a:cxnLst/>
              <a:rect l="l" t="t" r="r" b="b"/>
              <a:pathLst>
                <a:path w="13764" h="602" extrusionOk="0">
                  <a:moveTo>
                    <a:pt x="6825" y="0"/>
                  </a:moveTo>
                  <a:cubicBezTo>
                    <a:pt x="6674" y="0"/>
                    <a:pt x="6522" y="5"/>
                    <a:pt x="6370" y="18"/>
                  </a:cubicBezTo>
                  <a:cubicBezTo>
                    <a:pt x="5096" y="113"/>
                    <a:pt x="3834" y="208"/>
                    <a:pt x="2560" y="304"/>
                  </a:cubicBezTo>
                  <a:cubicBezTo>
                    <a:pt x="1750" y="375"/>
                    <a:pt x="941" y="423"/>
                    <a:pt x="131" y="482"/>
                  </a:cubicBezTo>
                  <a:cubicBezTo>
                    <a:pt x="72" y="494"/>
                    <a:pt x="0" y="482"/>
                    <a:pt x="24" y="601"/>
                  </a:cubicBezTo>
                  <a:cubicBezTo>
                    <a:pt x="500" y="566"/>
                    <a:pt x="988" y="518"/>
                    <a:pt x="1465" y="494"/>
                  </a:cubicBezTo>
                  <a:cubicBezTo>
                    <a:pt x="2298" y="435"/>
                    <a:pt x="3120" y="399"/>
                    <a:pt x="3941" y="351"/>
                  </a:cubicBezTo>
                  <a:cubicBezTo>
                    <a:pt x="4859" y="289"/>
                    <a:pt x="5777" y="228"/>
                    <a:pt x="6694" y="228"/>
                  </a:cubicBezTo>
                  <a:cubicBezTo>
                    <a:pt x="6836" y="228"/>
                    <a:pt x="6978" y="229"/>
                    <a:pt x="7120" y="232"/>
                  </a:cubicBezTo>
                  <a:cubicBezTo>
                    <a:pt x="8406" y="256"/>
                    <a:pt x="9692" y="339"/>
                    <a:pt x="10978" y="411"/>
                  </a:cubicBezTo>
                  <a:cubicBezTo>
                    <a:pt x="11537" y="435"/>
                    <a:pt x="12097" y="506"/>
                    <a:pt x="12668" y="518"/>
                  </a:cubicBezTo>
                  <a:cubicBezTo>
                    <a:pt x="12956" y="537"/>
                    <a:pt x="13252" y="587"/>
                    <a:pt x="13549" y="587"/>
                  </a:cubicBezTo>
                  <a:cubicBezTo>
                    <a:pt x="13621" y="587"/>
                    <a:pt x="13692" y="584"/>
                    <a:pt x="13764" y="578"/>
                  </a:cubicBezTo>
                  <a:cubicBezTo>
                    <a:pt x="13756" y="494"/>
                    <a:pt x="13715" y="483"/>
                    <a:pt x="13670" y="483"/>
                  </a:cubicBezTo>
                  <a:cubicBezTo>
                    <a:pt x="13654" y="483"/>
                    <a:pt x="13639" y="484"/>
                    <a:pt x="13624" y="484"/>
                  </a:cubicBezTo>
                  <a:cubicBezTo>
                    <a:pt x="13614" y="484"/>
                    <a:pt x="13605" y="484"/>
                    <a:pt x="13597" y="482"/>
                  </a:cubicBezTo>
                  <a:cubicBezTo>
                    <a:pt x="13299" y="470"/>
                    <a:pt x="13002" y="458"/>
                    <a:pt x="12704" y="435"/>
                  </a:cubicBezTo>
                  <a:cubicBezTo>
                    <a:pt x="11656" y="351"/>
                    <a:pt x="10609" y="268"/>
                    <a:pt x="9561" y="185"/>
                  </a:cubicBezTo>
                  <a:cubicBezTo>
                    <a:pt x="9061" y="137"/>
                    <a:pt x="8549" y="89"/>
                    <a:pt x="8049" y="54"/>
                  </a:cubicBezTo>
                  <a:cubicBezTo>
                    <a:pt x="7641" y="36"/>
                    <a:pt x="7233" y="0"/>
                    <a:pt x="6825"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772;p37">
              <a:extLst>
                <a:ext uri="{FF2B5EF4-FFF2-40B4-BE49-F238E27FC236}">
                  <a16:creationId xmlns:a16="http://schemas.microsoft.com/office/drawing/2014/main" id="{D97D0E2B-6F21-87C3-9F8A-3CB8281AD3FB}"/>
                </a:ext>
              </a:extLst>
            </p:cNvPr>
            <p:cNvSpPr/>
            <p:nvPr/>
          </p:nvSpPr>
          <p:spPr>
            <a:xfrm>
              <a:off x="1626883" y="3723110"/>
              <a:ext cx="818883" cy="23463"/>
            </a:xfrm>
            <a:custGeom>
              <a:avLst/>
              <a:gdLst/>
              <a:ahLst/>
              <a:cxnLst/>
              <a:rect l="l" t="t" r="r" b="b"/>
              <a:pathLst>
                <a:path w="14205" h="407" extrusionOk="0">
                  <a:moveTo>
                    <a:pt x="6724" y="0"/>
                  </a:moveTo>
                  <a:cubicBezTo>
                    <a:pt x="4888" y="0"/>
                    <a:pt x="3052" y="25"/>
                    <a:pt x="1215" y="140"/>
                  </a:cubicBezTo>
                  <a:cubicBezTo>
                    <a:pt x="870" y="164"/>
                    <a:pt x="525" y="188"/>
                    <a:pt x="168" y="223"/>
                  </a:cubicBezTo>
                  <a:cubicBezTo>
                    <a:pt x="84" y="235"/>
                    <a:pt x="1" y="247"/>
                    <a:pt x="25" y="378"/>
                  </a:cubicBezTo>
                  <a:cubicBezTo>
                    <a:pt x="97" y="398"/>
                    <a:pt x="172" y="407"/>
                    <a:pt x="248" y="407"/>
                  </a:cubicBezTo>
                  <a:cubicBezTo>
                    <a:pt x="309" y="407"/>
                    <a:pt x="371" y="401"/>
                    <a:pt x="429" y="390"/>
                  </a:cubicBezTo>
                  <a:cubicBezTo>
                    <a:pt x="763" y="330"/>
                    <a:pt x="1096" y="354"/>
                    <a:pt x="1430" y="318"/>
                  </a:cubicBezTo>
                  <a:cubicBezTo>
                    <a:pt x="2144" y="259"/>
                    <a:pt x="2846" y="211"/>
                    <a:pt x="3561" y="164"/>
                  </a:cubicBezTo>
                  <a:cubicBezTo>
                    <a:pt x="4823" y="92"/>
                    <a:pt x="6097" y="80"/>
                    <a:pt x="7359" y="80"/>
                  </a:cubicBezTo>
                  <a:cubicBezTo>
                    <a:pt x="8597" y="80"/>
                    <a:pt x="9824" y="116"/>
                    <a:pt x="11062" y="188"/>
                  </a:cubicBezTo>
                  <a:cubicBezTo>
                    <a:pt x="11693" y="223"/>
                    <a:pt x="12336" y="307"/>
                    <a:pt x="12967" y="342"/>
                  </a:cubicBezTo>
                  <a:cubicBezTo>
                    <a:pt x="13305" y="352"/>
                    <a:pt x="13644" y="396"/>
                    <a:pt x="13982" y="396"/>
                  </a:cubicBezTo>
                  <a:cubicBezTo>
                    <a:pt x="14048" y="396"/>
                    <a:pt x="14115" y="394"/>
                    <a:pt x="14181" y="390"/>
                  </a:cubicBezTo>
                  <a:cubicBezTo>
                    <a:pt x="14205" y="247"/>
                    <a:pt x="14122" y="223"/>
                    <a:pt x="14026" y="223"/>
                  </a:cubicBezTo>
                  <a:cubicBezTo>
                    <a:pt x="13253" y="164"/>
                    <a:pt x="12467" y="80"/>
                    <a:pt x="11693" y="57"/>
                  </a:cubicBezTo>
                  <a:cubicBezTo>
                    <a:pt x="10859" y="21"/>
                    <a:pt x="10014" y="21"/>
                    <a:pt x="9181" y="9"/>
                  </a:cubicBezTo>
                  <a:cubicBezTo>
                    <a:pt x="8362" y="5"/>
                    <a:pt x="7543" y="0"/>
                    <a:pt x="6724"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773;p37">
              <a:extLst>
                <a:ext uri="{FF2B5EF4-FFF2-40B4-BE49-F238E27FC236}">
                  <a16:creationId xmlns:a16="http://schemas.microsoft.com/office/drawing/2014/main" id="{F972509C-A34A-EFAC-B5AA-AD04C606E426}"/>
                </a:ext>
              </a:extLst>
            </p:cNvPr>
            <p:cNvSpPr/>
            <p:nvPr/>
          </p:nvSpPr>
          <p:spPr>
            <a:xfrm>
              <a:off x="1819772" y="4242166"/>
              <a:ext cx="433855" cy="27901"/>
            </a:xfrm>
            <a:custGeom>
              <a:avLst/>
              <a:gdLst/>
              <a:ahLst/>
              <a:cxnLst/>
              <a:rect l="l" t="t" r="r" b="b"/>
              <a:pathLst>
                <a:path w="7526" h="484" extrusionOk="0">
                  <a:moveTo>
                    <a:pt x="3667" y="0"/>
                  </a:moveTo>
                  <a:cubicBezTo>
                    <a:pt x="2046" y="0"/>
                    <a:pt x="465" y="122"/>
                    <a:pt x="1" y="363"/>
                  </a:cubicBezTo>
                  <a:cubicBezTo>
                    <a:pt x="63" y="444"/>
                    <a:pt x="126" y="484"/>
                    <a:pt x="218" y="484"/>
                  </a:cubicBezTo>
                  <a:cubicBezTo>
                    <a:pt x="249" y="484"/>
                    <a:pt x="283" y="479"/>
                    <a:pt x="322" y="470"/>
                  </a:cubicBezTo>
                  <a:cubicBezTo>
                    <a:pt x="1096" y="304"/>
                    <a:pt x="1882" y="304"/>
                    <a:pt x="2668" y="244"/>
                  </a:cubicBezTo>
                  <a:cubicBezTo>
                    <a:pt x="3031" y="220"/>
                    <a:pt x="3394" y="208"/>
                    <a:pt x="3757" y="208"/>
                  </a:cubicBezTo>
                  <a:cubicBezTo>
                    <a:pt x="4120" y="208"/>
                    <a:pt x="4483" y="220"/>
                    <a:pt x="4846" y="244"/>
                  </a:cubicBezTo>
                  <a:cubicBezTo>
                    <a:pt x="5632" y="304"/>
                    <a:pt x="6418" y="304"/>
                    <a:pt x="7192" y="470"/>
                  </a:cubicBezTo>
                  <a:cubicBezTo>
                    <a:pt x="7230" y="479"/>
                    <a:pt x="7263" y="484"/>
                    <a:pt x="7294" y="484"/>
                  </a:cubicBezTo>
                  <a:cubicBezTo>
                    <a:pt x="7388" y="484"/>
                    <a:pt x="7453" y="441"/>
                    <a:pt x="7525" y="351"/>
                  </a:cubicBezTo>
                  <a:cubicBezTo>
                    <a:pt x="6867" y="116"/>
                    <a:pt x="5248" y="0"/>
                    <a:pt x="3667" y="0"/>
                  </a:cubicBezTo>
                  <a:close/>
                </a:path>
              </a:pathLst>
            </a:custGeom>
            <a:solidFill>
              <a:srgbClr val="FBF3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774;p37">
              <a:extLst>
                <a:ext uri="{FF2B5EF4-FFF2-40B4-BE49-F238E27FC236}">
                  <a16:creationId xmlns:a16="http://schemas.microsoft.com/office/drawing/2014/main" id="{644739EF-7BCA-CCF1-23A4-814D4286FB67}"/>
                </a:ext>
              </a:extLst>
            </p:cNvPr>
            <p:cNvSpPr/>
            <p:nvPr/>
          </p:nvSpPr>
          <p:spPr>
            <a:xfrm>
              <a:off x="1623482" y="3557950"/>
              <a:ext cx="136625" cy="14700"/>
            </a:xfrm>
            <a:custGeom>
              <a:avLst/>
              <a:gdLst/>
              <a:ahLst/>
              <a:cxnLst/>
              <a:rect l="l" t="t" r="r" b="b"/>
              <a:pathLst>
                <a:path w="2370" h="255" extrusionOk="0">
                  <a:moveTo>
                    <a:pt x="1673" y="0"/>
                  </a:moveTo>
                  <a:cubicBezTo>
                    <a:pt x="1156" y="0"/>
                    <a:pt x="641" y="27"/>
                    <a:pt x="131" y="76"/>
                  </a:cubicBezTo>
                  <a:cubicBezTo>
                    <a:pt x="0" y="88"/>
                    <a:pt x="24" y="159"/>
                    <a:pt x="36" y="255"/>
                  </a:cubicBezTo>
                  <a:cubicBezTo>
                    <a:pt x="822" y="171"/>
                    <a:pt x="1596" y="100"/>
                    <a:pt x="2370" y="16"/>
                  </a:cubicBezTo>
                  <a:cubicBezTo>
                    <a:pt x="2137" y="5"/>
                    <a:pt x="1905" y="0"/>
                    <a:pt x="1673"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775;p37">
              <a:extLst>
                <a:ext uri="{FF2B5EF4-FFF2-40B4-BE49-F238E27FC236}">
                  <a16:creationId xmlns:a16="http://schemas.microsoft.com/office/drawing/2014/main" id="{0FC7EFC4-8AF8-69A6-4140-1032DA90EC04}"/>
                </a:ext>
              </a:extLst>
            </p:cNvPr>
            <p:cNvSpPr/>
            <p:nvPr/>
          </p:nvSpPr>
          <p:spPr>
            <a:xfrm>
              <a:off x="2312601" y="3557028"/>
              <a:ext cx="136625" cy="15622"/>
            </a:xfrm>
            <a:custGeom>
              <a:avLst/>
              <a:gdLst/>
              <a:ahLst/>
              <a:cxnLst/>
              <a:rect l="l" t="t" r="r" b="b"/>
              <a:pathLst>
                <a:path w="2370" h="271" extrusionOk="0">
                  <a:moveTo>
                    <a:pt x="613" y="1"/>
                  </a:moveTo>
                  <a:cubicBezTo>
                    <a:pt x="408" y="1"/>
                    <a:pt x="204" y="9"/>
                    <a:pt x="0" y="9"/>
                  </a:cubicBezTo>
                  <a:cubicBezTo>
                    <a:pt x="0" y="21"/>
                    <a:pt x="0" y="32"/>
                    <a:pt x="0" y="32"/>
                  </a:cubicBezTo>
                  <a:cubicBezTo>
                    <a:pt x="774" y="116"/>
                    <a:pt x="1548" y="187"/>
                    <a:pt x="2322" y="271"/>
                  </a:cubicBezTo>
                  <a:cubicBezTo>
                    <a:pt x="2370" y="140"/>
                    <a:pt x="2322" y="104"/>
                    <a:pt x="2203" y="92"/>
                  </a:cubicBezTo>
                  <a:cubicBezTo>
                    <a:pt x="1822" y="32"/>
                    <a:pt x="1453" y="44"/>
                    <a:pt x="1072" y="21"/>
                  </a:cubicBezTo>
                  <a:cubicBezTo>
                    <a:pt x="919" y="5"/>
                    <a:pt x="766" y="1"/>
                    <a:pt x="613" y="1"/>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776;p37">
              <a:extLst>
                <a:ext uri="{FF2B5EF4-FFF2-40B4-BE49-F238E27FC236}">
                  <a16:creationId xmlns:a16="http://schemas.microsoft.com/office/drawing/2014/main" id="{7B8A4DCF-FE50-2AC6-0057-8421FE5B6EDF}"/>
                </a:ext>
              </a:extLst>
            </p:cNvPr>
            <p:cNvSpPr/>
            <p:nvPr/>
          </p:nvSpPr>
          <p:spPr>
            <a:xfrm>
              <a:off x="2349669" y="3924011"/>
              <a:ext cx="83589" cy="10434"/>
            </a:xfrm>
            <a:custGeom>
              <a:avLst/>
              <a:gdLst/>
              <a:ahLst/>
              <a:cxnLst/>
              <a:rect l="l" t="t" r="r" b="b"/>
              <a:pathLst>
                <a:path w="1450" h="181" extrusionOk="0">
                  <a:moveTo>
                    <a:pt x="1417" y="1"/>
                  </a:moveTo>
                  <a:cubicBezTo>
                    <a:pt x="953" y="60"/>
                    <a:pt x="476" y="48"/>
                    <a:pt x="0" y="72"/>
                  </a:cubicBezTo>
                  <a:cubicBezTo>
                    <a:pt x="429" y="120"/>
                    <a:pt x="857" y="155"/>
                    <a:pt x="1286" y="179"/>
                  </a:cubicBezTo>
                  <a:cubicBezTo>
                    <a:pt x="1298" y="180"/>
                    <a:pt x="1308" y="181"/>
                    <a:pt x="1319" y="181"/>
                  </a:cubicBezTo>
                  <a:cubicBezTo>
                    <a:pt x="1414" y="181"/>
                    <a:pt x="1449" y="130"/>
                    <a:pt x="1417" y="1"/>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777;p37">
              <a:extLst>
                <a:ext uri="{FF2B5EF4-FFF2-40B4-BE49-F238E27FC236}">
                  <a16:creationId xmlns:a16="http://schemas.microsoft.com/office/drawing/2014/main" id="{1B009E70-49A7-1AAC-5323-9B6AF5769286}"/>
                </a:ext>
              </a:extLst>
            </p:cNvPr>
            <p:cNvSpPr/>
            <p:nvPr/>
          </p:nvSpPr>
          <p:spPr>
            <a:xfrm>
              <a:off x="1641295" y="3924011"/>
              <a:ext cx="81744" cy="10549"/>
            </a:xfrm>
            <a:custGeom>
              <a:avLst/>
              <a:gdLst/>
              <a:ahLst/>
              <a:cxnLst/>
              <a:rect l="l" t="t" r="r" b="b"/>
              <a:pathLst>
                <a:path w="1418" h="183" extrusionOk="0">
                  <a:moveTo>
                    <a:pt x="1" y="1"/>
                  </a:moveTo>
                  <a:lnTo>
                    <a:pt x="1" y="1"/>
                  </a:lnTo>
                  <a:cubicBezTo>
                    <a:pt x="11" y="149"/>
                    <a:pt x="12" y="182"/>
                    <a:pt x="89" y="182"/>
                  </a:cubicBezTo>
                  <a:cubicBezTo>
                    <a:pt x="104" y="182"/>
                    <a:pt x="122" y="181"/>
                    <a:pt x="144" y="179"/>
                  </a:cubicBezTo>
                  <a:cubicBezTo>
                    <a:pt x="572" y="155"/>
                    <a:pt x="989" y="120"/>
                    <a:pt x="1418" y="84"/>
                  </a:cubicBezTo>
                  <a:cubicBezTo>
                    <a:pt x="941" y="48"/>
                    <a:pt x="477" y="48"/>
                    <a:pt x="1" y="1"/>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778;p37">
              <a:extLst>
                <a:ext uri="{FF2B5EF4-FFF2-40B4-BE49-F238E27FC236}">
                  <a16:creationId xmlns:a16="http://schemas.microsoft.com/office/drawing/2014/main" id="{26D328FB-18DC-EF20-2255-2D7F98FDAAC9}"/>
                </a:ext>
              </a:extLst>
            </p:cNvPr>
            <p:cNvSpPr/>
            <p:nvPr/>
          </p:nvSpPr>
          <p:spPr>
            <a:xfrm>
              <a:off x="2317386" y="3722245"/>
              <a:ext cx="124980" cy="8935"/>
            </a:xfrm>
            <a:custGeom>
              <a:avLst/>
              <a:gdLst/>
              <a:ahLst/>
              <a:cxnLst/>
              <a:rect l="l" t="t" r="r" b="b"/>
              <a:pathLst>
                <a:path w="2168" h="155" extrusionOk="0">
                  <a:moveTo>
                    <a:pt x="1" y="0"/>
                  </a:moveTo>
                  <a:cubicBezTo>
                    <a:pt x="715" y="48"/>
                    <a:pt x="1441" y="95"/>
                    <a:pt x="2167" y="155"/>
                  </a:cubicBezTo>
                  <a:cubicBezTo>
                    <a:pt x="2167" y="119"/>
                    <a:pt x="2167" y="95"/>
                    <a:pt x="2167" y="60"/>
                  </a:cubicBezTo>
                  <a:cubicBezTo>
                    <a:pt x="1441" y="0"/>
                    <a:pt x="715" y="0"/>
                    <a:pt x="1"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779;p37">
              <a:extLst>
                <a:ext uri="{FF2B5EF4-FFF2-40B4-BE49-F238E27FC236}">
                  <a16:creationId xmlns:a16="http://schemas.microsoft.com/office/drawing/2014/main" id="{BBC01848-7204-7944-94B6-7076F901F97C}"/>
                </a:ext>
              </a:extLst>
            </p:cNvPr>
            <p:cNvSpPr/>
            <p:nvPr/>
          </p:nvSpPr>
          <p:spPr>
            <a:xfrm>
              <a:off x="1630342" y="3722245"/>
              <a:ext cx="125672" cy="8935"/>
            </a:xfrm>
            <a:custGeom>
              <a:avLst/>
              <a:gdLst/>
              <a:ahLst/>
              <a:cxnLst/>
              <a:rect l="l" t="t" r="r" b="b"/>
              <a:pathLst>
                <a:path w="2180" h="155" extrusionOk="0">
                  <a:moveTo>
                    <a:pt x="2179" y="0"/>
                  </a:moveTo>
                  <a:lnTo>
                    <a:pt x="2179" y="0"/>
                  </a:lnTo>
                  <a:cubicBezTo>
                    <a:pt x="1453" y="12"/>
                    <a:pt x="727" y="0"/>
                    <a:pt x="0" y="60"/>
                  </a:cubicBezTo>
                  <a:cubicBezTo>
                    <a:pt x="0" y="95"/>
                    <a:pt x="0" y="119"/>
                    <a:pt x="12" y="155"/>
                  </a:cubicBezTo>
                  <a:cubicBezTo>
                    <a:pt x="727" y="95"/>
                    <a:pt x="1453" y="48"/>
                    <a:pt x="2179"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780;p37">
              <a:extLst>
                <a:ext uri="{FF2B5EF4-FFF2-40B4-BE49-F238E27FC236}">
                  <a16:creationId xmlns:a16="http://schemas.microsoft.com/office/drawing/2014/main" id="{80483899-30A1-99E8-B719-C67E60A84F8A}"/>
                </a:ext>
              </a:extLst>
            </p:cNvPr>
            <p:cNvSpPr/>
            <p:nvPr/>
          </p:nvSpPr>
          <p:spPr>
            <a:xfrm>
              <a:off x="2316002" y="3548957"/>
              <a:ext cx="124980" cy="7898"/>
            </a:xfrm>
            <a:custGeom>
              <a:avLst/>
              <a:gdLst/>
              <a:ahLst/>
              <a:cxnLst/>
              <a:rect l="l" t="t" r="r" b="b"/>
              <a:pathLst>
                <a:path w="2168" h="137" extrusionOk="0">
                  <a:moveTo>
                    <a:pt x="872" y="0"/>
                  </a:moveTo>
                  <a:cubicBezTo>
                    <a:pt x="560" y="0"/>
                    <a:pt x="247" y="13"/>
                    <a:pt x="1" y="41"/>
                  </a:cubicBezTo>
                  <a:cubicBezTo>
                    <a:pt x="715" y="53"/>
                    <a:pt x="1441" y="77"/>
                    <a:pt x="2168" y="137"/>
                  </a:cubicBezTo>
                  <a:cubicBezTo>
                    <a:pt x="2081" y="50"/>
                    <a:pt x="1480" y="0"/>
                    <a:pt x="872" y="0"/>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781;p37">
              <a:extLst>
                <a:ext uri="{FF2B5EF4-FFF2-40B4-BE49-F238E27FC236}">
                  <a16:creationId xmlns:a16="http://schemas.microsoft.com/office/drawing/2014/main" id="{ABF09013-297E-6E43-4C25-B143916DE9D4}"/>
                </a:ext>
              </a:extLst>
            </p:cNvPr>
            <p:cNvSpPr/>
            <p:nvPr/>
          </p:nvSpPr>
          <p:spPr>
            <a:xfrm>
              <a:off x="1632418" y="3549245"/>
              <a:ext cx="124288" cy="7609"/>
            </a:xfrm>
            <a:custGeom>
              <a:avLst/>
              <a:gdLst/>
              <a:ahLst/>
              <a:cxnLst/>
              <a:rect l="l" t="t" r="r" b="b"/>
              <a:pathLst>
                <a:path w="2156" h="132" extrusionOk="0">
                  <a:moveTo>
                    <a:pt x="167" y="1"/>
                  </a:moveTo>
                  <a:cubicBezTo>
                    <a:pt x="83" y="1"/>
                    <a:pt x="24" y="36"/>
                    <a:pt x="0" y="132"/>
                  </a:cubicBezTo>
                  <a:cubicBezTo>
                    <a:pt x="726" y="72"/>
                    <a:pt x="1441" y="48"/>
                    <a:pt x="2155" y="1"/>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782;p37">
              <a:extLst>
                <a:ext uri="{FF2B5EF4-FFF2-40B4-BE49-F238E27FC236}">
                  <a16:creationId xmlns:a16="http://schemas.microsoft.com/office/drawing/2014/main" id="{F1192801-753A-AB3F-57FE-C01FD53E4983}"/>
                </a:ext>
              </a:extLst>
            </p:cNvPr>
            <p:cNvSpPr/>
            <p:nvPr/>
          </p:nvSpPr>
          <p:spPr>
            <a:xfrm>
              <a:off x="1812912" y="4105888"/>
              <a:ext cx="447575" cy="15161"/>
            </a:xfrm>
            <a:custGeom>
              <a:avLst/>
              <a:gdLst/>
              <a:ahLst/>
              <a:cxnLst/>
              <a:rect l="l" t="t" r="r" b="b"/>
              <a:pathLst>
                <a:path w="7764" h="263" extrusionOk="0">
                  <a:moveTo>
                    <a:pt x="3877" y="1"/>
                  </a:moveTo>
                  <a:cubicBezTo>
                    <a:pt x="2584" y="1"/>
                    <a:pt x="1292" y="48"/>
                    <a:pt x="0" y="144"/>
                  </a:cubicBezTo>
                  <a:cubicBezTo>
                    <a:pt x="0" y="191"/>
                    <a:pt x="0" y="227"/>
                    <a:pt x="0" y="263"/>
                  </a:cubicBezTo>
                  <a:cubicBezTo>
                    <a:pt x="858" y="155"/>
                    <a:pt x="1727" y="120"/>
                    <a:pt x="2584" y="108"/>
                  </a:cubicBezTo>
                  <a:cubicBezTo>
                    <a:pt x="2874" y="104"/>
                    <a:pt x="3164" y="103"/>
                    <a:pt x="3454" y="103"/>
                  </a:cubicBezTo>
                  <a:cubicBezTo>
                    <a:pt x="4034" y="103"/>
                    <a:pt x="4616" y="108"/>
                    <a:pt x="5203" y="108"/>
                  </a:cubicBezTo>
                  <a:cubicBezTo>
                    <a:pt x="6049" y="120"/>
                    <a:pt x="6906" y="155"/>
                    <a:pt x="7751" y="263"/>
                  </a:cubicBezTo>
                  <a:cubicBezTo>
                    <a:pt x="7751" y="227"/>
                    <a:pt x="7763" y="179"/>
                    <a:pt x="7763" y="144"/>
                  </a:cubicBezTo>
                  <a:cubicBezTo>
                    <a:pt x="6466" y="48"/>
                    <a:pt x="5171" y="1"/>
                    <a:pt x="3877" y="1"/>
                  </a:cubicBezTo>
                  <a:close/>
                </a:path>
              </a:pathLst>
            </a:custGeom>
            <a:solidFill>
              <a:srgbClr val="FAE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783;p37">
              <a:extLst>
                <a:ext uri="{FF2B5EF4-FFF2-40B4-BE49-F238E27FC236}">
                  <a16:creationId xmlns:a16="http://schemas.microsoft.com/office/drawing/2014/main" id="{7133D5B3-8BF9-D1C1-528D-9F9994DA6427}"/>
                </a:ext>
              </a:extLst>
            </p:cNvPr>
            <p:cNvSpPr/>
            <p:nvPr/>
          </p:nvSpPr>
          <p:spPr>
            <a:xfrm>
              <a:off x="1371562" y="2370069"/>
              <a:ext cx="1634998" cy="785620"/>
            </a:xfrm>
            <a:custGeom>
              <a:avLst/>
              <a:gdLst/>
              <a:ahLst/>
              <a:cxnLst/>
              <a:rect l="l" t="t" r="r" b="b"/>
              <a:pathLst>
                <a:path w="28362" h="13628" extrusionOk="0">
                  <a:moveTo>
                    <a:pt x="5002" y="1"/>
                  </a:moveTo>
                  <a:cubicBezTo>
                    <a:pt x="4748" y="1"/>
                    <a:pt x="4508" y="77"/>
                    <a:pt x="4287" y="239"/>
                  </a:cubicBezTo>
                  <a:cubicBezTo>
                    <a:pt x="4085" y="394"/>
                    <a:pt x="3894" y="560"/>
                    <a:pt x="3727" y="751"/>
                  </a:cubicBezTo>
                  <a:cubicBezTo>
                    <a:pt x="3108" y="1430"/>
                    <a:pt x="2584" y="2180"/>
                    <a:pt x="2013" y="2894"/>
                  </a:cubicBezTo>
                  <a:cubicBezTo>
                    <a:pt x="1346" y="3716"/>
                    <a:pt x="727" y="4573"/>
                    <a:pt x="239" y="5502"/>
                  </a:cubicBezTo>
                  <a:cubicBezTo>
                    <a:pt x="1" y="5954"/>
                    <a:pt x="48" y="6168"/>
                    <a:pt x="417" y="6525"/>
                  </a:cubicBezTo>
                  <a:cubicBezTo>
                    <a:pt x="751" y="6847"/>
                    <a:pt x="1156" y="7049"/>
                    <a:pt x="1513" y="7311"/>
                  </a:cubicBezTo>
                  <a:cubicBezTo>
                    <a:pt x="2322" y="7918"/>
                    <a:pt x="3215" y="8395"/>
                    <a:pt x="4144" y="8740"/>
                  </a:cubicBezTo>
                  <a:cubicBezTo>
                    <a:pt x="5561" y="9276"/>
                    <a:pt x="6954" y="9847"/>
                    <a:pt x="8383" y="10347"/>
                  </a:cubicBezTo>
                  <a:cubicBezTo>
                    <a:pt x="10240" y="11002"/>
                    <a:pt x="12097" y="11621"/>
                    <a:pt x="13991" y="12157"/>
                  </a:cubicBezTo>
                  <a:cubicBezTo>
                    <a:pt x="15288" y="12514"/>
                    <a:pt x="16598" y="12824"/>
                    <a:pt x="17896" y="13169"/>
                  </a:cubicBezTo>
                  <a:cubicBezTo>
                    <a:pt x="18741" y="13383"/>
                    <a:pt x="19610" y="13550"/>
                    <a:pt x="20420" y="13622"/>
                  </a:cubicBezTo>
                  <a:cubicBezTo>
                    <a:pt x="20440" y="13620"/>
                    <a:pt x="20460" y="13620"/>
                    <a:pt x="20480" y="13620"/>
                  </a:cubicBezTo>
                  <a:cubicBezTo>
                    <a:pt x="20558" y="13620"/>
                    <a:pt x="20630" y="13628"/>
                    <a:pt x="20695" y="13628"/>
                  </a:cubicBezTo>
                  <a:cubicBezTo>
                    <a:pt x="20777" y="13628"/>
                    <a:pt x="20849" y="13616"/>
                    <a:pt x="20908" y="13562"/>
                  </a:cubicBezTo>
                  <a:cubicBezTo>
                    <a:pt x="21134" y="13348"/>
                    <a:pt x="21420" y="13217"/>
                    <a:pt x="21658" y="13014"/>
                  </a:cubicBezTo>
                  <a:cubicBezTo>
                    <a:pt x="23075" y="11895"/>
                    <a:pt x="24301" y="10597"/>
                    <a:pt x="25349" y="9133"/>
                  </a:cubicBezTo>
                  <a:cubicBezTo>
                    <a:pt x="26111" y="8073"/>
                    <a:pt x="26826" y="6990"/>
                    <a:pt x="27314" y="5775"/>
                  </a:cubicBezTo>
                  <a:cubicBezTo>
                    <a:pt x="27778" y="4620"/>
                    <a:pt x="28076" y="3418"/>
                    <a:pt x="28230" y="2180"/>
                  </a:cubicBezTo>
                  <a:cubicBezTo>
                    <a:pt x="28266" y="1846"/>
                    <a:pt x="28361" y="1525"/>
                    <a:pt x="28278" y="1168"/>
                  </a:cubicBezTo>
                  <a:cubicBezTo>
                    <a:pt x="28195" y="763"/>
                    <a:pt x="27957" y="537"/>
                    <a:pt x="27528" y="537"/>
                  </a:cubicBezTo>
                  <a:cubicBezTo>
                    <a:pt x="27487" y="536"/>
                    <a:pt x="27446" y="535"/>
                    <a:pt x="27405" y="535"/>
                  </a:cubicBezTo>
                  <a:cubicBezTo>
                    <a:pt x="26909" y="535"/>
                    <a:pt x="26404" y="597"/>
                    <a:pt x="25909" y="608"/>
                  </a:cubicBezTo>
                  <a:cubicBezTo>
                    <a:pt x="24456" y="644"/>
                    <a:pt x="23051" y="906"/>
                    <a:pt x="21634" y="1120"/>
                  </a:cubicBezTo>
                  <a:cubicBezTo>
                    <a:pt x="20110" y="1358"/>
                    <a:pt x="18598" y="1572"/>
                    <a:pt x="17062" y="1620"/>
                  </a:cubicBezTo>
                  <a:cubicBezTo>
                    <a:pt x="16483" y="1635"/>
                    <a:pt x="15903" y="1646"/>
                    <a:pt x="15323" y="1646"/>
                  </a:cubicBezTo>
                  <a:cubicBezTo>
                    <a:pt x="14094" y="1646"/>
                    <a:pt x="12867" y="1599"/>
                    <a:pt x="11645" y="1453"/>
                  </a:cubicBezTo>
                  <a:cubicBezTo>
                    <a:pt x="10395" y="1311"/>
                    <a:pt x="9157" y="1061"/>
                    <a:pt x="7930" y="775"/>
                  </a:cubicBezTo>
                  <a:cubicBezTo>
                    <a:pt x="7049" y="560"/>
                    <a:pt x="6204" y="215"/>
                    <a:pt x="5311" y="37"/>
                  </a:cubicBezTo>
                  <a:cubicBezTo>
                    <a:pt x="5206" y="13"/>
                    <a:pt x="5103" y="1"/>
                    <a:pt x="5002" y="1"/>
                  </a:cubicBezTo>
                  <a:close/>
                </a:path>
              </a:pathLst>
            </a:custGeom>
            <a:solidFill>
              <a:srgbClr val="1E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784;p37">
              <a:extLst>
                <a:ext uri="{FF2B5EF4-FFF2-40B4-BE49-F238E27FC236}">
                  <a16:creationId xmlns:a16="http://schemas.microsoft.com/office/drawing/2014/main" id="{3D9A5F70-C76F-39CF-4CAE-4F55BA08E82A}"/>
                </a:ext>
              </a:extLst>
            </p:cNvPr>
            <p:cNvSpPr/>
            <p:nvPr/>
          </p:nvSpPr>
          <p:spPr>
            <a:xfrm>
              <a:off x="1385283" y="2384884"/>
              <a:ext cx="1606866" cy="753914"/>
            </a:xfrm>
            <a:custGeom>
              <a:avLst/>
              <a:gdLst/>
              <a:ahLst/>
              <a:cxnLst/>
              <a:rect l="l" t="t" r="r" b="b"/>
              <a:pathLst>
                <a:path w="27874" h="13078" extrusionOk="0">
                  <a:moveTo>
                    <a:pt x="4799" y="1"/>
                  </a:moveTo>
                  <a:cubicBezTo>
                    <a:pt x="4582" y="1"/>
                    <a:pt x="4386" y="72"/>
                    <a:pt x="4204" y="220"/>
                  </a:cubicBezTo>
                  <a:cubicBezTo>
                    <a:pt x="4109" y="303"/>
                    <a:pt x="4013" y="387"/>
                    <a:pt x="3918" y="470"/>
                  </a:cubicBezTo>
                  <a:cubicBezTo>
                    <a:pt x="3347" y="1065"/>
                    <a:pt x="2870" y="1732"/>
                    <a:pt x="2370" y="2375"/>
                  </a:cubicBezTo>
                  <a:cubicBezTo>
                    <a:pt x="1668" y="3268"/>
                    <a:pt x="930" y="4137"/>
                    <a:pt x="370" y="5125"/>
                  </a:cubicBezTo>
                  <a:cubicBezTo>
                    <a:pt x="84" y="5614"/>
                    <a:pt x="1" y="5590"/>
                    <a:pt x="501" y="6066"/>
                  </a:cubicBezTo>
                  <a:cubicBezTo>
                    <a:pt x="799" y="6352"/>
                    <a:pt x="1156" y="6519"/>
                    <a:pt x="1477" y="6769"/>
                  </a:cubicBezTo>
                  <a:cubicBezTo>
                    <a:pt x="2239" y="7364"/>
                    <a:pt x="3108" y="7816"/>
                    <a:pt x="4001" y="8162"/>
                  </a:cubicBezTo>
                  <a:cubicBezTo>
                    <a:pt x="5359" y="8674"/>
                    <a:pt x="6704" y="9233"/>
                    <a:pt x="8073" y="9721"/>
                  </a:cubicBezTo>
                  <a:cubicBezTo>
                    <a:pt x="10967" y="10757"/>
                    <a:pt x="13907" y="11674"/>
                    <a:pt x="16896" y="12388"/>
                  </a:cubicBezTo>
                  <a:cubicBezTo>
                    <a:pt x="17848" y="12614"/>
                    <a:pt x="18777" y="12876"/>
                    <a:pt x="19741" y="13043"/>
                  </a:cubicBezTo>
                  <a:cubicBezTo>
                    <a:pt x="19870" y="13066"/>
                    <a:pt x="19994" y="13078"/>
                    <a:pt x="20113" y="13078"/>
                  </a:cubicBezTo>
                  <a:cubicBezTo>
                    <a:pt x="20489" y="13078"/>
                    <a:pt x="20821" y="12960"/>
                    <a:pt x="21146" y="12698"/>
                  </a:cubicBezTo>
                  <a:cubicBezTo>
                    <a:pt x="22754" y="11424"/>
                    <a:pt x="24111" y="9947"/>
                    <a:pt x="25290" y="8269"/>
                  </a:cubicBezTo>
                  <a:cubicBezTo>
                    <a:pt x="26349" y="6769"/>
                    <a:pt x="27147" y="5149"/>
                    <a:pt x="27540" y="3340"/>
                  </a:cubicBezTo>
                  <a:cubicBezTo>
                    <a:pt x="27683" y="2661"/>
                    <a:pt x="27778" y="1970"/>
                    <a:pt x="27873" y="1327"/>
                  </a:cubicBezTo>
                  <a:cubicBezTo>
                    <a:pt x="27861" y="1244"/>
                    <a:pt x="27861" y="1196"/>
                    <a:pt x="27861" y="1161"/>
                  </a:cubicBezTo>
                  <a:cubicBezTo>
                    <a:pt x="27807" y="673"/>
                    <a:pt x="27625" y="501"/>
                    <a:pt x="27269" y="501"/>
                  </a:cubicBezTo>
                  <a:cubicBezTo>
                    <a:pt x="27234" y="501"/>
                    <a:pt x="27197" y="503"/>
                    <a:pt x="27159" y="506"/>
                  </a:cubicBezTo>
                  <a:cubicBezTo>
                    <a:pt x="26588" y="553"/>
                    <a:pt x="26016" y="601"/>
                    <a:pt x="25445" y="625"/>
                  </a:cubicBezTo>
                  <a:cubicBezTo>
                    <a:pt x="24099" y="673"/>
                    <a:pt x="22766" y="934"/>
                    <a:pt x="21432" y="1137"/>
                  </a:cubicBezTo>
                  <a:cubicBezTo>
                    <a:pt x="19908" y="1363"/>
                    <a:pt x="18384" y="1589"/>
                    <a:pt x="16848" y="1625"/>
                  </a:cubicBezTo>
                  <a:cubicBezTo>
                    <a:pt x="16263" y="1637"/>
                    <a:pt x="15678" y="1646"/>
                    <a:pt x="15095" y="1646"/>
                  </a:cubicBezTo>
                  <a:cubicBezTo>
                    <a:pt x="13887" y="1646"/>
                    <a:pt x="12683" y="1607"/>
                    <a:pt x="11478" y="1470"/>
                  </a:cubicBezTo>
                  <a:cubicBezTo>
                    <a:pt x="10169" y="1315"/>
                    <a:pt x="8895" y="1077"/>
                    <a:pt x="7621" y="768"/>
                  </a:cubicBezTo>
                  <a:cubicBezTo>
                    <a:pt x="6764" y="553"/>
                    <a:pt x="5930" y="220"/>
                    <a:pt x="5049" y="30"/>
                  </a:cubicBezTo>
                  <a:cubicBezTo>
                    <a:pt x="4962" y="10"/>
                    <a:pt x="4879" y="1"/>
                    <a:pt x="4799" y="1"/>
                  </a:cubicBezTo>
                  <a:close/>
                </a:path>
              </a:pathLst>
            </a:custGeom>
            <a:solidFill>
              <a:srgbClr val="649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785;p37">
              <a:extLst>
                <a:ext uri="{FF2B5EF4-FFF2-40B4-BE49-F238E27FC236}">
                  <a16:creationId xmlns:a16="http://schemas.microsoft.com/office/drawing/2014/main" id="{91CCCC0D-68B8-B5AC-8164-2FDFF6B5ECA5}"/>
                </a:ext>
              </a:extLst>
            </p:cNvPr>
            <p:cNvSpPr/>
            <p:nvPr/>
          </p:nvSpPr>
          <p:spPr>
            <a:xfrm>
              <a:off x="1694158" y="1372597"/>
              <a:ext cx="1301392" cy="1052759"/>
            </a:xfrm>
            <a:custGeom>
              <a:avLst/>
              <a:gdLst/>
              <a:ahLst/>
              <a:cxnLst/>
              <a:rect l="l" t="t" r="r" b="b"/>
              <a:pathLst>
                <a:path w="22575" h="18262" extrusionOk="0">
                  <a:moveTo>
                    <a:pt x="9087" y="1"/>
                  </a:moveTo>
                  <a:cubicBezTo>
                    <a:pt x="8863" y="1"/>
                    <a:pt x="8705" y="109"/>
                    <a:pt x="8597" y="326"/>
                  </a:cubicBezTo>
                  <a:cubicBezTo>
                    <a:pt x="8490" y="552"/>
                    <a:pt x="8395" y="778"/>
                    <a:pt x="8323" y="1016"/>
                  </a:cubicBezTo>
                  <a:cubicBezTo>
                    <a:pt x="8180" y="1528"/>
                    <a:pt x="8049" y="2052"/>
                    <a:pt x="7823" y="2540"/>
                  </a:cubicBezTo>
                  <a:cubicBezTo>
                    <a:pt x="7275" y="3743"/>
                    <a:pt x="6656" y="4909"/>
                    <a:pt x="6049" y="6076"/>
                  </a:cubicBezTo>
                  <a:cubicBezTo>
                    <a:pt x="5192" y="7731"/>
                    <a:pt x="4275" y="9351"/>
                    <a:pt x="3215" y="10886"/>
                  </a:cubicBezTo>
                  <a:cubicBezTo>
                    <a:pt x="2394" y="12065"/>
                    <a:pt x="1537" y="13232"/>
                    <a:pt x="775" y="14470"/>
                  </a:cubicBezTo>
                  <a:cubicBezTo>
                    <a:pt x="501" y="14923"/>
                    <a:pt x="239" y="15375"/>
                    <a:pt x="108" y="15899"/>
                  </a:cubicBezTo>
                  <a:cubicBezTo>
                    <a:pt x="1" y="16399"/>
                    <a:pt x="179" y="16744"/>
                    <a:pt x="644" y="16923"/>
                  </a:cubicBezTo>
                  <a:cubicBezTo>
                    <a:pt x="1072" y="17090"/>
                    <a:pt x="1513" y="17221"/>
                    <a:pt x="1965" y="17316"/>
                  </a:cubicBezTo>
                  <a:cubicBezTo>
                    <a:pt x="3072" y="17542"/>
                    <a:pt x="4192" y="17721"/>
                    <a:pt x="5311" y="17804"/>
                  </a:cubicBezTo>
                  <a:cubicBezTo>
                    <a:pt x="6204" y="17875"/>
                    <a:pt x="7097" y="18018"/>
                    <a:pt x="7990" y="18042"/>
                  </a:cubicBezTo>
                  <a:cubicBezTo>
                    <a:pt x="9408" y="18074"/>
                    <a:pt x="10817" y="18240"/>
                    <a:pt x="12191" y="18240"/>
                  </a:cubicBezTo>
                  <a:cubicBezTo>
                    <a:pt x="12350" y="18240"/>
                    <a:pt x="12510" y="18238"/>
                    <a:pt x="12669" y="18233"/>
                  </a:cubicBezTo>
                  <a:cubicBezTo>
                    <a:pt x="12916" y="18252"/>
                    <a:pt x="13160" y="18261"/>
                    <a:pt x="13400" y="18261"/>
                  </a:cubicBezTo>
                  <a:cubicBezTo>
                    <a:pt x="14177" y="18261"/>
                    <a:pt x="14921" y="18167"/>
                    <a:pt x="15657" y="18030"/>
                  </a:cubicBezTo>
                  <a:cubicBezTo>
                    <a:pt x="16622" y="17852"/>
                    <a:pt x="17598" y="17697"/>
                    <a:pt x="18586" y="17613"/>
                  </a:cubicBezTo>
                  <a:cubicBezTo>
                    <a:pt x="19229" y="17566"/>
                    <a:pt x="19872" y="17471"/>
                    <a:pt x="20479" y="17232"/>
                  </a:cubicBezTo>
                  <a:cubicBezTo>
                    <a:pt x="21122" y="16970"/>
                    <a:pt x="21706" y="16637"/>
                    <a:pt x="22087" y="16030"/>
                  </a:cubicBezTo>
                  <a:cubicBezTo>
                    <a:pt x="22563" y="15244"/>
                    <a:pt x="22575" y="14387"/>
                    <a:pt x="22563" y="13518"/>
                  </a:cubicBezTo>
                  <a:cubicBezTo>
                    <a:pt x="22551" y="12649"/>
                    <a:pt x="22265" y="11851"/>
                    <a:pt x="21908" y="11077"/>
                  </a:cubicBezTo>
                  <a:cubicBezTo>
                    <a:pt x="21099" y="9351"/>
                    <a:pt x="20051" y="7791"/>
                    <a:pt x="18860" y="6314"/>
                  </a:cubicBezTo>
                  <a:cubicBezTo>
                    <a:pt x="17860" y="5076"/>
                    <a:pt x="16669" y="4028"/>
                    <a:pt x="15443" y="3028"/>
                  </a:cubicBezTo>
                  <a:cubicBezTo>
                    <a:pt x="14062" y="1885"/>
                    <a:pt x="12574" y="933"/>
                    <a:pt x="10871" y="337"/>
                  </a:cubicBezTo>
                  <a:cubicBezTo>
                    <a:pt x="10311" y="135"/>
                    <a:pt x="9740" y="64"/>
                    <a:pt x="9157" y="4"/>
                  </a:cubicBezTo>
                  <a:cubicBezTo>
                    <a:pt x="9133" y="2"/>
                    <a:pt x="9110" y="1"/>
                    <a:pt x="9087" y="1"/>
                  </a:cubicBezTo>
                  <a:close/>
                </a:path>
              </a:pathLst>
            </a:custGeom>
            <a:solidFill>
              <a:srgbClr val="1E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786;p37">
              <a:extLst>
                <a:ext uri="{FF2B5EF4-FFF2-40B4-BE49-F238E27FC236}">
                  <a16:creationId xmlns:a16="http://schemas.microsoft.com/office/drawing/2014/main" id="{FA7006D2-65BC-A386-E793-4C6ABD84DAE8}"/>
                </a:ext>
              </a:extLst>
            </p:cNvPr>
            <p:cNvSpPr/>
            <p:nvPr/>
          </p:nvSpPr>
          <p:spPr>
            <a:xfrm>
              <a:off x="1712721" y="1385682"/>
              <a:ext cx="1269110" cy="1022955"/>
            </a:xfrm>
            <a:custGeom>
              <a:avLst/>
              <a:gdLst/>
              <a:ahLst/>
              <a:cxnLst/>
              <a:rect l="l" t="t" r="r" b="b"/>
              <a:pathLst>
                <a:path w="22015" h="17745" extrusionOk="0">
                  <a:moveTo>
                    <a:pt x="9086" y="1"/>
                  </a:moveTo>
                  <a:cubicBezTo>
                    <a:pt x="8652" y="1"/>
                    <a:pt x="8434" y="236"/>
                    <a:pt x="8275" y="789"/>
                  </a:cubicBezTo>
                  <a:cubicBezTo>
                    <a:pt x="8239" y="908"/>
                    <a:pt x="8215" y="1039"/>
                    <a:pt x="8180" y="1170"/>
                  </a:cubicBezTo>
                  <a:cubicBezTo>
                    <a:pt x="8084" y="1563"/>
                    <a:pt x="7977" y="1956"/>
                    <a:pt x="7811" y="2325"/>
                  </a:cubicBezTo>
                  <a:cubicBezTo>
                    <a:pt x="7239" y="3647"/>
                    <a:pt x="6572" y="4933"/>
                    <a:pt x="5906" y="6218"/>
                  </a:cubicBezTo>
                  <a:cubicBezTo>
                    <a:pt x="4953" y="8064"/>
                    <a:pt x="3893" y="9850"/>
                    <a:pt x="2679" y="11540"/>
                  </a:cubicBezTo>
                  <a:cubicBezTo>
                    <a:pt x="2012" y="12469"/>
                    <a:pt x="1346" y="13410"/>
                    <a:pt x="750" y="14386"/>
                  </a:cubicBezTo>
                  <a:cubicBezTo>
                    <a:pt x="488" y="14803"/>
                    <a:pt x="238" y="15219"/>
                    <a:pt x="107" y="15696"/>
                  </a:cubicBezTo>
                  <a:cubicBezTo>
                    <a:pt x="0" y="16101"/>
                    <a:pt x="83" y="16243"/>
                    <a:pt x="464" y="16398"/>
                  </a:cubicBezTo>
                  <a:cubicBezTo>
                    <a:pt x="976" y="16601"/>
                    <a:pt x="1524" y="16720"/>
                    <a:pt x="2060" y="16827"/>
                  </a:cubicBezTo>
                  <a:cubicBezTo>
                    <a:pt x="4191" y="17208"/>
                    <a:pt x="6334" y="17422"/>
                    <a:pt x="8489" y="17529"/>
                  </a:cubicBezTo>
                  <a:cubicBezTo>
                    <a:pt x="9942" y="17601"/>
                    <a:pt x="11383" y="17708"/>
                    <a:pt x="13288" y="17744"/>
                  </a:cubicBezTo>
                  <a:cubicBezTo>
                    <a:pt x="13306" y="17744"/>
                    <a:pt x="13325" y="17744"/>
                    <a:pt x="13345" y="17744"/>
                  </a:cubicBezTo>
                  <a:cubicBezTo>
                    <a:pt x="13867" y="17744"/>
                    <a:pt x="14762" y="17596"/>
                    <a:pt x="15669" y="17458"/>
                  </a:cubicBezTo>
                  <a:cubicBezTo>
                    <a:pt x="16502" y="17327"/>
                    <a:pt x="17312" y="17124"/>
                    <a:pt x="18145" y="17089"/>
                  </a:cubicBezTo>
                  <a:cubicBezTo>
                    <a:pt x="18883" y="17041"/>
                    <a:pt x="19586" y="16874"/>
                    <a:pt x="20253" y="16601"/>
                  </a:cubicBezTo>
                  <a:cubicBezTo>
                    <a:pt x="21086" y="16267"/>
                    <a:pt x="21634" y="15672"/>
                    <a:pt x="21812" y="14767"/>
                  </a:cubicBezTo>
                  <a:cubicBezTo>
                    <a:pt x="22015" y="13707"/>
                    <a:pt x="21955" y="12648"/>
                    <a:pt x="21550" y="11624"/>
                  </a:cubicBezTo>
                  <a:cubicBezTo>
                    <a:pt x="21038" y="10350"/>
                    <a:pt x="20396" y="9147"/>
                    <a:pt x="19622" y="8016"/>
                  </a:cubicBezTo>
                  <a:cubicBezTo>
                    <a:pt x="18776" y="6766"/>
                    <a:pt x="17848" y="5587"/>
                    <a:pt x="16752" y="4552"/>
                  </a:cubicBezTo>
                  <a:cubicBezTo>
                    <a:pt x="15693" y="3551"/>
                    <a:pt x="14585" y="2599"/>
                    <a:pt x="13383" y="1765"/>
                  </a:cubicBezTo>
                  <a:cubicBezTo>
                    <a:pt x="12192" y="956"/>
                    <a:pt x="10906" y="349"/>
                    <a:pt x="9489" y="51"/>
                  </a:cubicBezTo>
                  <a:cubicBezTo>
                    <a:pt x="9337" y="18"/>
                    <a:pt x="9204" y="1"/>
                    <a:pt x="9086" y="1"/>
                  </a:cubicBezTo>
                  <a:close/>
                </a:path>
              </a:pathLst>
            </a:custGeom>
            <a:solidFill>
              <a:srgbClr val="EEB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787;p37">
              <a:extLst>
                <a:ext uri="{FF2B5EF4-FFF2-40B4-BE49-F238E27FC236}">
                  <a16:creationId xmlns:a16="http://schemas.microsoft.com/office/drawing/2014/main" id="{C8EC69E8-DFBB-1ACB-A004-9E19430F1423}"/>
                </a:ext>
              </a:extLst>
            </p:cNvPr>
            <p:cNvSpPr/>
            <p:nvPr/>
          </p:nvSpPr>
          <p:spPr>
            <a:xfrm>
              <a:off x="1068221" y="1351152"/>
              <a:ext cx="1080372" cy="1386019"/>
            </a:xfrm>
            <a:custGeom>
              <a:avLst/>
              <a:gdLst/>
              <a:ahLst/>
              <a:cxnLst/>
              <a:rect l="l" t="t" r="r" b="b"/>
              <a:pathLst>
                <a:path w="18741" h="24043" extrusionOk="0">
                  <a:moveTo>
                    <a:pt x="17777" y="0"/>
                  </a:moveTo>
                  <a:cubicBezTo>
                    <a:pt x="17610" y="0"/>
                    <a:pt x="17446" y="31"/>
                    <a:pt x="17276" y="31"/>
                  </a:cubicBezTo>
                  <a:cubicBezTo>
                    <a:pt x="17089" y="28"/>
                    <a:pt x="16902" y="26"/>
                    <a:pt x="16716" y="26"/>
                  </a:cubicBezTo>
                  <a:cubicBezTo>
                    <a:pt x="16157" y="26"/>
                    <a:pt x="15603" y="46"/>
                    <a:pt x="15050" y="126"/>
                  </a:cubicBezTo>
                  <a:cubicBezTo>
                    <a:pt x="13026" y="424"/>
                    <a:pt x="11097" y="1007"/>
                    <a:pt x="9251" y="1900"/>
                  </a:cubicBezTo>
                  <a:cubicBezTo>
                    <a:pt x="7573" y="2722"/>
                    <a:pt x="5989" y="3662"/>
                    <a:pt x="4644" y="4972"/>
                  </a:cubicBezTo>
                  <a:cubicBezTo>
                    <a:pt x="2917" y="6639"/>
                    <a:pt x="1750" y="8675"/>
                    <a:pt x="917" y="10925"/>
                  </a:cubicBezTo>
                  <a:cubicBezTo>
                    <a:pt x="214" y="12842"/>
                    <a:pt x="72" y="14866"/>
                    <a:pt x="12" y="16461"/>
                  </a:cubicBezTo>
                  <a:cubicBezTo>
                    <a:pt x="0" y="18438"/>
                    <a:pt x="262" y="19926"/>
                    <a:pt x="726" y="21391"/>
                  </a:cubicBezTo>
                  <a:cubicBezTo>
                    <a:pt x="929" y="22022"/>
                    <a:pt x="1131" y="22653"/>
                    <a:pt x="1500" y="23236"/>
                  </a:cubicBezTo>
                  <a:cubicBezTo>
                    <a:pt x="1854" y="23787"/>
                    <a:pt x="2465" y="24043"/>
                    <a:pt x="3061" y="24043"/>
                  </a:cubicBezTo>
                  <a:cubicBezTo>
                    <a:pt x="3508" y="24043"/>
                    <a:pt x="3946" y="23899"/>
                    <a:pt x="4263" y="23629"/>
                  </a:cubicBezTo>
                  <a:cubicBezTo>
                    <a:pt x="4679" y="23260"/>
                    <a:pt x="5048" y="22855"/>
                    <a:pt x="5382" y="22415"/>
                  </a:cubicBezTo>
                  <a:cubicBezTo>
                    <a:pt x="6215" y="21307"/>
                    <a:pt x="6942" y="20117"/>
                    <a:pt x="7680" y="18950"/>
                  </a:cubicBezTo>
                  <a:cubicBezTo>
                    <a:pt x="8775" y="17176"/>
                    <a:pt x="9894" y="15402"/>
                    <a:pt x="11168" y="13759"/>
                  </a:cubicBezTo>
                  <a:cubicBezTo>
                    <a:pt x="13514" y="10723"/>
                    <a:pt x="15574" y="7508"/>
                    <a:pt x="17598" y="4258"/>
                  </a:cubicBezTo>
                  <a:cubicBezTo>
                    <a:pt x="18098" y="3472"/>
                    <a:pt x="18467" y="2614"/>
                    <a:pt x="18645" y="1698"/>
                  </a:cubicBezTo>
                  <a:cubicBezTo>
                    <a:pt x="18741" y="1186"/>
                    <a:pt x="18717" y="698"/>
                    <a:pt x="18372" y="269"/>
                  </a:cubicBezTo>
                  <a:cubicBezTo>
                    <a:pt x="18264" y="138"/>
                    <a:pt x="18157" y="55"/>
                    <a:pt x="17979" y="19"/>
                  </a:cubicBezTo>
                  <a:cubicBezTo>
                    <a:pt x="17911" y="5"/>
                    <a:pt x="17844" y="0"/>
                    <a:pt x="17777" y="0"/>
                  </a:cubicBezTo>
                  <a:close/>
                </a:path>
              </a:pathLst>
            </a:custGeom>
            <a:solidFill>
              <a:srgbClr val="1E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788;p37">
              <a:extLst>
                <a:ext uri="{FF2B5EF4-FFF2-40B4-BE49-F238E27FC236}">
                  <a16:creationId xmlns:a16="http://schemas.microsoft.com/office/drawing/2014/main" id="{D52BE405-00ED-6EC9-C71E-FBB988599576}"/>
                </a:ext>
              </a:extLst>
            </p:cNvPr>
            <p:cNvSpPr/>
            <p:nvPr/>
          </p:nvSpPr>
          <p:spPr>
            <a:xfrm>
              <a:off x="1084651" y="1363546"/>
              <a:ext cx="1048147" cy="1359847"/>
            </a:xfrm>
            <a:custGeom>
              <a:avLst/>
              <a:gdLst/>
              <a:ahLst/>
              <a:cxnLst/>
              <a:rect l="l" t="t" r="r" b="b"/>
              <a:pathLst>
                <a:path w="18182" h="23589" extrusionOk="0">
                  <a:moveTo>
                    <a:pt x="17093" y="0"/>
                  </a:moveTo>
                  <a:cubicBezTo>
                    <a:pt x="16873" y="0"/>
                    <a:pt x="16658" y="33"/>
                    <a:pt x="16443" y="42"/>
                  </a:cubicBezTo>
                  <a:cubicBezTo>
                    <a:pt x="15872" y="54"/>
                    <a:pt x="15312" y="78"/>
                    <a:pt x="14753" y="173"/>
                  </a:cubicBezTo>
                  <a:cubicBezTo>
                    <a:pt x="12741" y="506"/>
                    <a:pt x="10812" y="1090"/>
                    <a:pt x="8978" y="1995"/>
                  </a:cubicBezTo>
                  <a:cubicBezTo>
                    <a:pt x="7335" y="2804"/>
                    <a:pt x="5764" y="3757"/>
                    <a:pt x="4454" y="5055"/>
                  </a:cubicBezTo>
                  <a:cubicBezTo>
                    <a:pt x="2823" y="6650"/>
                    <a:pt x="1715" y="8591"/>
                    <a:pt x="930" y="10710"/>
                  </a:cubicBezTo>
                  <a:cubicBezTo>
                    <a:pt x="227" y="12615"/>
                    <a:pt x="49" y="14615"/>
                    <a:pt x="13" y="16342"/>
                  </a:cubicBezTo>
                  <a:cubicBezTo>
                    <a:pt x="1" y="18175"/>
                    <a:pt x="191" y="19413"/>
                    <a:pt x="656" y="20949"/>
                  </a:cubicBezTo>
                  <a:cubicBezTo>
                    <a:pt x="846" y="21592"/>
                    <a:pt x="1025" y="22235"/>
                    <a:pt x="1382" y="22807"/>
                  </a:cubicBezTo>
                  <a:cubicBezTo>
                    <a:pt x="1620" y="23176"/>
                    <a:pt x="1918" y="23450"/>
                    <a:pt x="2370" y="23545"/>
                  </a:cubicBezTo>
                  <a:cubicBezTo>
                    <a:pt x="2510" y="23574"/>
                    <a:pt x="2645" y="23588"/>
                    <a:pt x="2776" y="23588"/>
                  </a:cubicBezTo>
                  <a:cubicBezTo>
                    <a:pt x="3239" y="23588"/>
                    <a:pt x="3649" y="23409"/>
                    <a:pt x="4001" y="23057"/>
                  </a:cubicBezTo>
                  <a:cubicBezTo>
                    <a:pt x="4466" y="22604"/>
                    <a:pt x="4894" y="22116"/>
                    <a:pt x="5240" y="21569"/>
                  </a:cubicBezTo>
                  <a:cubicBezTo>
                    <a:pt x="6168" y="20080"/>
                    <a:pt x="7133" y="18616"/>
                    <a:pt x="8061" y="17116"/>
                  </a:cubicBezTo>
                  <a:cubicBezTo>
                    <a:pt x="9204" y="15294"/>
                    <a:pt x="10478" y="13556"/>
                    <a:pt x="11788" y="11841"/>
                  </a:cubicBezTo>
                  <a:cubicBezTo>
                    <a:pt x="13503" y="9603"/>
                    <a:pt x="15027" y="7222"/>
                    <a:pt x="16539" y="4840"/>
                  </a:cubicBezTo>
                  <a:cubicBezTo>
                    <a:pt x="17134" y="3912"/>
                    <a:pt x="17694" y="2971"/>
                    <a:pt x="18003" y="1888"/>
                  </a:cubicBezTo>
                  <a:cubicBezTo>
                    <a:pt x="18110" y="1483"/>
                    <a:pt x="18182" y="1066"/>
                    <a:pt x="18075" y="649"/>
                  </a:cubicBezTo>
                  <a:cubicBezTo>
                    <a:pt x="17979" y="256"/>
                    <a:pt x="17741" y="78"/>
                    <a:pt x="17348" y="18"/>
                  </a:cubicBezTo>
                  <a:cubicBezTo>
                    <a:pt x="17262" y="5"/>
                    <a:pt x="17177" y="0"/>
                    <a:pt x="17093" y="0"/>
                  </a:cubicBezTo>
                  <a:close/>
                </a:path>
              </a:pathLst>
            </a:custGeom>
            <a:solidFill>
              <a:srgbClr val="E071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789;p37">
              <a:extLst>
                <a:ext uri="{FF2B5EF4-FFF2-40B4-BE49-F238E27FC236}">
                  <a16:creationId xmlns:a16="http://schemas.microsoft.com/office/drawing/2014/main" id="{EE0349FF-7334-E3BE-7480-2AAF496D8EDB}"/>
                </a:ext>
              </a:extLst>
            </p:cNvPr>
            <p:cNvSpPr/>
            <p:nvPr/>
          </p:nvSpPr>
          <p:spPr>
            <a:xfrm>
              <a:off x="1211648" y="2809514"/>
              <a:ext cx="1298683" cy="538024"/>
            </a:xfrm>
            <a:custGeom>
              <a:avLst/>
              <a:gdLst/>
              <a:ahLst/>
              <a:cxnLst/>
              <a:rect l="l" t="t" r="r" b="b"/>
              <a:pathLst>
                <a:path w="22528" h="9333" extrusionOk="0">
                  <a:moveTo>
                    <a:pt x="1358" y="1"/>
                  </a:moveTo>
                  <a:cubicBezTo>
                    <a:pt x="1106" y="1"/>
                    <a:pt x="855" y="41"/>
                    <a:pt x="608" y="153"/>
                  </a:cubicBezTo>
                  <a:cubicBezTo>
                    <a:pt x="191" y="343"/>
                    <a:pt x="1" y="700"/>
                    <a:pt x="84" y="1165"/>
                  </a:cubicBezTo>
                  <a:cubicBezTo>
                    <a:pt x="120" y="1367"/>
                    <a:pt x="191" y="1546"/>
                    <a:pt x="274" y="1736"/>
                  </a:cubicBezTo>
                  <a:cubicBezTo>
                    <a:pt x="548" y="2296"/>
                    <a:pt x="929" y="2796"/>
                    <a:pt x="1370" y="3248"/>
                  </a:cubicBezTo>
                  <a:cubicBezTo>
                    <a:pt x="2977" y="4879"/>
                    <a:pt x="4739" y="6284"/>
                    <a:pt x="6787" y="7332"/>
                  </a:cubicBezTo>
                  <a:cubicBezTo>
                    <a:pt x="6870" y="7380"/>
                    <a:pt x="6954" y="7415"/>
                    <a:pt x="6978" y="7523"/>
                  </a:cubicBezTo>
                  <a:cubicBezTo>
                    <a:pt x="7049" y="7868"/>
                    <a:pt x="7144" y="8201"/>
                    <a:pt x="7073" y="8558"/>
                  </a:cubicBezTo>
                  <a:cubicBezTo>
                    <a:pt x="7049" y="8689"/>
                    <a:pt x="7061" y="8844"/>
                    <a:pt x="7085" y="8987"/>
                  </a:cubicBezTo>
                  <a:cubicBezTo>
                    <a:pt x="7131" y="9219"/>
                    <a:pt x="7141" y="9270"/>
                    <a:pt x="7290" y="9270"/>
                  </a:cubicBezTo>
                  <a:cubicBezTo>
                    <a:pt x="7332" y="9270"/>
                    <a:pt x="7386" y="9266"/>
                    <a:pt x="7454" y="9261"/>
                  </a:cubicBezTo>
                  <a:lnTo>
                    <a:pt x="7692" y="9261"/>
                  </a:lnTo>
                  <a:cubicBezTo>
                    <a:pt x="7831" y="9259"/>
                    <a:pt x="7971" y="9258"/>
                    <a:pt x="8110" y="9258"/>
                  </a:cubicBezTo>
                  <a:cubicBezTo>
                    <a:pt x="9281" y="9258"/>
                    <a:pt x="10446" y="9327"/>
                    <a:pt x="11610" y="9327"/>
                  </a:cubicBezTo>
                  <a:cubicBezTo>
                    <a:pt x="11808" y="9327"/>
                    <a:pt x="12006" y="9325"/>
                    <a:pt x="12204" y="9320"/>
                  </a:cubicBezTo>
                  <a:cubicBezTo>
                    <a:pt x="13074" y="9297"/>
                    <a:pt x="13955" y="9332"/>
                    <a:pt x="14824" y="9273"/>
                  </a:cubicBezTo>
                  <a:cubicBezTo>
                    <a:pt x="15201" y="9249"/>
                    <a:pt x="15578" y="9242"/>
                    <a:pt x="15955" y="9242"/>
                  </a:cubicBezTo>
                  <a:cubicBezTo>
                    <a:pt x="16395" y="9242"/>
                    <a:pt x="16835" y="9251"/>
                    <a:pt x="17275" y="9251"/>
                  </a:cubicBezTo>
                  <a:cubicBezTo>
                    <a:pt x="17387" y="9251"/>
                    <a:pt x="17498" y="9250"/>
                    <a:pt x="17610" y="9249"/>
                  </a:cubicBezTo>
                  <a:cubicBezTo>
                    <a:pt x="18908" y="9225"/>
                    <a:pt x="20182" y="9094"/>
                    <a:pt x="21456" y="8880"/>
                  </a:cubicBezTo>
                  <a:cubicBezTo>
                    <a:pt x="21563" y="8856"/>
                    <a:pt x="21634" y="8820"/>
                    <a:pt x="21706" y="8737"/>
                  </a:cubicBezTo>
                  <a:cubicBezTo>
                    <a:pt x="21896" y="8523"/>
                    <a:pt x="21908" y="8261"/>
                    <a:pt x="21932" y="7999"/>
                  </a:cubicBezTo>
                  <a:cubicBezTo>
                    <a:pt x="21991" y="7523"/>
                    <a:pt x="22015" y="7046"/>
                    <a:pt x="22396" y="6677"/>
                  </a:cubicBezTo>
                  <a:cubicBezTo>
                    <a:pt x="22432" y="6653"/>
                    <a:pt x="22444" y="6594"/>
                    <a:pt x="22468" y="6546"/>
                  </a:cubicBezTo>
                  <a:cubicBezTo>
                    <a:pt x="22527" y="6427"/>
                    <a:pt x="22503" y="6356"/>
                    <a:pt x="22361" y="6344"/>
                  </a:cubicBezTo>
                  <a:cubicBezTo>
                    <a:pt x="22170" y="6344"/>
                    <a:pt x="21991" y="6320"/>
                    <a:pt x="21813" y="6320"/>
                  </a:cubicBezTo>
                  <a:cubicBezTo>
                    <a:pt x="21348" y="6308"/>
                    <a:pt x="20884" y="6320"/>
                    <a:pt x="20420" y="6284"/>
                  </a:cubicBezTo>
                  <a:cubicBezTo>
                    <a:pt x="19372" y="6201"/>
                    <a:pt x="18348" y="6022"/>
                    <a:pt x="17324" y="5820"/>
                  </a:cubicBezTo>
                  <a:cubicBezTo>
                    <a:pt x="15824" y="5522"/>
                    <a:pt x="14324" y="5213"/>
                    <a:pt x="12871" y="4701"/>
                  </a:cubicBezTo>
                  <a:cubicBezTo>
                    <a:pt x="10180" y="3736"/>
                    <a:pt x="7621" y="2451"/>
                    <a:pt x="5037" y="1224"/>
                  </a:cubicBezTo>
                  <a:cubicBezTo>
                    <a:pt x="4073" y="772"/>
                    <a:pt x="3120" y="295"/>
                    <a:pt x="2060" y="81"/>
                  </a:cubicBezTo>
                  <a:cubicBezTo>
                    <a:pt x="1826" y="35"/>
                    <a:pt x="1591" y="1"/>
                    <a:pt x="1358" y="1"/>
                  </a:cubicBezTo>
                  <a:close/>
                </a:path>
              </a:pathLst>
            </a:custGeom>
            <a:solidFill>
              <a:srgbClr val="1E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790;p37">
              <a:extLst>
                <a:ext uri="{FF2B5EF4-FFF2-40B4-BE49-F238E27FC236}">
                  <a16:creationId xmlns:a16="http://schemas.microsoft.com/office/drawing/2014/main" id="{8CBF0C99-953F-0C80-B7DD-1485592D9C83}"/>
                </a:ext>
              </a:extLst>
            </p:cNvPr>
            <p:cNvSpPr/>
            <p:nvPr/>
          </p:nvSpPr>
          <p:spPr>
            <a:xfrm>
              <a:off x="1223293" y="2824272"/>
              <a:ext cx="1266400" cy="510296"/>
            </a:xfrm>
            <a:custGeom>
              <a:avLst/>
              <a:gdLst/>
              <a:ahLst/>
              <a:cxnLst/>
              <a:rect l="l" t="t" r="r" b="b"/>
              <a:pathLst>
                <a:path w="21968" h="8852" extrusionOk="0">
                  <a:moveTo>
                    <a:pt x="1100" y="0"/>
                  </a:moveTo>
                  <a:cubicBezTo>
                    <a:pt x="904" y="0"/>
                    <a:pt x="709" y="29"/>
                    <a:pt x="513" y="111"/>
                  </a:cubicBezTo>
                  <a:cubicBezTo>
                    <a:pt x="144" y="278"/>
                    <a:pt x="1" y="563"/>
                    <a:pt x="96" y="956"/>
                  </a:cubicBezTo>
                  <a:cubicBezTo>
                    <a:pt x="132" y="1147"/>
                    <a:pt x="215" y="1325"/>
                    <a:pt x="299" y="1504"/>
                  </a:cubicBezTo>
                  <a:cubicBezTo>
                    <a:pt x="572" y="2028"/>
                    <a:pt x="930" y="2480"/>
                    <a:pt x="1346" y="2885"/>
                  </a:cubicBezTo>
                  <a:cubicBezTo>
                    <a:pt x="2942" y="4492"/>
                    <a:pt x="4704" y="5885"/>
                    <a:pt x="6740" y="6886"/>
                  </a:cubicBezTo>
                  <a:cubicBezTo>
                    <a:pt x="6883" y="6945"/>
                    <a:pt x="6954" y="7040"/>
                    <a:pt x="6990" y="7183"/>
                  </a:cubicBezTo>
                  <a:cubicBezTo>
                    <a:pt x="7073" y="7517"/>
                    <a:pt x="7121" y="7850"/>
                    <a:pt x="7085" y="8195"/>
                  </a:cubicBezTo>
                  <a:cubicBezTo>
                    <a:pt x="7073" y="8386"/>
                    <a:pt x="7038" y="8588"/>
                    <a:pt x="7097" y="8791"/>
                  </a:cubicBezTo>
                  <a:cubicBezTo>
                    <a:pt x="7359" y="8791"/>
                    <a:pt x="7621" y="8785"/>
                    <a:pt x="7883" y="8785"/>
                  </a:cubicBezTo>
                  <a:cubicBezTo>
                    <a:pt x="8014" y="8785"/>
                    <a:pt x="8145" y="8787"/>
                    <a:pt x="8276" y="8791"/>
                  </a:cubicBezTo>
                  <a:cubicBezTo>
                    <a:pt x="9633" y="8814"/>
                    <a:pt x="10990" y="8850"/>
                    <a:pt x="12348" y="8850"/>
                  </a:cubicBezTo>
                  <a:cubicBezTo>
                    <a:pt x="12467" y="8851"/>
                    <a:pt x="12586" y="8851"/>
                    <a:pt x="12705" y="8851"/>
                  </a:cubicBezTo>
                  <a:cubicBezTo>
                    <a:pt x="14134" y="8851"/>
                    <a:pt x="15562" y="8791"/>
                    <a:pt x="16991" y="8791"/>
                  </a:cubicBezTo>
                  <a:cubicBezTo>
                    <a:pt x="18289" y="8791"/>
                    <a:pt x="19599" y="8695"/>
                    <a:pt x="20885" y="8433"/>
                  </a:cubicBezTo>
                  <a:cubicBezTo>
                    <a:pt x="21551" y="8291"/>
                    <a:pt x="21420" y="8433"/>
                    <a:pt x="21539" y="7790"/>
                  </a:cubicBezTo>
                  <a:cubicBezTo>
                    <a:pt x="21551" y="7695"/>
                    <a:pt x="21551" y="7600"/>
                    <a:pt x="21551" y="7505"/>
                  </a:cubicBezTo>
                  <a:cubicBezTo>
                    <a:pt x="21539" y="7064"/>
                    <a:pt x="21575" y="6647"/>
                    <a:pt x="21968" y="6350"/>
                  </a:cubicBezTo>
                  <a:cubicBezTo>
                    <a:pt x="21968" y="6338"/>
                    <a:pt x="21956" y="6314"/>
                    <a:pt x="21944" y="6302"/>
                  </a:cubicBezTo>
                  <a:lnTo>
                    <a:pt x="21599" y="6302"/>
                  </a:lnTo>
                  <a:cubicBezTo>
                    <a:pt x="21430" y="6306"/>
                    <a:pt x="21260" y="6308"/>
                    <a:pt x="21092" y="6308"/>
                  </a:cubicBezTo>
                  <a:cubicBezTo>
                    <a:pt x="20714" y="6308"/>
                    <a:pt x="20338" y="6296"/>
                    <a:pt x="19968" y="6255"/>
                  </a:cubicBezTo>
                  <a:cubicBezTo>
                    <a:pt x="18468" y="6088"/>
                    <a:pt x="16979" y="5850"/>
                    <a:pt x="15503" y="5504"/>
                  </a:cubicBezTo>
                  <a:cubicBezTo>
                    <a:pt x="14479" y="5254"/>
                    <a:pt x="13443" y="5040"/>
                    <a:pt x="12443" y="4671"/>
                  </a:cubicBezTo>
                  <a:cubicBezTo>
                    <a:pt x="9752" y="3683"/>
                    <a:pt x="7180" y="2421"/>
                    <a:pt x="4585" y="1182"/>
                  </a:cubicBezTo>
                  <a:cubicBezTo>
                    <a:pt x="3692" y="754"/>
                    <a:pt x="2787" y="313"/>
                    <a:pt x="1799" y="87"/>
                  </a:cubicBezTo>
                  <a:cubicBezTo>
                    <a:pt x="1566" y="42"/>
                    <a:pt x="1333" y="0"/>
                    <a:pt x="1100" y="0"/>
                  </a:cubicBezTo>
                  <a:close/>
                </a:path>
              </a:pathLst>
            </a:custGeom>
            <a:solidFill>
              <a:srgbClr val="AAC6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8" name="Google Shape;64;p19">
            <a:extLst>
              <a:ext uri="{FF2B5EF4-FFF2-40B4-BE49-F238E27FC236}">
                <a16:creationId xmlns:a16="http://schemas.microsoft.com/office/drawing/2014/main" id="{EDDD382E-BCE7-1CD0-4153-CB841A57B0F2}"/>
              </a:ext>
            </a:extLst>
          </p:cNvPr>
          <p:cNvSpPr txBox="1">
            <a:spLocks/>
          </p:cNvSpPr>
          <p:nvPr/>
        </p:nvSpPr>
        <p:spPr>
          <a:xfrm>
            <a:off x="4320371" y="5752351"/>
            <a:ext cx="3300900" cy="102441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Medium"/>
              <a:buNone/>
              <a:defRPr sz="2800" b="0" i="0" u="none" strike="noStrike" cap="none">
                <a:solidFill>
                  <a:schemeClr val="dk1"/>
                </a:solidFill>
                <a:latin typeface="Fira Sans Extra Condensed Medium"/>
                <a:ea typeface="Fira Sans Extra Condensed Medium"/>
                <a:cs typeface="Fira Sans Extra Condensed Medium"/>
                <a:sym typeface="Fira Sans Extra Condensed Medium"/>
              </a:defRPr>
            </a:lvl1pPr>
            <a:lvl2pPr marR="0" lvl="1"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9pPr>
          </a:lstStyle>
          <a:p>
            <a:pPr algn="r"/>
            <a:r>
              <a:rPr lang="vi-VN" sz="6600" dirty="0">
                <a:latin typeface="#9Slide07 Cadena" panose="02000503000000020004" pitchFamily="2" charset="0"/>
              </a:rPr>
              <a:t>BÀI TẬP</a:t>
            </a:r>
            <a:endParaRPr lang="en-US" sz="6600" dirty="0">
              <a:latin typeface="#9Slide07 Cadena" panose="02000503000000020004" pitchFamily="2" charset="0"/>
            </a:endParaRPr>
          </a:p>
        </p:txBody>
      </p:sp>
      <p:grpSp>
        <p:nvGrpSpPr>
          <p:cNvPr id="169" name="Google Shape;1089;p26">
            <a:extLst>
              <a:ext uri="{FF2B5EF4-FFF2-40B4-BE49-F238E27FC236}">
                <a16:creationId xmlns:a16="http://schemas.microsoft.com/office/drawing/2014/main" id="{58510969-EF49-D0AC-C5CD-94DB629DC822}"/>
              </a:ext>
            </a:extLst>
          </p:cNvPr>
          <p:cNvGrpSpPr/>
          <p:nvPr/>
        </p:nvGrpSpPr>
        <p:grpSpPr>
          <a:xfrm rot="10800000">
            <a:off x="7945859" y="-3042406"/>
            <a:ext cx="610401" cy="986041"/>
            <a:chOff x="7772440" y="1784767"/>
            <a:chExt cx="913200" cy="1475181"/>
          </a:xfrm>
        </p:grpSpPr>
        <p:sp>
          <p:nvSpPr>
            <p:cNvPr id="170" name="Google Shape;1090;p26">
              <a:extLst>
                <a:ext uri="{FF2B5EF4-FFF2-40B4-BE49-F238E27FC236}">
                  <a16:creationId xmlns:a16="http://schemas.microsoft.com/office/drawing/2014/main" id="{0163B98E-0EF8-A0F5-9AB3-20929B1E686A}"/>
                </a:ext>
              </a:extLst>
            </p:cNvPr>
            <p:cNvSpPr/>
            <p:nvPr/>
          </p:nvSpPr>
          <p:spPr>
            <a:xfrm>
              <a:off x="7864559" y="2528349"/>
              <a:ext cx="724967" cy="241682"/>
            </a:xfrm>
            <a:custGeom>
              <a:avLst/>
              <a:gdLst/>
              <a:ahLst/>
              <a:cxnLst/>
              <a:rect l="l" t="t" r="r" b="b"/>
              <a:pathLst>
                <a:path w="9074" h="3025" extrusionOk="0">
                  <a:moveTo>
                    <a:pt x="0" y="0"/>
                  </a:moveTo>
                  <a:lnTo>
                    <a:pt x="0" y="0"/>
                  </a:lnTo>
                  <a:cubicBezTo>
                    <a:pt x="84" y="167"/>
                    <a:pt x="151" y="335"/>
                    <a:pt x="234" y="485"/>
                  </a:cubicBezTo>
                  <a:cubicBezTo>
                    <a:pt x="568" y="1086"/>
                    <a:pt x="886" y="1721"/>
                    <a:pt x="1370" y="2223"/>
                  </a:cubicBezTo>
                  <a:cubicBezTo>
                    <a:pt x="1888" y="2774"/>
                    <a:pt x="1922" y="3025"/>
                    <a:pt x="2740" y="3025"/>
                  </a:cubicBezTo>
                  <a:lnTo>
                    <a:pt x="6032" y="2774"/>
                  </a:lnTo>
                  <a:cubicBezTo>
                    <a:pt x="6517" y="2741"/>
                    <a:pt x="7502" y="2841"/>
                    <a:pt x="7803" y="2406"/>
                  </a:cubicBezTo>
                  <a:cubicBezTo>
                    <a:pt x="8238" y="1788"/>
                    <a:pt x="8639" y="1137"/>
                    <a:pt x="8923" y="452"/>
                  </a:cubicBezTo>
                  <a:cubicBezTo>
                    <a:pt x="8973" y="318"/>
                    <a:pt x="9023" y="201"/>
                    <a:pt x="9073" y="67"/>
                  </a:cubicBezTo>
                  <a:lnTo>
                    <a:pt x="9073" y="67"/>
                  </a:lnTo>
                  <a:cubicBezTo>
                    <a:pt x="8478" y="77"/>
                    <a:pt x="7883" y="81"/>
                    <a:pt x="7288" y="81"/>
                  </a:cubicBezTo>
                  <a:cubicBezTo>
                    <a:pt x="4859" y="81"/>
                    <a:pt x="2429" y="14"/>
                    <a:pt x="0" y="0"/>
                  </a:cubicBez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091;p26">
              <a:extLst>
                <a:ext uri="{FF2B5EF4-FFF2-40B4-BE49-F238E27FC236}">
                  <a16:creationId xmlns:a16="http://schemas.microsoft.com/office/drawing/2014/main" id="{7F9B26FD-31CB-C268-3481-CF8B007E7D9D}"/>
                </a:ext>
              </a:extLst>
            </p:cNvPr>
            <p:cNvSpPr/>
            <p:nvPr/>
          </p:nvSpPr>
          <p:spPr>
            <a:xfrm>
              <a:off x="7772440" y="1784767"/>
              <a:ext cx="913200" cy="1475181"/>
            </a:xfrm>
            <a:custGeom>
              <a:avLst/>
              <a:gdLst/>
              <a:ahLst/>
              <a:cxnLst/>
              <a:rect l="l" t="t" r="r" b="b"/>
              <a:pathLst>
                <a:path w="11430" h="18464" extrusionOk="0">
                  <a:moveTo>
                    <a:pt x="9775" y="13518"/>
                  </a:moveTo>
                  <a:cubicBezTo>
                    <a:pt x="9875" y="13802"/>
                    <a:pt x="9892" y="14103"/>
                    <a:pt x="9775" y="14370"/>
                  </a:cubicBezTo>
                  <a:cubicBezTo>
                    <a:pt x="9608" y="14754"/>
                    <a:pt x="9725" y="14754"/>
                    <a:pt x="9758" y="15172"/>
                  </a:cubicBezTo>
                  <a:cubicBezTo>
                    <a:pt x="9825" y="16108"/>
                    <a:pt x="8689" y="15840"/>
                    <a:pt x="8438" y="16509"/>
                  </a:cubicBezTo>
                  <a:cubicBezTo>
                    <a:pt x="7870" y="18046"/>
                    <a:pt x="5848" y="18464"/>
                    <a:pt x="4378" y="17896"/>
                  </a:cubicBezTo>
                  <a:cubicBezTo>
                    <a:pt x="3693" y="17628"/>
                    <a:pt x="3526" y="17127"/>
                    <a:pt x="3292" y="16475"/>
                  </a:cubicBezTo>
                  <a:cubicBezTo>
                    <a:pt x="2690" y="16292"/>
                    <a:pt x="2122" y="16058"/>
                    <a:pt x="2139" y="15306"/>
                  </a:cubicBezTo>
                  <a:cubicBezTo>
                    <a:pt x="2139" y="14988"/>
                    <a:pt x="2373" y="14888"/>
                    <a:pt x="2206" y="14571"/>
                  </a:cubicBezTo>
                  <a:cubicBezTo>
                    <a:pt x="2056" y="14287"/>
                    <a:pt x="1855" y="14036"/>
                    <a:pt x="2122" y="13735"/>
                  </a:cubicBezTo>
                  <a:cubicBezTo>
                    <a:pt x="1721" y="13050"/>
                    <a:pt x="1705" y="12549"/>
                    <a:pt x="2557" y="12348"/>
                  </a:cubicBezTo>
                  <a:cubicBezTo>
                    <a:pt x="1855" y="11145"/>
                    <a:pt x="1020" y="10126"/>
                    <a:pt x="535" y="8789"/>
                  </a:cubicBezTo>
                  <a:cubicBezTo>
                    <a:pt x="0" y="7269"/>
                    <a:pt x="17" y="5565"/>
                    <a:pt x="485" y="4027"/>
                  </a:cubicBezTo>
                  <a:cubicBezTo>
                    <a:pt x="1354" y="1103"/>
                    <a:pt x="5581" y="1"/>
                    <a:pt x="8171" y="652"/>
                  </a:cubicBezTo>
                  <a:cubicBezTo>
                    <a:pt x="9407" y="970"/>
                    <a:pt x="10360" y="1822"/>
                    <a:pt x="10928" y="2941"/>
                  </a:cubicBezTo>
                  <a:cubicBezTo>
                    <a:pt x="11229" y="3526"/>
                    <a:pt x="11429" y="4144"/>
                    <a:pt x="11412" y="4813"/>
                  </a:cubicBezTo>
                  <a:cubicBezTo>
                    <a:pt x="11396" y="5481"/>
                    <a:pt x="11429" y="6417"/>
                    <a:pt x="11245" y="7052"/>
                  </a:cubicBezTo>
                  <a:cubicBezTo>
                    <a:pt x="10811" y="8589"/>
                    <a:pt x="10393" y="9959"/>
                    <a:pt x="9658" y="11379"/>
                  </a:cubicBezTo>
                  <a:cubicBezTo>
                    <a:pt x="9257" y="12181"/>
                    <a:pt x="9441" y="11847"/>
                    <a:pt x="9925" y="12315"/>
                  </a:cubicBezTo>
                  <a:cubicBezTo>
                    <a:pt x="10343" y="12733"/>
                    <a:pt x="9959" y="13150"/>
                    <a:pt x="9775" y="13518"/>
                  </a:cubicBezTo>
                  <a:cubicBezTo>
                    <a:pt x="9909" y="13919"/>
                    <a:pt x="9775" y="13518"/>
                    <a:pt x="9775" y="13518"/>
                  </a:cubicBezTo>
                  <a:close/>
                  <a:moveTo>
                    <a:pt x="7185" y="12098"/>
                  </a:moveTo>
                  <a:cubicBezTo>
                    <a:pt x="7670" y="12048"/>
                    <a:pt x="8655" y="12148"/>
                    <a:pt x="8973" y="11713"/>
                  </a:cubicBezTo>
                  <a:cubicBezTo>
                    <a:pt x="9391" y="11095"/>
                    <a:pt x="9792" y="10460"/>
                    <a:pt x="10076" y="9759"/>
                  </a:cubicBezTo>
                  <a:cubicBezTo>
                    <a:pt x="10660" y="8338"/>
                    <a:pt x="11011" y="6784"/>
                    <a:pt x="11045" y="5264"/>
                  </a:cubicBezTo>
                  <a:cubicBezTo>
                    <a:pt x="11112" y="2474"/>
                    <a:pt x="8756" y="619"/>
                    <a:pt x="6049" y="920"/>
                  </a:cubicBezTo>
                  <a:cubicBezTo>
                    <a:pt x="4712" y="1053"/>
                    <a:pt x="3392" y="1471"/>
                    <a:pt x="2356" y="2340"/>
                  </a:cubicBezTo>
                  <a:cubicBezTo>
                    <a:pt x="1203" y="3292"/>
                    <a:pt x="736" y="4228"/>
                    <a:pt x="568" y="5732"/>
                  </a:cubicBezTo>
                  <a:cubicBezTo>
                    <a:pt x="418" y="7119"/>
                    <a:pt x="736" y="8555"/>
                    <a:pt x="1387" y="9792"/>
                  </a:cubicBezTo>
                  <a:cubicBezTo>
                    <a:pt x="1721" y="10410"/>
                    <a:pt x="2039" y="11028"/>
                    <a:pt x="2523" y="11530"/>
                  </a:cubicBezTo>
                  <a:cubicBezTo>
                    <a:pt x="3041" y="12081"/>
                    <a:pt x="3075" y="12348"/>
                    <a:pt x="3893" y="12348"/>
                  </a:cubicBezTo>
                  <a:moveTo>
                    <a:pt x="3810" y="12733"/>
                  </a:moveTo>
                  <a:cubicBezTo>
                    <a:pt x="3492" y="12749"/>
                    <a:pt x="1354" y="12950"/>
                    <a:pt x="2624" y="13485"/>
                  </a:cubicBezTo>
                  <a:cubicBezTo>
                    <a:pt x="3576" y="13869"/>
                    <a:pt x="5213" y="13585"/>
                    <a:pt x="6216" y="13551"/>
                  </a:cubicBezTo>
                  <a:cubicBezTo>
                    <a:pt x="6717" y="13518"/>
                    <a:pt x="9357" y="13635"/>
                    <a:pt x="9541" y="13050"/>
                  </a:cubicBezTo>
                  <a:cubicBezTo>
                    <a:pt x="9875" y="12014"/>
                    <a:pt x="7202" y="12499"/>
                    <a:pt x="6817" y="12549"/>
                  </a:cubicBezTo>
                  <a:moveTo>
                    <a:pt x="6751" y="16058"/>
                  </a:moveTo>
                  <a:cubicBezTo>
                    <a:pt x="7118" y="16108"/>
                    <a:pt x="10126" y="15490"/>
                    <a:pt x="9190" y="14921"/>
                  </a:cubicBezTo>
                  <a:cubicBezTo>
                    <a:pt x="8839" y="14704"/>
                    <a:pt x="7553" y="15055"/>
                    <a:pt x="7135" y="15089"/>
                  </a:cubicBezTo>
                  <a:cubicBezTo>
                    <a:pt x="6333" y="15139"/>
                    <a:pt x="5514" y="15205"/>
                    <a:pt x="4712" y="15256"/>
                  </a:cubicBezTo>
                  <a:cubicBezTo>
                    <a:pt x="4161" y="15289"/>
                    <a:pt x="3593" y="15322"/>
                    <a:pt x="3058" y="15139"/>
                  </a:cubicBezTo>
                  <a:cubicBezTo>
                    <a:pt x="2323" y="14888"/>
                    <a:pt x="2406" y="15857"/>
                    <a:pt x="2958" y="16007"/>
                  </a:cubicBezTo>
                  <a:cubicBezTo>
                    <a:pt x="4144" y="16358"/>
                    <a:pt x="5548" y="16091"/>
                    <a:pt x="6751" y="16058"/>
                  </a:cubicBezTo>
                  <a:cubicBezTo>
                    <a:pt x="7302" y="16124"/>
                    <a:pt x="6751" y="16058"/>
                    <a:pt x="6751" y="16058"/>
                  </a:cubicBezTo>
                  <a:close/>
                  <a:moveTo>
                    <a:pt x="6316" y="14788"/>
                  </a:moveTo>
                  <a:cubicBezTo>
                    <a:pt x="6851" y="14738"/>
                    <a:pt x="9207" y="14754"/>
                    <a:pt x="9374" y="14069"/>
                  </a:cubicBezTo>
                  <a:cubicBezTo>
                    <a:pt x="9508" y="13451"/>
                    <a:pt x="6701" y="13852"/>
                    <a:pt x="6233" y="13886"/>
                  </a:cubicBezTo>
                  <a:cubicBezTo>
                    <a:pt x="5782" y="13919"/>
                    <a:pt x="2457" y="13819"/>
                    <a:pt x="2406" y="14053"/>
                  </a:cubicBezTo>
                  <a:cubicBezTo>
                    <a:pt x="2189" y="15222"/>
                    <a:pt x="4896" y="14804"/>
                    <a:pt x="5397" y="14771"/>
                  </a:cubicBezTo>
                  <a:moveTo>
                    <a:pt x="3827" y="16525"/>
                  </a:moveTo>
                  <a:cubicBezTo>
                    <a:pt x="4228" y="18129"/>
                    <a:pt x="8087" y="18063"/>
                    <a:pt x="7970" y="16392"/>
                  </a:cubicBezTo>
                  <a:cubicBezTo>
                    <a:pt x="6584" y="16425"/>
                    <a:pt x="5213" y="16475"/>
                    <a:pt x="3827" y="16525"/>
                  </a:cubicBezTo>
                  <a:cubicBezTo>
                    <a:pt x="3827" y="16525"/>
                    <a:pt x="5247" y="16475"/>
                    <a:pt x="3827" y="1652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092;p26">
              <a:extLst>
                <a:ext uri="{FF2B5EF4-FFF2-40B4-BE49-F238E27FC236}">
                  <a16:creationId xmlns:a16="http://schemas.microsoft.com/office/drawing/2014/main" id="{481FEB63-EC9B-675C-3D3E-FF789B96BF51}"/>
                </a:ext>
              </a:extLst>
            </p:cNvPr>
            <p:cNvSpPr/>
            <p:nvPr/>
          </p:nvSpPr>
          <p:spPr>
            <a:xfrm>
              <a:off x="7929913" y="2167624"/>
              <a:ext cx="631570" cy="507653"/>
            </a:xfrm>
            <a:custGeom>
              <a:avLst/>
              <a:gdLst/>
              <a:ahLst/>
              <a:cxnLst/>
              <a:rect l="l" t="t" r="r" b="b"/>
              <a:pathLst>
                <a:path w="7905" h="6354" extrusionOk="0">
                  <a:moveTo>
                    <a:pt x="5281" y="1391"/>
                  </a:moveTo>
                  <a:cubicBezTo>
                    <a:pt x="5381" y="1725"/>
                    <a:pt x="5398" y="2176"/>
                    <a:pt x="5264" y="2410"/>
                  </a:cubicBezTo>
                  <a:cubicBezTo>
                    <a:pt x="5231" y="2460"/>
                    <a:pt x="5197" y="2494"/>
                    <a:pt x="5181" y="2510"/>
                  </a:cubicBezTo>
                  <a:cubicBezTo>
                    <a:pt x="5131" y="2460"/>
                    <a:pt x="5064" y="2310"/>
                    <a:pt x="5064" y="2109"/>
                  </a:cubicBezTo>
                  <a:cubicBezTo>
                    <a:pt x="5064" y="1842"/>
                    <a:pt x="5147" y="1591"/>
                    <a:pt x="5281" y="1391"/>
                  </a:cubicBezTo>
                  <a:close/>
                  <a:moveTo>
                    <a:pt x="2825" y="1408"/>
                  </a:moveTo>
                  <a:cubicBezTo>
                    <a:pt x="3009" y="1675"/>
                    <a:pt x="3159" y="1959"/>
                    <a:pt x="3159" y="2193"/>
                  </a:cubicBezTo>
                  <a:cubicBezTo>
                    <a:pt x="3159" y="2360"/>
                    <a:pt x="3109" y="2444"/>
                    <a:pt x="2942" y="2510"/>
                  </a:cubicBezTo>
                  <a:cubicBezTo>
                    <a:pt x="2931" y="2510"/>
                    <a:pt x="2897" y="2518"/>
                    <a:pt x="2871" y="2518"/>
                  </a:cubicBezTo>
                  <a:cubicBezTo>
                    <a:pt x="2858" y="2518"/>
                    <a:pt x="2847" y="2516"/>
                    <a:pt x="2841" y="2510"/>
                  </a:cubicBezTo>
                  <a:cubicBezTo>
                    <a:pt x="2741" y="2427"/>
                    <a:pt x="2708" y="2009"/>
                    <a:pt x="2775" y="1625"/>
                  </a:cubicBezTo>
                  <a:cubicBezTo>
                    <a:pt x="2791" y="1558"/>
                    <a:pt x="2808" y="1474"/>
                    <a:pt x="2825" y="1408"/>
                  </a:cubicBezTo>
                  <a:close/>
                  <a:moveTo>
                    <a:pt x="1563" y="1"/>
                  </a:moveTo>
                  <a:cubicBezTo>
                    <a:pt x="1206" y="1"/>
                    <a:pt x="944" y="132"/>
                    <a:pt x="770" y="271"/>
                  </a:cubicBezTo>
                  <a:cubicBezTo>
                    <a:pt x="168" y="739"/>
                    <a:pt x="1" y="1642"/>
                    <a:pt x="51" y="2293"/>
                  </a:cubicBezTo>
                  <a:cubicBezTo>
                    <a:pt x="118" y="3229"/>
                    <a:pt x="402" y="4215"/>
                    <a:pt x="853" y="5017"/>
                  </a:cubicBezTo>
                  <a:cubicBezTo>
                    <a:pt x="1037" y="5368"/>
                    <a:pt x="1271" y="5618"/>
                    <a:pt x="1488" y="5852"/>
                  </a:cubicBezTo>
                  <a:cubicBezTo>
                    <a:pt x="1605" y="5969"/>
                    <a:pt x="1739" y="6103"/>
                    <a:pt x="1856" y="6253"/>
                  </a:cubicBezTo>
                  <a:cubicBezTo>
                    <a:pt x="1906" y="6320"/>
                    <a:pt x="1973" y="6353"/>
                    <a:pt x="2056" y="6353"/>
                  </a:cubicBezTo>
                  <a:cubicBezTo>
                    <a:pt x="2106" y="6353"/>
                    <a:pt x="2156" y="6337"/>
                    <a:pt x="2207" y="6303"/>
                  </a:cubicBezTo>
                  <a:cubicBezTo>
                    <a:pt x="2323" y="6220"/>
                    <a:pt x="2340" y="6053"/>
                    <a:pt x="2257" y="5952"/>
                  </a:cubicBezTo>
                  <a:cubicBezTo>
                    <a:pt x="2123" y="5785"/>
                    <a:pt x="1989" y="5635"/>
                    <a:pt x="1856" y="5501"/>
                  </a:cubicBezTo>
                  <a:cubicBezTo>
                    <a:pt x="1638" y="5284"/>
                    <a:pt x="1455" y="5083"/>
                    <a:pt x="1304" y="4783"/>
                  </a:cubicBezTo>
                  <a:cubicBezTo>
                    <a:pt x="870" y="4031"/>
                    <a:pt x="603" y="3129"/>
                    <a:pt x="552" y="2260"/>
                  </a:cubicBezTo>
                  <a:cubicBezTo>
                    <a:pt x="519" y="1725"/>
                    <a:pt x="669" y="990"/>
                    <a:pt x="1087" y="672"/>
                  </a:cubicBezTo>
                  <a:cubicBezTo>
                    <a:pt x="1220" y="560"/>
                    <a:pt x="1384" y="504"/>
                    <a:pt x="1571" y="504"/>
                  </a:cubicBezTo>
                  <a:cubicBezTo>
                    <a:pt x="1691" y="504"/>
                    <a:pt x="1819" y="527"/>
                    <a:pt x="1956" y="572"/>
                  </a:cubicBezTo>
                  <a:cubicBezTo>
                    <a:pt x="2056" y="606"/>
                    <a:pt x="2257" y="756"/>
                    <a:pt x="2474" y="990"/>
                  </a:cubicBezTo>
                  <a:cubicBezTo>
                    <a:pt x="2374" y="1140"/>
                    <a:pt x="2307" y="1341"/>
                    <a:pt x="2273" y="1541"/>
                  </a:cubicBezTo>
                  <a:cubicBezTo>
                    <a:pt x="2240" y="1775"/>
                    <a:pt x="2140" y="2577"/>
                    <a:pt x="2507" y="2895"/>
                  </a:cubicBezTo>
                  <a:cubicBezTo>
                    <a:pt x="2587" y="2963"/>
                    <a:pt x="2698" y="3023"/>
                    <a:pt x="2855" y="3023"/>
                  </a:cubicBezTo>
                  <a:cubicBezTo>
                    <a:pt x="2929" y="3023"/>
                    <a:pt x="3013" y="3010"/>
                    <a:pt x="3109" y="2978"/>
                  </a:cubicBezTo>
                  <a:cubicBezTo>
                    <a:pt x="3476" y="2845"/>
                    <a:pt x="3677" y="2560"/>
                    <a:pt x="3660" y="2193"/>
                  </a:cubicBezTo>
                  <a:cubicBezTo>
                    <a:pt x="3643" y="1809"/>
                    <a:pt x="3410" y="1357"/>
                    <a:pt x="3126" y="973"/>
                  </a:cubicBezTo>
                  <a:cubicBezTo>
                    <a:pt x="3226" y="890"/>
                    <a:pt x="3359" y="806"/>
                    <a:pt x="3527" y="756"/>
                  </a:cubicBezTo>
                  <a:cubicBezTo>
                    <a:pt x="3718" y="678"/>
                    <a:pt x="3936" y="630"/>
                    <a:pt x="4155" y="630"/>
                  </a:cubicBezTo>
                  <a:cubicBezTo>
                    <a:pt x="4452" y="630"/>
                    <a:pt x="4749" y="718"/>
                    <a:pt x="4980" y="940"/>
                  </a:cubicBezTo>
                  <a:cubicBezTo>
                    <a:pt x="4713" y="1257"/>
                    <a:pt x="4562" y="1675"/>
                    <a:pt x="4562" y="2126"/>
                  </a:cubicBezTo>
                  <a:cubicBezTo>
                    <a:pt x="4562" y="2494"/>
                    <a:pt x="4746" y="2928"/>
                    <a:pt x="5064" y="3012"/>
                  </a:cubicBezTo>
                  <a:cubicBezTo>
                    <a:pt x="5098" y="3019"/>
                    <a:pt x="5138" y="3025"/>
                    <a:pt x="5183" y="3025"/>
                  </a:cubicBezTo>
                  <a:cubicBezTo>
                    <a:pt x="5333" y="3025"/>
                    <a:pt x="5531" y="2958"/>
                    <a:pt x="5699" y="2661"/>
                  </a:cubicBezTo>
                  <a:cubicBezTo>
                    <a:pt x="5966" y="2210"/>
                    <a:pt x="5882" y="1458"/>
                    <a:pt x="5649" y="990"/>
                  </a:cubicBezTo>
                  <a:cubicBezTo>
                    <a:pt x="5682" y="973"/>
                    <a:pt x="5699" y="956"/>
                    <a:pt x="5732" y="956"/>
                  </a:cubicBezTo>
                  <a:cubicBezTo>
                    <a:pt x="6013" y="796"/>
                    <a:pt x="6289" y="713"/>
                    <a:pt x="6533" y="713"/>
                  </a:cubicBezTo>
                  <a:cubicBezTo>
                    <a:pt x="6694" y="713"/>
                    <a:pt x="6842" y="750"/>
                    <a:pt x="6968" y="823"/>
                  </a:cubicBezTo>
                  <a:cubicBezTo>
                    <a:pt x="7202" y="956"/>
                    <a:pt x="7353" y="1241"/>
                    <a:pt x="7369" y="1591"/>
                  </a:cubicBezTo>
                  <a:cubicBezTo>
                    <a:pt x="7386" y="2544"/>
                    <a:pt x="6835" y="3730"/>
                    <a:pt x="6350" y="4666"/>
                  </a:cubicBezTo>
                  <a:cubicBezTo>
                    <a:pt x="6166" y="5033"/>
                    <a:pt x="5933" y="5401"/>
                    <a:pt x="5632" y="5802"/>
                  </a:cubicBezTo>
                  <a:cubicBezTo>
                    <a:pt x="5532" y="5902"/>
                    <a:pt x="5565" y="6069"/>
                    <a:pt x="5682" y="6153"/>
                  </a:cubicBezTo>
                  <a:cubicBezTo>
                    <a:pt x="5721" y="6185"/>
                    <a:pt x="5770" y="6200"/>
                    <a:pt x="5821" y="6200"/>
                  </a:cubicBezTo>
                  <a:cubicBezTo>
                    <a:pt x="5900" y="6200"/>
                    <a:pt x="5982" y="6164"/>
                    <a:pt x="6033" y="6103"/>
                  </a:cubicBezTo>
                  <a:cubicBezTo>
                    <a:pt x="6350" y="5668"/>
                    <a:pt x="6584" y="5301"/>
                    <a:pt x="6801" y="4900"/>
                  </a:cubicBezTo>
                  <a:cubicBezTo>
                    <a:pt x="7353" y="3847"/>
                    <a:pt x="7904" y="2627"/>
                    <a:pt x="7871" y="1575"/>
                  </a:cubicBezTo>
                  <a:cubicBezTo>
                    <a:pt x="7854" y="1040"/>
                    <a:pt x="7603" y="606"/>
                    <a:pt x="7202" y="388"/>
                  </a:cubicBezTo>
                  <a:cubicBezTo>
                    <a:pt x="7003" y="275"/>
                    <a:pt x="6777" y="218"/>
                    <a:pt x="6533" y="218"/>
                  </a:cubicBezTo>
                  <a:cubicBezTo>
                    <a:pt x="6205" y="218"/>
                    <a:pt x="5846" y="321"/>
                    <a:pt x="5481" y="522"/>
                  </a:cubicBezTo>
                  <a:cubicBezTo>
                    <a:pt x="5448" y="539"/>
                    <a:pt x="5398" y="572"/>
                    <a:pt x="5364" y="589"/>
                  </a:cubicBezTo>
                  <a:cubicBezTo>
                    <a:pt x="5035" y="260"/>
                    <a:pt x="4604" y="127"/>
                    <a:pt x="4176" y="127"/>
                  </a:cubicBezTo>
                  <a:cubicBezTo>
                    <a:pt x="3887" y="127"/>
                    <a:pt x="3598" y="187"/>
                    <a:pt x="3343" y="288"/>
                  </a:cubicBezTo>
                  <a:cubicBezTo>
                    <a:pt x="3126" y="355"/>
                    <a:pt x="2942" y="472"/>
                    <a:pt x="2791" y="589"/>
                  </a:cubicBezTo>
                  <a:cubicBezTo>
                    <a:pt x="2541" y="338"/>
                    <a:pt x="2273" y="138"/>
                    <a:pt x="2090" y="88"/>
                  </a:cubicBezTo>
                  <a:cubicBezTo>
                    <a:pt x="1896" y="26"/>
                    <a:pt x="1720" y="1"/>
                    <a:pt x="15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 name="Google Shape;1093;p26">
            <a:extLst>
              <a:ext uri="{FF2B5EF4-FFF2-40B4-BE49-F238E27FC236}">
                <a16:creationId xmlns:a16="http://schemas.microsoft.com/office/drawing/2014/main" id="{8BB1E2EF-1A7A-2CD9-20AE-D9B5C773933F}"/>
              </a:ext>
            </a:extLst>
          </p:cNvPr>
          <p:cNvGrpSpPr/>
          <p:nvPr/>
        </p:nvGrpSpPr>
        <p:grpSpPr>
          <a:xfrm rot="10800000">
            <a:off x="4624806" y="-1631272"/>
            <a:ext cx="610401" cy="986949"/>
            <a:chOff x="4114817" y="1723334"/>
            <a:chExt cx="913200" cy="1476539"/>
          </a:xfrm>
        </p:grpSpPr>
        <p:sp>
          <p:nvSpPr>
            <p:cNvPr id="174" name="Google Shape;1094;p26">
              <a:extLst>
                <a:ext uri="{FF2B5EF4-FFF2-40B4-BE49-F238E27FC236}">
                  <a16:creationId xmlns:a16="http://schemas.microsoft.com/office/drawing/2014/main" id="{15B262DA-B92C-573A-57AD-0549C3F1258F}"/>
                </a:ext>
              </a:extLst>
            </p:cNvPr>
            <p:cNvSpPr/>
            <p:nvPr/>
          </p:nvSpPr>
          <p:spPr>
            <a:xfrm>
              <a:off x="4166908" y="2333411"/>
              <a:ext cx="802385" cy="376545"/>
            </a:xfrm>
            <a:custGeom>
              <a:avLst/>
              <a:gdLst/>
              <a:ahLst/>
              <a:cxnLst/>
              <a:rect l="l" t="t" r="r" b="b"/>
              <a:pathLst>
                <a:path w="10043" h="4713" extrusionOk="0">
                  <a:moveTo>
                    <a:pt x="0" y="1"/>
                  </a:moveTo>
                  <a:lnTo>
                    <a:pt x="0" y="1"/>
                  </a:lnTo>
                  <a:cubicBezTo>
                    <a:pt x="134" y="753"/>
                    <a:pt x="385" y="1488"/>
                    <a:pt x="735" y="2173"/>
                  </a:cubicBezTo>
                  <a:cubicBezTo>
                    <a:pt x="1070" y="2774"/>
                    <a:pt x="1387" y="3392"/>
                    <a:pt x="1872" y="3894"/>
                  </a:cubicBezTo>
                  <a:cubicBezTo>
                    <a:pt x="2390" y="4445"/>
                    <a:pt x="2423" y="4712"/>
                    <a:pt x="3242" y="4712"/>
                  </a:cubicBezTo>
                  <a:lnTo>
                    <a:pt x="6517" y="4462"/>
                  </a:lnTo>
                  <a:cubicBezTo>
                    <a:pt x="7001" y="4412"/>
                    <a:pt x="8004" y="4512"/>
                    <a:pt x="8304" y="4078"/>
                  </a:cubicBezTo>
                  <a:cubicBezTo>
                    <a:pt x="8739" y="3459"/>
                    <a:pt x="9140" y="2824"/>
                    <a:pt x="9424" y="2123"/>
                  </a:cubicBezTo>
                  <a:cubicBezTo>
                    <a:pt x="9675" y="1504"/>
                    <a:pt x="9892" y="836"/>
                    <a:pt x="10042" y="168"/>
                  </a:cubicBezTo>
                  <a:lnTo>
                    <a:pt x="10042" y="168"/>
                  </a:lnTo>
                  <a:cubicBezTo>
                    <a:pt x="10025" y="201"/>
                    <a:pt x="9975" y="218"/>
                    <a:pt x="9942" y="218"/>
                  </a:cubicBezTo>
                  <a:cubicBezTo>
                    <a:pt x="8655" y="218"/>
                    <a:pt x="7368" y="233"/>
                    <a:pt x="6083" y="233"/>
                  </a:cubicBezTo>
                  <a:cubicBezTo>
                    <a:pt x="4048" y="233"/>
                    <a:pt x="2018" y="195"/>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095;p26">
              <a:extLst>
                <a:ext uri="{FF2B5EF4-FFF2-40B4-BE49-F238E27FC236}">
                  <a16:creationId xmlns:a16="http://schemas.microsoft.com/office/drawing/2014/main" id="{2B6C9F9B-E334-B56D-DCA1-260B12DFEC6C}"/>
                </a:ext>
              </a:extLst>
            </p:cNvPr>
            <p:cNvSpPr/>
            <p:nvPr/>
          </p:nvSpPr>
          <p:spPr>
            <a:xfrm>
              <a:off x="4114817" y="1723334"/>
              <a:ext cx="913200" cy="1476539"/>
            </a:xfrm>
            <a:custGeom>
              <a:avLst/>
              <a:gdLst/>
              <a:ahLst/>
              <a:cxnLst/>
              <a:rect l="l" t="t" r="r" b="b"/>
              <a:pathLst>
                <a:path w="11430" h="18481" extrusionOk="0">
                  <a:moveTo>
                    <a:pt x="9775" y="13535"/>
                  </a:moveTo>
                  <a:cubicBezTo>
                    <a:pt x="9859" y="13802"/>
                    <a:pt x="9892" y="14103"/>
                    <a:pt x="9775" y="14387"/>
                  </a:cubicBezTo>
                  <a:cubicBezTo>
                    <a:pt x="9608" y="14771"/>
                    <a:pt x="9725" y="14771"/>
                    <a:pt x="9758" y="15189"/>
                  </a:cubicBezTo>
                  <a:cubicBezTo>
                    <a:pt x="9825" y="16108"/>
                    <a:pt x="8689" y="15857"/>
                    <a:pt x="8438" y="16509"/>
                  </a:cubicBezTo>
                  <a:cubicBezTo>
                    <a:pt x="7870" y="18046"/>
                    <a:pt x="5849" y="18480"/>
                    <a:pt x="4378" y="17896"/>
                  </a:cubicBezTo>
                  <a:cubicBezTo>
                    <a:pt x="3693" y="17628"/>
                    <a:pt x="3526" y="17127"/>
                    <a:pt x="3292" y="16475"/>
                  </a:cubicBezTo>
                  <a:cubicBezTo>
                    <a:pt x="2691" y="16308"/>
                    <a:pt x="2123" y="16074"/>
                    <a:pt x="2123" y="15323"/>
                  </a:cubicBezTo>
                  <a:cubicBezTo>
                    <a:pt x="2139" y="15005"/>
                    <a:pt x="2373" y="14888"/>
                    <a:pt x="2206" y="14587"/>
                  </a:cubicBezTo>
                  <a:cubicBezTo>
                    <a:pt x="2056" y="14303"/>
                    <a:pt x="1855" y="14036"/>
                    <a:pt x="2123" y="13735"/>
                  </a:cubicBezTo>
                  <a:cubicBezTo>
                    <a:pt x="1705" y="13050"/>
                    <a:pt x="1688" y="12566"/>
                    <a:pt x="2540" y="12365"/>
                  </a:cubicBezTo>
                  <a:cubicBezTo>
                    <a:pt x="1839" y="11162"/>
                    <a:pt x="1003" y="10126"/>
                    <a:pt x="535" y="8790"/>
                  </a:cubicBezTo>
                  <a:cubicBezTo>
                    <a:pt x="1" y="7286"/>
                    <a:pt x="17" y="5565"/>
                    <a:pt x="468" y="4044"/>
                  </a:cubicBezTo>
                  <a:cubicBezTo>
                    <a:pt x="1354" y="1120"/>
                    <a:pt x="5581" y="1"/>
                    <a:pt x="8171" y="669"/>
                  </a:cubicBezTo>
                  <a:cubicBezTo>
                    <a:pt x="9408" y="987"/>
                    <a:pt x="10360" y="1822"/>
                    <a:pt x="10928" y="2958"/>
                  </a:cubicBezTo>
                  <a:cubicBezTo>
                    <a:pt x="11229" y="3543"/>
                    <a:pt x="11429" y="4161"/>
                    <a:pt x="11413" y="4813"/>
                  </a:cubicBezTo>
                  <a:cubicBezTo>
                    <a:pt x="11396" y="5481"/>
                    <a:pt x="11413" y="6417"/>
                    <a:pt x="11245" y="7052"/>
                  </a:cubicBezTo>
                  <a:cubicBezTo>
                    <a:pt x="10811" y="8589"/>
                    <a:pt x="10393" y="9959"/>
                    <a:pt x="9658" y="11379"/>
                  </a:cubicBezTo>
                  <a:cubicBezTo>
                    <a:pt x="9240" y="12181"/>
                    <a:pt x="9441" y="11864"/>
                    <a:pt x="9909" y="12332"/>
                  </a:cubicBezTo>
                  <a:cubicBezTo>
                    <a:pt x="10343" y="12749"/>
                    <a:pt x="9959" y="13167"/>
                    <a:pt x="9775" y="13535"/>
                  </a:cubicBezTo>
                  <a:cubicBezTo>
                    <a:pt x="9909" y="13936"/>
                    <a:pt x="9775" y="13535"/>
                    <a:pt x="9775" y="13535"/>
                  </a:cubicBezTo>
                  <a:close/>
                  <a:moveTo>
                    <a:pt x="7169" y="12098"/>
                  </a:moveTo>
                  <a:cubicBezTo>
                    <a:pt x="7653" y="12048"/>
                    <a:pt x="8639" y="12165"/>
                    <a:pt x="8956" y="11714"/>
                  </a:cubicBezTo>
                  <a:cubicBezTo>
                    <a:pt x="9391" y="11112"/>
                    <a:pt x="9792" y="10460"/>
                    <a:pt x="10076" y="9759"/>
                  </a:cubicBezTo>
                  <a:cubicBezTo>
                    <a:pt x="10661" y="8355"/>
                    <a:pt x="10995" y="6801"/>
                    <a:pt x="11045" y="5264"/>
                  </a:cubicBezTo>
                  <a:cubicBezTo>
                    <a:pt x="11112" y="2490"/>
                    <a:pt x="8739" y="636"/>
                    <a:pt x="6049" y="920"/>
                  </a:cubicBezTo>
                  <a:cubicBezTo>
                    <a:pt x="4712" y="1070"/>
                    <a:pt x="3392" y="1488"/>
                    <a:pt x="2357" y="2340"/>
                  </a:cubicBezTo>
                  <a:cubicBezTo>
                    <a:pt x="1204" y="3309"/>
                    <a:pt x="736" y="4228"/>
                    <a:pt x="569" y="5732"/>
                  </a:cubicBezTo>
                  <a:cubicBezTo>
                    <a:pt x="418" y="7135"/>
                    <a:pt x="719" y="8572"/>
                    <a:pt x="1387" y="9809"/>
                  </a:cubicBezTo>
                  <a:cubicBezTo>
                    <a:pt x="1722" y="10410"/>
                    <a:pt x="2039" y="11028"/>
                    <a:pt x="2524" y="11530"/>
                  </a:cubicBezTo>
                  <a:cubicBezTo>
                    <a:pt x="3042" y="12081"/>
                    <a:pt x="3058" y="12348"/>
                    <a:pt x="3894" y="12348"/>
                  </a:cubicBezTo>
                  <a:moveTo>
                    <a:pt x="3810" y="12733"/>
                  </a:moveTo>
                  <a:cubicBezTo>
                    <a:pt x="3493" y="12749"/>
                    <a:pt x="1354" y="12950"/>
                    <a:pt x="2624" y="13485"/>
                  </a:cubicBezTo>
                  <a:cubicBezTo>
                    <a:pt x="3576" y="13886"/>
                    <a:pt x="5214" y="13602"/>
                    <a:pt x="6216" y="13551"/>
                  </a:cubicBezTo>
                  <a:cubicBezTo>
                    <a:pt x="6717" y="13535"/>
                    <a:pt x="9357" y="13635"/>
                    <a:pt x="9541" y="13067"/>
                  </a:cubicBezTo>
                  <a:cubicBezTo>
                    <a:pt x="9875" y="12031"/>
                    <a:pt x="7202" y="12499"/>
                    <a:pt x="6818" y="12549"/>
                  </a:cubicBezTo>
                  <a:moveTo>
                    <a:pt x="6751" y="16074"/>
                  </a:moveTo>
                  <a:cubicBezTo>
                    <a:pt x="7118" y="16108"/>
                    <a:pt x="10126" y="15506"/>
                    <a:pt x="9190" y="14938"/>
                  </a:cubicBezTo>
                  <a:cubicBezTo>
                    <a:pt x="8839" y="14721"/>
                    <a:pt x="7553" y="15055"/>
                    <a:pt x="7135" y="15089"/>
                  </a:cubicBezTo>
                  <a:cubicBezTo>
                    <a:pt x="6333" y="15155"/>
                    <a:pt x="5514" y="15206"/>
                    <a:pt x="4712" y="15256"/>
                  </a:cubicBezTo>
                  <a:cubicBezTo>
                    <a:pt x="4161" y="15289"/>
                    <a:pt x="3593" y="15339"/>
                    <a:pt x="3058" y="15155"/>
                  </a:cubicBezTo>
                  <a:cubicBezTo>
                    <a:pt x="2323" y="14888"/>
                    <a:pt x="2407" y="15857"/>
                    <a:pt x="2958" y="16024"/>
                  </a:cubicBezTo>
                  <a:cubicBezTo>
                    <a:pt x="4144" y="16375"/>
                    <a:pt x="5548" y="16108"/>
                    <a:pt x="6751" y="16074"/>
                  </a:cubicBezTo>
                  <a:cubicBezTo>
                    <a:pt x="7302" y="16125"/>
                    <a:pt x="6751" y="16074"/>
                    <a:pt x="6751" y="16074"/>
                  </a:cubicBezTo>
                  <a:close/>
                  <a:moveTo>
                    <a:pt x="6300" y="14788"/>
                  </a:moveTo>
                  <a:cubicBezTo>
                    <a:pt x="6851" y="14754"/>
                    <a:pt x="9207" y="14771"/>
                    <a:pt x="9374" y="14069"/>
                  </a:cubicBezTo>
                  <a:cubicBezTo>
                    <a:pt x="9508" y="13451"/>
                    <a:pt x="6684" y="13869"/>
                    <a:pt x="6233" y="13902"/>
                  </a:cubicBezTo>
                  <a:cubicBezTo>
                    <a:pt x="5782" y="13919"/>
                    <a:pt x="2457" y="13819"/>
                    <a:pt x="2407" y="14069"/>
                  </a:cubicBezTo>
                  <a:cubicBezTo>
                    <a:pt x="2189" y="15222"/>
                    <a:pt x="4880" y="14821"/>
                    <a:pt x="5397" y="14771"/>
                  </a:cubicBezTo>
                  <a:moveTo>
                    <a:pt x="3827" y="16542"/>
                  </a:moveTo>
                  <a:cubicBezTo>
                    <a:pt x="4228" y="18146"/>
                    <a:pt x="8088" y="18063"/>
                    <a:pt x="7971" y="16392"/>
                  </a:cubicBezTo>
                  <a:cubicBezTo>
                    <a:pt x="6584" y="16442"/>
                    <a:pt x="5197" y="16492"/>
                    <a:pt x="3827" y="16542"/>
                  </a:cubicBezTo>
                  <a:cubicBezTo>
                    <a:pt x="3827" y="16542"/>
                    <a:pt x="5247" y="16492"/>
                    <a:pt x="3827" y="16542"/>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096;p26">
              <a:extLst>
                <a:ext uri="{FF2B5EF4-FFF2-40B4-BE49-F238E27FC236}">
                  <a16:creationId xmlns:a16="http://schemas.microsoft.com/office/drawing/2014/main" id="{5427DFDA-B1FB-9D42-3795-281E7AF3F724}"/>
                </a:ext>
              </a:extLst>
            </p:cNvPr>
            <p:cNvSpPr/>
            <p:nvPr/>
          </p:nvSpPr>
          <p:spPr>
            <a:xfrm>
              <a:off x="4272370" y="2106510"/>
              <a:ext cx="630132" cy="508691"/>
            </a:xfrm>
            <a:custGeom>
              <a:avLst/>
              <a:gdLst/>
              <a:ahLst/>
              <a:cxnLst/>
              <a:rect l="l" t="t" r="r" b="b"/>
              <a:pathLst>
                <a:path w="7887" h="6367" extrusionOk="0">
                  <a:moveTo>
                    <a:pt x="5280" y="1387"/>
                  </a:moveTo>
                  <a:cubicBezTo>
                    <a:pt x="5380" y="1738"/>
                    <a:pt x="5397" y="2189"/>
                    <a:pt x="5263" y="2406"/>
                  </a:cubicBezTo>
                  <a:cubicBezTo>
                    <a:pt x="5230" y="2456"/>
                    <a:pt x="5197" y="2490"/>
                    <a:pt x="5180" y="2506"/>
                  </a:cubicBezTo>
                  <a:cubicBezTo>
                    <a:pt x="5130" y="2456"/>
                    <a:pt x="5063" y="2306"/>
                    <a:pt x="5063" y="2122"/>
                  </a:cubicBezTo>
                  <a:cubicBezTo>
                    <a:pt x="5063" y="1855"/>
                    <a:pt x="5146" y="1604"/>
                    <a:pt x="5280" y="1387"/>
                  </a:cubicBezTo>
                  <a:close/>
                  <a:moveTo>
                    <a:pt x="2824" y="1420"/>
                  </a:moveTo>
                  <a:cubicBezTo>
                    <a:pt x="3008" y="1688"/>
                    <a:pt x="3141" y="1972"/>
                    <a:pt x="3158" y="2206"/>
                  </a:cubicBezTo>
                  <a:cubicBezTo>
                    <a:pt x="3158" y="2356"/>
                    <a:pt x="3108" y="2456"/>
                    <a:pt x="2941" y="2506"/>
                  </a:cubicBezTo>
                  <a:cubicBezTo>
                    <a:pt x="2929" y="2518"/>
                    <a:pt x="2892" y="2530"/>
                    <a:pt x="2866" y="2530"/>
                  </a:cubicBezTo>
                  <a:cubicBezTo>
                    <a:pt x="2855" y="2530"/>
                    <a:pt x="2846" y="2528"/>
                    <a:pt x="2841" y="2523"/>
                  </a:cubicBezTo>
                  <a:cubicBezTo>
                    <a:pt x="2740" y="2440"/>
                    <a:pt x="2707" y="2022"/>
                    <a:pt x="2774" y="1621"/>
                  </a:cubicBezTo>
                  <a:cubicBezTo>
                    <a:pt x="2791" y="1554"/>
                    <a:pt x="2807" y="1487"/>
                    <a:pt x="2824" y="1420"/>
                  </a:cubicBezTo>
                  <a:close/>
                  <a:moveTo>
                    <a:pt x="1578" y="0"/>
                  </a:moveTo>
                  <a:cubicBezTo>
                    <a:pt x="1213" y="0"/>
                    <a:pt x="945" y="138"/>
                    <a:pt x="769" y="268"/>
                  </a:cubicBezTo>
                  <a:cubicBezTo>
                    <a:pt x="167" y="752"/>
                    <a:pt x="0" y="1654"/>
                    <a:pt x="50" y="2289"/>
                  </a:cubicBezTo>
                  <a:cubicBezTo>
                    <a:pt x="100" y="3242"/>
                    <a:pt x="401" y="4211"/>
                    <a:pt x="852" y="5029"/>
                  </a:cubicBezTo>
                  <a:cubicBezTo>
                    <a:pt x="1036" y="5380"/>
                    <a:pt x="1270" y="5614"/>
                    <a:pt x="1487" y="5848"/>
                  </a:cubicBezTo>
                  <a:cubicBezTo>
                    <a:pt x="1604" y="5982"/>
                    <a:pt x="1738" y="6116"/>
                    <a:pt x="1855" y="6266"/>
                  </a:cubicBezTo>
                  <a:cubicBezTo>
                    <a:pt x="1905" y="6333"/>
                    <a:pt x="1972" y="6366"/>
                    <a:pt x="2055" y="6366"/>
                  </a:cubicBezTo>
                  <a:cubicBezTo>
                    <a:pt x="2106" y="6366"/>
                    <a:pt x="2156" y="6349"/>
                    <a:pt x="2206" y="6299"/>
                  </a:cubicBezTo>
                  <a:cubicBezTo>
                    <a:pt x="2306" y="6216"/>
                    <a:pt x="2339" y="6065"/>
                    <a:pt x="2239" y="5948"/>
                  </a:cubicBezTo>
                  <a:cubicBezTo>
                    <a:pt x="2106" y="5781"/>
                    <a:pt x="1972" y="5648"/>
                    <a:pt x="1838" y="5497"/>
                  </a:cubicBezTo>
                  <a:cubicBezTo>
                    <a:pt x="1621" y="5280"/>
                    <a:pt x="1437" y="5080"/>
                    <a:pt x="1287" y="4796"/>
                  </a:cubicBezTo>
                  <a:cubicBezTo>
                    <a:pt x="869" y="4027"/>
                    <a:pt x="602" y="3125"/>
                    <a:pt x="535" y="2256"/>
                  </a:cubicBezTo>
                  <a:cubicBezTo>
                    <a:pt x="501" y="1721"/>
                    <a:pt x="652" y="1003"/>
                    <a:pt x="1070" y="669"/>
                  </a:cubicBezTo>
                  <a:cubicBezTo>
                    <a:pt x="1217" y="563"/>
                    <a:pt x="1384" y="505"/>
                    <a:pt x="1575" y="505"/>
                  </a:cubicBezTo>
                  <a:cubicBezTo>
                    <a:pt x="1688" y="505"/>
                    <a:pt x="1808" y="525"/>
                    <a:pt x="1938" y="568"/>
                  </a:cubicBezTo>
                  <a:cubicBezTo>
                    <a:pt x="2055" y="602"/>
                    <a:pt x="2256" y="769"/>
                    <a:pt x="2473" y="986"/>
                  </a:cubicBezTo>
                  <a:cubicBezTo>
                    <a:pt x="2373" y="1153"/>
                    <a:pt x="2306" y="1337"/>
                    <a:pt x="2273" y="1537"/>
                  </a:cubicBezTo>
                  <a:cubicBezTo>
                    <a:pt x="2239" y="1788"/>
                    <a:pt x="2139" y="2590"/>
                    <a:pt x="2507" y="2907"/>
                  </a:cubicBezTo>
                  <a:cubicBezTo>
                    <a:pt x="2589" y="2966"/>
                    <a:pt x="2704" y="3033"/>
                    <a:pt x="2869" y="3033"/>
                  </a:cubicBezTo>
                  <a:cubicBezTo>
                    <a:pt x="2939" y="3033"/>
                    <a:pt x="3018" y="3021"/>
                    <a:pt x="3108" y="2991"/>
                  </a:cubicBezTo>
                  <a:cubicBezTo>
                    <a:pt x="3476" y="2841"/>
                    <a:pt x="3659" y="2573"/>
                    <a:pt x="3659" y="2189"/>
                  </a:cubicBezTo>
                  <a:cubicBezTo>
                    <a:pt x="3643" y="1805"/>
                    <a:pt x="3409" y="1370"/>
                    <a:pt x="3125" y="986"/>
                  </a:cubicBezTo>
                  <a:cubicBezTo>
                    <a:pt x="3225" y="886"/>
                    <a:pt x="3359" y="819"/>
                    <a:pt x="3526" y="752"/>
                  </a:cubicBezTo>
                  <a:cubicBezTo>
                    <a:pt x="3713" y="676"/>
                    <a:pt x="3925" y="631"/>
                    <a:pt x="4139" y="631"/>
                  </a:cubicBezTo>
                  <a:cubicBezTo>
                    <a:pt x="4441" y="631"/>
                    <a:pt x="4744" y="721"/>
                    <a:pt x="4979" y="936"/>
                  </a:cubicBezTo>
                  <a:cubicBezTo>
                    <a:pt x="4712" y="1253"/>
                    <a:pt x="4562" y="1671"/>
                    <a:pt x="4562" y="2122"/>
                  </a:cubicBezTo>
                  <a:cubicBezTo>
                    <a:pt x="4562" y="2490"/>
                    <a:pt x="4745" y="2924"/>
                    <a:pt x="5063" y="3008"/>
                  </a:cubicBezTo>
                  <a:cubicBezTo>
                    <a:pt x="5102" y="3021"/>
                    <a:pt x="5148" y="3030"/>
                    <a:pt x="5199" y="3030"/>
                  </a:cubicBezTo>
                  <a:cubicBezTo>
                    <a:pt x="5342" y="3030"/>
                    <a:pt x="5521" y="2953"/>
                    <a:pt x="5681" y="2657"/>
                  </a:cubicBezTo>
                  <a:cubicBezTo>
                    <a:pt x="5965" y="2222"/>
                    <a:pt x="5882" y="1471"/>
                    <a:pt x="5648" y="1003"/>
                  </a:cubicBezTo>
                  <a:cubicBezTo>
                    <a:pt x="5681" y="986"/>
                    <a:pt x="5698" y="969"/>
                    <a:pt x="5715" y="953"/>
                  </a:cubicBezTo>
                  <a:cubicBezTo>
                    <a:pt x="6006" y="792"/>
                    <a:pt x="6285" y="710"/>
                    <a:pt x="6527" y="710"/>
                  </a:cubicBezTo>
                  <a:cubicBezTo>
                    <a:pt x="6687" y="710"/>
                    <a:pt x="6831" y="746"/>
                    <a:pt x="6951" y="819"/>
                  </a:cubicBezTo>
                  <a:cubicBezTo>
                    <a:pt x="7202" y="969"/>
                    <a:pt x="7352" y="1237"/>
                    <a:pt x="7352" y="1587"/>
                  </a:cubicBezTo>
                  <a:cubicBezTo>
                    <a:pt x="7385" y="2540"/>
                    <a:pt x="6834" y="3743"/>
                    <a:pt x="6349" y="4679"/>
                  </a:cubicBezTo>
                  <a:cubicBezTo>
                    <a:pt x="6149" y="5046"/>
                    <a:pt x="5932" y="5397"/>
                    <a:pt x="5614" y="5798"/>
                  </a:cubicBezTo>
                  <a:cubicBezTo>
                    <a:pt x="5531" y="5915"/>
                    <a:pt x="5564" y="6065"/>
                    <a:pt x="5664" y="6149"/>
                  </a:cubicBezTo>
                  <a:cubicBezTo>
                    <a:pt x="5713" y="6184"/>
                    <a:pt x="5768" y="6201"/>
                    <a:pt x="5821" y="6201"/>
                  </a:cubicBezTo>
                  <a:cubicBezTo>
                    <a:pt x="5895" y="6201"/>
                    <a:pt x="5967" y="6167"/>
                    <a:pt x="6015" y="6099"/>
                  </a:cubicBezTo>
                  <a:cubicBezTo>
                    <a:pt x="6333" y="5681"/>
                    <a:pt x="6583" y="5297"/>
                    <a:pt x="6801" y="4912"/>
                  </a:cubicBezTo>
                  <a:cubicBezTo>
                    <a:pt x="7335" y="3860"/>
                    <a:pt x="7887" y="2640"/>
                    <a:pt x="7870" y="1571"/>
                  </a:cubicBezTo>
                  <a:cubicBezTo>
                    <a:pt x="7853" y="1053"/>
                    <a:pt x="7603" y="618"/>
                    <a:pt x="7202" y="384"/>
                  </a:cubicBezTo>
                  <a:cubicBezTo>
                    <a:pt x="7002" y="271"/>
                    <a:pt x="6773" y="214"/>
                    <a:pt x="6527" y="214"/>
                  </a:cubicBezTo>
                  <a:cubicBezTo>
                    <a:pt x="6196" y="214"/>
                    <a:pt x="5836" y="317"/>
                    <a:pt x="5481" y="518"/>
                  </a:cubicBezTo>
                  <a:cubicBezTo>
                    <a:pt x="5431" y="535"/>
                    <a:pt x="5397" y="568"/>
                    <a:pt x="5364" y="602"/>
                  </a:cubicBezTo>
                  <a:cubicBezTo>
                    <a:pt x="5028" y="266"/>
                    <a:pt x="4582" y="129"/>
                    <a:pt x="4144" y="129"/>
                  </a:cubicBezTo>
                  <a:cubicBezTo>
                    <a:pt x="3862" y="129"/>
                    <a:pt x="3584" y="186"/>
                    <a:pt x="3342" y="284"/>
                  </a:cubicBezTo>
                  <a:cubicBezTo>
                    <a:pt x="3125" y="368"/>
                    <a:pt x="2941" y="468"/>
                    <a:pt x="2791" y="602"/>
                  </a:cubicBezTo>
                  <a:cubicBezTo>
                    <a:pt x="2540" y="334"/>
                    <a:pt x="2273" y="134"/>
                    <a:pt x="2089" y="84"/>
                  </a:cubicBezTo>
                  <a:cubicBezTo>
                    <a:pt x="1901" y="24"/>
                    <a:pt x="1731" y="0"/>
                    <a:pt x="15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 name="Google Shape;1097;p26">
            <a:extLst>
              <a:ext uri="{FF2B5EF4-FFF2-40B4-BE49-F238E27FC236}">
                <a16:creationId xmlns:a16="http://schemas.microsoft.com/office/drawing/2014/main" id="{A38832D4-34AC-A983-1B97-11886DDE3FC2}"/>
              </a:ext>
            </a:extLst>
          </p:cNvPr>
          <p:cNvGrpSpPr/>
          <p:nvPr/>
        </p:nvGrpSpPr>
        <p:grpSpPr>
          <a:xfrm rot="10800000">
            <a:off x="3434978" y="-1036459"/>
            <a:ext cx="610401" cy="986949"/>
            <a:chOff x="457198" y="1723325"/>
            <a:chExt cx="913200" cy="1476539"/>
          </a:xfrm>
        </p:grpSpPr>
        <p:sp>
          <p:nvSpPr>
            <p:cNvPr id="178" name="Google Shape;1098;p26">
              <a:extLst>
                <a:ext uri="{FF2B5EF4-FFF2-40B4-BE49-F238E27FC236}">
                  <a16:creationId xmlns:a16="http://schemas.microsoft.com/office/drawing/2014/main" id="{8B86FB71-B539-67CE-AB15-0599126C2C7E}"/>
                </a:ext>
              </a:extLst>
            </p:cNvPr>
            <p:cNvSpPr/>
            <p:nvPr/>
          </p:nvSpPr>
          <p:spPr>
            <a:xfrm>
              <a:off x="493310" y="2205251"/>
              <a:ext cx="837060" cy="504697"/>
            </a:xfrm>
            <a:custGeom>
              <a:avLst/>
              <a:gdLst/>
              <a:ahLst/>
              <a:cxnLst/>
              <a:rect l="l" t="t" r="r" b="b"/>
              <a:pathLst>
                <a:path w="10477" h="6317" extrusionOk="0">
                  <a:moveTo>
                    <a:pt x="84" y="1"/>
                  </a:moveTo>
                  <a:cubicBezTo>
                    <a:pt x="0" y="1304"/>
                    <a:pt x="318" y="2624"/>
                    <a:pt x="936" y="3777"/>
                  </a:cubicBezTo>
                  <a:cubicBezTo>
                    <a:pt x="1253" y="4378"/>
                    <a:pt x="1571" y="4996"/>
                    <a:pt x="2055" y="5498"/>
                  </a:cubicBezTo>
                  <a:cubicBezTo>
                    <a:pt x="2590" y="6049"/>
                    <a:pt x="2607" y="6316"/>
                    <a:pt x="3425" y="6316"/>
                  </a:cubicBezTo>
                  <a:lnTo>
                    <a:pt x="6717" y="6066"/>
                  </a:lnTo>
                  <a:cubicBezTo>
                    <a:pt x="7201" y="6016"/>
                    <a:pt x="8187" y="6133"/>
                    <a:pt x="8505" y="5681"/>
                  </a:cubicBezTo>
                  <a:cubicBezTo>
                    <a:pt x="8939" y="5063"/>
                    <a:pt x="9323" y="4428"/>
                    <a:pt x="9608" y="3727"/>
                  </a:cubicBezTo>
                  <a:cubicBezTo>
                    <a:pt x="10042" y="2691"/>
                    <a:pt x="10343" y="1554"/>
                    <a:pt x="10476" y="418"/>
                  </a:cubicBezTo>
                  <a:cubicBezTo>
                    <a:pt x="7018" y="418"/>
                    <a:pt x="3559" y="34"/>
                    <a:pt x="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099;p26">
              <a:extLst>
                <a:ext uri="{FF2B5EF4-FFF2-40B4-BE49-F238E27FC236}">
                  <a16:creationId xmlns:a16="http://schemas.microsoft.com/office/drawing/2014/main" id="{9395487F-F00E-19EB-750F-D186E910FF2F}"/>
                </a:ext>
              </a:extLst>
            </p:cNvPr>
            <p:cNvSpPr/>
            <p:nvPr/>
          </p:nvSpPr>
          <p:spPr>
            <a:xfrm>
              <a:off x="457198" y="1723325"/>
              <a:ext cx="913200" cy="1476539"/>
            </a:xfrm>
            <a:custGeom>
              <a:avLst/>
              <a:gdLst/>
              <a:ahLst/>
              <a:cxnLst/>
              <a:rect l="l" t="t" r="r" b="b"/>
              <a:pathLst>
                <a:path w="11430" h="18481" extrusionOk="0">
                  <a:moveTo>
                    <a:pt x="9759" y="13535"/>
                  </a:moveTo>
                  <a:cubicBezTo>
                    <a:pt x="9859" y="13802"/>
                    <a:pt x="9876" y="14103"/>
                    <a:pt x="9759" y="14387"/>
                  </a:cubicBezTo>
                  <a:cubicBezTo>
                    <a:pt x="9608" y="14771"/>
                    <a:pt x="9709" y="14771"/>
                    <a:pt x="9742" y="15189"/>
                  </a:cubicBezTo>
                  <a:cubicBezTo>
                    <a:pt x="9809" y="16108"/>
                    <a:pt x="8673" y="15857"/>
                    <a:pt x="8439" y="16509"/>
                  </a:cubicBezTo>
                  <a:cubicBezTo>
                    <a:pt x="7854" y="18046"/>
                    <a:pt x="5849" y="18480"/>
                    <a:pt x="4379" y="17896"/>
                  </a:cubicBezTo>
                  <a:cubicBezTo>
                    <a:pt x="3694" y="17628"/>
                    <a:pt x="3510" y="17127"/>
                    <a:pt x="3276" y="16475"/>
                  </a:cubicBezTo>
                  <a:cubicBezTo>
                    <a:pt x="2674" y="16292"/>
                    <a:pt x="2106" y="16074"/>
                    <a:pt x="2123" y="15322"/>
                  </a:cubicBezTo>
                  <a:cubicBezTo>
                    <a:pt x="2123" y="15005"/>
                    <a:pt x="2357" y="14888"/>
                    <a:pt x="2190" y="14587"/>
                  </a:cubicBezTo>
                  <a:cubicBezTo>
                    <a:pt x="2039" y="14303"/>
                    <a:pt x="1856" y="14036"/>
                    <a:pt x="2106" y="13735"/>
                  </a:cubicBezTo>
                  <a:cubicBezTo>
                    <a:pt x="1705" y="13050"/>
                    <a:pt x="1689" y="12566"/>
                    <a:pt x="2541" y="12365"/>
                  </a:cubicBezTo>
                  <a:cubicBezTo>
                    <a:pt x="1839" y="11162"/>
                    <a:pt x="1003" y="10126"/>
                    <a:pt x="536" y="8789"/>
                  </a:cubicBezTo>
                  <a:cubicBezTo>
                    <a:pt x="1" y="7286"/>
                    <a:pt x="1" y="5565"/>
                    <a:pt x="469" y="4044"/>
                  </a:cubicBezTo>
                  <a:cubicBezTo>
                    <a:pt x="1338" y="1120"/>
                    <a:pt x="5565" y="1"/>
                    <a:pt x="8171" y="669"/>
                  </a:cubicBezTo>
                  <a:cubicBezTo>
                    <a:pt x="9408" y="987"/>
                    <a:pt x="10360" y="1822"/>
                    <a:pt x="10928" y="2958"/>
                  </a:cubicBezTo>
                  <a:cubicBezTo>
                    <a:pt x="11212" y="3543"/>
                    <a:pt x="11430" y="4161"/>
                    <a:pt x="11413" y="4813"/>
                  </a:cubicBezTo>
                  <a:cubicBezTo>
                    <a:pt x="11379" y="5481"/>
                    <a:pt x="11413" y="6417"/>
                    <a:pt x="11229" y="7052"/>
                  </a:cubicBezTo>
                  <a:cubicBezTo>
                    <a:pt x="10811" y="8589"/>
                    <a:pt x="10377" y="9959"/>
                    <a:pt x="9658" y="11379"/>
                  </a:cubicBezTo>
                  <a:cubicBezTo>
                    <a:pt x="9241" y="12181"/>
                    <a:pt x="9441" y="11864"/>
                    <a:pt x="9909" y="12332"/>
                  </a:cubicBezTo>
                  <a:cubicBezTo>
                    <a:pt x="10327" y="12749"/>
                    <a:pt x="9943" y="13167"/>
                    <a:pt x="9759" y="13535"/>
                  </a:cubicBezTo>
                  <a:cubicBezTo>
                    <a:pt x="9892" y="13936"/>
                    <a:pt x="9759" y="13535"/>
                    <a:pt x="9759" y="13535"/>
                  </a:cubicBezTo>
                  <a:close/>
                  <a:moveTo>
                    <a:pt x="7169" y="12098"/>
                  </a:moveTo>
                  <a:cubicBezTo>
                    <a:pt x="7653" y="12048"/>
                    <a:pt x="8639" y="12165"/>
                    <a:pt x="8957" y="11713"/>
                  </a:cubicBezTo>
                  <a:cubicBezTo>
                    <a:pt x="9391" y="11112"/>
                    <a:pt x="9775" y="10460"/>
                    <a:pt x="10060" y="9775"/>
                  </a:cubicBezTo>
                  <a:cubicBezTo>
                    <a:pt x="10644" y="8355"/>
                    <a:pt x="10995" y="6801"/>
                    <a:pt x="11029" y="5264"/>
                  </a:cubicBezTo>
                  <a:cubicBezTo>
                    <a:pt x="11112" y="2490"/>
                    <a:pt x="8740" y="636"/>
                    <a:pt x="6049" y="920"/>
                  </a:cubicBezTo>
                  <a:cubicBezTo>
                    <a:pt x="4713" y="1070"/>
                    <a:pt x="3376" y="1488"/>
                    <a:pt x="2340" y="2340"/>
                  </a:cubicBezTo>
                  <a:cubicBezTo>
                    <a:pt x="1187" y="3309"/>
                    <a:pt x="719" y="4228"/>
                    <a:pt x="552" y="5732"/>
                  </a:cubicBezTo>
                  <a:cubicBezTo>
                    <a:pt x="402" y="7135"/>
                    <a:pt x="719" y="8572"/>
                    <a:pt x="1388" y="9809"/>
                  </a:cubicBezTo>
                  <a:cubicBezTo>
                    <a:pt x="1705" y="10410"/>
                    <a:pt x="2023" y="11028"/>
                    <a:pt x="2507" y="11530"/>
                  </a:cubicBezTo>
                  <a:cubicBezTo>
                    <a:pt x="3042" y="12098"/>
                    <a:pt x="3059" y="12348"/>
                    <a:pt x="3877" y="12348"/>
                  </a:cubicBezTo>
                  <a:moveTo>
                    <a:pt x="3794" y="12733"/>
                  </a:moveTo>
                  <a:cubicBezTo>
                    <a:pt x="3476" y="12749"/>
                    <a:pt x="1338" y="12950"/>
                    <a:pt x="2624" y="13485"/>
                  </a:cubicBezTo>
                  <a:cubicBezTo>
                    <a:pt x="3560" y="13886"/>
                    <a:pt x="5197" y="13601"/>
                    <a:pt x="6200" y="13551"/>
                  </a:cubicBezTo>
                  <a:cubicBezTo>
                    <a:pt x="6701" y="13535"/>
                    <a:pt x="9341" y="13635"/>
                    <a:pt x="9525" y="13067"/>
                  </a:cubicBezTo>
                  <a:cubicBezTo>
                    <a:pt x="9859" y="12031"/>
                    <a:pt x="7186" y="12499"/>
                    <a:pt x="6818" y="12549"/>
                  </a:cubicBezTo>
                  <a:moveTo>
                    <a:pt x="6734" y="16074"/>
                  </a:moveTo>
                  <a:cubicBezTo>
                    <a:pt x="7102" y="16108"/>
                    <a:pt x="10110" y="15506"/>
                    <a:pt x="9174" y="14938"/>
                  </a:cubicBezTo>
                  <a:cubicBezTo>
                    <a:pt x="8823" y="14721"/>
                    <a:pt x="7537" y="15055"/>
                    <a:pt x="7119" y="15089"/>
                  </a:cubicBezTo>
                  <a:cubicBezTo>
                    <a:pt x="6317" y="15155"/>
                    <a:pt x="5515" y="15205"/>
                    <a:pt x="4696" y="15256"/>
                  </a:cubicBezTo>
                  <a:cubicBezTo>
                    <a:pt x="4145" y="15306"/>
                    <a:pt x="3577" y="15322"/>
                    <a:pt x="3059" y="15155"/>
                  </a:cubicBezTo>
                  <a:cubicBezTo>
                    <a:pt x="2307" y="14888"/>
                    <a:pt x="2390" y="15857"/>
                    <a:pt x="2942" y="16024"/>
                  </a:cubicBezTo>
                  <a:cubicBezTo>
                    <a:pt x="4128" y="16375"/>
                    <a:pt x="5531" y="16108"/>
                    <a:pt x="6734" y="16074"/>
                  </a:cubicBezTo>
                  <a:cubicBezTo>
                    <a:pt x="7286" y="16124"/>
                    <a:pt x="6734" y="16074"/>
                    <a:pt x="6734" y="16074"/>
                  </a:cubicBezTo>
                  <a:close/>
                  <a:moveTo>
                    <a:pt x="6300" y="14804"/>
                  </a:moveTo>
                  <a:cubicBezTo>
                    <a:pt x="6851" y="14754"/>
                    <a:pt x="9207" y="14771"/>
                    <a:pt x="9358" y="14069"/>
                  </a:cubicBezTo>
                  <a:cubicBezTo>
                    <a:pt x="9491" y="13451"/>
                    <a:pt x="6684" y="13869"/>
                    <a:pt x="6217" y="13902"/>
                  </a:cubicBezTo>
                  <a:cubicBezTo>
                    <a:pt x="5765" y="13919"/>
                    <a:pt x="2440" y="13819"/>
                    <a:pt x="2407" y="14069"/>
                  </a:cubicBezTo>
                  <a:cubicBezTo>
                    <a:pt x="2173" y="15239"/>
                    <a:pt x="4880" y="14821"/>
                    <a:pt x="5398" y="14771"/>
                  </a:cubicBezTo>
                  <a:moveTo>
                    <a:pt x="3810" y="16542"/>
                  </a:moveTo>
                  <a:cubicBezTo>
                    <a:pt x="4212" y="18146"/>
                    <a:pt x="8071" y="18063"/>
                    <a:pt x="7954" y="16392"/>
                  </a:cubicBezTo>
                  <a:cubicBezTo>
                    <a:pt x="6584" y="16442"/>
                    <a:pt x="5197" y="16492"/>
                    <a:pt x="3810" y="16542"/>
                  </a:cubicBezTo>
                  <a:cubicBezTo>
                    <a:pt x="3810" y="16542"/>
                    <a:pt x="5247" y="16492"/>
                    <a:pt x="3810" y="16542"/>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100;p26">
              <a:extLst>
                <a:ext uri="{FF2B5EF4-FFF2-40B4-BE49-F238E27FC236}">
                  <a16:creationId xmlns:a16="http://schemas.microsoft.com/office/drawing/2014/main" id="{4F32787B-B133-B4C9-29B4-6334E1B7DE76}"/>
                </a:ext>
              </a:extLst>
            </p:cNvPr>
            <p:cNvSpPr/>
            <p:nvPr/>
          </p:nvSpPr>
          <p:spPr>
            <a:xfrm>
              <a:off x="614750" y="2106501"/>
              <a:ext cx="630132" cy="508691"/>
            </a:xfrm>
            <a:custGeom>
              <a:avLst/>
              <a:gdLst/>
              <a:ahLst/>
              <a:cxnLst/>
              <a:rect l="l" t="t" r="r" b="b"/>
              <a:pathLst>
                <a:path w="7887" h="6367" extrusionOk="0">
                  <a:moveTo>
                    <a:pt x="5264" y="1387"/>
                  </a:moveTo>
                  <a:lnTo>
                    <a:pt x="5264" y="1387"/>
                  </a:lnTo>
                  <a:cubicBezTo>
                    <a:pt x="5381" y="1738"/>
                    <a:pt x="5381" y="2189"/>
                    <a:pt x="5247" y="2406"/>
                  </a:cubicBezTo>
                  <a:cubicBezTo>
                    <a:pt x="5214" y="2456"/>
                    <a:pt x="5197" y="2490"/>
                    <a:pt x="5180" y="2506"/>
                  </a:cubicBezTo>
                  <a:cubicBezTo>
                    <a:pt x="5130" y="2456"/>
                    <a:pt x="5063" y="2306"/>
                    <a:pt x="5063" y="2122"/>
                  </a:cubicBezTo>
                  <a:cubicBezTo>
                    <a:pt x="5063" y="1855"/>
                    <a:pt x="5130" y="1604"/>
                    <a:pt x="5264" y="1387"/>
                  </a:cubicBezTo>
                  <a:close/>
                  <a:moveTo>
                    <a:pt x="2808" y="1420"/>
                  </a:moveTo>
                  <a:cubicBezTo>
                    <a:pt x="2991" y="1688"/>
                    <a:pt x="3142" y="1972"/>
                    <a:pt x="3142" y="2206"/>
                  </a:cubicBezTo>
                  <a:cubicBezTo>
                    <a:pt x="3158" y="2356"/>
                    <a:pt x="3092" y="2456"/>
                    <a:pt x="2941" y="2506"/>
                  </a:cubicBezTo>
                  <a:cubicBezTo>
                    <a:pt x="2918" y="2518"/>
                    <a:pt x="2877" y="2530"/>
                    <a:pt x="2850" y="2530"/>
                  </a:cubicBezTo>
                  <a:cubicBezTo>
                    <a:pt x="2838" y="2530"/>
                    <a:pt x="2829" y="2528"/>
                    <a:pt x="2824" y="2523"/>
                  </a:cubicBezTo>
                  <a:cubicBezTo>
                    <a:pt x="2724" y="2440"/>
                    <a:pt x="2691" y="2022"/>
                    <a:pt x="2757" y="1621"/>
                  </a:cubicBezTo>
                  <a:cubicBezTo>
                    <a:pt x="2774" y="1554"/>
                    <a:pt x="2791" y="1487"/>
                    <a:pt x="2808" y="1420"/>
                  </a:cubicBezTo>
                  <a:close/>
                  <a:moveTo>
                    <a:pt x="1575" y="1"/>
                  </a:moveTo>
                  <a:cubicBezTo>
                    <a:pt x="1206" y="1"/>
                    <a:pt x="941" y="142"/>
                    <a:pt x="752" y="284"/>
                  </a:cubicBezTo>
                  <a:cubicBezTo>
                    <a:pt x="168" y="752"/>
                    <a:pt x="1" y="1654"/>
                    <a:pt x="34" y="2289"/>
                  </a:cubicBezTo>
                  <a:cubicBezTo>
                    <a:pt x="101" y="3242"/>
                    <a:pt x="385" y="4211"/>
                    <a:pt x="836" y="5029"/>
                  </a:cubicBezTo>
                  <a:cubicBezTo>
                    <a:pt x="1020" y="5380"/>
                    <a:pt x="1254" y="5614"/>
                    <a:pt x="1471" y="5848"/>
                  </a:cubicBezTo>
                  <a:cubicBezTo>
                    <a:pt x="1605" y="5982"/>
                    <a:pt x="1722" y="6115"/>
                    <a:pt x="1838" y="6266"/>
                  </a:cubicBezTo>
                  <a:cubicBezTo>
                    <a:pt x="1889" y="6333"/>
                    <a:pt x="1972" y="6366"/>
                    <a:pt x="2039" y="6366"/>
                  </a:cubicBezTo>
                  <a:cubicBezTo>
                    <a:pt x="2089" y="6366"/>
                    <a:pt x="2156" y="6349"/>
                    <a:pt x="2189" y="6299"/>
                  </a:cubicBezTo>
                  <a:cubicBezTo>
                    <a:pt x="2306" y="6216"/>
                    <a:pt x="2323" y="6065"/>
                    <a:pt x="2240" y="5948"/>
                  </a:cubicBezTo>
                  <a:cubicBezTo>
                    <a:pt x="2106" y="5781"/>
                    <a:pt x="1972" y="5648"/>
                    <a:pt x="1838" y="5514"/>
                  </a:cubicBezTo>
                  <a:cubicBezTo>
                    <a:pt x="1621" y="5280"/>
                    <a:pt x="1437" y="5096"/>
                    <a:pt x="1287" y="4795"/>
                  </a:cubicBezTo>
                  <a:cubicBezTo>
                    <a:pt x="853" y="4027"/>
                    <a:pt x="585" y="3141"/>
                    <a:pt x="535" y="2256"/>
                  </a:cubicBezTo>
                  <a:cubicBezTo>
                    <a:pt x="502" y="1721"/>
                    <a:pt x="652" y="1003"/>
                    <a:pt x="1070" y="668"/>
                  </a:cubicBezTo>
                  <a:cubicBezTo>
                    <a:pt x="1207" y="563"/>
                    <a:pt x="1376" y="504"/>
                    <a:pt x="1571" y="504"/>
                  </a:cubicBezTo>
                  <a:cubicBezTo>
                    <a:pt x="1686" y="504"/>
                    <a:pt x="1809" y="525"/>
                    <a:pt x="1939" y="568"/>
                  </a:cubicBezTo>
                  <a:cubicBezTo>
                    <a:pt x="2039" y="602"/>
                    <a:pt x="2240" y="769"/>
                    <a:pt x="2457" y="986"/>
                  </a:cubicBezTo>
                  <a:cubicBezTo>
                    <a:pt x="2356" y="1153"/>
                    <a:pt x="2290" y="1337"/>
                    <a:pt x="2256" y="1537"/>
                  </a:cubicBezTo>
                  <a:cubicBezTo>
                    <a:pt x="2223" y="1788"/>
                    <a:pt x="2123" y="2590"/>
                    <a:pt x="2490" y="2907"/>
                  </a:cubicBezTo>
                  <a:cubicBezTo>
                    <a:pt x="2569" y="2964"/>
                    <a:pt x="2686" y="3027"/>
                    <a:pt x="2840" y="3027"/>
                  </a:cubicBezTo>
                  <a:cubicBezTo>
                    <a:pt x="2915" y="3027"/>
                    <a:pt x="2999" y="3012"/>
                    <a:pt x="3092" y="2974"/>
                  </a:cubicBezTo>
                  <a:cubicBezTo>
                    <a:pt x="3459" y="2841"/>
                    <a:pt x="3660" y="2556"/>
                    <a:pt x="3643" y="2189"/>
                  </a:cubicBezTo>
                  <a:cubicBezTo>
                    <a:pt x="3626" y="1805"/>
                    <a:pt x="3392" y="1353"/>
                    <a:pt x="3108" y="986"/>
                  </a:cubicBezTo>
                  <a:cubicBezTo>
                    <a:pt x="3209" y="886"/>
                    <a:pt x="3342" y="802"/>
                    <a:pt x="3509" y="752"/>
                  </a:cubicBezTo>
                  <a:cubicBezTo>
                    <a:pt x="3708" y="674"/>
                    <a:pt x="3930" y="626"/>
                    <a:pt x="4150" y="626"/>
                  </a:cubicBezTo>
                  <a:cubicBezTo>
                    <a:pt x="4448" y="626"/>
                    <a:pt x="4742" y="714"/>
                    <a:pt x="4963" y="936"/>
                  </a:cubicBezTo>
                  <a:cubicBezTo>
                    <a:pt x="4696" y="1253"/>
                    <a:pt x="4545" y="1671"/>
                    <a:pt x="4545" y="2122"/>
                  </a:cubicBezTo>
                  <a:cubicBezTo>
                    <a:pt x="4545" y="2490"/>
                    <a:pt x="4729" y="2924"/>
                    <a:pt x="5063" y="3008"/>
                  </a:cubicBezTo>
                  <a:cubicBezTo>
                    <a:pt x="5098" y="3021"/>
                    <a:pt x="5142" y="3030"/>
                    <a:pt x="5192" y="3030"/>
                  </a:cubicBezTo>
                  <a:cubicBezTo>
                    <a:pt x="5333" y="3030"/>
                    <a:pt x="5521" y="2953"/>
                    <a:pt x="5681" y="2657"/>
                  </a:cubicBezTo>
                  <a:cubicBezTo>
                    <a:pt x="5949" y="2222"/>
                    <a:pt x="5882" y="1470"/>
                    <a:pt x="5648" y="1003"/>
                  </a:cubicBezTo>
                  <a:cubicBezTo>
                    <a:pt x="5665" y="986"/>
                    <a:pt x="5681" y="969"/>
                    <a:pt x="5715" y="952"/>
                  </a:cubicBezTo>
                  <a:cubicBezTo>
                    <a:pt x="5996" y="792"/>
                    <a:pt x="6272" y="709"/>
                    <a:pt x="6515" y="709"/>
                  </a:cubicBezTo>
                  <a:cubicBezTo>
                    <a:pt x="6677" y="709"/>
                    <a:pt x="6825" y="746"/>
                    <a:pt x="6951" y="819"/>
                  </a:cubicBezTo>
                  <a:cubicBezTo>
                    <a:pt x="7202" y="969"/>
                    <a:pt x="7336" y="1237"/>
                    <a:pt x="7352" y="1587"/>
                  </a:cubicBezTo>
                  <a:cubicBezTo>
                    <a:pt x="7386" y="2540"/>
                    <a:pt x="6818" y="3743"/>
                    <a:pt x="6333" y="4678"/>
                  </a:cubicBezTo>
                  <a:cubicBezTo>
                    <a:pt x="6149" y="5046"/>
                    <a:pt x="5915" y="5397"/>
                    <a:pt x="5615" y="5798"/>
                  </a:cubicBezTo>
                  <a:cubicBezTo>
                    <a:pt x="5531" y="5915"/>
                    <a:pt x="5548" y="6065"/>
                    <a:pt x="5665" y="6149"/>
                  </a:cubicBezTo>
                  <a:cubicBezTo>
                    <a:pt x="5707" y="6184"/>
                    <a:pt x="5760" y="6201"/>
                    <a:pt x="5814" y="6201"/>
                  </a:cubicBezTo>
                  <a:cubicBezTo>
                    <a:pt x="5890" y="6201"/>
                    <a:pt x="5967" y="6167"/>
                    <a:pt x="6016" y="6099"/>
                  </a:cubicBezTo>
                  <a:cubicBezTo>
                    <a:pt x="6333" y="5681"/>
                    <a:pt x="6567" y="5297"/>
                    <a:pt x="6784" y="4912"/>
                  </a:cubicBezTo>
                  <a:cubicBezTo>
                    <a:pt x="7336" y="3860"/>
                    <a:pt x="7887" y="2640"/>
                    <a:pt x="7854" y="1587"/>
                  </a:cubicBezTo>
                  <a:cubicBezTo>
                    <a:pt x="7837" y="1053"/>
                    <a:pt x="7603" y="618"/>
                    <a:pt x="7202" y="384"/>
                  </a:cubicBezTo>
                  <a:cubicBezTo>
                    <a:pt x="6996" y="271"/>
                    <a:pt x="6765" y="214"/>
                    <a:pt x="6519" y="214"/>
                  </a:cubicBezTo>
                  <a:cubicBezTo>
                    <a:pt x="6188" y="214"/>
                    <a:pt x="5829" y="317"/>
                    <a:pt x="5464" y="518"/>
                  </a:cubicBezTo>
                  <a:cubicBezTo>
                    <a:pt x="5431" y="551"/>
                    <a:pt x="5381" y="568"/>
                    <a:pt x="5347" y="602"/>
                  </a:cubicBezTo>
                  <a:cubicBezTo>
                    <a:pt x="5012" y="266"/>
                    <a:pt x="4572" y="129"/>
                    <a:pt x="4139" y="129"/>
                  </a:cubicBezTo>
                  <a:cubicBezTo>
                    <a:pt x="3860" y="129"/>
                    <a:pt x="3585" y="186"/>
                    <a:pt x="3342" y="284"/>
                  </a:cubicBezTo>
                  <a:cubicBezTo>
                    <a:pt x="3125" y="368"/>
                    <a:pt x="2941" y="468"/>
                    <a:pt x="2774" y="602"/>
                  </a:cubicBezTo>
                  <a:cubicBezTo>
                    <a:pt x="2524" y="334"/>
                    <a:pt x="2256" y="150"/>
                    <a:pt x="2089" y="84"/>
                  </a:cubicBezTo>
                  <a:cubicBezTo>
                    <a:pt x="1898" y="25"/>
                    <a:pt x="1727" y="1"/>
                    <a:pt x="157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 name="Google Shape;1101;p26">
            <a:extLst>
              <a:ext uri="{FF2B5EF4-FFF2-40B4-BE49-F238E27FC236}">
                <a16:creationId xmlns:a16="http://schemas.microsoft.com/office/drawing/2014/main" id="{2AA2E170-2DB5-758D-6CB6-ECC9838B100C}"/>
              </a:ext>
            </a:extLst>
          </p:cNvPr>
          <p:cNvGrpSpPr/>
          <p:nvPr/>
        </p:nvGrpSpPr>
        <p:grpSpPr>
          <a:xfrm rot="10800000">
            <a:off x="6008731" y="-2039060"/>
            <a:ext cx="610348" cy="986949"/>
            <a:chOff x="2244240" y="1723330"/>
            <a:chExt cx="913120" cy="1476539"/>
          </a:xfrm>
        </p:grpSpPr>
        <p:sp>
          <p:nvSpPr>
            <p:cNvPr id="182" name="Google Shape;1102;p26">
              <a:extLst>
                <a:ext uri="{FF2B5EF4-FFF2-40B4-BE49-F238E27FC236}">
                  <a16:creationId xmlns:a16="http://schemas.microsoft.com/office/drawing/2014/main" id="{CEF63D77-1D18-3534-D09D-2FF55B1F6BC9}"/>
                </a:ext>
              </a:extLst>
            </p:cNvPr>
            <p:cNvSpPr/>
            <p:nvPr/>
          </p:nvSpPr>
          <p:spPr>
            <a:xfrm>
              <a:off x="2296251" y="2334766"/>
              <a:ext cx="806380" cy="375187"/>
            </a:xfrm>
            <a:custGeom>
              <a:avLst/>
              <a:gdLst/>
              <a:ahLst/>
              <a:cxnLst/>
              <a:rect l="l" t="t" r="r" b="b"/>
              <a:pathLst>
                <a:path w="10093" h="4696" extrusionOk="0">
                  <a:moveTo>
                    <a:pt x="10093" y="0"/>
                  </a:moveTo>
                  <a:cubicBezTo>
                    <a:pt x="6734" y="17"/>
                    <a:pt x="3359" y="51"/>
                    <a:pt x="1" y="51"/>
                  </a:cubicBezTo>
                  <a:cubicBezTo>
                    <a:pt x="134" y="786"/>
                    <a:pt x="385" y="1504"/>
                    <a:pt x="736" y="2156"/>
                  </a:cubicBezTo>
                  <a:cubicBezTo>
                    <a:pt x="1070" y="2757"/>
                    <a:pt x="1388" y="3376"/>
                    <a:pt x="1872" y="3877"/>
                  </a:cubicBezTo>
                  <a:cubicBezTo>
                    <a:pt x="2390" y="4428"/>
                    <a:pt x="2424" y="4696"/>
                    <a:pt x="3242" y="4696"/>
                  </a:cubicBezTo>
                  <a:lnTo>
                    <a:pt x="6517" y="4445"/>
                  </a:lnTo>
                  <a:cubicBezTo>
                    <a:pt x="7002" y="4395"/>
                    <a:pt x="8004" y="4512"/>
                    <a:pt x="8305" y="4061"/>
                  </a:cubicBezTo>
                  <a:cubicBezTo>
                    <a:pt x="8739" y="3442"/>
                    <a:pt x="9140" y="2807"/>
                    <a:pt x="9424" y="2106"/>
                  </a:cubicBezTo>
                  <a:cubicBezTo>
                    <a:pt x="9708" y="1437"/>
                    <a:pt x="9926" y="719"/>
                    <a:pt x="100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103;p26">
              <a:extLst>
                <a:ext uri="{FF2B5EF4-FFF2-40B4-BE49-F238E27FC236}">
                  <a16:creationId xmlns:a16="http://schemas.microsoft.com/office/drawing/2014/main" id="{C81A06B2-5FA7-269D-6777-6BB87CA6B5DA}"/>
                </a:ext>
              </a:extLst>
            </p:cNvPr>
            <p:cNvSpPr/>
            <p:nvPr/>
          </p:nvSpPr>
          <p:spPr>
            <a:xfrm>
              <a:off x="2244240" y="1723330"/>
              <a:ext cx="913120" cy="1476539"/>
            </a:xfrm>
            <a:custGeom>
              <a:avLst/>
              <a:gdLst/>
              <a:ahLst/>
              <a:cxnLst/>
              <a:rect l="l" t="t" r="r" b="b"/>
              <a:pathLst>
                <a:path w="11429" h="18481" extrusionOk="0">
                  <a:moveTo>
                    <a:pt x="9775" y="13535"/>
                  </a:moveTo>
                  <a:cubicBezTo>
                    <a:pt x="9858" y="13802"/>
                    <a:pt x="9892" y="14103"/>
                    <a:pt x="9775" y="14387"/>
                  </a:cubicBezTo>
                  <a:cubicBezTo>
                    <a:pt x="9608" y="14771"/>
                    <a:pt x="9725" y="14771"/>
                    <a:pt x="9758" y="15189"/>
                  </a:cubicBezTo>
                  <a:cubicBezTo>
                    <a:pt x="9825" y="16108"/>
                    <a:pt x="8689" y="15857"/>
                    <a:pt x="8438" y="16509"/>
                  </a:cubicBezTo>
                  <a:cubicBezTo>
                    <a:pt x="7870" y="18046"/>
                    <a:pt x="5848" y="18481"/>
                    <a:pt x="4378" y="17896"/>
                  </a:cubicBezTo>
                  <a:cubicBezTo>
                    <a:pt x="3693" y="17628"/>
                    <a:pt x="3526" y="17127"/>
                    <a:pt x="3292" y="16476"/>
                  </a:cubicBezTo>
                  <a:cubicBezTo>
                    <a:pt x="2690" y="16308"/>
                    <a:pt x="2122" y="16075"/>
                    <a:pt x="2139" y="15323"/>
                  </a:cubicBezTo>
                  <a:cubicBezTo>
                    <a:pt x="2139" y="15005"/>
                    <a:pt x="2373" y="14888"/>
                    <a:pt x="2206" y="14587"/>
                  </a:cubicBezTo>
                  <a:cubicBezTo>
                    <a:pt x="2055" y="14303"/>
                    <a:pt x="1855" y="14036"/>
                    <a:pt x="2122" y="13735"/>
                  </a:cubicBezTo>
                  <a:cubicBezTo>
                    <a:pt x="1721" y="13050"/>
                    <a:pt x="1704" y="12566"/>
                    <a:pt x="2557" y="12365"/>
                  </a:cubicBezTo>
                  <a:cubicBezTo>
                    <a:pt x="1855" y="11162"/>
                    <a:pt x="1019" y="10126"/>
                    <a:pt x="535" y="8790"/>
                  </a:cubicBezTo>
                  <a:cubicBezTo>
                    <a:pt x="0" y="7286"/>
                    <a:pt x="17" y="5565"/>
                    <a:pt x="485" y="4044"/>
                  </a:cubicBezTo>
                  <a:cubicBezTo>
                    <a:pt x="1354" y="1120"/>
                    <a:pt x="5581" y="1"/>
                    <a:pt x="8171" y="669"/>
                  </a:cubicBezTo>
                  <a:cubicBezTo>
                    <a:pt x="9407" y="987"/>
                    <a:pt x="10359" y="1822"/>
                    <a:pt x="10928" y="2958"/>
                  </a:cubicBezTo>
                  <a:cubicBezTo>
                    <a:pt x="11228" y="3526"/>
                    <a:pt x="11429" y="4161"/>
                    <a:pt x="11412" y="4813"/>
                  </a:cubicBezTo>
                  <a:cubicBezTo>
                    <a:pt x="11395" y="5481"/>
                    <a:pt x="11429" y="6417"/>
                    <a:pt x="11245" y="7052"/>
                  </a:cubicBezTo>
                  <a:cubicBezTo>
                    <a:pt x="10811" y="8589"/>
                    <a:pt x="10393" y="9959"/>
                    <a:pt x="9658" y="11379"/>
                  </a:cubicBezTo>
                  <a:cubicBezTo>
                    <a:pt x="9257" y="12181"/>
                    <a:pt x="9440" y="11864"/>
                    <a:pt x="9925" y="12332"/>
                  </a:cubicBezTo>
                  <a:cubicBezTo>
                    <a:pt x="10343" y="12750"/>
                    <a:pt x="9958" y="13167"/>
                    <a:pt x="9775" y="13535"/>
                  </a:cubicBezTo>
                  <a:cubicBezTo>
                    <a:pt x="9908" y="13936"/>
                    <a:pt x="9775" y="13535"/>
                    <a:pt x="9775" y="13535"/>
                  </a:cubicBezTo>
                  <a:close/>
                  <a:moveTo>
                    <a:pt x="7185" y="12098"/>
                  </a:moveTo>
                  <a:cubicBezTo>
                    <a:pt x="7669" y="12048"/>
                    <a:pt x="8655" y="12165"/>
                    <a:pt x="8973" y="11714"/>
                  </a:cubicBezTo>
                  <a:cubicBezTo>
                    <a:pt x="9407" y="11112"/>
                    <a:pt x="9791" y="10460"/>
                    <a:pt x="10075" y="9759"/>
                  </a:cubicBezTo>
                  <a:cubicBezTo>
                    <a:pt x="10660" y="8355"/>
                    <a:pt x="11011" y="6801"/>
                    <a:pt x="11045" y="5264"/>
                  </a:cubicBezTo>
                  <a:cubicBezTo>
                    <a:pt x="11111" y="2491"/>
                    <a:pt x="8755" y="636"/>
                    <a:pt x="6065" y="920"/>
                  </a:cubicBezTo>
                  <a:cubicBezTo>
                    <a:pt x="4712" y="1070"/>
                    <a:pt x="3392" y="1488"/>
                    <a:pt x="2356" y="2340"/>
                  </a:cubicBezTo>
                  <a:cubicBezTo>
                    <a:pt x="1203" y="3309"/>
                    <a:pt x="735" y="4228"/>
                    <a:pt x="568" y="5732"/>
                  </a:cubicBezTo>
                  <a:cubicBezTo>
                    <a:pt x="418" y="7135"/>
                    <a:pt x="735" y="8572"/>
                    <a:pt x="1387" y="9809"/>
                  </a:cubicBezTo>
                  <a:cubicBezTo>
                    <a:pt x="1721" y="10410"/>
                    <a:pt x="2039" y="11029"/>
                    <a:pt x="2523" y="11530"/>
                  </a:cubicBezTo>
                  <a:cubicBezTo>
                    <a:pt x="3041" y="12098"/>
                    <a:pt x="3075" y="12349"/>
                    <a:pt x="3893" y="12349"/>
                  </a:cubicBezTo>
                  <a:moveTo>
                    <a:pt x="3810" y="12733"/>
                  </a:moveTo>
                  <a:cubicBezTo>
                    <a:pt x="3492" y="12750"/>
                    <a:pt x="1354" y="12950"/>
                    <a:pt x="2623" y="13485"/>
                  </a:cubicBezTo>
                  <a:cubicBezTo>
                    <a:pt x="3576" y="13886"/>
                    <a:pt x="5213" y="13602"/>
                    <a:pt x="6216" y="13552"/>
                  </a:cubicBezTo>
                  <a:cubicBezTo>
                    <a:pt x="6717" y="13535"/>
                    <a:pt x="9357" y="13635"/>
                    <a:pt x="9541" y="13067"/>
                  </a:cubicBezTo>
                  <a:cubicBezTo>
                    <a:pt x="9875" y="12031"/>
                    <a:pt x="7202" y="12499"/>
                    <a:pt x="6817" y="12549"/>
                  </a:cubicBezTo>
                  <a:moveTo>
                    <a:pt x="6750" y="16075"/>
                  </a:moveTo>
                  <a:cubicBezTo>
                    <a:pt x="7118" y="16108"/>
                    <a:pt x="10126" y="15506"/>
                    <a:pt x="9190" y="14938"/>
                  </a:cubicBezTo>
                  <a:cubicBezTo>
                    <a:pt x="8839" y="14721"/>
                    <a:pt x="7552" y="15055"/>
                    <a:pt x="7135" y="15089"/>
                  </a:cubicBezTo>
                  <a:cubicBezTo>
                    <a:pt x="6333" y="15156"/>
                    <a:pt x="5514" y="15206"/>
                    <a:pt x="4712" y="15256"/>
                  </a:cubicBezTo>
                  <a:cubicBezTo>
                    <a:pt x="4161" y="15289"/>
                    <a:pt x="3592" y="15339"/>
                    <a:pt x="3058" y="15156"/>
                  </a:cubicBezTo>
                  <a:cubicBezTo>
                    <a:pt x="2323" y="14888"/>
                    <a:pt x="2406" y="15857"/>
                    <a:pt x="2958" y="16024"/>
                  </a:cubicBezTo>
                  <a:cubicBezTo>
                    <a:pt x="4144" y="16375"/>
                    <a:pt x="5547" y="16108"/>
                    <a:pt x="6750" y="16075"/>
                  </a:cubicBezTo>
                  <a:cubicBezTo>
                    <a:pt x="7302" y="16125"/>
                    <a:pt x="6750" y="16075"/>
                    <a:pt x="6750" y="16075"/>
                  </a:cubicBezTo>
                  <a:close/>
                  <a:moveTo>
                    <a:pt x="6316" y="14788"/>
                  </a:moveTo>
                  <a:cubicBezTo>
                    <a:pt x="6851" y="14755"/>
                    <a:pt x="9207" y="14771"/>
                    <a:pt x="9374" y="14070"/>
                  </a:cubicBezTo>
                  <a:cubicBezTo>
                    <a:pt x="9507" y="13451"/>
                    <a:pt x="6700" y="13869"/>
                    <a:pt x="6232" y="13902"/>
                  </a:cubicBezTo>
                  <a:cubicBezTo>
                    <a:pt x="5781" y="13919"/>
                    <a:pt x="2456" y="13819"/>
                    <a:pt x="2406" y="14070"/>
                  </a:cubicBezTo>
                  <a:cubicBezTo>
                    <a:pt x="2189" y="15222"/>
                    <a:pt x="4896" y="14821"/>
                    <a:pt x="5397" y="14771"/>
                  </a:cubicBezTo>
                  <a:moveTo>
                    <a:pt x="3826" y="16542"/>
                  </a:moveTo>
                  <a:cubicBezTo>
                    <a:pt x="4227" y="18146"/>
                    <a:pt x="8087" y="18063"/>
                    <a:pt x="7970" y="16392"/>
                  </a:cubicBezTo>
                  <a:cubicBezTo>
                    <a:pt x="6583" y="16442"/>
                    <a:pt x="5213" y="16492"/>
                    <a:pt x="3826" y="16542"/>
                  </a:cubicBezTo>
                  <a:cubicBezTo>
                    <a:pt x="3826" y="16542"/>
                    <a:pt x="5247" y="16492"/>
                    <a:pt x="3826" y="16542"/>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104;p26">
              <a:extLst>
                <a:ext uri="{FF2B5EF4-FFF2-40B4-BE49-F238E27FC236}">
                  <a16:creationId xmlns:a16="http://schemas.microsoft.com/office/drawing/2014/main" id="{12A4D182-E5E4-AD5A-970F-2387B6C356B7}"/>
                </a:ext>
              </a:extLst>
            </p:cNvPr>
            <p:cNvSpPr/>
            <p:nvPr/>
          </p:nvSpPr>
          <p:spPr>
            <a:xfrm>
              <a:off x="2401713" y="2106506"/>
              <a:ext cx="631490" cy="508691"/>
            </a:xfrm>
            <a:custGeom>
              <a:avLst/>
              <a:gdLst/>
              <a:ahLst/>
              <a:cxnLst/>
              <a:rect l="l" t="t" r="r" b="b"/>
              <a:pathLst>
                <a:path w="7904" h="6367" extrusionOk="0">
                  <a:moveTo>
                    <a:pt x="5281" y="1387"/>
                  </a:moveTo>
                  <a:lnTo>
                    <a:pt x="5281" y="1387"/>
                  </a:lnTo>
                  <a:cubicBezTo>
                    <a:pt x="5381" y="1738"/>
                    <a:pt x="5398" y="2189"/>
                    <a:pt x="5264" y="2406"/>
                  </a:cubicBezTo>
                  <a:cubicBezTo>
                    <a:pt x="5231" y="2456"/>
                    <a:pt x="5197" y="2490"/>
                    <a:pt x="5180" y="2507"/>
                  </a:cubicBezTo>
                  <a:cubicBezTo>
                    <a:pt x="5130" y="2456"/>
                    <a:pt x="5063" y="2306"/>
                    <a:pt x="5063" y="2122"/>
                  </a:cubicBezTo>
                  <a:cubicBezTo>
                    <a:pt x="5063" y="1855"/>
                    <a:pt x="5147" y="1604"/>
                    <a:pt x="5281" y="1387"/>
                  </a:cubicBezTo>
                  <a:close/>
                  <a:moveTo>
                    <a:pt x="2825" y="1421"/>
                  </a:moveTo>
                  <a:cubicBezTo>
                    <a:pt x="3008" y="1688"/>
                    <a:pt x="3142" y="1972"/>
                    <a:pt x="3159" y="2206"/>
                  </a:cubicBezTo>
                  <a:cubicBezTo>
                    <a:pt x="3159" y="2356"/>
                    <a:pt x="3109" y="2456"/>
                    <a:pt x="2941" y="2507"/>
                  </a:cubicBezTo>
                  <a:cubicBezTo>
                    <a:pt x="2930" y="2518"/>
                    <a:pt x="2893" y="2530"/>
                    <a:pt x="2866" y="2530"/>
                  </a:cubicBezTo>
                  <a:cubicBezTo>
                    <a:pt x="2855" y="2530"/>
                    <a:pt x="2846" y="2528"/>
                    <a:pt x="2841" y="2523"/>
                  </a:cubicBezTo>
                  <a:cubicBezTo>
                    <a:pt x="2741" y="2440"/>
                    <a:pt x="2708" y="2022"/>
                    <a:pt x="2774" y="1621"/>
                  </a:cubicBezTo>
                  <a:cubicBezTo>
                    <a:pt x="2791" y="1554"/>
                    <a:pt x="2808" y="1487"/>
                    <a:pt x="2825" y="1421"/>
                  </a:cubicBezTo>
                  <a:close/>
                  <a:moveTo>
                    <a:pt x="1579" y="0"/>
                  </a:moveTo>
                  <a:cubicBezTo>
                    <a:pt x="1214" y="0"/>
                    <a:pt x="946" y="138"/>
                    <a:pt x="769" y="268"/>
                  </a:cubicBezTo>
                  <a:cubicBezTo>
                    <a:pt x="168" y="752"/>
                    <a:pt x="1" y="1654"/>
                    <a:pt x="51" y="2289"/>
                  </a:cubicBezTo>
                  <a:cubicBezTo>
                    <a:pt x="101" y="3242"/>
                    <a:pt x="402" y="4211"/>
                    <a:pt x="853" y="5030"/>
                  </a:cubicBezTo>
                  <a:cubicBezTo>
                    <a:pt x="1037" y="5380"/>
                    <a:pt x="1271" y="5614"/>
                    <a:pt x="1488" y="5848"/>
                  </a:cubicBezTo>
                  <a:cubicBezTo>
                    <a:pt x="1605" y="5982"/>
                    <a:pt x="1738" y="6116"/>
                    <a:pt x="1855" y="6266"/>
                  </a:cubicBezTo>
                  <a:cubicBezTo>
                    <a:pt x="1906" y="6333"/>
                    <a:pt x="1972" y="6366"/>
                    <a:pt x="2056" y="6366"/>
                  </a:cubicBezTo>
                  <a:cubicBezTo>
                    <a:pt x="2106" y="6366"/>
                    <a:pt x="2156" y="6350"/>
                    <a:pt x="2206" y="6299"/>
                  </a:cubicBezTo>
                  <a:cubicBezTo>
                    <a:pt x="2323" y="6216"/>
                    <a:pt x="2340" y="6065"/>
                    <a:pt x="2256" y="5949"/>
                  </a:cubicBezTo>
                  <a:cubicBezTo>
                    <a:pt x="2123" y="5781"/>
                    <a:pt x="1989" y="5648"/>
                    <a:pt x="1855" y="5514"/>
                  </a:cubicBezTo>
                  <a:cubicBezTo>
                    <a:pt x="1638" y="5280"/>
                    <a:pt x="1454" y="5096"/>
                    <a:pt x="1304" y="4796"/>
                  </a:cubicBezTo>
                  <a:cubicBezTo>
                    <a:pt x="870" y="4027"/>
                    <a:pt x="602" y="3141"/>
                    <a:pt x="552" y="2256"/>
                  </a:cubicBezTo>
                  <a:cubicBezTo>
                    <a:pt x="519" y="1721"/>
                    <a:pt x="669" y="1003"/>
                    <a:pt x="1087" y="669"/>
                  </a:cubicBezTo>
                  <a:cubicBezTo>
                    <a:pt x="1223" y="564"/>
                    <a:pt x="1391" y="512"/>
                    <a:pt x="1584" y="512"/>
                  </a:cubicBezTo>
                  <a:cubicBezTo>
                    <a:pt x="1700" y="512"/>
                    <a:pt x="1824" y="531"/>
                    <a:pt x="1956" y="568"/>
                  </a:cubicBezTo>
                  <a:cubicBezTo>
                    <a:pt x="2056" y="602"/>
                    <a:pt x="2256" y="769"/>
                    <a:pt x="2474" y="986"/>
                  </a:cubicBezTo>
                  <a:cubicBezTo>
                    <a:pt x="2373" y="1153"/>
                    <a:pt x="2307" y="1337"/>
                    <a:pt x="2273" y="1554"/>
                  </a:cubicBezTo>
                  <a:cubicBezTo>
                    <a:pt x="2240" y="1788"/>
                    <a:pt x="2139" y="2590"/>
                    <a:pt x="2507" y="2908"/>
                  </a:cubicBezTo>
                  <a:cubicBezTo>
                    <a:pt x="2587" y="2976"/>
                    <a:pt x="2697" y="3036"/>
                    <a:pt x="2855" y="3036"/>
                  </a:cubicBezTo>
                  <a:cubicBezTo>
                    <a:pt x="2929" y="3036"/>
                    <a:pt x="3013" y="3023"/>
                    <a:pt x="3109" y="2991"/>
                  </a:cubicBezTo>
                  <a:cubicBezTo>
                    <a:pt x="3476" y="2857"/>
                    <a:pt x="3677" y="2573"/>
                    <a:pt x="3660" y="2189"/>
                  </a:cubicBezTo>
                  <a:cubicBezTo>
                    <a:pt x="3643" y="1805"/>
                    <a:pt x="3409" y="1370"/>
                    <a:pt x="3125" y="986"/>
                  </a:cubicBezTo>
                  <a:cubicBezTo>
                    <a:pt x="3226" y="886"/>
                    <a:pt x="3359" y="819"/>
                    <a:pt x="3526" y="752"/>
                  </a:cubicBezTo>
                  <a:cubicBezTo>
                    <a:pt x="3713" y="676"/>
                    <a:pt x="3926" y="631"/>
                    <a:pt x="4139" y="631"/>
                  </a:cubicBezTo>
                  <a:cubicBezTo>
                    <a:pt x="4441" y="631"/>
                    <a:pt x="4745" y="721"/>
                    <a:pt x="4980" y="936"/>
                  </a:cubicBezTo>
                  <a:cubicBezTo>
                    <a:pt x="4713" y="1253"/>
                    <a:pt x="4562" y="1671"/>
                    <a:pt x="4562" y="2122"/>
                  </a:cubicBezTo>
                  <a:cubicBezTo>
                    <a:pt x="4562" y="2490"/>
                    <a:pt x="4746" y="2924"/>
                    <a:pt x="5063" y="3025"/>
                  </a:cubicBezTo>
                  <a:cubicBezTo>
                    <a:pt x="5097" y="3032"/>
                    <a:pt x="5136" y="3038"/>
                    <a:pt x="5178" y="3038"/>
                  </a:cubicBezTo>
                  <a:cubicBezTo>
                    <a:pt x="5324" y="3038"/>
                    <a:pt x="5513" y="2968"/>
                    <a:pt x="5682" y="2657"/>
                  </a:cubicBezTo>
                  <a:cubicBezTo>
                    <a:pt x="5966" y="2223"/>
                    <a:pt x="5882" y="1471"/>
                    <a:pt x="5648" y="1003"/>
                  </a:cubicBezTo>
                  <a:cubicBezTo>
                    <a:pt x="5682" y="986"/>
                    <a:pt x="5698" y="969"/>
                    <a:pt x="5732" y="953"/>
                  </a:cubicBezTo>
                  <a:cubicBezTo>
                    <a:pt x="6017" y="800"/>
                    <a:pt x="6296" y="722"/>
                    <a:pt x="6542" y="722"/>
                  </a:cubicBezTo>
                  <a:cubicBezTo>
                    <a:pt x="6700" y="722"/>
                    <a:pt x="6844" y="754"/>
                    <a:pt x="6968" y="819"/>
                  </a:cubicBezTo>
                  <a:cubicBezTo>
                    <a:pt x="7202" y="969"/>
                    <a:pt x="7353" y="1237"/>
                    <a:pt x="7369" y="1588"/>
                  </a:cubicBezTo>
                  <a:cubicBezTo>
                    <a:pt x="7386" y="2540"/>
                    <a:pt x="6835" y="3743"/>
                    <a:pt x="6350" y="4679"/>
                  </a:cubicBezTo>
                  <a:cubicBezTo>
                    <a:pt x="6150" y="5046"/>
                    <a:pt x="5932" y="5397"/>
                    <a:pt x="5615" y="5798"/>
                  </a:cubicBezTo>
                  <a:cubicBezTo>
                    <a:pt x="5531" y="5915"/>
                    <a:pt x="5565" y="6065"/>
                    <a:pt x="5665" y="6149"/>
                  </a:cubicBezTo>
                  <a:cubicBezTo>
                    <a:pt x="5714" y="6184"/>
                    <a:pt x="5768" y="6201"/>
                    <a:pt x="5821" y="6201"/>
                  </a:cubicBezTo>
                  <a:cubicBezTo>
                    <a:pt x="5896" y="6201"/>
                    <a:pt x="5967" y="6167"/>
                    <a:pt x="6016" y="6099"/>
                  </a:cubicBezTo>
                  <a:cubicBezTo>
                    <a:pt x="6333" y="5681"/>
                    <a:pt x="6584" y="5297"/>
                    <a:pt x="6801" y="4913"/>
                  </a:cubicBezTo>
                  <a:cubicBezTo>
                    <a:pt x="7336" y="3860"/>
                    <a:pt x="7904" y="2640"/>
                    <a:pt x="7871" y="1588"/>
                  </a:cubicBezTo>
                  <a:cubicBezTo>
                    <a:pt x="7854" y="1053"/>
                    <a:pt x="7603" y="619"/>
                    <a:pt x="7202" y="385"/>
                  </a:cubicBezTo>
                  <a:cubicBezTo>
                    <a:pt x="7003" y="271"/>
                    <a:pt x="6773" y="214"/>
                    <a:pt x="6528" y="214"/>
                  </a:cubicBezTo>
                  <a:cubicBezTo>
                    <a:pt x="6197" y="214"/>
                    <a:pt x="5836" y="317"/>
                    <a:pt x="5481" y="518"/>
                  </a:cubicBezTo>
                  <a:cubicBezTo>
                    <a:pt x="5448" y="552"/>
                    <a:pt x="5398" y="568"/>
                    <a:pt x="5364" y="602"/>
                  </a:cubicBezTo>
                  <a:cubicBezTo>
                    <a:pt x="5029" y="267"/>
                    <a:pt x="4589" y="129"/>
                    <a:pt x="4152" y="129"/>
                  </a:cubicBezTo>
                  <a:cubicBezTo>
                    <a:pt x="3871" y="129"/>
                    <a:pt x="3591" y="186"/>
                    <a:pt x="3342" y="284"/>
                  </a:cubicBezTo>
                  <a:cubicBezTo>
                    <a:pt x="3125" y="368"/>
                    <a:pt x="2941" y="468"/>
                    <a:pt x="2791" y="602"/>
                  </a:cubicBezTo>
                  <a:cubicBezTo>
                    <a:pt x="2540" y="334"/>
                    <a:pt x="2273" y="134"/>
                    <a:pt x="2089" y="84"/>
                  </a:cubicBezTo>
                  <a:cubicBezTo>
                    <a:pt x="1902" y="25"/>
                    <a:pt x="1732" y="0"/>
                    <a:pt x="157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 name="Google Shape;1105;p26">
            <a:extLst>
              <a:ext uri="{FF2B5EF4-FFF2-40B4-BE49-F238E27FC236}">
                <a16:creationId xmlns:a16="http://schemas.microsoft.com/office/drawing/2014/main" id="{020BC7FB-BAF3-4502-EA09-3C92D64B0586}"/>
              </a:ext>
            </a:extLst>
          </p:cNvPr>
          <p:cNvGrpSpPr/>
          <p:nvPr/>
        </p:nvGrpSpPr>
        <p:grpSpPr>
          <a:xfrm rot="10800000">
            <a:off x="7097833" y="-2446848"/>
            <a:ext cx="610401" cy="986041"/>
            <a:chOff x="6061691" y="1784763"/>
            <a:chExt cx="913200" cy="1475181"/>
          </a:xfrm>
        </p:grpSpPr>
        <p:sp>
          <p:nvSpPr>
            <p:cNvPr id="186" name="Google Shape;1106;p26">
              <a:extLst>
                <a:ext uri="{FF2B5EF4-FFF2-40B4-BE49-F238E27FC236}">
                  <a16:creationId xmlns:a16="http://schemas.microsoft.com/office/drawing/2014/main" id="{76E1312E-3EAE-9E33-1D2B-ECBECB902966}"/>
                </a:ext>
              </a:extLst>
            </p:cNvPr>
            <p:cNvSpPr/>
            <p:nvPr/>
          </p:nvSpPr>
          <p:spPr>
            <a:xfrm>
              <a:off x="6136473" y="2484242"/>
              <a:ext cx="751652" cy="287143"/>
            </a:xfrm>
            <a:custGeom>
              <a:avLst/>
              <a:gdLst/>
              <a:ahLst/>
              <a:cxnLst/>
              <a:rect l="l" t="t" r="r" b="b"/>
              <a:pathLst>
                <a:path w="9408" h="3594" extrusionOk="0">
                  <a:moveTo>
                    <a:pt x="1" y="1"/>
                  </a:moveTo>
                  <a:cubicBezTo>
                    <a:pt x="117" y="352"/>
                    <a:pt x="268" y="703"/>
                    <a:pt x="452" y="1037"/>
                  </a:cubicBezTo>
                  <a:cubicBezTo>
                    <a:pt x="786" y="1655"/>
                    <a:pt x="1103" y="2273"/>
                    <a:pt x="1588" y="2774"/>
                  </a:cubicBezTo>
                  <a:cubicBezTo>
                    <a:pt x="2106" y="3326"/>
                    <a:pt x="2123" y="3593"/>
                    <a:pt x="2958" y="3593"/>
                  </a:cubicBezTo>
                  <a:lnTo>
                    <a:pt x="6233" y="3326"/>
                  </a:lnTo>
                  <a:cubicBezTo>
                    <a:pt x="6717" y="3292"/>
                    <a:pt x="7703" y="3393"/>
                    <a:pt x="8021" y="2958"/>
                  </a:cubicBezTo>
                  <a:cubicBezTo>
                    <a:pt x="8455" y="2340"/>
                    <a:pt x="8856" y="1705"/>
                    <a:pt x="9140" y="1003"/>
                  </a:cubicBezTo>
                  <a:cubicBezTo>
                    <a:pt x="9240" y="753"/>
                    <a:pt x="9324" y="502"/>
                    <a:pt x="9407" y="251"/>
                  </a:cubicBezTo>
                  <a:cubicBezTo>
                    <a:pt x="6266" y="201"/>
                    <a:pt x="3142" y="34"/>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107;p26">
              <a:extLst>
                <a:ext uri="{FF2B5EF4-FFF2-40B4-BE49-F238E27FC236}">
                  <a16:creationId xmlns:a16="http://schemas.microsoft.com/office/drawing/2014/main" id="{A9015FF0-6EA4-8129-08FE-535A7AA69F20}"/>
                </a:ext>
              </a:extLst>
            </p:cNvPr>
            <p:cNvSpPr/>
            <p:nvPr/>
          </p:nvSpPr>
          <p:spPr>
            <a:xfrm>
              <a:off x="6061691" y="1784763"/>
              <a:ext cx="913200" cy="1475181"/>
            </a:xfrm>
            <a:custGeom>
              <a:avLst/>
              <a:gdLst/>
              <a:ahLst/>
              <a:cxnLst/>
              <a:rect l="l" t="t" r="r" b="b"/>
              <a:pathLst>
                <a:path w="11430" h="18464" extrusionOk="0">
                  <a:moveTo>
                    <a:pt x="9759" y="13518"/>
                  </a:moveTo>
                  <a:cubicBezTo>
                    <a:pt x="9859" y="13802"/>
                    <a:pt x="9892" y="14103"/>
                    <a:pt x="9775" y="14370"/>
                  </a:cubicBezTo>
                  <a:cubicBezTo>
                    <a:pt x="9608" y="14754"/>
                    <a:pt x="9725" y="14754"/>
                    <a:pt x="9742" y="15172"/>
                  </a:cubicBezTo>
                  <a:cubicBezTo>
                    <a:pt x="9809" y="16108"/>
                    <a:pt x="8689" y="15840"/>
                    <a:pt x="8439" y="16509"/>
                  </a:cubicBezTo>
                  <a:cubicBezTo>
                    <a:pt x="7871" y="18029"/>
                    <a:pt x="5849" y="18463"/>
                    <a:pt x="4378" y="17895"/>
                  </a:cubicBezTo>
                  <a:cubicBezTo>
                    <a:pt x="3693" y="17628"/>
                    <a:pt x="3526" y="17127"/>
                    <a:pt x="3292" y="16475"/>
                  </a:cubicBezTo>
                  <a:cubicBezTo>
                    <a:pt x="2691" y="16291"/>
                    <a:pt x="2106" y="16057"/>
                    <a:pt x="2123" y="15306"/>
                  </a:cubicBezTo>
                  <a:cubicBezTo>
                    <a:pt x="2140" y="14988"/>
                    <a:pt x="2373" y="14871"/>
                    <a:pt x="2206" y="14570"/>
                  </a:cubicBezTo>
                  <a:cubicBezTo>
                    <a:pt x="2039" y="14286"/>
                    <a:pt x="1855" y="14036"/>
                    <a:pt x="2106" y="13735"/>
                  </a:cubicBezTo>
                  <a:cubicBezTo>
                    <a:pt x="1705" y="13050"/>
                    <a:pt x="1688" y="12549"/>
                    <a:pt x="2541" y="12348"/>
                  </a:cubicBezTo>
                  <a:cubicBezTo>
                    <a:pt x="1839" y="11145"/>
                    <a:pt x="1003" y="10126"/>
                    <a:pt x="536" y="8789"/>
                  </a:cubicBezTo>
                  <a:cubicBezTo>
                    <a:pt x="1" y="7269"/>
                    <a:pt x="1" y="5564"/>
                    <a:pt x="469" y="4027"/>
                  </a:cubicBezTo>
                  <a:cubicBezTo>
                    <a:pt x="1354" y="1103"/>
                    <a:pt x="5565" y="1"/>
                    <a:pt x="8171" y="652"/>
                  </a:cubicBezTo>
                  <a:cubicBezTo>
                    <a:pt x="9408" y="970"/>
                    <a:pt x="10360" y="1822"/>
                    <a:pt x="10928" y="2941"/>
                  </a:cubicBezTo>
                  <a:cubicBezTo>
                    <a:pt x="11229" y="3526"/>
                    <a:pt x="11430" y="4144"/>
                    <a:pt x="11413" y="4813"/>
                  </a:cubicBezTo>
                  <a:cubicBezTo>
                    <a:pt x="11396" y="5481"/>
                    <a:pt x="11413" y="6417"/>
                    <a:pt x="11246" y="7052"/>
                  </a:cubicBezTo>
                  <a:cubicBezTo>
                    <a:pt x="10811" y="8589"/>
                    <a:pt x="10394" y="9959"/>
                    <a:pt x="9658" y="11379"/>
                  </a:cubicBezTo>
                  <a:cubicBezTo>
                    <a:pt x="9241" y="12181"/>
                    <a:pt x="9441" y="11847"/>
                    <a:pt x="9909" y="12315"/>
                  </a:cubicBezTo>
                  <a:cubicBezTo>
                    <a:pt x="10327" y="12732"/>
                    <a:pt x="9959" y="13150"/>
                    <a:pt x="9759" y="13518"/>
                  </a:cubicBezTo>
                  <a:cubicBezTo>
                    <a:pt x="9909" y="13919"/>
                    <a:pt x="9759" y="13518"/>
                    <a:pt x="9759" y="13518"/>
                  </a:cubicBezTo>
                  <a:close/>
                  <a:moveTo>
                    <a:pt x="7169" y="12097"/>
                  </a:moveTo>
                  <a:cubicBezTo>
                    <a:pt x="7653" y="12047"/>
                    <a:pt x="8639" y="12148"/>
                    <a:pt x="8957" y="11713"/>
                  </a:cubicBezTo>
                  <a:cubicBezTo>
                    <a:pt x="9391" y="11095"/>
                    <a:pt x="9792" y="10460"/>
                    <a:pt x="10076" y="9758"/>
                  </a:cubicBezTo>
                  <a:cubicBezTo>
                    <a:pt x="10661" y="8338"/>
                    <a:pt x="10995" y="6784"/>
                    <a:pt x="11045" y="5264"/>
                  </a:cubicBezTo>
                  <a:cubicBezTo>
                    <a:pt x="11112" y="2473"/>
                    <a:pt x="8739" y="619"/>
                    <a:pt x="6049" y="919"/>
                  </a:cubicBezTo>
                  <a:cubicBezTo>
                    <a:pt x="4713" y="1053"/>
                    <a:pt x="3393" y="1471"/>
                    <a:pt x="2357" y="2340"/>
                  </a:cubicBezTo>
                  <a:cubicBezTo>
                    <a:pt x="1204" y="3292"/>
                    <a:pt x="736" y="4228"/>
                    <a:pt x="569" y="5732"/>
                  </a:cubicBezTo>
                  <a:cubicBezTo>
                    <a:pt x="419" y="7118"/>
                    <a:pt x="719" y="8555"/>
                    <a:pt x="1388" y="9792"/>
                  </a:cubicBezTo>
                  <a:cubicBezTo>
                    <a:pt x="1722" y="10410"/>
                    <a:pt x="2039" y="11028"/>
                    <a:pt x="2524" y="11529"/>
                  </a:cubicBezTo>
                  <a:cubicBezTo>
                    <a:pt x="3042" y="12081"/>
                    <a:pt x="3059" y="12348"/>
                    <a:pt x="3894" y="12348"/>
                  </a:cubicBezTo>
                  <a:moveTo>
                    <a:pt x="3794" y="12732"/>
                  </a:moveTo>
                  <a:cubicBezTo>
                    <a:pt x="3493" y="12749"/>
                    <a:pt x="1354" y="12950"/>
                    <a:pt x="2624" y="13484"/>
                  </a:cubicBezTo>
                  <a:cubicBezTo>
                    <a:pt x="3576" y="13869"/>
                    <a:pt x="5214" y="13601"/>
                    <a:pt x="6216" y="13551"/>
                  </a:cubicBezTo>
                  <a:cubicBezTo>
                    <a:pt x="6701" y="13518"/>
                    <a:pt x="9341" y="13635"/>
                    <a:pt x="9541" y="13050"/>
                  </a:cubicBezTo>
                  <a:cubicBezTo>
                    <a:pt x="9876" y="12014"/>
                    <a:pt x="7202" y="12498"/>
                    <a:pt x="6818" y="12549"/>
                  </a:cubicBezTo>
                  <a:moveTo>
                    <a:pt x="6734" y="16057"/>
                  </a:moveTo>
                  <a:cubicBezTo>
                    <a:pt x="7119" y="16108"/>
                    <a:pt x="10110" y="15489"/>
                    <a:pt x="9191" y="14921"/>
                  </a:cubicBezTo>
                  <a:cubicBezTo>
                    <a:pt x="8823" y="14704"/>
                    <a:pt x="7553" y="15055"/>
                    <a:pt x="7135" y="15088"/>
                  </a:cubicBezTo>
                  <a:cubicBezTo>
                    <a:pt x="6317" y="15138"/>
                    <a:pt x="5515" y="15205"/>
                    <a:pt x="4713" y="15255"/>
                  </a:cubicBezTo>
                  <a:cubicBezTo>
                    <a:pt x="4161" y="15289"/>
                    <a:pt x="3593" y="15322"/>
                    <a:pt x="3059" y="15138"/>
                  </a:cubicBezTo>
                  <a:cubicBezTo>
                    <a:pt x="2307" y="14871"/>
                    <a:pt x="2407" y="15857"/>
                    <a:pt x="2958" y="16007"/>
                  </a:cubicBezTo>
                  <a:cubicBezTo>
                    <a:pt x="4128" y="16358"/>
                    <a:pt x="5531" y="16091"/>
                    <a:pt x="6734" y="16057"/>
                  </a:cubicBezTo>
                  <a:cubicBezTo>
                    <a:pt x="7302" y="16124"/>
                    <a:pt x="6734" y="16057"/>
                    <a:pt x="6734" y="16057"/>
                  </a:cubicBezTo>
                  <a:close/>
                  <a:moveTo>
                    <a:pt x="6300" y="14788"/>
                  </a:moveTo>
                  <a:cubicBezTo>
                    <a:pt x="6851" y="14737"/>
                    <a:pt x="9207" y="14771"/>
                    <a:pt x="9358" y="14069"/>
                  </a:cubicBezTo>
                  <a:cubicBezTo>
                    <a:pt x="9508" y="13451"/>
                    <a:pt x="6684" y="13852"/>
                    <a:pt x="6216" y="13885"/>
                  </a:cubicBezTo>
                  <a:cubicBezTo>
                    <a:pt x="5782" y="13919"/>
                    <a:pt x="2457" y="13818"/>
                    <a:pt x="2407" y="14052"/>
                  </a:cubicBezTo>
                  <a:cubicBezTo>
                    <a:pt x="2190" y="15222"/>
                    <a:pt x="4880" y="14804"/>
                    <a:pt x="5398" y="14771"/>
                  </a:cubicBezTo>
                  <a:moveTo>
                    <a:pt x="3810" y="16525"/>
                  </a:moveTo>
                  <a:cubicBezTo>
                    <a:pt x="4228" y="18129"/>
                    <a:pt x="8071" y="18062"/>
                    <a:pt x="7971" y="16392"/>
                  </a:cubicBezTo>
                  <a:cubicBezTo>
                    <a:pt x="6584" y="16425"/>
                    <a:pt x="5197" y="16475"/>
                    <a:pt x="3810" y="16525"/>
                  </a:cubicBezTo>
                  <a:cubicBezTo>
                    <a:pt x="3810" y="16525"/>
                    <a:pt x="5247" y="16475"/>
                    <a:pt x="3810" y="1652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108;p26">
              <a:extLst>
                <a:ext uri="{FF2B5EF4-FFF2-40B4-BE49-F238E27FC236}">
                  <a16:creationId xmlns:a16="http://schemas.microsoft.com/office/drawing/2014/main" id="{1E1D1C04-5CBD-5DA7-BC7D-92678AFC4888}"/>
                </a:ext>
              </a:extLst>
            </p:cNvPr>
            <p:cNvSpPr/>
            <p:nvPr/>
          </p:nvSpPr>
          <p:spPr>
            <a:xfrm>
              <a:off x="6203223" y="2126389"/>
              <a:ext cx="630132" cy="508691"/>
            </a:xfrm>
            <a:custGeom>
              <a:avLst/>
              <a:gdLst/>
              <a:ahLst/>
              <a:cxnLst/>
              <a:rect l="l" t="t" r="r" b="b"/>
              <a:pathLst>
                <a:path w="7887" h="6367" extrusionOk="0">
                  <a:moveTo>
                    <a:pt x="5280" y="1387"/>
                  </a:moveTo>
                  <a:cubicBezTo>
                    <a:pt x="5380" y="1738"/>
                    <a:pt x="5397" y="2189"/>
                    <a:pt x="5263" y="2406"/>
                  </a:cubicBezTo>
                  <a:cubicBezTo>
                    <a:pt x="5230" y="2456"/>
                    <a:pt x="5197" y="2490"/>
                    <a:pt x="5180" y="2506"/>
                  </a:cubicBezTo>
                  <a:cubicBezTo>
                    <a:pt x="5130" y="2456"/>
                    <a:pt x="5063" y="2306"/>
                    <a:pt x="5063" y="2122"/>
                  </a:cubicBezTo>
                  <a:cubicBezTo>
                    <a:pt x="5063" y="1855"/>
                    <a:pt x="5146" y="1604"/>
                    <a:pt x="5280" y="1387"/>
                  </a:cubicBezTo>
                  <a:close/>
                  <a:moveTo>
                    <a:pt x="2824" y="1420"/>
                  </a:moveTo>
                  <a:cubicBezTo>
                    <a:pt x="3008" y="1688"/>
                    <a:pt x="3141" y="1972"/>
                    <a:pt x="3158" y="2206"/>
                  </a:cubicBezTo>
                  <a:cubicBezTo>
                    <a:pt x="3158" y="2356"/>
                    <a:pt x="3108" y="2456"/>
                    <a:pt x="2941" y="2506"/>
                  </a:cubicBezTo>
                  <a:cubicBezTo>
                    <a:pt x="2929" y="2518"/>
                    <a:pt x="2892" y="2530"/>
                    <a:pt x="2866" y="2530"/>
                  </a:cubicBezTo>
                  <a:cubicBezTo>
                    <a:pt x="2855" y="2530"/>
                    <a:pt x="2846" y="2528"/>
                    <a:pt x="2841" y="2523"/>
                  </a:cubicBezTo>
                  <a:cubicBezTo>
                    <a:pt x="2740" y="2440"/>
                    <a:pt x="2707" y="2022"/>
                    <a:pt x="2774" y="1621"/>
                  </a:cubicBezTo>
                  <a:cubicBezTo>
                    <a:pt x="2791" y="1554"/>
                    <a:pt x="2807" y="1487"/>
                    <a:pt x="2824" y="1420"/>
                  </a:cubicBezTo>
                  <a:close/>
                  <a:moveTo>
                    <a:pt x="1578" y="0"/>
                  </a:moveTo>
                  <a:cubicBezTo>
                    <a:pt x="1213" y="0"/>
                    <a:pt x="945" y="138"/>
                    <a:pt x="769" y="268"/>
                  </a:cubicBezTo>
                  <a:cubicBezTo>
                    <a:pt x="167" y="752"/>
                    <a:pt x="0" y="1654"/>
                    <a:pt x="50" y="2289"/>
                  </a:cubicBezTo>
                  <a:cubicBezTo>
                    <a:pt x="100" y="3242"/>
                    <a:pt x="401" y="4211"/>
                    <a:pt x="852" y="5029"/>
                  </a:cubicBezTo>
                  <a:cubicBezTo>
                    <a:pt x="1036" y="5380"/>
                    <a:pt x="1270" y="5614"/>
                    <a:pt x="1487" y="5848"/>
                  </a:cubicBezTo>
                  <a:cubicBezTo>
                    <a:pt x="1604" y="5982"/>
                    <a:pt x="1738" y="6116"/>
                    <a:pt x="1855" y="6266"/>
                  </a:cubicBezTo>
                  <a:cubicBezTo>
                    <a:pt x="1905" y="6333"/>
                    <a:pt x="1972" y="6366"/>
                    <a:pt x="2055" y="6366"/>
                  </a:cubicBezTo>
                  <a:cubicBezTo>
                    <a:pt x="2106" y="6366"/>
                    <a:pt x="2156" y="6349"/>
                    <a:pt x="2206" y="6299"/>
                  </a:cubicBezTo>
                  <a:cubicBezTo>
                    <a:pt x="2306" y="6216"/>
                    <a:pt x="2339" y="6065"/>
                    <a:pt x="2239" y="5948"/>
                  </a:cubicBezTo>
                  <a:cubicBezTo>
                    <a:pt x="2106" y="5781"/>
                    <a:pt x="1972" y="5648"/>
                    <a:pt x="1838" y="5497"/>
                  </a:cubicBezTo>
                  <a:cubicBezTo>
                    <a:pt x="1621" y="5280"/>
                    <a:pt x="1437" y="5080"/>
                    <a:pt x="1287" y="4796"/>
                  </a:cubicBezTo>
                  <a:cubicBezTo>
                    <a:pt x="869" y="4027"/>
                    <a:pt x="602" y="3125"/>
                    <a:pt x="535" y="2256"/>
                  </a:cubicBezTo>
                  <a:cubicBezTo>
                    <a:pt x="501" y="1721"/>
                    <a:pt x="652" y="1003"/>
                    <a:pt x="1070" y="669"/>
                  </a:cubicBezTo>
                  <a:cubicBezTo>
                    <a:pt x="1217" y="563"/>
                    <a:pt x="1384" y="505"/>
                    <a:pt x="1575" y="505"/>
                  </a:cubicBezTo>
                  <a:cubicBezTo>
                    <a:pt x="1688" y="505"/>
                    <a:pt x="1808" y="525"/>
                    <a:pt x="1938" y="568"/>
                  </a:cubicBezTo>
                  <a:cubicBezTo>
                    <a:pt x="2055" y="602"/>
                    <a:pt x="2256" y="769"/>
                    <a:pt x="2473" y="986"/>
                  </a:cubicBezTo>
                  <a:cubicBezTo>
                    <a:pt x="2373" y="1153"/>
                    <a:pt x="2306" y="1337"/>
                    <a:pt x="2273" y="1537"/>
                  </a:cubicBezTo>
                  <a:cubicBezTo>
                    <a:pt x="2239" y="1788"/>
                    <a:pt x="2139" y="2590"/>
                    <a:pt x="2507" y="2907"/>
                  </a:cubicBezTo>
                  <a:cubicBezTo>
                    <a:pt x="2589" y="2966"/>
                    <a:pt x="2704" y="3033"/>
                    <a:pt x="2869" y="3033"/>
                  </a:cubicBezTo>
                  <a:cubicBezTo>
                    <a:pt x="2939" y="3033"/>
                    <a:pt x="3018" y="3021"/>
                    <a:pt x="3108" y="2991"/>
                  </a:cubicBezTo>
                  <a:cubicBezTo>
                    <a:pt x="3476" y="2841"/>
                    <a:pt x="3659" y="2573"/>
                    <a:pt x="3659" y="2189"/>
                  </a:cubicBezTo>
                  <a:cubicBezTo>
                    <a:pt x="3643" y="1805"/>
                    <a:pt x="3409" y="1370"/>
                    <a:pt x="3125" y="986"/>
                  </a:cubicBezTo>
                  <a:cubicBezTo>
                    <a:pt x="3225" y="886"/>
                    <a:pt x="3359" y="819"/>
                    <a:pt x="3526" y="752"/>
                  </a:cubicBezTo>
                  <a:cubicBezTo>
                    <a:pt x="3713" y="676"/>
                    <a:pt x="3925" y="631"/>
                    <a:pt x="4139" y="631"/>
                  </a:cubicBezTo>
                  <a:cubicBezTo>
                    <a:pt x="4441" y="631"/>
                    <a:pt x="4744" y="721"/>
                    <a:pt x="4979" y="936"/>
                  </a:cubicBezTo>
                  <a:cubicBezTo>
                    <a:pt x="4712" y="1253"/>
                    <a:pt x="4562" y="1671"/>
                    <a:pt x="4562" y="2122"/>
                  </a:cubicBezTo>
                  <a:cubicBezTo>
                    <a:pt x="4562" y="2490"/>
                    <a:pt x="4745" y="2924"/>
                    <a:pt x="5063" y="3008"/>
                  </a:cubicBezTo>
                  <a:cubicBezTo>
                    <a:pt x="5102" y="3021"/>
                    <a:pt x="5148" y="3030"/>
                    <a:pt x="5199" y="3030"/>
                  </a:cubicBezTo>
                  <a:cubicBezTo>
                    <a:pt x="5342" y="3030"/>
                    <a:pt x="5521" y="2953"/>
                    <a:pt x="5681" y="2657"/>
                  </a:cubicBezTo>
                  <a:cubicBezTo>
                    <a:pt x="5965" y="2222"/>
                    <a:pt x="5882" y="1471"/>
                    <a:pt x="5648" y="1003"/>
                  </a:cubicBezTo>
                  <a:cubicBezTo>
                    <a:pt x="5681" y="986"/>
                    <a:pt x="5698" y="969"/>
                    <a:pt x="5715" y="953"/>
                  </a:cubicBezTo>
                  <a:cubicBezTo>
                    <a:pt x="6006" y="792"/>
                    <a:pt x="6285" y="710"/>
                    <a:pt x="6527" y="710"/>
                  </a:cubicBezTo>
                  <a:cubicBezTo>
                    <a:pt x="6687" y="710"/>
                    <a:pt x="6831" y="746"/>
                    <a:pt x="6951" y="819"/>
                  </a:cubicBezTo>
                  <a:cubicBezTo>
                    <a:pt x="7202" y="969"/>
                    <a:pt x="7352" y="1237"/>
                    <a:pt x="7352" y="1587"/>
                  </a:cubicBezTo>
                  <a:cubicBezTo>
                    <a:pt x="7385" y="2540"/>
                    <a:pt x="6834" y="3743"/>
                    <a:pt x="6349" y="4679"/>
                  </a:cubicBezTo>
                  <a:cubicBezTo>
                    <a:pt x="6149" y="5046"/>
                    <a:pt x="5932" y="5397"/>
                    <a:pt x="5614" y="5798"/>
                  </a:cubicBezTo>
                  <a:cubicBezTo>
                    <a:pt x="5531" y="5915"/>
                    <a:pt x="5564" y="6065"/>
                    <a:pt x="5664" y="6149"/>
                  </a:cubicBezTo>
                  <a:cubicBezTo>
                    <a:pt x="5713" y="6184"/>
                    <a:pt x="5768" y="6201"/>
                    <a:pt x="5821" y="6201"/>
                  </a:cubicBezTo>
                  <a:cubicBezTo>
                    <a:pt x="5895" y="6201"/>
                    <a:pt x="5967" y="6167"/>
                    <a:pt x="6015" y="6099"/>
                  </a:cubicBezTo>
                  <a:cubicBezTo>
                    <a:pt x="6333" y="5681"/>
                    <a:pt x="6583" y="5297"/>
                    <a:pt x="6801" y="4912"/>
                  </a:cubicBezTo>
                  <a:cubicBezTo>
                    <a:pt x="7335" y="3860"/>
                    <a:pt x="7887" y="2640"/>
                    <a:pt x="7870" y="1571"/>
                  </a:cubicBezTo>
                  <a:cubicBezTo>
                    <a:pt x="7853" y="1053"/>
                    <a:pt x="7603" y="618"/>
                    <a:pt x="7202" y="384"/>
                  </a:cubicBezTo>
                  <a:cubicBezTo>
                    <a:pt x="7002" y="271"/>
                    <a:pt x="6773" y="214"/>
                    <a:pt x="6527" y="214"/>
                  </a:cubicBezTo>
                  <a:cubicBezTo>
                    <a:pt x="6196" y="214"/>
                    <a:pt x="5836" y="317"/>
                    <a:pt x="5481" y="518"/>
                  </a:cubicBezTo>
                  <a:cubicBezTo>
                    <a:pt x="5431" y="535"/>
                    <a:pt x="5397" y="568"/>
                    <a:pt x="5364" y="602"/>
                  </a:cubicBezTo>
                  <a:cubicBezTo>
                    <a:pt x="5028" y="266"/>
                    <a:pt x="4582" y="129"/>
                    <a:pt x="4144" y="129"/>
                  </a:cubicBezTo>
                  <a:cubicBezTo>
                    <a:pt x="3862" y="129"/>
                    <a:pt x="3584" y="186"/>
                    <a:pt x="3342" y="284"/>
                  </a:cubicBezTo>
                  <a:cubicBezTo>
                    <a:pt x="3125" y="368"/>
                    <a:pt x="2941" y="468"/>
                    <a:pt x="2791" y="602"/>
                  </a:cubicBezTo>
                  <a:cubicBezTo>
                    <a:pt x="2540" y="334"/>
                    <a:pt x="2273" y="134"/>
                    <a:pt x="2089" y="84"/>
                  </a:cubicBezTo>
                  <a:cubicBezTo>
                    <a:pt x="1901" y="24"/>
                    <a:pt x="1731" y="0"/>
                    <a:pt x="15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 name="Group 188">
            <a:extLst>
              <a:ext uri="{FF2B5EF4-FFF2-40B4-BE49-F238E27FC236}">
                <a16:creationId xmlns:a16="http://schemas.microsoft.com/office/drawing/2014/main" id="{969325DC-8F47-C7EC-D983-5A050A3F0F77}"/>
              </a:ext>
            </a:extLst>
          </p:cNvPr>
          <p:cNvGrpSpPr/>
          <p:nvPr/>
        </p:nvGrpSpPr>
        <p:grpSpPr>
          <a:xfrm>
            <a:off x="191790" y="-2233825"/>
            <a:ext cx="764973" cy="1767555"/>
            <a:chOff x="4064141" y="1398125"/>
            <a:chExt cx="1015861" cy="2347260"/>
          </a:xfrm>
        </p:grpSpPr>
        <p:sp>
          <p:nvSpPr>
            <p:cNvPr id="190" name="Google Shape;1990;p42">
              <a:extLst>
                <a:ext uri="{FF2B5EF4-FFF2-40B4-BE49-F238E27FC236}">
                  <a16:creationId xmlns:a16="http://schemas.microsoft.com/office/drawing/2014/main" id="{53F9302A-8792-0AC5-3E80-F455893ADF83}"/>
                </a:ext>
              </a:extLst>
            </p:cNvPr>
            <p:cNvSpPr/>
            <p:nvPr/>
          </p:nvSpPr>
          <p:spPr>
            <a:xfrm>
              <a:off x="4567872" y="1398125"/>
              <a:ext cx="17651" cy="746949"/>
            </a:xfrm>
            <a:custGeom>
              <a:avLst/>
              <a:gdLst/>
              <a:ahLst/>
              <a:cxnLst/>
              <a:rect l="l" t="t" r="r" b="b"/>
              <a:pathLst>
                <a:path w="204" h="8633" extrusionOk="0">
                  <a:moveTo>
                    <a:pt x="1" y="1"/>
                  </a:moveTo>
                  <a:lnTo>
                    <a:pt x="1" y="8633"/>
                  </a:lnTo>
                  <a:lnTo>
                    <a:pt x="203" y="8633"/>
                  </a:lnTo>
                  <a:lnTo>
                    <a:pt x="203" y="1"/>
                  </a:ln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91;p42">
              <a:extLst>
                <a:ext uri="{FF2B5EF4-FFF2-40B4-BE49-F238E27FC236}">
                  <a16:creationId xmlns:a16="http://schemas.microsoft.com/office/drawing/2014/main" id="{4F53AFA2-207A-9004-59D2-FCB26CB8D8C2}"/>
                </a:ext>
              </a:extLst>
            </p:cNvPr>
            <p:cNvSpPr/>
            <p:nvPr/>
          </p:nvSpPr>
          <p:spPr>
            <a:xfrm>
              <a:off x="4064141" y="2478955"/>
              <a:ext cx="1015861" cy="1266430"/>
            </a:xfrm>
            <a:custGeom>
              <a:avLst/>
              <a:gdLst/>
              <a:ahLst/>
              <a:cxnLst/>
              <a:rect l="l" t="t" r="r" b="b"/>
              <a:pathLst>
                <a:path w="11741" h="14637" extrusionOk="0">
                  <a:moveTo>
                    <a:pt x="3724" y="1"/>
                  </a:moveTo>
                  <a:cubicBezTo>
                    <a:pt x="3699" y="1"/>
                    <a:pt x="3672" y="6"/>
                    <a:pt x="3632" y="22"/>
                  </a:cubicBezTo>
                  <a:cubicBezTo>
                    <a:pt x="3346" y="117"/>
                    <a:pt x="3239" y="391"/>
                    <a:pt x="3203" y="641"/>
                  </a:cubicBezTo>
                  <a:cubicBezTo>
                    <a:pt x="3096" y="1308"/>
                    <a:pt x="3013" y="1975"/>
                    <a:pt x="2799" y="2618"/>
                  </a:cubicBezTo>
                  <a:cubicBezTo>
                    <a:pt x="2572" y="3320"/>
                    <a:pt x="2239" y="3987"/>
                    <a:pt x="1858" y="4618"/>
                  </a:cubicBezTo>
                  <a:cubicBezTo>
                    <a:pt x="1798" y="4725"/>
                    <a:pt x="1739" y="4832"/>
                    <a:pt x="1667" y="4927"/>
                  </a:cubicBezTo>
                  <a:cubicBezTo>
                    <a:pt x="894" y="6130"/>
                    <a:pt x="215" y="7082"/>
                    <a:pt x="155" y="8583"/>
                  </a:cubicBezTo>
                  <a:cubicBezTo>
                    <a:pt x="1" y="11773"/>
                    <a:pt x="2465" y="14476"/>
                    <a:pt x="5656" y="14631"/>
                  </a:cubicBezTo>
                  <a:cubicBezTo>
                    <a:pt x="5744" y="14635"/>
                    <a:pt x="5832" y="14637"/>
                    <a:pt x="5920" y="14637"/>
                  </a:cubicBezTo>
                  <a:cubicBezTo>
                    <a:pt x="8995" y="14637"/>
                    <a:pt x="11565" y="12221"/>
                    <a:pt x="11704" y="9118"/>
                  </a:cubicBezTo>
                  <a:cubicBezTo>
                    <a:pt x="11740" y="8333"/>
                    <a:pt x="11609" y="7535"/>
                    <a:pt x="11335" y="6797"/>
                  </a:cubicBezTo>
                  <a:cubicBezTo>
                    <a:pt x="11073" y="6094"/>
                    <a:pt x="10549" y="5511"/>
                    <a:pt x="10204" y="4832"/>
                  </a:cubicBezTo>
                  <a:cubicBezTo>
                    <a:pt x="9680" y="3784"/>
                    <a:pt x="9299" y="2653"/>
                    <a:pt x="9085" y="1510"/>
                  </a:cubicBezTo>
                  <a:cubicBezTo>
                    <a:pt x="9025" y="1213"/>
                    <a:pt x="8978" y="927"/>
                    <a:pt x="8942" y="629"/>
                  </a:cubicBezTo>
                  <a:cubicBezTo>
                    <a:pt x="8918" y="427"/>
                    <a:pt x="8906" y="141"/>
                    <a:pt x="8656" y="46"/>
                  </a:cubicBezTo>
                  <a:cubicBezTo>
                    <a:pt x="8573" y="22"/>
                    <a:pt x="8549" y="22"/>
                    <a:pt x="8466" y="22"/>
                  </a:cubicBezTo>
                  <a:lnTo>
                    <a:pt x="3894" y="22"/>
                  </a:lnTo>
                  <a:cubicBezTo>
                    <a:pt x="3807" y="22"/>
                    <a:pt x="3772" y="1"/>
                    <a:pt x="3724" y="1"/>
                  </a:cubicBezTo>
                  <a:close/>
                </a:path>
              </a:pathLst>
            </a:custGeom>
            <a:solidFill>
              <a:srgbClr val="649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92;p42">
              <a:extLst>
                <a:ext uri="{FF2B5EF4-FFF2-40B4-BE49-F238E27FC236}">
                  <a16:creationId xmlns:a16="http://schemas.microsoft.com/office/drawing/2014/main" id="{2EE2CCC2-DF06-1B6D-83C5-F0121073ECF8}"/>
                </a:ext>
              </a:extLst>
            </p:cNvPr>
            <p:cNvSpPr/>
            <p:nvPr/>
          </p:nvSpPr>
          <p:spPr>
            <a:xfrm>
              <a:off x="4346376" y="2212987"/>
              <a:ext cx="496639" cy="55720"/>
            </a:xfrm>
            <a:custGeom>
              <a:avLst/>
              <a:gdLst/>
              <a:ahLst/>
              <a:cxnLst/>
              <a:rect l="l" t="t" r="r" b="b"/>
              <a:pathLst>
                <a:path w="5740" h="644" extrusionOk="0">
                  <a:moveTo>
                    <a:pt x="168" y="0"/>
                  </a:moveTo>
                  <a:cubicBezTo>
                    <a:pt x="72" y="0"/>
                    <a:pt x="1" y="72"/>
                    <a:pt x="1" y="155"/>
                  </a:cubicBezTo>
                  <a:lnTo>
                    <a:pt x="1" y="477"/>
                  </a:lnTo>
                  <a:cubicBezTo>
                    <a:pt x="1" y="572"/>
                    <a:pt x="72" y="643"/>
                    <a:pt x="168"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93;p42">
              <a:extLst>
                <a:ext uri="{FF2B5EF4-FFF2-40B4-BE49-F238E27FC236}">
                  <a16:creationId xmlns:a16="http://schemas.microsoft.com/office/drawing/2014/main" id="{13866063-5FAE-426F-1C4E-58BA7D775795}"/>
                </a:ext>
              </a:extLst>
            </p:cNvPr>
            <p:cNvSpPr/>
            <p:nvPr/>
          </p:nvSpPr>
          <p:spPr>
            <a:xfrm>
              <a:off x="4346376" y="2455075"/>
              <a:ext cx="496639" cy="59787"/>
            </a:xfrm>
            <a:custGeom>
              <a:avLst/>
              <a:gdLst/>
              <a:ahLst/>
              <a:cxnLst/>
              <a:rect l="l" t="t" r="r" b="b"/>
              <a:pathLst>
                <a:path w="5740" h="691" extrusionOk="0">
                  <a:moveTo>
                    <a:pt x="168" y="0"/>
                  </a:moveTo>
                  <a:cubicBezTo>
                    <a:pt x="84" y="0"/>
                    <a:pt x="1" y="84"/>
                    <a:pt x="1" y="167"/>
                  </a:cubicBezTo>
                  <a:lnTo>
                    <a:pt x="1" y="524"/>
                  </a:lnTo>
                  <a:cubicBezTo>
                    <a:pt x="1" y="608"/>
                    <a:pt x="84" y="691"/>
                    <a:pt x="168" y="691"/>
                  </a:cubicBezTo>
                  <a:lnTo>
                    <a:pt x="5573" y="691"/>
                  </a:lnTo>
                  <a:cubicBezTo>
                    <a:pt x="5668" y="691"/>
                    <a:pt x="5740" y="608"/>
                    <a:pt x="5740" y="524"/>
                  </a:cubicBezTo>
                  <a:lnTo>
                    <a:pt x="5740" y="167"/>
                  </a:lnTo>
                  <a:cubicBezTo>
                    <a:pt x="5740" y="84"/>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94;p42">
              <a:extLst>
                <a:ext uri="{FF2B5EF4-FFF2-40B4-BE49-F238E27FC236}">
                  <a16:creationId xmlns:a16="http://schemas.microsoft.com/office/drawing/2014/main" id="{197DEE79-B39E-327C-9A7B-DDDBA66E0695}"/>
                </a:ext>
              </a:extLst>
            </p:cNvPr>
            <p:cNvSpPr/>
            <p:nvPr/>
          </p:nvSpPr>
          <p:spPr>
            <a:xfrm>
              <a:off x="4347414" y="2378850"/>
              <a:ext cx="496639" cy="55720"/>
            </a:xfrm>
            <a:custGeom>
              <a:avLst/>
              <a:gdLst/>
              <a:ahLst/>
              <a:cxnLst/>
              <a:rect l="l" t="t" r="r" b="b"/>
              <a:pathLst>
                <a:path w="5740" h="644" extrusionOk="0">
                  <a:moveTo>
                    <a:pt x="167" y="0"/>
                  </a:moveTo>
                  <a:cubicBezTo>
                    <a:pt x="72" y="0"/>
                    <a:pt x="1" y="72"/>
                    <a:pt x="1" y="155"/>
                  </a:cubicBezTo>
                  <a:lnTo>
                    <a:pt x="1" y="477"/>
                  </a:lnTo>
                  <a:cubicBezTo>
                    <a:pt x="1" y="572"/>
                    <a:pt x="72" y="643"/>
                    <a:pt x="167"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95;p42">
              <a:extLst>
                <a:ext uri="{FF2B5EF4-FFF2-40B4-BE49-F238E27FC236}">
                  <a16:creationId xmlns:a16="http://schemas.microsoft.com/office/drawing/2014/main" id="{73BA5AAB-3348-D1E4-91D4-969DFC12BF77}"/>
                </a:ext>
              </a:extLst>
            </p:cNvPr>
            <p:cNvSpPr/>
            <p:nvPr/>
          </p:nvSpPr>
          <p:spPr>
            <a:xfrm>
              <a:off x="4346376" y="2295356"/>
              <a:ext cx="496639" cy="55720"/>
            </a:xfrm>
            <a:custGeom>
              <a:avLst/>
              <a:gdLst/>
              <a:ahLst/>
              <a:cxnLst/>
              <a:rect l="l" t="t" r="r" b="b"/>
              <a:pathLst>
                <a:path w="5740" h="644" extrusionOk="0">
                  <a:moveTo>
                    <a:pt x="168" y="1"/>
                  </a:moveTo>
                  <a:cubicBezTo>
                    <a:pt x="72" y="1"/>
                    <a:pt x="1" y="72"/>
                    <a:pt x="1" y="168"/>
                  </a:cubicBezTo>
                  <a:lnTo>
                    <a:pt x="1" y="489"/>
                  </a:lnTo>
                  <a:cubicBezTo>
                    <a:pt x="1" y="572"/>
                    <a:pt x="72" y="644"/>
                    <a:pt x="168" y="644"/>
                  </a:cubicBezTo>
                  <a:lnTo>
                    <a:pt x="5573" y="644"/>
                  </a:lnTo>
                  <a:cubicBezTo>
                    <a:pt x="5668" y="644"/>
                    <a:pt x="5740" y="572"/>
                    <a:pt x="5740" y="489"/>
                  </a:cubicBezTo>
                  <a:lnTo>
                    <a:pt x="5740" y="168"/>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96;p42">
              <a:extLst>
                <a:ext uri="{FF2B5EF4-FFF2-40B4-BE49-F238E27FC236}">
                  <a16:creationId xmlns:a16="http://schemas.microsoft.com/office/drawing/2014/main" id="{52DCD915-E1CD-62A5-4672-3247D7B6E89D}"/>
                </a:ext>
              </a:extLst>
            </p:cNvPr>
            <p:cNvSpPr/>
            <p:nvPr/>
          </p:nvSpPr>
          <p:spPr>
            <a:xfrm>
              <a:off x="4347414" y="2130532"/>
              <a:ext cx="496639" cy="54682"/>
            </a:xfrm>
            <a:custGeom>
              <a:avLst/>
              <a:gdLst/>
              <a:ahLst/>
              <a:cxnLst/>
              <a:rect l="l" t="t" r="r" b="b"/>
              <a:pathLst>
                <a:path w="5740" h="632" extrusionOk="0">
                  <a:moveTo>
                    <a:pt x="167" y="1"/>
                  </a:moveTo>
                  <a:cubicBezTo>
                    <a:pt x="72" y="1"/>
                    <a:pt x="1" y="72"/>
                    <a:pt x="1" y="156"/>
                  </a:cubicBezTo>
                  <a:lnTo>
                    <a:pt x="1" y="477"/>
                  </a:lnTo>
                  <a:cubicBezTo>
                    <a:pt x="1" y="561"/>
                    <a:pt x="72" y="632"/>
                    <a:pt x="167" y="632"/>
                  </a:cubicBezTo>
                  <a:lnTo>
                    <a:pt x="5573" y="632"/>
                  </a:lnTo>
                  <a:cubicBezTo>
                    <a:pt x="5668" y="632"/>
                    <a:pt x="5740" y="561"/>
                    <a:pt x="5740" y="477"/>
                  </a:cubicBezTo>
                  <a:lnTo>
                    <a:pt x="5740" y="156"/>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97;p42">
              <a:extLst>
                <a:ext uri="{FF2B5EF4-FFF2-40B4-BE49-F238E27FC236}">
                  <a16:creationId xmlns:a16="http://schemas.microsoft.com/office/drawing/2014/main" id="{2AB910FC-98F0-6E42-B3EF-CB7BFF0BFFFE}"/>
                </a:ext>
              </a:extLst>
            </p:cNvPr>
            <p:cNvSpPr/>
            <p:nvPr/>
          </p:nvSpPr>
          <p:spPr>
            <a:xfrm>
              <a:off x="4394828" y="2428254"/>
              <a:ext cx="399734" cy="26908"/>
            </a:xfrm>
            <a:custGeom>
              <a:avLst/>
              <a:gdLst/>
              <a:ahLst/>
              <a:cxnLst/>
              <a:rect l="l" t="t" r="r" b="b"/>
              <a:pathLst>
                <a:path w="4620" h="311" extrusionOk="0">
                  <a:moveTo>
                    <a:pt x="96" y="1"/>
                  </a:moveTo>
                  <a:cubicBezTo>
                    <a:pt x="48" y="1"/>
                    <a:pt x="0" y="37"/>
                    <a:pt x="0" y="84"/>
                  </a:cubicBezTo>
                  <a:lnTo>
                    <a:pt x="0" y="227"/>
                  </a:lnTo>
                  <a:cubicBezTo>
                    <a:pt x="0" y="275"/>
                    <a:pt x="48" y="310"/>
                    <a:pt x="96" y="310"/>
                  </a:cubicBezTo>
                  <a:lnTo>
                    <a:pt x="4525" y="310"/>
                  </a:lnTo>
                  <a:cubicBezTo>
                    <a:pt x="4572" y="310"/>
                    <a:pt x="4620" y="275"/>
                    <a:pt x="4620" y="227"/>
                  </a:cubicBezTo>
                  <a:lnTo>
                    <a:pt x="4620" y="84"/>
                  </a:lnTo>
                  <a:cubicBezTo>
                    <a:pt x="4620" y="37"/>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98;p42">
              <a:extLst>
                <a:ext uri="{FF2B5EF4-FFF2-40B4-BE49-F238E27FC236}">
                  <a16:creationId xmlns:a16="http://schemas.microsoft.com/office/drawing/2014/main" id="{2DEC7572-910D-D47F-C675-7694630059E5}"/>
                </a:ext>
              </a:extLst>
            </p:cNvPr>
            <p:cNvSpPr/>
            <p:nvPr/>
          </p:nvSpPr>
          <p:spPr>
            <a:xfrm>
              <a:off x="4394828" y="2350990"/>
              <a:ext cx="399734" cy="27947"/>
            </a:xfrm>
            <a:custGeom>
              <a:avLst/>
              <a:gdLst/>
              <a:ahLst/>
              <a:cxnLst/>
              <a:rect l="l" t="t" r="r" b="b"/>
              <a:pathLst>
                <a:path w="4620" h="323" extrusionOk="0">
                  <a:moveTo>
                    <a:pt x="96" y="1"/>
                  </a:moveTo>
                  <a:cubicBezTo>
                    <a:pt x="48" y="1"/>
                    <a:pt x="0" y="37"/>
                    <a:pt x="0" y="84"/>
                  </a:cubicBezTo>
                  <a:lnTo>
                    <a:pt x="0" y="227"/>
                  </a:lnTo>
                  <a:cubicBezTo>
                    <a:pt x="0" y="275"/>
                    <a:pt x="48" y="322"/>
                    <a:pt x="96" y="322"/>
                  </a:cubicBezTo>
                  <a:lnTo>
                    <a:pt x="4525" y="322"/>
                  </a:lnTo>
                  <a:cubicBezTo>
                    <a:pt x="4572" y="322"/>
                    <a:pt x="4620" y="287"/>
                    <a:pt x="4620" y="227"/>
                  </a:cubicBezTo>
                  <a:lnTo>
                    <a:pt x="4620" y="84"/>
                  </a:lnTo>
                  <a:cubicBezTo>
                    <a:pt x="4620" y="37"/>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9;p42">
              <a:extLst>
                <a:ext uri="{FF2B5EF4-FFF2-40B4-BE49-F238E27FC236}">
                  <a16:creationId xmlns:a16="http://schemas.microsoft.com/office/drawing/2014/main" id="{865DF19C-CEC2-2207-5028-D252DC404FD5}"/>
                </a:ext>
              </a:extLst>
            </p:cNvPr>
            <p:cNvSpPr/>
            <p:nvPr/>
          </p:nvSpPr>
          <p:spPr>
            <a:xfrm>
              <a:off x="4394828" y="2268621"/>
              <a:ext cx="399734" cy="26822"/>
            </a:xfrm>
            <a:custGeom>
              <a:avLst/>
              <a:gdLst/>
              <a:ahLst/>
              <a:cxnLst/>
              <a:rect l="l" t="t" r="r" b="b"/>
              <a:pathLst>
                <a:path w="4620" h="310"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72"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0;p42">
              <a:extLst>
                <a:ext uri="{FF2B5EF4-FFF2-40B4-BE49-F238E27FC236}">
                  <a16:creationId xmlns:a16="http://schemas.microsoft.com/office/drawing/2014/main" id="{E714EFDC-9FA4-4A90-8961-36587AE99225}"/>
                </a:ext>
              </a:extLst>
            </p:cNvPr>
            <p:cNvSpPr/>
            <p:nvPr/>
          </p:nvSpPr>
          <p:spPr>
            <a:xfrm>
              <a:off x="4394828" y="2185127"/>
              <a:ext cx="399734" cy="27947"/>
            </a:xfrm>
            <a:custGeom>
              <a:avLst/>
              <a:gdLst/>
              <a:ahLst/>
              <a:cxnLst/>
              <a:rect l="l" t="t" r="r" b="b"/>
              <a:pathLst>
                <a:path w="4620" h="323" extrusionOk="0">
                  <a:moveTo>
                    <a:pt x="96" y="1"/>
                  </a:moveTo>
                  <a:cubicBezTo>
                    <a:pt x="48" y="1"/>
                    <a:pt x="0" y="37"/>
                    <a:pt x="0" y="96"/>
                  </a:cubicBezTo>
                  <a:lnTo>
                    <a:pt x="0" y="239"/>
                  </a:lnTo>
                  <a:cubicBezTo>
                    <a:pt x="0" y="287"/>
                    <a:pt x="48" y="322"/>
                    <a:pt x="96" y="322"/>
                  </a:cubicBezTo>
                  <a:lnTo>
                    <a:pt x="4525" y="322"/>
                  </a:lnTo>
                  <a:cubicBezTo>
                    <a:pt x="4572" y="322"/>
                    <a:pt x="4620" y="287"/>
                    <a:pt x="4620" y="239"/>
                  </a:cubicBezTo>
                  <a:lnTo>
                    <a:pt x="4620" y="96"/>
                  </a:lnTo>
                  <a:cubicBezTo>
                    <a:pt x="4620" y="49"/>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01;p42">
              <a:extLst>
                <a:ext uri="{FF2B5EF4-FFF2-40B4-BE49-F238E27FC236}">
                  <a16:creationId xmlns:a16="http://schemas.microsoft.com/office/drawing/2014/main" id="{5B69F329-765D-2FE5-5E3E-D30197A075DD}"/>
                </a:ext>
              </a:extLst>
            </p:cNvPr>
            <p:cNvSpPr/>
            <p:nvPr/>
          </p:nvSpPr>
          <p:spPr>
            <a:xfrm>
              <a:off x="4394828" y="2102759"/>
              <a:ext cx="399734" cy="26908"/>
            </a:xfrm>
            <a:custGeom>
              <a:avLst/>
              <a:gdLst/>
              <a:ahLst/>
              <a:cxnLst/>
              <a:rect l="l" t="t" r="r" b="b"/>
              <a:pathLst>
                <a:path w="4620" h="311"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72"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02;p42">
              <a:extLst>
                <a:ext uri="{FF2B5EF4-FFF2-40B4-BE49-F238E27FC236}">
                  <a16:creationId xmlns:a16="http://schemas.microsoft.com/office/drawing/2014/main" id="{9110C838-F2BD-2EF2-47D0-FA6969F6B1C4}"/>
                </a:ext>
              </a:extLst>
            </p:cNvPr>
            <p:cNvSpPr/>
            <p:nvPr/>
          </p:nvSpPr>
          <p:spPr>
            <a:xfrm>
              <a:off x="4478235" y="2048163"/>
              <a:ext cx="233957" cy="54682"/>
            </a:xfrm>
            <a:custGeom>
              <a:avLst/>
              <a:gdLst/>
              <a:ahLst/>
              <a:cxnLst/>
              <a:rect l="l" t="t" r="r" b="b"/>
              <a:pathLst>
                <a:path w="2704" h="632" extrusionOk="0">
                  <a:moveTo>
                    <a:pt x="191" y="0"/>
                  </a:moveTo>
                  <a:cubicBezTo>
                    <a:pt x="84" y="0"/>
                    <a:pt x="1" y="84"/>
                    <a:pt x="1" y="191"/>
                  </a:cubicBezTo>
                  <a:lnTo>
                    <a:pt x="1" y="631"/>
                  </a:lnTo>
                  <a:lnTo>
                    <a:pt x="2704" y="631"/>
                  </a:lnTo>
                  <a:lnTo>
                    <a:pt x="2704" y="191"/>
                  </a:lnTo>
                  <a:cubicBezTo>
                    <a:pt x="2704" y="84"/>
                    <a:pt x="2608" y="0"/>
                    <a:pt x="2501"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03;p42">
              <a:extLst>
                <a:ext uri="{FF2B5EF4-FFF2-40B4-BE49-F238E27FC236}">
                  <a16:creationId xmlns:a16="http://schemas.microsoft.com/office/drawing/2014/main" id="{20237C85-C497-EFCD-F82A-EA08D6B804FC}"/>
                </a:ext>
              </a:extLst>
            </p:cNvPr>
            <p:cNvSpPr/>
            <p:nvPr/>
          </p:nvSpPr>
          <p:spPr>
            <a:xfrm>
              <a:off x="4714181" y="2456114"/>
              <a:ext cx="57797" cy="58749"/>
            </a:xfrm>
            <a:custGeom>
              <a:avLst/>
              <a:gdLst/>
              <a:ahLst/>
              <a:cxnLst/>
              <a:rect l="l" t="t" r="r" b="b"/>
              <a:pathLst>
                <a:path w="668" h="679" extrusionOk="0">
                  <a:moveTo>
                    <a:pt x="0" y="0"/>
                  </a:moveTo>
                  <a:lnTo>
                    <a:pt x="0" y="679"/>
                  </a:lnTo>
                  <a:lnTo>
                    <a:pt x="667" y="679"/>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04;p42">
              <a:extLst>
                <a:ext uri="{FF2B5EF4-FFF2-40B4-BE49-F238E27FC236}">
                  <a16:creationId xmlns:a16="http://schemas.microsoft.com/office/drawing/2014/main" id="{4E8D5522-7A28-9BE5-983C-9FB1EFEC0192}"/>
                </a:ext>
              </a:extLst>
            </p:cNvPr>
            <p:cNvSpPr/>
            <p:nvPr/>
          </p:nvSpPr>
          <p:spPr>
            <a:xfrm>
              <a:off x="4664690" y="2429292"/>
              <a:ext cx="35128" cy="28985"/>
            </a:xfrm>
            <a:custGeom>
              <a:avLst/>
              <a:gdLst/>
              <a:ahLst/>
              <a:cxnLst/>
              <a:rect l="l" t="t" r="r" b="b"/>
              <a:pathLst>
                <a:path w="406" h="335" extrusionOk="0">
                  <a:moveTo>
                    <a:pt x="1" y="1"/>
                  </a:moveTo>
                  <a:lnTo>
                    <a:pt x="1" y="334"/>
                  </a:lnTo>
                  <a:lnTo>
                    <a:pt x="406" y="334"/>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05;p42">
              <a:extLst>
                <a:ext uri="{FF2B5EF4-FFF2-40B4-BE49-F238E27FC236}">
                  <a16:creationId xmlns:a16="http://schemas.microsoft.com/office/drawing/2014/main" id="{9BE266D4-47C0-FC16-11C8-152546E8BCA3}"/>
                </a:ext>
              </a:extLst>
            </p:cNvPr>
            <p:cNvSpPr/>
            <p:nvPr/>
          </p:nvSpPr>
          <p:spPr>
            <a:xfrm>
              <a:off x="4664690" y="2349951"/>
              <a:ext cx="35128" cy="30023"/>
            </a:xfrm>
            <a:custGeom>
              <a:avLst/>
              <a:gdLst/>
              <a:ahLst/>
              <a:cxnLst/>
              <a:rect l="l" t="t" r="r" b="b"/>
              <a:pathLst>
                <a:path w="406" h="347" extrusionOk="0">
                  <a:moveTo>
                    <a:pt x="1" y="1"/>
                  </a:moveTo>
                  <a:lnTo>
                    <a:pt x="1" y="346"/>
                  </a:lnTo>
                  <a:lnTo>
                    <a:pt x="406" y="346"/>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06;p42">
              <a:extLst>
                <a:ext uri="{FF2B5EF4-FFF2-40B4-BE49-F238E27FC236}">
                  <a16:creationId xmlns:a16="http://schemas.microsoft.com/office/drawing/2014/main" id="{22AD4B66-3C8F-5AB3-4DC0-FF25B097A791}"/>
                </a:ext>
              </a:extLst>
            </p:cNvPr>
            <p:cNvSpPr/>
            <p:nvPr/>
          </p:nvSpPr>
          <p:spPr>
            <a:xfrm>
              <a:off x="4664690" y="2267583"/>
              <a:ext cx="35128" cy="28899"/>
            </a:xfrm>
            <a:custGeom>
              <a:avLst/>
              <a:gdLst/>
              <a:ahLst/>
              <a:cxnLst/>
              <a:rect l="l" t="t" r="r" b="b"/>
              <a:pathLst>
                <a:path w="406" h="334" extrusionOk="0">
                  <a:moveTo>
                    <a:pt x="1" y="0"/>
                  </a:moveTo>
                  <a:lnTo>
                    <a:pt x="1" y="334"/>
                  </a:lnTo>
                  <a:lnTo>
                    <a:pt x="406" y="334"/>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07;p42">
              <a:extLst>
                <a:ext uri="{FF2B5EF4-FFF2-40B4-BE49-F238E27FC236}">
                  <a16:creationId xmlns:a16="http://schemas.microsoft.com/office/drawing/2014/main" id="{4F0889AF-1A7C-9D9E-9369-A29C2AD730A3}"/>
                </a:ext>
              </a:extLst>
            </p:cNvPr>
            <p:cNvSpPr/>
            <p:nvPr/>
          </p:nvSpPr>
          <p:spPr>
            <a:xfrm>
              <a:off x="4664690" y="2184176"/>
              <a:ext cx="35128" cy="29937"/>
            </a:xfrm>
            <a:custGeom>
              <a:avLst/>
              <a:gdLst/>
              <a:ahLst/>
              <a:cxnLst/>
              <a:rect l="l" t="t" r="r" b="b"/>
              <a:pathLst>
                <a:path w="406" h="346" extrusionOk="0">
                  <a:moveTo>
                    <a:pt x="1" y="0"/>
                  </a:moveTo>
                  <a:lnTo>
                    <a:pt x="1" y="345"/>
                  </a:lnTo>
                  <a:lnTo>
                    <a:pt x="406" y="345"/>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08;p42">
              <a:extLst>
                <a:ext uri="{FF2B5EF4-FFF2-40B4-BE49-F238E27FC236}">
                  <a16:creationId xmlns:a16="http://schemas.microsoft.com/office/drawing/2014/main" id="{4544DC30-70D5-B5A7-A968-6B7B05452787}"/>
                </a:ext>
              </a:extLst>
            </p:cNvPr>
            <p:cNvSpPr/>
            <p:nvPr/>
          </p:nvSpPr>
          <p:spPr>
            <a:xfrm>
              <a:off x="4714181" y="2378850"/>
              <a:ext cx="57797" cy="49491"/>
            </a:xfrm>
            <a:custGeom>
              <a:avLst/>
              <a:gdLst/>
              <a:ahLst/>
              <a:cxnLst/>
              <a:rect l="l" t="t" r="r" b="b"/>
              <a:pathLst>
                <a:path w="668" h="572" extrusionOk="0">
                  <a:moveTo>
                    <a:pt x="0" y="0"/>
                  </a:moveTo>
                  <a:lnTo>
                    <a:pt x="0" y="572"/>
                  </a:lnTo>
                  <a:lnTo>
                    <a:pt x="667" y="572"/>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09;p42">
              <a:extLst>
                <a:ext uri="{FF2B5EF4-FFF2-40B4-BE49-F238E27FC236}">
                  <a16:creationId xmlns:a16="http://schemas.microsoft.com/office/drawing/2014/main" id="{DB52C274-562A-E550-0B7E-68AABEF7500D}"/>
                </a:ext>
              </a:extLst>
            </p:cNvPr>
            <p:cNvSpPr/>
            <p:nvPr/>
          </p:nvSpPr>
          <p:spPr>
            <a:xfrm>
              <a:off x="4714181" y="2295356"/>
              <a:ext cx="57797" cy="55720"/>
            </a:xfrm>
            <a:custGeom>
              <a:avLst/>
              <a:gdLst/>
              <a:ahLst/>
              <a:cxnLst/>
              <a:rect l="l" t="t" r="r" b="b"/>
              <a:pathLst>
                <a:path w="668" h="644" extrusionOk="0">
                  <a:moveTo>
                    <a:pt x="0" y="1"/>
                  </a:moveTo>
                  <a:lnTo>
                    <a:pt x="0" y="644"/>
                  </a:lnTo>
                  <a:lnTo>
                    <a:pt x="667" y="644"/>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010;p42">
              <a:extLst>
                <a:ext uri="{FF2B5EF4-FFF2-40B4-BE49-F238E27FC236}">
                  <a16:creationId xmlns:a16="http://schemas.microsoft.com/office/drawing/2014/main" id="{54F80C5E-6677-9B45-7F40-C6A2C0028098}"/>
                </a:ext>
              </a:extLst>
            </p:cNvPr>
            <p:cNvSpPr/>
            <p:nvPr/>
          </p:nvSpPr>
          <p:spPr>
            <a:xfrm>
              <a:off x="4714181" y="2212987"/>
              <a:ext cx="57797" cy="55720"/>
            </a:xfrm>
            <a:custGeom>
              <a:avLst/>
              <a:gdLst/>
              <a:ahLst/>
              <a:cxnLst/>
              <a:rect l="l" t="t" r="r" b="b"/>
              <a:pathLst>
                <a:path w="668" h="644" extrusionOk="0">
                  <a:moveTo>
                    <a:pt x="0" y="0"/>
                  </a:moveTo>
                  <a:lnTo>
                    <a:pt x="0" y="643"/>
                  </a:lnTo>
                  <a:lnTo>
                    <a:pt x="667" y="643"/>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011;p42">
              <a:extLst>
                <a:ext uri="{FF2B5EF4-FFF2-40B4-BE49-F238E27FC236}">
                  <a16:creationId xmlns:a16="http://schemas.microsoft.com/office/drawing/2014/main" id="{FF66F32D-DAC9-05E8-CE4C-E4BD415C8072}"/>
                </a:ext>
              </a:extLst>
            </p:cNvPr>
            <p:cNvSpPr/>
            <p:nvPr/>
          </p:nvSpPr>
          <p:spPr>
            <a:xfrm>
              <a:off x="4714181" y="2130532"/>
              <a:ext cx="57797" cy="54682"/>
            </a:xfrm>
            <a:custGeom>
              <a:avLst/>
              <a:gdLst/>
              <a:ahLst/>
              <a:cxnLst/>
              <a:rect l="l" t="t" r="r" b="b"/>
              <a:pathLst>
                <a:path w="668" h="632" extrusionOk="0">
                  <a:moveTo>
                    <a:pt x="0" y="1"/>
                  </a:moveTo>
                  <a:lnTo>
                    <a:pt x="0" y="632"/>
                  </a:lnTo>
                  <a:lnTo>
                    <a:pt x="667" y="632"/>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012;p42">
              <a:extLst>
                <a:ext uri="{FF2B5EF4-FFF2-40B4-BE49-F238E27FC236}">
                  <a16:creationId xmlns:a16="http://schemas.microsoft.com/office/drawing/2014/main" id="{F4B94834-0575-9A4E-6BB3-0A836228E8BA}"/>
                </a:ext>
              </a:extLst>
            </p:cNvPr>
            <p:cNvSpPr/>
            <p:nvPr/>
          </p:nvSpPr>
          <p:spPr>
            <a:xfrm>
              <a:off x="4626620" y="2047125"/>
              <a:ext cx="58749" cy="55720"/>
            </a:xfrm>
            <a:custGeom>
              <a:avLst/>
              <a:gdLst/>
              <a:ahLst/>
              <a:cxnLst/>
              <a:rect l="l" t="t" r="r" b="b"/>
              <a:pathLst>
                <a:path w="679" h="644" extrusionOk="0">
                  <a:moveTo>
                    <a:pt x="0" y="1"/>
                  </a:moveTo>
                  <a:lnTo>
                    <a:pt x="0" y="643"/>
                  </a:lnTo>
                  <a:lnTo>
                    <a:pt x="679" y="643"/>
                  </a:lnTo>
                  <a:lnTo>
                    <a:pt x="6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037;p42">
              <a:extLst>
                <a:ext uri="{FF2B5EF4-FFF2-40B4-BE49-F238E27FC236}">
                  <a16:creationId xmlns:a16="http://schemas.microsoft.com/office/drawing/2014/main" id="{8F1BA24C-E393-C95E-762D-C09DD578C8BB}"/>
                </a:ext>
              </a:extLst>
            </p:cNvPr>
            <p:cNvSpPr txBox="1"/>
            <p:nvPr/>
          </p:nvSpPr>
          <p:spPr>
            <a:xfrm>
              <a:off x="4268300" y="2918725"/>
              <a:ext cx="652800" cy="577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indent="0" algn="ctr">
                <a:buNone/>
                <a:defRPr sz="3600" b="1">
                  <a:solidFill>
                    <a:schemeClr val="bg1"/>
                  </a:solidFill>
                  <a:latin typeface="#9Slide07 Cadena" panose="02000503000000020004" pitchFamily="2" charset="0"/>
                  <a:ea typeface="Roboto"/>
                  <a:cs typeface="Roboto"/>
                </a:defRPr>
              </a:lvl1pPr>
            </a:lstStyle>
            <a:p>
              <a:r>
                <a:rPr lang="en" dirty="0">
                  <a:sym typeface="Roboto"/>
                </a:rPr>
                <a:t>2</a:t>
              </a:r>
              <a:endParaRPr dirty="0">
                <a:sym typeface="Roboto"/>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type="lt">
                                    <p:tmPct val="5000"/>
                                  </p:iterate>
                                  <p:childTnLst>
                                    <p:set>
                                      <p:cBhvr>
                                        <p:cTn id="6" dur="1" fill="hold">
                                          <p:stCondLst>
                                            <p:cond delay="0"/>
                                          </p:stCondLst>
                                        </p:cTn>
                                        <p:tgtEl>
                                          <p:spTgt spid="81"/>
                                        </p:tgtEl>
                                        <p:attrNameLst>
                                          <p:attrName>style.visibility</p:attrName>
                                        </p:attrNameLst>
                                      </p:cBhvr>
                                      <p:to>
                                        <p:strVal val="visible"/>
                                      </p:to>
                                    </p:set>
                                    <p:animEffect transition="in" filter="wipe(up)">
                                      <p:cBhvr>
                                        <p:cTn id="7" dur="500"/>
                                        <p:tgtEl>
                                          <p:spTgt spid="8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par>
                          <p:cTn id="15" fill="hold">
                            <p:stCondLst>
                              <p:cond delay="500"/>
                            </p:stCondLst>
                            <p:childTnLst>
                              <p:par>
                                <p:cTn id="16" presetID="22" presetClass="entr" presetSubtype="1"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up)">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27"/>
                                        </p:tgtEl>
                                        <p:attrNameLst>
                                          <p:attrName>style.visibility</p:attrName>
                                        </p:attrNameLst>
                                      </p:cBhvr>
                                      <p:to>
                                        <p:strVal val="visible"/>
                                      </p:to>
                                    </p:set>
                                    <p:animEffect transition="in" filter="wipe(left)">
                                      <p:cBhvr>
                                        <p:cTn id="23" dur="500"/>
                                        <p:tgtEl>
                                          <p:spTgt spid="12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26"/>
                                        </p:tgtEl>
                                        <p:attrNameLst>
                                          <p:attrName>style.visibility</p:attrName>
                                        </p:attrNameLst>
                                      </p:cBhvr>
                                      <p:to>
                                        <p:strVal val="visible"/>
                                      </p:to>
                                    </p:set>
                                    <p:animEffect transition="in" filter="wipe(left)">
                                      <p:cBhvr>
                                        <p:cTn id="28" dur="500"/>
                                        <p:tgtEl>
                                          <p:spTgt spid="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1" grpId="0"/>
      <p:bldP spid="126" grpId="0"/>
      <p:bldP spid="12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65"/>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6E49583A-D971-B59D-818F-FF86E0A27836}"/>
              </a:ext>
            </a:extLst>
          </p:cNvPr>
          <p:cNvSpPr/>
          <p:nvPr/>
        </p:nvSpPr>
        <p:spPr>
          <a:xfrm>
            <a:off x="1111736" y="2039134"/>
            <a:ext cx="6864547" cy="2601559"/>
          </a:xfrm>
          <a:prstGeom prst="roundRect">
            <a:avLst/>
          </a:prstGeom>
          <a:noFill/>
          <a:ln w="28575">
            <a:solidFill>
              <a:srgbClr val="6491E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80">
            <a:extLst>
              <a:ext uri="{FF2B5EF4-FFF2-40B4-BE49-F238E27FC236}">
                <a16:creationId xmlns:a16="http://schemas.microsoft.com/office/drawing/2014/main" id="{867C922E-1049-A868-4535-B1158DC9A1D7}"/>
              </a:ext>
            </a:extLst>
          </p:cNvPr>
          <p:cNvSpPr txBox="1"/>
          <p:nvPr/>
        </p:nvSpPr>
        <p:spPr>
          <a:xfrm>
            <a:off x="1143144" y="240062"/>
            <a:ext cx="7477583" cy="1381597"/>
          </a:xfrm>
          <a:prstGeom prst="rect">
            <a:avLst/>
          </a:prstGeom>
          <a:noFill/>
        </p:spPr>
        <p:txBody>
          <a:bodyPr wrap="square" rtlCol="0">
            <a:spAutoFit/>
          </a:bodyPr>
          <a:lstStyle>
            <a:defPPr marR="0" lvl="0" algn="l" rtl="0">
              <a:lnSpc>
                <a:spcPct val="100000"/>
              </a:lnSpc>
              <a:spcBef>
                <a:spcPts val="0"/>
              </a:spcBef>
              <a:spcAft>
                <a:spcPts val="0"/>
              </a:spcAft>
            </a:defPPr>
            <a:lvl1pPr>
              <a:lnSpc>
                <a:spcPct val="120000"/>
              </a:lnSpc>
              <a:defRPr sz="2400">
                <a:solidFill>
                  <a:schemeClr val="bg2">
                    <a:lumMod val="50000"/>
                  </a:schemeClr>
                </a:solidFill>
                <a:latin typeface="#9Slide07 IcielBaliho Script" pitchFamily="2" charset="0"/>
                <a:cs typeface="#9Slide03 Arima Madurai Black" panose="00000A00000000000000" pitchFamily="2" charset="-93"/>
              </a:defRPr>
            </a:lvl1pPr>
          </a:lstStyle>
          <a:p>
            <a:r>
              <a:rPr lang="en-US" dirty="0" err="1"/>
              <a:t>Một</a:t>
            </a:r>
            <a:r>
              <a:rPr lang="en-US" dirty="0"/>
              <a:t> </a:t>
            </a:r>
            <a:r>
              <a:rPr lang="en-US" dirty="0" err="1"/>
              <a:t>chiếc</a:t>
            </a:r>
            <a:r>
              <a:rPr lang="en-US" dirty="0"/>
              <a:t> </a:t>
            </a:r>
            <a:r>
              <a:rPr lang="en-US" dirty="0" err="1"/>
              <a:t>xe</a:t>
            </a:r>
            <a:r>
              <a:rPr lang="en-US" dirty="0"/>
              <a:t> </a:t>
            </a:r>
            <a:r>
              <a:rPr lang="en-US" dirty="0" err="1"/>
              <a:t>đang</a:t>
            </a:r>
            <a:r>
              <a:rPr lang="en-US" dirty="0"/>
              <a:t> </a:t>
            </a:r>
            <a:r>
              <a:rPr lang="en-US" dirty="0" err="1"/>
              <a:t>đi</a:t>
            </a:r>
            <a:r>
              <a:rPr lang="en-US" dirty="0"/>
              <a:t> </a:t>
            </a:r>
            <a:r>
              <a:rPr lang="en-US" dirty="0" err="1"/>
              <a:t>với</a:t>
            </a:r>
            <a:r>
              <a:rPr lang="en-US" dirty="0"/>
              <a:t> </a:t>
            </a:r>
            <a:r>
              <a:rPr lang="en-US" dirty="0" err="1"/>
              <a:t>tốc</a:t>
            </a:r>
            <a:r>
              <a:rPr lang="en-US" dirty="0"/>
              <a:t> </a:t>
            </a:r>
            <a:r>
              <a:rPr lang="en-US" dirty="0" err="1"/>
              <a:t>độ</a:t>
            </a:r>
            <a:r>
              <a:rPr lang="en-US" dirty="0"/>
              <a:t> 8m/s.</a:t>
            </a:r>
            <a:endParaRPr lang="vi-VN" dirty="0"/>
          </a:p>
          <a:p>
            <a:r>
              <a:rPr lang="vi-VN" dirty="0"/>
              <a:t>a) Xe đi được bao xa trong 8s?</a:t>
            </a:r>
          </a:p>
          <a:p>
            <a:r>
              <a:rPr lang="vi-VN" dirty="0"/>
              <a:t>b) Cần bao lâu để xe đi được 160m?</a:t>
            </a:r>
          </a:p>
        </p:txBody>
      </p:sp>
      <p:grpSp>
        <p:nvGrpSpPr>
          <p:cNvPr id="6" name="Group 5">
            <a:extLst>
              <a:ext uri="{FF2B5EF4-FFF2-40B4-BE49-F238E27FC236}">
                <a16:creationId xmlns:a16="http://schemas.microsoft.com/office/drawing/2014/main" id="{CBB4EC3F-06E3-342B-27C2-3938AC063197}"/>
              </a:ext>
            </a:extLst>
          </p:cNvPr>
          <p:cNvGrpSpPr/>
          <p:nvPr/>
        </p:nvGrpSpPr>
        <p:grpSpPr>
          <a:xfrm>
            <a:off x="7211116" y="1531797"/>
            <a:ext cx="1083892" cy="900794"/>
            <a:chOff x="3895431" y="1573488"/>
            <a:chExt cx="1083892" cy="900794"/>
          </a:xfrm>
        </p:grpSpPr>
        <p:grpSp>
          <p:nvGrpSpPr>
            <p:cNvPr id="82" name="Google Shape;1270;p30">
              <a:extLst>
                <a:ext uri="{FF2B5EF4-FFF2-40B4-BE49-F238E27FC236}">
                  <a16:creationId xmlns:a16="http://schemas.microsoft.com/office/drawing/2014/main" id="{7F967743-9AD9-63B8-CE43-8B9050308D93}"/>
                </a:ext>
              </a:extLst>
            </p:cNvPr>
            <p:cNvGrpSpPr/>
            <p:nvPr/>
          </p:nvGrpSpPr>
          <p:grpSpPr>
            <a:xfrm>
              <a:off x="4185748" y="1573488"/>
              <a:ext cx="487520" cy="824807"/>
              <a:chOff x="3414675" y="2306450"/>
              <a:chExt cx="317450" cy="537100"/>
            </a:xfrm>
          </p:grpSpPr>
          <p:sp>
            <p:nvSpPr>
              <p:cNvPr id="83" name="Google Shape;1271;p30">
                <a:extLst>
                  <a:ext uri="{FF2B5EF4-FFF2-40B4-BE49-F238E27FC236}">
                    <a16:creationId xmlns:a16="http://schemas.microsoft.com/office/drawing/2014/main" id="{B8A10B3D-FEDC-A0C0-18FA-CE02BE9075DA}"/>
                  </a:ext>
                </a:extLst>
              </p:cNvPr>
              <p:cNvSpPr/>
              <p:nvPr/>
            </p:nvSpPr>
            <p:spPr>
              <a:xfrm>
                <a:off x="3425750" y="2410775"/>
                <a:ext cx="298125" cy="269025"/>
              </a:xfrm>
              <a:custGeom>
                <a:avLst/>
                <a:gdLst/>
                <a:ahLst/>
                <a:cxnLst/>
                <a:rect l="l" t="t" r="r" b="b"/>
                <a:pathLst>
                  <a:path w="11925" h="10761" extrusionOk="0">
                    <a:moveTo>
                      <a:pt x="8531" y="10501"/>
                    </a:moveTo>
                    <a:cubicBezTo>
                      <a:pt x="6861" y="10721"/>
                      <a:pt x="5210" y="10560"/>
                      <a:pt x="3559" y="10761"/>
                    </a:cubicBezTo>
                    <a:cubicBezTo>
                      <a:pt x="3533" y="10633"/>
                      <a:pt x="3508" y="10541"/>
                      <a:pt x="3493" y="10450"/>
                    </a:cubicBezTo>
                    <a:cubicBezTo>
                      <a:pt x="3409" y="9875"/>
                      <a:pt x="3094" y="9549"/>
                      <a:pt x="2523" y="9421"/>
                    </a:cubicBezTo>
                    <a:cubicBezTo>
                      <a:pt x="2234" y="9355"/>
                      <a:pt x="1937" y="9300"/>
                      <a:pt x="1673" y="9176"/>
                    </a:cubicBezTo>
                    <a:cubicBezTo>
                      <a:pt x="758" y="8740"/>
                      <a:pt x="344" y="7934"/>
                      <a:pt x="169" y="6986"/>
                    </a:cubicBezTo>
                    <a:cubicBezTo>
                      <a:pt x="88" y="6536"/>
                      <a:pt x="0" y="6071"/>
                      <a:pt x="11" y="5613"/>
                    </a:cubicBezTo>
                    <a:cubicBezTo>
                      <a:pt x="22" y="5156"/>
                      <a:pt x="154" y="4709"/>
                      <a:pt x="238" y="4259"/>
                    </a:cubicBezTo>
                    <a:cubicBezTo>
                      <a:pt x="264" y="4131"/>
                      <a:pt x="326" y="4010"/>
                      <a:pt x="337" y="3882"/>
                    </a:cubicBezTo>
                    <a:cubicBezTo>
                      <a:pt x="399" y="3171"/>
                      <a:pt x="787" y="2622"/>
                      <a:pt x="1190" y="2073"/>
                    </a:cubicBezTo>
                    <a:cubicBezTo>
                      <a:pt x="1505" y="1641"/>
                      <a:pt x="1922" y="1315"/>
                      <a:pt x="2329" y="993"/>
                    </a:cubicBezTo>
                    <a:cubicBezTo>
                      <a:pt x="2552" y="817"/>
                      <a:pt x="2852" y="718"/>
                      <a:pt x="3134" y="630"/>
                    </a:cubicBezTo>
                    <a:cubicBezTo>
                      <a:pt x="4529" y="173"/>
                      <a:pt x="6005" y="1"/>
                      <a:pt x="7473" y="118"/>
                    </a:cubicBezTo>
                    <a:cubicBezTo>
                      <a:pt x="8414" y="191"/>
                      <a:pt x="9289" y="473"/>
                      <a:pt x="10050" y="1022"/>
                    </a:cubicBezTo>
                    <a:cubicBezTo>
                      <a:pt x="10764" y="1538"/>
                      <a:pt x="11247" y="2256"/>
                      <a:pt x="11507" y="3094"/>
                    </a:cubicBezTo>
                    <a:cubicBezTo>
                      <a:pt x="11852" y="4215"/>
                      <a:pt x="11925" y="5353"/>
                      <a:pt x="11647" y="6510"/>
                    </a:cubicBezTo>
                    <a:cubicBezTo>
                      <a:pt x="11449" y="7323"/>
                      <a:pt x="11020" y="7997"/>
                      <a:pt x="10416" y="8550"/>
                    </a:cubicBezTo>
                    <a:cubicBezTo>
                      <a:pt x="10211" y="8736"/>
                      <a:pt x="9904" y="8824"/>
                      <a:pt x="9633" y="8938"/>
                    </a:cubicBezTo>
                    <a:cubicBezTo>
                      <a:pt x="9497" y="8996"/>
                      <a:pt x="9344" y="9004"/>
                      <a:pt x="9201" y="9044"/>
                    </a:cubicBezTo>
                    <a:cubicBezTo>
                      <a:pt x="8670" y="9201"/>
                      <a:pt x="8553" y="9377"/>
                      <a:pt x="8567" y="9944"/>
                    </a:cubicBezTo>
                    <a:cubicBezTo>
                      <a:pt x="8571" y="10120"/>
                      <a:pt x="8546" y="10296"/>
                      <a:pt x="8531" y="10501"/>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4" name="Google Shape;1272;p30">
                <a:extLst>
                  <a:ext uri="{FF2B5EF4-FFF2-40B4-BE49-F238E27FC236}">
                    <a16:creationId xmlns:a16="http://schemas.microsoft.com/office/drawing/2014/main" id="{4F156BC5-8548-03EF-36F8-6258844458BD}"/>
                  </a:ext>
                </a:extLst>
              </p:cNvPr>
              <p:cNvSpPr/>
              <p:nvPr/>
            </p:nvSpPr>
            <p:spPr>
              <a:xfrm>
                <a:off x="3486525" y="2686475"/>
                <a:ext cx="175750" cy="24725"/>
              </a:xfrm>
              <a:custGeom>
                <a:avLst/>
                <a:gdLst/>
                <a:ahLst/>
                <a:cxnLst/>
                <a:rect l="l" t="t" r="r" b="b"/>
                <a:pathLst>
                  <a:path w="7030" h="989" extrusionOk="0">
                    <a:moveTo>
                      <a:pt x="7030" y="989"/>
                    </a:moveTo>
                    <a:cubicBezTo>
                      <a:pt x="4668" y="937"/>
                      <a:pt x="2347" y="893"/>
                      <a:pt x="0" y="718"/>
                    </a:cubicBezTo>
                    <a:cubicBezTo>
                      <a:pt x="63" y="359"/>
                      <a:pt x="301" y="234"/>
                      <a:pt x="590" y="198"/>
                    </a:cubicBezTo>
                    <a:cubicBezTo>
                      <a:pt x="1044" y="136"/>
                      <a:pt x="1501" y="95"/>
                      <a:pt x="1959" y="81"/>
                    </a:cubicBezTo>
                    <a:cubicBezTo>
                      <a:pt x="2929" y="62"/>
                      <a:pt x="3899" y="77"/>
                      <a:pt x="4866" y="66"/>
                    </a:cubicBezTo>
                    <a:cubicBezTo>
                      <a:pt x="5280" y="62"/>
                      <a:pt x="5686" y="7"/>
                      <a:pt x="6096" y="4"/>
                    </a:cubicBezTo>
                    <a:cubicBezTo>
                      <a:pt x="6730" y="0"/>
                      <a:pt x="6979" y="253"/>
                      <a:pt x="7030" y="989"/>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5" name="Google Shape;1273;p30">
                <a:extLst>
                  <a:ext uri="{FF2B5EF4-FFF2-40B4-BE49-F238E27FC236}">
                    <a16:creationId xmlns:a16="http://schemas.microsoft.com/office/drawing/2014/main" id="{5BB2749B-BFDC-AD5C-E84E-AA57E5E82E8C}"/>
                  </a:ext>
                </a:extLst>
              </p:cNvPr>
              <p:cNvSpPr/>
              <p:nvPr/>
            </p:nvSpPr>
            <p:spPr>
              <a:xfrm>
                <a:off x="3483050" y="2745500"/>
                <a:ext cx="183525" cy="20975"/>
              </a:xfrm>
              <a:custGeom>
                <a:avLst/>
                <a:gdLst/>
                <a:ahLst/>
                <a:cxnLst/>
                <a:rect l="l" t="t" r="r" b="b"/>
                <a:pathLst>
                  <a:path w="7341" h="839" extrusionOk="0">
                    <a:moveTo>
                      <a:pt x="0" y="744"/>
                    </a:moveTo>
                    <a:lnTo>
                      <a:pt x="0" y="250"/>
                    </a:lnTo>
                    <a:cubicBezTo>
                      <a:pt x="202" y="198"/>
                      <a:pt x="392" y="118"/>
                      <a:pt x="579" y="110"/>
                    </a:cubicBezTo>
                    <a:cubicBezTo>
                      <a:pt x="1249" y="92"/>
                      <a:pt x="1919" y="110"/>
                      <a:pt x="2589" y="96"/>
                    </a:cubicBezTo>
                    <a:cubicBezTo>
                      <a:pt x="3196" y="81"/>
                      <a:pt x="3801" y="23"/>
                      <a:pt x="4405" y="15"/>
                    </a:cubicBezTo>
                    <a:cubicBezTo>
                      <a:pt x="5338" y="1"/>
                      <a:pt x="6275" y="12"/>
                      <a:pt x="7260" y="12"/>
                    </a:cubicBezTo>
                    <a:cubicBezTo>
                      <a:pt x="7290" y="206"/>
                      <a:pt x="7315" y="385"/>
                      <a:pt x="7341" y="561"/>
                    </a:cubicBezTo>
                    <a:cubicBezTo>
                      <a:pt x="6967" y="736"/>
                      <a:pt x="6623" y="744"/>
                      <a:pt x="6279" y="747"/>
                    </a:cubicBezTo>
                    <a:cubicBezTo>
                      <a:pt x="5324" y="755"/>
                      <a:pt x="4368" y="769"/>
                      <a:pt x="3416" y="784"/>
                    </a:cubicBezTo>
                    <a:cubicBezTo>
                      <a:pt x="2611" y="802"/>
                      <a:pt x="1805" y="835"/>
                      <a:pt x="1000" y="835"/>
                    </a:cubicBezTo>
                    <a:cubicBezTo>
                      <a:pt x="681" y="839"/>
                      <a:pt x="355" y="780"/>
                      <a:pt x="0" y="744"/>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6" name="Google Shape;1274;p30">
                <a:extLst>
                  <a:ext uri="{FF2B5EF4-FFF2-40B4-BE49-F238E27FC236}">
                    <a16:creationId xmlns:a16="http://schemas.microsoft.com/office/drawing/2014/main" id="{A2485441-5F34-A0AE-B913-297FA6E06A3D}"/>
                  </a:ext>
                </a:extLst>
              </p:cNvPr>
              <p:cNvSpPr/>
              <p:nvPr/>
            </p:nvSpPr>
            <p:spPr>
              <a:xfrm>
                <a:off x="3483775" y="2716400"/>
                <a:ext cx="182800" cy="21450"/>
              </a:xfrm>
              <a:custGeom>
                <a:avLst/>
                <a:gdLst/>
                <a:ahLst/>
                <a:cxnLst/>
                <a:rect l="l" t="t" r="r" b="b"/>
                <a:pathLst>
                  <a:path w="7312" h="858" extrusionOk="0">
                    <a:moveTo>
                      <a:pt x="0" y="857"/>
                    </a:moveTo>
                    <a:lnTo>
                      <a:pt x="0" y="103"/>
                    </a:lnTo>
                    <a:cubicBezTo>
                      <a:pt x="286" y="0"/>
                      <a:pt x="553" y="11"/>
                      <a:pt x="835" y="30"/>
                    </a:cubicBezTo>
                    <a:cubicBezTo>
                      <a:pt x="1410" y="70"/>
                      <a:pt x="1988" y="48"/>
                      <a:pt x="2567" y="66"/>
                    </a:cubicBezTo>
                    <a:cubicBezTo>
                      <a:pt x="3208" y="81"/>
                      <a:pt x="3841" y="121"/>
                      <a:pt x="4482" y="139"/>
                    </a:cubicBezTo>
                    <a:cubicBezTo>
                      <a:pt x="4877" y="154"/>
                      <a:pt x="5273" y="136"/>
                      <a:pt x="5668" y="158"/>
                    </a:cubicBezTo>
                    <a:cubicBezTo>
                      <a:pt x="6192" y="183"/>
                      <a:pt x="6711" y="231"/>
                      <a:pt x="7257" y="271"/>
                    </a:cubicBezTo>
                    <a:cubicBezTo>
                      <a:pt x="7279" y="418"/>
                      <a:pt x="7294" y="542"/>
                      <a:pt x="7312" y="667"/>
                    </a:cubicBezTo>
                    <a:cubicBezTo>
                      <a:pt x="7242" y="700"/>
                      <a:pt x="7202" y="733"/>
                      <a:pt x="7158" y="736"/>
                    </a:cubicBezTo>
                    <a:cubicBezTo>
                      <a:pt x="6598" y="769"/>
                      <a:pt x="6038" y="813"/>
                      <a:pt x="5478" y="820"/>
                    </a:cubicBezTo>
                    <a:cubicBezTo>
                      <a:pt x="4042" y="842"/>
                      <a:pt x="2607" y="846"/>
                      <a:pt x="1172" y="853"/>
                    </a:cubicBezTo>
                    <a:cubicBezTo>
                      <a:pt x="799" y="857"/>
                      <a:pt x="421" y="857"/>
                      <a:pt x="0" y="857"/>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7" name="Google Shape;1275;p30">
                <a:extLst>
                  <a:ext uri="{FF2B5EF4-FFF2-40B4-BE49-F238E27FC236}">
                    <a16:creationId xmlns:a16="http://schemas.microsoft.com/office/drawing/2014/main" id="{3A9DE0FB-4C86-5D74-369C-7DCB3B2E883F}"/>
                  </a:ext>
                </a:extLst>
              </p:cNvPr>
              <p:cNvSpPr/>
              <p:nvPr/>
            </p:nvSpPr>
            <p:spPr>
              <a:xfrm>
                <a:off x="3484050" y="2773975"/>
                <a:ext cx="180350" cy="18050"/>
              </a:xfrm>
              <a:custGeom>
                <a:avLst/>
                <a:gdLst/>
                <a:ahLst/>
                <a:cxnLst/>
                <a:rect l="l" t="t" r="r" b="b"/>
                <a:pathLst>
                  <a:path w="7214" h="722" extrusionOk="0">
                    <a:moveTo>
                      <a:pt x="7213" y="15"/>
                    </a:moveTo>
                    <a:cubicBezTo>
                      <a:pt x="7103" y="344"/>
                      <a:pt x="6880" y="487"/>
                      <a:pt x="6587" y="516"/>
                    </a:cubicBezTo>
                    <a:cubicBezTo>
                      <a:pt x="5785" y="590"/>
                      <a:pt x="4983" y="689"/>
                      <a:pt x="4178" y="703"/>
                    </a:cubicBezTo>
                    <a:cubicBezTo>
                      <a:pt x="3193" y="721"/>
                      <a:pt x="2204" y="667"/>
                      <a:pt x="1216" y="634"/>
                    </a:cubicBezTo>
                    <a:cubicBezTo>
                      <a:pt x="971" y="623"/>
                      <a:pt x="725" y="593"/>
                      <a:pt x="484" y="542"/>
                    </a:cubicBezTo>
                    <a:cubicBezTo>
                      <a:pt x="297" y="505"/>
                      <a:pt x="92" y="465"/>
                      <a:pt x="0" y="224"/>
                    </a:cubicBezTo>
                    <a:cubicBezTo>
                      <a:pt x="103" y="84"/>
                      <a:pt x="253" y="99"/>
                      <a:pt x="392" y="99"/>
                    </a:cubicBezTo>
                    <a:cubicBezTo>
                      <a:pt x="1033" y="106"/>
                      <a:pt x="1674" y="132"/>
                      <a:pt x="2318" y="117"/>
                    </a:cubicBezTo>
                    <a:cubicBezTo>
                      <a:pt x="3237" y="99"/>
                      <a:pt x="4156" y="40"/>
                      <a:pt x="5075" y="19"/>
                    </a:cubicBezTo>
                    <a:cubicBezTo>
                      <a:pt x="5774" y="0"/>
                      <a:pt x="6473" y="15"/>
                      <a:pt x="7213" y="15"/>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8" name="Google Shape;1276;p30">
                <a:extLst>
                  <a:ext uri="{FF2B5EF4-FFF2-40B4-BE49-F238E27FC236}">
                    <a16:creationId xmlns:a16="http://schemas.microsoft.com/office/drawing/2014/main" id="{E8D34707-931D-B9F1-A3CD-639C02366D53}"/>
                  </a:ext>
                </a:extLst>
              </p:cNvPr>
              <p:cNvSpPr/>
              <p:nvPr/>
            </p:nvSpPr>
            <p:spPr>
              <a:xfrm>
                <a:off x="3518200" y="2802625"/>
                <a:ext cx="110225" cy="29950"/>
              </a:xfrm>
              <a:custGeom>
                <a:avLst/>
                <a:gdLst/>
                <a:ahLst/>
                <a:cxnLst/>
                <a:rect l="l" t="t" r="r" b="b"/>
                <a:pathLst>
                  <a:path w="4409" h="1198" extrusionOk="0">
                    <a:moveTo>
                      <a:pt x="7" y="0"/>
                    </a:moveTo>
                    <a:lnTo>
                      <a:pt x="4383" y="0"/>
                    </a:lnTo>
                    <a:cubicBezTo>
                      <a:pt x="4408" y="319"/>
                      <a:pt x="4199" y="498"/>
                      <a:pt x="3958" y="630"/>
                    </a:cubicBezTo>
                    <a:cubicBezTo>
                      <a:pt x="3753" y="736"/>
                      <a:pt x="3537" y="817"/>
                      <a:pt x="3310" y="864"/>
                    </a:cubicBezTo>
                    <a:cubicBezTo>
                      <a:pt x="2812" y="967"/>
                      <a:pt x="2314" y="1073"/>
                      <a:pt x="1809" y="1124"/>
                    </a:cubicBezTo>
                    <a:cubicBezTo>
                      <a:pt x="1062" y="1197"/>
                      <a:pt x="461" y="919"/>
                      <a:pt x="59" y="264"/>
                    </a:cubicBezTo>
                    <a:cubicBezTo>
                      <a:pt x="33" y="223"/>
                      <a:pt x="18" y="176"/>
                      <a:pt x="7" y="128"/>
                    </a:cubicBezTo>
                    <a:cubicBezTo>
                      <a:pt x="4" y="84"/>
                      <a:pt x="0" y="44"/>
                      <a:pt x="7" y="0"/>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9" name="Google Shape;1277;p30">
                <a:extLst>
                  <a:ext uri="{FF2B5EF4-FFF2-40B4-BE49-F238E27FC236}">
                    <a16:creationId xmlns:a16="http://schemas.microsoft.com/office/drawing/2014/main" id="{544F428F-CCE3-106A-9E53-A02140A7D05F}"/>
                  </a:ext>
                </a:extLst>
              </p:cNvPr>
              <p:cNvSpPr/>
              <p:nvPr/>
            </p:nvSpPr>
            <p:spPr>
              <a:xfrm>
                <a:off x="3414675" y="2395950"/>
                <a:ext cx="317450" cy="447600"/>
              </a:xfrm>
              <a:custGeom>
                <a:avLst/>
                <a:gdLst/>
                <a:ahLst/>
                <a:cxnLst/>
                <a:rect l="l" t="t" r="r" b="b"/>
                <a:pathLst>
                  <a:path w="12698" h="17904" extrusionOk="0">
                    <a:moveTo>
                      <a:pt x="9032" y="16274"/>
                    </a:moveTo>
                    <a:cubicBezTo>
                      <a:pt x="9084" y="16220"/>
                      <a:pt x="9065" y="16227"/>
                      <a:pt x="9062" y="16242"/>
                    </a:cubicBezTo>
                    <a:cubicBezTo>
                      <a:pt x="8842" y="17124"/>
                      <a:pt x="8165" y="17464"/>
                      <a:pt x="7370" y="17629"/>
                    </a:cubicBezTo>
                    <a:cubicBezTo>
                      <a:pt x="6839" y="17735"/>
                      <a:pt x="6294" y="17783"/>
                      <a:pt x="5756" y="17845"/>
                    </a:cubicBezTo>
                    <a:cubicBezTo>
                      <a:pt x="5203" y="17904"/>
                      <a:pt x="4716" y="17706"/>
                      <a:pt x="4266" y="17413"/>
                    </a:cubicBezTo>
                    <a:cubicBezTo>
                      <a:pt x="3962" y="17215"/>
                      <a:pt x="3797" y="16908"/>
                      <a:pt x="3661" y="16582"/>
                    </a:cubicBezTo>
                    <a:cubicBezTo>
                      <a:pt x="3618" y="16479"/>
                      <a:pt x="3592" y="16366"/>
                      <a:pt x="3555" y="16245"/>
                    </a:cubicBezTo>
                    <a:cubicBezTo>
                      <a:pt x="3314" y="16183"/>
                      <a:pt x="3076" y="16128"/>
                      <a:pt x="2841" y="16055"/>
                    </a:cubicBezTo>
                    <a:cubicBezTo>
                      <a:pt x="2515" y="15956"/>
                      <a:pt x="2299" y="15751"/>
                      <a:pt x="2256" y="15396"/>
                    </a:cubicBezTo>
                    <a:cubicBezTo>
                      <a:pt x="2234" y="15216"/>
                      <a:pt x="2193" y="15037"/>
                      <a:pt x="2197" y="14858"/>
                    </a:cubicBezTo>
                    <a:cubicBezTo>
                      <a:pt x="2212" y="14264"/>
                      <a:pt x="2241" y="13675"/>
                      <a:pt x="2267" y="13082"/>
                    </a:cubicBezTo>
                    <a:cubicBezTo>
                      <a:pt x="2267" y="13016"/>
                      <a:pt x="2270" y="12950"/>
                      <a:pt x="2270" y="12884"/>
                    </a:cubicBezTo>
                    <a:cubicBezTo>
                      <a:pt x="2299" y="12119"/>
                      <a:pt x="2519" y="11482"/>
                      <a:pt x="3347" y="11273"/>
                    </a:cubicBezTo>
                    <a:cubicBezTo>
                      <a:pt x="3358" y="10742"/>
                      <a:pt x="3218" y="10563"/>
                      <a:pt x="2761" y="10435"/>
                    </a:cubicBezTo>
                    <a:cubicBezTo>
                      <a:pt x="2461" y="10351"/>
                      <a:pt x="2138" y="10296"/>
                      <a:pt x="1871" y="10146"/>
                    </a:cubicBezTo>
                    <a:cubicBezTo>
                      <a:pt x="890" y="9593"/>
                      <a:pt x="333" y="8733"/>
                      <a:pt x="172" y="7620"/>
                    </a:cubicBezTo>
                    <a:cubicBezTo>
                      <a:pt x="106" y="7166"/>
                      <a:pt x="33" y="6704"/>
                      <a:pt x="19" y="6247"/>
                    </a:cubicBezTo>
                    <a:cubicBezTo>
                      <a:pt x="0" y="5902"/>
                      <a:pt x="30" y="5555"/>
                      <a:pt x="110" y="5218"/>
                    </a:cubicBezTo>
                    <a:cubicBezTo>
                      <a:pt x="348" y="4277"/>
                      <a:pt x="516" y="3303"/>
                      <a:pt x="1143" y="2516"/>
                    </a:cubicBezTo>
                    <a:cubicBezTo>
                      <a:pt x="1527" y="2029"/>
                      <a:pt x="1930" y="1582"/>
                      <a:pt x="2464" y="1216"/>
                    </a:cubicBezTo>
                    <a:cubicBezTo>
                      <a:pt x="3087" y="788"/>
                      <a:pt x="3771" y="579"/>
                      <a:pt x="4474" y="440"/>
                    </a:cubicBezTo>
                    <a:cubicBezTo>
                      <a:pt x="6016" y="136"/>
                      <a:pt x="7586" y="1"/>
                      <a:pt x="9124" y="422"/>
                    </a:cubicBezTo>
                    <a:cubicBezTo>
                      <a:pt x="9948" y="645"/>
                      <a:pt x="10698" y="1051"/>
                      <a:pt x="11291" y="1721"/>
                    </a:cubicBezTo>
                    <a:cubicBezTo>
                      <a:pt x="12295" y="2860"/>
                      <a:pt x="12697" y="4178"/>
                      <a:pt x="12646" y="5679"/>
                    </a:cubicBezTo>
                    <a:cubicBezTo>
                      <a:pt x="12628" y="6221"/>
                      <a:pt x="12562" y="6759"/>
                      <a:pt x="12441" y="7290"/>
                    </a:cubicBezTo>
                    <a:cubicBezTo>
                      <a:pt x="12254" y="8132"/>
                      <a:pt x="11797" y="8831"/>
                      <a:pt x="11215" y="9457"/>
                    </a:cubicBezTo>
                    <a:cubicBezTo>
                      <a:pt x="10980" y="9706"/>
                      <a:pt x="10713" y="9882"/>
                      <a:pt x="10380" y="9959"/>
                    </a:cubicBezTo>
                    <a:cubicBezTo>
                      <a:pt x="10219" y="9996"/>
                      <a:pt x="10061" y="10047"/>
                      <a:pt x="9904" y="10091"/>
                    </a:cubicBezTo>
                    <a:cubicBezTo>
                      <a:pt x="9453" y="10219"/>
                      <a:pt x="9395" y="10296"/>
                      <a:pt x="9428" y="10746"/>
                    </a:cubicBezTo>
                    <a:cubicBezTo>
                      <a:pt x="9446" y="11024"/>
                      <a:pt x="9527" y="11240"/>
                      <a:pt x="9805" y="11423"/>
                    </a:cubicBezTo>
                    <a:cubicBezTo>
                      <a:pt x="10303" y="11757"/>
                      <a:pt x="10464" y="12317"/>
                      <a:pt x="10486" y="12895"/>
                    </a:cubicBezTo>
                    <a:cubicBezTo>
                      <a:pt x="10508" y="13518"/>
                      <a:pt x="10486" y="14147"/>
                      <a:pt x="10479" y="14773"/>
                    </a:cubicBezTo>
                    <a:cubicBezTo>
                      <a:pt x="10471" y="15242"/>
                      <a:pt x="10318" y="15659"/>
                      <a:pt x="9911" y="15916"/>
                    </a:cubicBezTo>
                    <a:cubicBezTo>
                      <a:pt x="9684" y="16062"/>
                      <a:pt x="9410" y="16124"/>
                      <a:pt x="9032" y="16274"/>
                    </a:cubicBezTo>
                    <a:close/>
                    <a:moveTo>
                      <a:pt x="8919" y="11123"/>
                    </a:moveTo>
                    <a:cubicBezTo>
                      <a:pt x="8937" y="10918"/>
                      <a:pt x="8967" y="10742"/>
                      <a:pt x="8963" y="10567"/>
                    </a:cubicBezTo>
                    <a:cubicBezTo>
                      <a:pt x="8956" y="9999"/>
                      <a:pt x="9073" y="9827"/>
                      <a:pt x="9607" y="9673"/>
                    </a:cubicBezTo>
                    <a:cubicBezTo>
                      <a:pt x="9750" y="9633"/>
                      <a:pt x="9904" y="9629"/>
                      <a:pt x="10039" y="9571"/>
                    </a:cubicBezTo>
                    <a:cubicBezTo>
                      <a:pt x="10310" y="9461"/>
                      <a:pt x="10618" y="9377"/>
                      <a:pt x="10826" y="9190"/>
                    </a:cubicBezTo>
                    <a:cubicBezTo>
                      <a:pt x="11438" y="8645"/>
                      <a:pt x="11874" y="7975"/>
                      <a:pt x="12079" y="7166"/>
                    </a:cubicBezTo>
                    <a:cubicBezTo>
                      <a:pt x="12368" y="6012"/>
                      <a:pt x="12306" y="4870"/>
                      <a:pt x="11972" y="3746"/>
                    </a:cubicBezTo>
                    <a:cubicBezTo>
                      <a:pt x="11723" y="2908"/>
                      <a:pt x="11247" y="2183"/>
                      <a:pt x="10537" y="1663"/>
                    </a:cubicBezTo>
                    <a:cubicBezTo>
                      <a:pt x="9783" y="1106"/>
                      <a:pt x="8908" y="813"/>
                      <a:pt x="7971" y="729"/>
                    </a:cubicBezTo>
                    <a:cubicBezTo>
                      <a:pt x="6506" y="594"/>
                      <a:pt x="5027" y="755"/>
                      <a:pt x="3625" y="1198"/>
                    </a:cubicBezTo>
                    <a:cubicBezTo>
                      <a:pt x="3347" y="1282"/>
                      <a:pt x="3043" y="1377"/>
                      <a:pt x="2819" y="1549"/>
                    </a:cubicBezTo>
                    <a:cubicBezTo>
                      <a:pt x="2406" y="1872"/>
                      <a:pt x="1988" y="2190"/>
                      <a:pt x="1666" y="2618"/>
                    </a:cubicBezTo>
                    <a:cubicBezTo>
                      <a:pt x="1260" y="3164"/>
                      <a:pt x="868" y="3709"/>
                      <a:pt x="798" y="4416"/>
                    </a:cubicBezTo>
                    <a:cubicBezTo>
                      <a:pt x="784" y="4544"/>
                      <a:pt x="722" y="4669"/>
                      <a:pt x="696" y="4797"/>
                    </a:cubicBezTo>
                    <a:cubicBezTo>
                      <a:pt x="604" y="5243"/>
                      <a:pt x="469" y="5694"/>
                      <a:pt x="454" y="6148"/>
                    </a:cubicBezTo>
                    <a:cubicBezTo>
                      <a:pt x="436" y="6602"/>
                      <a:pt x="520" y="7067"/>
                      <a:pt x="597" y="7521"/>
                    </a:cubicBezTo>
                    <a:cubicBezTo>
                      <a:pt x="762" y="8473"/>
                      <a:pt x="1165" y="9278"/>
                      <a:pt x="2080" y="9725"/>
                    </a:cubicBezTo>
                    <a:cubicBezTo>
                      <a:pt x="2340" y="9849"/>
                      <a:pt x="2640" y="9908"/>
                      <a:pt x="2926" y="9977"/>
                    </a:cubicBezTo>
                    <a:cubicBezTo>
                      <a:pt x="3493" y="10113"/>
                      <a:pt x="3804" y="10442"/>
                      <a:pt x="3885" y="11017"/>
                    </a:cubicBezTo>
                    <a:cubicBezTo>
                      <a:pt x="3899" y="11109"/>
                      <a:pt x="3921" y="11200"/>
                      <a:pt x="3947" y="11328"/>
                    </a:cubicBezTo>
                    <a:cubicBezTo>
                      <a:pt x="5602" y="11145"/>
                      <a:pt x="7249" y="11321"/>
                      <a:pt x="8919" y="11123"/>
                    </a:cubicBezTo>
                    <a:close/>
                    <a:moveTo>
                      <a:pt x="9904" y="12610"/>
                    </a:moveTo>
                    <a:cubicBezTo>
                      <a:pt x="9853" y="11874"/>
                      <a:pt x="9604" y="11621"/>
                      <a:pt x="8970" y="11625"/>
                    </a:cubicBezTo>
                    <a:cubicBezTo>
                      <a:pt x="8560" y="11625"/>
                      <a:pt x="8150" y="11683"/>
                      <a:pt x="7740" y="11687"/>
                    </a:cubicBezTo>
                    <a:cubicBezTo>
                      <a:pt x="6773" y="11698"/>
                      <a:pt x="5803" y="11683"/>
                      <a:pt x="4833" y="11702"/>
                    </a:cubicBezTo>
                    <a:cubicBezTo>
                      <a:pt x="4375" y="11716"/>
                      <a:pt x="3918" y="11757"/>
                      <a:pt x="3464" y="11819"/>
                    </a:cubicBezTo>
                    <a:cubicBezTo>
                      <a:pt x="3175" y="11855"/>
                      <a:pt x="2937" y="11980"/>
                      <a:pt x="2874" y="12339"/>
                    </a:cubicBezTo>
                    <a:cubicBezTo>
                      <a:pt x="5221" y="12514"/>
                      <a:pt x="7542" y="12558"/>
                      <a:pt x="9904" y="12610"/>
                    </a:cubicBezTo>
                    <a:close/>
                    <a:moveTo>
                      <a:pt x="2735" y="14726"/>
                    </a:moveTo>
                    <a:cubicBezTo>
                      <a:pt x="3090" y="14762"/>
                      <a:pt x="3412" y="14821"/>
                      <a:pt x="3735" y="14817"/>
                    </a:cubicBezTo>
                    <a:cubicBezTo>
                      <a:pt x="4540" y="14817"/>
                      <a:pt x="5346" y="14784"/>
                      <a:pt x="6151" y="14766"/>
                    </a:cubicBezTo>
                    <a:cubicBezTo>
                      <a:pt x="7103" y="14751"/>
                      <a:pt x="8059" y="14737"/>
                      <a:pt x="9014" y="14729"/>
                    </a:cubicBezTo>
                    <a:cubicBezTo>
                      <a:pt x="9358" y="14726"/>
                      <a:pt x="9699" y="14718"/>
                      <a:pt x="10076" y="14543"/>
                    </a:cubicBezTo>
                    <a:cubicBezTo>
                      <a:pt x="10050" y="14367"/>
                      <a:pt x="10025" y="14188"/>
                      <a:pt x="9995" y="13994"/>
                    </a:cubicBezTo>
                    <a:cubicBezTo>
                      <a:pt x="9010" y="13994"/>
                      <a:pt x="8073" y="13983"/>
                      <a:pt x="7140" y="13997"/>
                    </a:cubicBezTo>
                    <a:cubicBezTo>
                      <a:pt x="6536" y="14005"/>
                      <a:pt x="5931" y="14063"/>
                      <a:pt x="5324" y="14078"/>
                    </a:cubicBezTo>
                    <a:cubicBezTo>
                      <a:pt x="4654" y="14092"/>
                      <a:pt x="3984" y="14078"/>
                      <a:pt x="3314" y="14092"/>
                    </a:cubicBezTo>
                    <a:cubicBezTo>
                      <a:pt x="3127" y="14100"/>
                      <a:pt x="2937" y="14180"/>
                      <a:pt x="2735" y="14232"/>
                    </a:cubicBezTo>
                    <a:close/>
                    <a:moveTo>
                      <a:pt x="2764" y="13671"/>
                    </a:moveTo>
                    <a:lnTo>
                      <a:pt x="3936" y="13671"/>
                    </a:lnTo>
                    <a:cubicBezTo>
                      <a:pt x="5371" y="13664"/>
                      <a:pt x="6806" y="13660"/>
                      <a:pt x="8242" y="13638"/>
                    </a:cubicBezTo>
                    <a:cubicBezTo>
                      <a:pt x="8802" y="13631"/>
                      <a:pt x="9362" y="13587"/>
                      <a:pt x="9922" y="13554"/>
                    </a:cubicBezTo>
                    <a:cubicBezTo>
                      <a:pt x="9966" y="13554"/>
                      <a:pt x="10006" y="13518"/>
                      <a:pt x="10076" y="13488"/>
                    </a:cubicBezTo>
                    <a:cubicBezTo>
                      <a:pt x="10058" y="13360"/>
                      <a:pt x="10043" y="13239"/>
                      <a:pt x="10021" y="13093"/>
                    </a:cubicBezTo>
                    <a:cubicBezTo>
                      <a:pt x="9475" y="13049"/>
                      <a:pt x="8956" y="13001"/>
                      <a:pt x="8432" y="12976"/>
                    </a:cubicBezTo>
                    <a:cubicBezTo>
                      <a:pt x="8037" y="12954"/>
                      <a:pt x="7641" y="12972"/>
                      <a:pt x="7246" y="12957"/>
                    </a:cubicBezTo>
                    <a:cubicBezTo>
                      <a:pt x="6605" y="12939"/>
                      <a:pt x="5968" y="12903"/>
                      <a:pt x="5331" y="12884"/>
                    </a:cubicBezTo>
                    <a:cubicBezTo>
                      <a:pt x="4752" y="12866"/>
                      <a:pt x="4174" y="12888"/>
                      <a:pt x="3599" y="12848"/>
                    </a:cubicBezTo>
                    <a:cubicBezTo>
                      <a:pt x="3317" y="12829"/>
                      <a:pt x="3050" y="12818"/>
                      <a:pt x="2764" y="12921"/>
                    </a:cubicBezTo>
                    <a:close/>
                    <a:moveTo>
                      <a:pt x="9988" y="15136"/>
                    </a:moveTo>
                    <a:cubicBezTo>
                      <a:pt x="9248" y="15136"/>
                      <a:pt x="8549" y="15121"/>
                      <a:pt x="7846" y="15140"/>
                    </a:cubicBezTo>
                    <a:cubicBezTo>
                      <a:pt x="6927" y="15161"/>
                      <a:pt x="6008" y="15220"/>
                      <a:pt x="5089" y="15238"/>
                    </a:cubicBezTo>
                    <a:cubicBezTo>
                      <a:pt x="4449" y="15253"/>
                      <a:pt x="3808" y="15227"/>
                      <a:pt x="3167" y="15224"/>
                    </a:cubicBezTo>
                    <a:cubicBezTo>
                      <a:pt x="3024" y="15224"/>
                      <a:pt x="2874" y="15205"/>
                      <a:pt x="2772" y="15348"/>
                    </a:cubicBezTo>
                    <a:cubicBezTo>
                      <a:pt x="2863" y="15586"/>
                      <a:pt x="3068" y="15626"/>
                      <a:pt x="3259" y="15667"/>
                    </a:cubicBezTo>
                    <a:cubicBezTo>
                      <a:pt x="3497" y="15714"/>
                      <a:pt x="3742" y="15747"/>
                      <a:pt x="3991" y="15758"/>
                    </a:cubicBezTo>
                    <a:cubicBezTo>
                      <a:pt x="4976" y="15791"/>
                      <a:pt x="5964" y="15842"/>
                      <a:pt x="6953" y="15824"/>
                    </a:cubicBezTo>
                    <a:cubicBezTo>
                      <a:pt x="7755" y="15810"/>
                      <a:pt x="8560" y="15711"/>
                      <a:pt x="9362" y="15637"/>
                    </a:cubicBezTo>
                    <a:cubicBezTo>
                      <a:pt x="9655" y="15608"/>
                      <a:pt x="9878" y="15465"/>
                      <a:pt x="9988" y="15136"/>
                    </a:cubicBezTo>
                    <a:close/>
                    <a:moveTo>
                      <a:pt x="4148" y="16267"/>
                    </a:moveTo>
                    <a:cubicBezTo>
                      <a:pt x="4141" y="16311"/>
                      <a:pt x="4141" y="16351"/>
                      <a:pt x="4148" y="16395"/>
                    </a:cubicBezTo>
                    <a:cubicBezTo>
                      <a:pt x="4156" y="16443"/>
                      <a:pt x="4174" y="16490"/>
                      <a:pt x="4196" y="16531"/>
                    </a:cubicBezTo>
                    <a:cubicBezTo>
                      <a:pt x="4602" y="17186"/>
                      <a:pt x="5203" y="17464"/>
                      <a:pt x="5950" y="17391"/>
                    </a:cubicBezTo>
                    <a:cubicBezTo>
                      <a:pt x="6451" y="17340"/>
                      <a:pt x="6953" y="17234"/>
                      <a:pt x="7451" y="17131"/>
                    </a:cubicBezTo>
                    <a:cubicBezTo>
                      <a:pt x="7674" y="17084"/>
                      <a:pt x="7894" y="17003"/>
                      <a:pt x="8095" y="16897"/>
                    </a:cubicBezTo>
                    <a:cubicBezTo>
                      <a:pt x="8337" y="16765"/>
                      <a:pt x="8546" y="16586"/>
                      <a:pt x="8524" y="16267"/>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0" name="Google Shape;1278;p30">
                <a:extLst>
                  <a:ext uri="{FF2B5EF4-FFF2-40B4-BE49-F238E27FC236}">
                    <a16:creationId xmlns:a16="http://schemas.microsoft.com/office/drawing/2014/main" id="{E1FF0BDE-4610-A02B-1DE7-E37A63435A70}"/>
                  </a:ext>
                </a:extLst>
              </p:cNvPr>
              <p:cNvSpPr/>
              <p:nvPr/>
            </p:nvSpPr>
            <p:spPr>
              <a:xfrm>
                <a:off x="3477175" y="2504450"/>
                <a:ext cx="186675" cy="157525"/>
              </a:xfrm>
              <a:custGeom>
                <a:avLst/>
                <a:gdLst/>
                <a:ahLst/>
                <a:cxnLst/>
                <a:rect l="l" t="t" r="r" b="b"/>
                <a:pathLst>
                  <a:path w="7467" h="6301" extrusionOk="0">
                    <a:moveTo>
                      <a:pt x="5317" y="1874"/>
                    </a:moveTo>
                    <a:lnTo>
                      <a:pt x="5317" y="1874"/>
                    </a:lnTo>
                    <a:cubicBezTo>
                      <a:pt x="5317" y="1890"/>
                      <a:pt x="5316" y="1900"/>
                      <a:pt x="5315" y="1900"/>
                    </a:cubicBezTo>
                    <a:cubicBezTo>
                      <a:pt x="5315" y="1900"/>
                      <a:pt x="5315" y="1892"/>
                      <a:pt x="5317" y="1874"/>
                    </a:cubicBezTo>
                    <a:close/>
                    <a:moveTo>
                      <a:pt x="4874" y="2476"/>
                    </a:moveTo>
                    <a:lnTo>
                      <a:pt x="4874" y="2476"/>
                    </a:lnTo>
                    <a:cubicBezTo>
                      <a:pt x="4867" y="2480"/>
                      <a:pt x="4862" y="2482"/>
                      <a:pt x="4862" y="2482"/>
                    </a:cubicBezTo>
                    <a:cubicBezTo>
                      <a:pt x="4862" y="2482"/>
                      <a:pt x="4864" y="2481"/>
                      <a:pt x="4870" y="2478"/>
                    </a:cubicBezTo>
                    <a:cubicBezTo>
                      <a:pt x="4872" y="2477"/>
                      <a:pt x="4873" y="2477"/>
                      <a:pt x="4874" y="2476"/>
                    </a:cubicBezTo>
                    <a:close/>
                    <a:moveTo>
                      <a:pt x="4947" y="1037"/>
                    </a:moveTo>
                    <a:lnTo>
                      <a:pt x="4947" y="1037"/>
                    </a:lnTo>
                    <a:cubicBezTo>
                      <a:pt x="4959" y="1050"/>
                      <a:pt x="4971" y="1062"/>
                      <a:pt x="4984" y="1076"/>
                    </a:cubicBezTo>
                    <a:cubicBezTo>
                      <a:pt x="5009" y="1105"/>
                      <a:pt x="5035" y="1134"/>
                      <a:pt x="5061" y="1163"/>
                    </a:cubicBezTo>
                    <a:cubicBezTo>
                      <a:pt x="5067" y="1170"/>
                      <a:pt x="5074" y="1179"/>
                      <a:pt x="5079" y="1185"/>
                    </a:cubicBezTo>
                    <a:lnTo>
                      <a:pt x="5079" y="1185"/>
                    </a:lnTo>
                    <a:cubicBezTo>
                      <a:pt x="5091" y="1202"/>
                      <a:pt x="5103" y="1218"/>
                      <a:pt x="5112" y="1233"/>
                    </a:cubicBezTo>
                    <a:cubicBezTo>
                      <a:pt x="5156" y="1295"/>
                      <a:pt x="5196" y="1361"/>
                      <a:pt x="5229" y="1427"/>
                    </a:cubicBezTo>
                    <a:cubicBezTo>
                      <a:pt x="5240" y="1445"/>
                      <a:pt x="5247" y="1464"/>
                      <a:pt x="5255" y="1482"/>
                    </a:cubicBezTo>
                    <a:cubicBezTo>
                      <a:pt x="5257" y="1487"/>
                      <a:pt x="5258" y="1488"/>
                      <a:pt x="5258" y="1488"/>
                    </a:cubicBezTo>
                    <a:cubicBezTo>
                      <a:pt x="5258" y="1488"/>
                      <a:pt x="5258" y="1488"/>
                      <a:pt x="5258" y="1488"/>
                    </a:cubicBezTo>
                    <a:lnTo>
                      <a:pt x="5258" y="1488"/>
                    </a:lnTo>
                    <a:cubicBezTo>
                      <a:pt x="5258" y="1488"/>
                      <a:pt x="5258" y="1489"/>
                      <a:pt x="5258" y="1489"/>
                    </a:cubicBezTo>
                    <a:cubicBezTo>
                      <a:pt x="5269" y="1526"/>
                      <a:pt x="5284" y="1562"/>
                      <a:pt x="5295" y="1599"/>
                    </a:cubicBezTo>
                    <a:cubicBezTo>
                      <a:pt x="5306" y="1639"/>
                      <a:pt x="5310" y="1665"/>
                      <a:pt x="5317" y="1702"/>
                    </a:cubicBezTo>
                    <a:cubicBezTo>
                      <a:pt x="5317" y="1702"/>
                      <a:pt x="5317" y="1702"/>
                      <a:pt x="5317" y="1702"/>
                    </a:cubicBezTo>
                    <a:lnTo>
                      <a:pt x="5317" y="1702"/>
                    </a:lnTo>
                    <a:cubicBezTo>
                      <a:pt x="5317" y="1704"/>
                      <a:pt x="5317" y="1706"/>
                      <a:pt x="5317" y="1709"/>
                    </a:cubicBezTo>
                    <a:cubicBezTo>
                      <a:pt x="5317" y="1731"/>
                      <a:pt x="5321" y="1749"/>
                      <a:pt x="5321" y="1771"/>
                    </a:cubicBezTo>
                    <a:cubicBezTo>
                      <a:pt x="5321" y="1804"/>
                      <a:pt x="5321" y="1837"/>
                      <a:pt x="5317" y="1870"/>
                    </a:cubicBezTo>
                    <a:cubicBezTo>
                      <a:pt x="5317" y="1871"/>
                      <a:pt x="5317" y="1873"/>
                      <a:pt x="5317" y="1874"/>
                    </a:cubicBezTo>
                    <a:lnTo>
                      <a:pt x="5317" y="1874"/>
                    </a:lnTo>
                    <a:cubicBezTo>
                      <a:pt x="5313" y="1896"/>
                      <a:pt x="5313" y="1914"/>
                      <a:pt x="5306" y="1936"/>
                    </a:cubicBezTo>
                    <a:cubicBezTo>
                      <a:pt x="5299" y="1969"/>
                      <a:pt x="5291" y="2002"/>
                      <a:pt x="5280" y="2031"/>
                    </a:cubicBezTo>
                    <a:cubicBezTo>
                      <a:pt x="5275" y="2041"/>
                      <a:pt x="5264" y="2068"/>
                      <a:pt x="5265" y="2068"/>
                    </a:cubicBezTo>
                    <a:cubicBezTo>
                      <a:pt x="5265" y="2068"/>
                      <a:pt x="5265" y="2068"/>
                      <a:pt x="5265" y="2068"/>
                    </a:cubicBezTo>
                    <a:lnTo>
                      <a:pt x="5265" y="2068"/>
                    </a:lnTo>
                    <a:cubicBezTo>
                      <a:pt x="5260" y="2078"/>
                      <a:pt x="5255" y="2088"/>
                      <a:pt x="5251" y="2097"/>
                    </a:cubicBezTo>
                    <a:cubicBezTo>
                      <a:pt x="5233" y="2130"/>
                      <a:pt x="5214" y="2159"/>
                      <a:pt x="5192" y="2188"/>
                    </a:cubicBezTo>
                    <a:cubicBezTo>
                      <a:pt x="5190" y="2194"/>
                      <a:pt x="5172" y="2218"/>
                      <a:pt x="5167" y="2225"/>
                    </a:cubicBezTo>
                    <a:lnTo>
                      <a:pt x="5167" y="2225"/>
                    </a:lnTo>
                    <a:cubicBezTo>
                      <a:pt x="5156" y="2237"/>
                      <a:pt x="5138" y="2257"/>
                      <a:pt x="5134" y="2262"/>
                    </a:cubicBezTo>
                    <a:cubicBezTo>
                      <a:pt x="5108" y="2295"/>
                      <a:pt x="5079" y="2324"/>
                      <a:pt x="5046" y="2350"/>
                    </a:cubicBezTo>
                    <a:cubicBezTo>
                      <a:pt x="5031" y="2364"/>
                      <a:pt x="5017" y="2379"/>
                      <a:pt x="5002" y="2390"/>
                    </a:cubicBezTo>
                    <a:lnTo>
                      <a:pt x="4969" y="2419"/>
                    </a:lnTo>
                    <a:cubicBezTo>
                      <a:pt x="4967" y="2421"/>
                      <a:pt x="4963" y="2423"/>
                      <a:pt x="4958" y="2426"/>
                    </a:cubicBezTo>
                    <a:cubicBezTo>
                      <a:pt x="4940" y="2437"/>
                      <a:pt x="4922" y="2448"/>
                      <a:pt x="4903" y="2459"/>
                    </a:cubicBezTo>
                    <a:cubicBezTo>
                      <a:pt x="4900" y="2463"/>
                      <a:pt x="4886" y="2470"/>
                      <a:pt x="4876" y="2475"/>
                    </a:cubicBezTo>
                    <a:lnTo>
                      <a:pt x="4876" y="2475"/>
                    </a:lnTo>
                    <a:cubicBezTo>
                      <a:pt x="4867" y="2478"/>
                      <a:pt x="4846" y="2486"/>
                      <a:pt x="4841" y="2489"/>
                    </a:cubicBezTo>
                    <a:cubicBezTo>
                      <a:pt x="4834" y="2489"/>
                      <a:pt x="4826" y="2492"/>
                      <a:pt x="4819" y="2492"/>
                    </a:cubicBezTo>
                    <a:lnTo>
                      <a:pt x="4794" y="2492"/>
                    </a:lnTo>
                    <a:cubicBezTo>
                      <a:pt x="4792" y="2491"/>
                      <a:pt x="4790" y="2490"/>
                      <a:pt x="4790" y="2489"/>
                    </a:cubicBezTo>
                    <a:cubicBezTo>
                      <a:pt x="4790" y="2489"/>
                      <a:pt x="4786" y="2487"/>
                      <a:pt x="4783" y="2485"/>
                    </a:cubicBezTo>
                    <a:lnTo>
                      <a:pt x="4783" y="2485"/>
                    </a:lnTo>
                    <a:cubicBezTo>
                      <a:pt x="4773" y="2475"/>
                      <a:pt x="4767" y="2466"/>
                      <a:pt x="4757" y="2456"/>
                    </a:cubicBezTo>
                    <a:cubicBezTo>
                      <a:pt x="4756" y="2455"/>
                      <a:pt x="4755" y="2454"/>
                      <a:pt x="4754" y="2453"/>
                    </a:cubicBezTo>
                    <a:lnTo>
                      <a:pt x="4754" y="2453"/>
                    </a:lnTo>
                    <a:cubicBezTo>
                      <a:pt x="4753" y="2453"/>
                      <a:pt x="4753" y="2452"/>
                      <a:pt x="4753" y="2452"/>
                    </a:cubicBezTo>
                    <a:cubicBezTo>
                      <a:pt x="4746" y="2437"/>
                      <a:pt x="4735" y="2423"/>
                      <a:pt x="4727" y="2408"/>
                    </a:cubicBezTo>
                    <a:cubicBezTo>
                      <a:pt x="4720" y="2394"/>
                      <a:pt x="4720" y="2394"/>
                      <a:pt x="4716" y="2383"/>
                    </a:cubicBezTo>
                    <a:cubicBezTo>
                      <a:pt x="4715" y="2380"/>
                      <a:pt x="4714" y="2378"/>
                      <a:pt x="4713" y="2377"/>
                    </a:cubicBezTo>
                    <a:lnTo>
                      <a:pt x="4713" y="2377"/>
                    </a:lnTo>
                    <a:cubicBezTo>
                      <a:pt x="4700" y="2344"/>
                      <a:pt x="4690" y="2313"/>
                      <a:pt x="4684" y="2276"/>
                    </a:cubicBezTo>
                    <a:cubicBezTo>
                      <a:pt x="4680" y="2262"/>
                      <a:pt x="4676" y="2243"/>
                      <a:pt x="4673" y="2225"/>
                    </a:cubicBezTo>
                    <a:lnTo>
                      <a:pt x="4669" y="2192"/>
                    </a:lnTo>
                    <a:cubicBezTo>
                      <a:pt x="4669" y="2192"/>
                      <a:pt x="4669" y="2192"/>
                      <a:pt x="4669" y="2192"/>
                    </a:cubicBezTo>
                    <a:lnTo>
                      <a:pt x="4669" y="2192"/>
                    </a:lnTo>
                    <a:cubicBezTo>
                      <a:pt x="4669" y="2190"/>
                      <a:pt x="4669" y="2188"/>
                      <a:pt x="4669" y="2185"/>
                    </a:cubicBezTo>
                    <a:cubicBezTo>
                      <a:pt x="4658" y="2090"/>
                      <a:pt x="4658" y="1991"/>
                      <a:pt x="4662" y="1896"/>
                    </a:cubicBezTo>
                    <a:cubicBezTo>
                      <a:pt x="4662" y="1870"/>
                      <a:pt x="4669" y="1841"/>
                      <a:pt x="4669" y="1811"/>
                    </a:cubicBezTo>
                    <a:lnTo>
                      <a:pt x="4673" y="1778"/>
                    </a:lnTo>
                    <a:lnTo>
                      <a:pt x="4673" y="1778"/>
                    </a:lnTo>
                    <a:cubicBezTo>
                      <a:pt x="4671" y="1793"/>
                      <a:pt x="4671" y="1798"/>
                      <a:pt x="4671" y="1798"/>
                    </a:cubicBezTo>
                    <a:cubicBezTo>
                      <a:pt x="4671" y="1798"/>
                      <a:pt x="4673" y="1783"/>
                      <a:pt x="4673" y="1778"/>
                    </a:cubicBezTo>
                    <a:lnTo>
                      <a:pt x="4673" y="1778"/>
                    </a:lnTo>
                    <a:lnTo>
                      <a:pt x="4673" y="1778"/>
                    </a:lnTo>
                    <a:cubicBezTo>
                      <a:pt x="4684" y="1724"/>
                      <a:pt x="4695" y="1665"/>
                      <a:pt x="4706" y="1606"/>
                    </a:cubicBezTo>
                    <a:cubicBezTo>
                      <a:pt x="4748" y="1404"/>
                      <a:pt x="4829" y="1209"/>
                      <a:pt x="4947" y="1037"/>
                    </a:cubicBezTo>
                    <a:close/>
                    <a:moveTo>
                      <a:pt x="4790" y="2492"/>
                    </a:moveTo>
                    <a:cubicBezTo>
                      <a:pt x="4790" y="2492"/>
                      <a:pt x="4790" y="2492"/>
                      <a:pt x="4790" y="2492"/>
                    </a:cubicBezTo>
                    <a:lnTo>
                      <a:pt x="4790" y="2492"/>
                    </a:lnTo>
                    <a:cubicBezTo>
                      <a:pt x="4797" y="2495"/>
                      <a:pt x="4801" y="2497"/>
                      <a:pt x="4803" y="2498"/>
                    </a:cubicBezTo>
                    <a:lnTo>
                      <a:pt x="4803" y="2498"/>
                    </a:lnTo>
                    <a:cubicBezTo>
                      <a:pt x="4800" y="2497"/>
                      <a:pt x="4795" y="2495"/>
                      <a:pt x="4790" y="2492"/>
                    </a:cubicBezTo>
                    <a:close/>
                    <a:moveTo>
                      <a:pt x="4794" y="2493"/>
                    </a:moveTo>
                    <a:lnTo>
                      <a:pt x="4794" y="2493"/>
                    </a:lnTo>
                    <a:cubicBezTo>
                      <a:pt x="4805" y="2493"/>
                      <a:pt x="4811" y="2495"/>
                      <a:pt x="4812" y="2497"/>
                    </a:cubicBezTo>
                    <a:lnTo>
                      <a:pt x="4812" y="2497"/>
                    </a:lnTo>
                    <a:cubicBezTo>
                      <a:pt x="4812" y="2498"/>
                      <a:pt x="4812" y="2498"/>
                      <a:pt x="4812" y="2499"/>
                    </a:cubicBezTo>
                    <a:lnTo>
                      <a:pt x="4812" y="2499"/>
                    </a:lnTo>
                    <a:cubicBezTo>
                      <a:pt x="4811" y="2499"/>
                      <a:pt x="4811" y="2499"/>
                      <a:pt x="4810" y="2499"/>
                    </a:cubicBezTo>
                    <a:cubicBezTo>
                      <a:pt x="4809" y="2499"/>
                      <a:pt x="4807" y="2499"/>
                      <a:pt x="4805" y="2498"/>
                    </a:cubicBezTo>
                    <a:lnTo>
                      <a:pt x="4805" y="2498"/>
                    </a:lnTo>
                    <a:cubicBezTo>
                      <a:pt x="4803" y="2497"/>
                      <a:pt x="4798" y="2495"/>
                      <a:pt x="4794" y="2493"/>
                    </a:cubicBezTo>
                    <a:close/>
                    <a:moveTo>
                      <a:pt x="2490" y="882"/>
                    </a:moveTo>
                    <a:cubicBezTo>
                      <a:pt x="2764" y="1198"/>
                      <a:pt x="2868" y="1660"/>
                      <a:pt x="2827" y="2079"/>
                    </a:cubicBezTo>
                    <a:cubicBezTo>
                      <a:pt x="2816" y="2203"/>
                      <a:pt x="2787" y="2324"/>
                      <a:pt x="2743" y="2437"/>
                    </a:cubicBezTo>
                    <a:cubicBezTo>
                      <a:pt x="2714" y="2518"/>
                      <a:pt x="2670" y="2591"/>
                      <a:pt x="2608" y="2650"/>
                    </a:cubicBezTo>
                    <a:lnTo>
                      <a:pt x="2582" y="2672"/>
                    </a:lnTo>
                    <a:cubicBezTo>
                      <a:pt x="2567" y="2679"/>
                      <a:pt x="2553" y="2686"/>
                      <a:pt x="2538" y="2697"/>
                    </a:cubicBezTo>
                    <a:cubicBezTo>
                      <a:pt x="2534" y="2700"/>
                      <a:pt x="2531" y="2702"/>
                      <a:pt x="2529" y="2703"/>
                    </a:cubicBezTo>
                    <a:lnTo>
                      <a:pt x="2529" y="2703"/>
                    </a:lnTo>
                    <a:cubicBezTo>
                      <a:pt x="2526" y="2703"/>
                      <a:pt x="2522" y="2704"/>
                      <a:pt x="2516" y="2705"/>
                    </a:cubicBezTo>
                    <a:cubicBezTo>
                      <a:pt x="2498" y="2708"/>
                      <a:pt x="2443" y="2712"/>
                      <a:pt x="2498" y="2712"/>
                    </a:cubicBezTo>
                    <a:lnTo>
                      <a:pt x="2447" y="2712"/>
                    </a:lnTo>
                    <a:cubicBezTo>
                      <a:pt x="2443" y="2712"/>
                      <a:pt x="2441" y="2713"/>
                      <a:pt x="2439" y="2713"/>
                    </a:cubicBezTo>
                    <a:lnTo>
                      <a:pt x="2439" y="2713"/>
                    </a:lnTo>
                    <a:cubicBezTo>
                      <a:pt x="2438" y="2713"/>
                      <a:pt x="2437" y="2712"/>
                      <a:pt x="2436" y="2712"/>
                    </a:cubicBezTo>
                    <a:lnTo>
                      <a:pt x="2391" y="2698"/>
                    </a:lnTo>
                    <a:lnTo>
                      <a:pt x="2391" y="2698"/>
                    </a:lnTo>
                    <a:cubicBezTo>
                      <a:pt x="2381" y="2693"/>
                      <a:pt x="2372" y="2689"/>
                      <a:pt x="2362" y="2683"/>
                    </a:cubicBezTo>
                    <a:cubicBezTo>
                      <a:pt x="2350" y="2676"/>
                      <a:pt x="2333" y="2663"/>
                      <a:pt x="2334" y="2663"/>
                    </a:cubicBezTo>
                    <a:lnTo>
                      <a:pt x="2334" y="2663"/>
                    </a:lnTo>
                    <a:cubicBezTo>
                      <a:pt x="2334" y="2663"/>
                      <a:pt x="2339" y="2667"/>
                      <a:pt x="2351" y="2675"/>
                    </a:cubicBezTo>
                    <a:cubicBezTo>
                      <a:pt x="2333" y="2661"/>
                      <a:pt x="2315" y="2646"/>
                      <a:pt x="2300" y="2631"/>
                    </a:cubicBezTo>
                    <a:cubicBezTo>
                      <a:pt x="2293" y="2621"/>
                      <a:pt x="2278" y="2603"/>
                      <a:pt x="2277" y="2603"/>
                    </a:cubicBezTo>
                    <a:lnTo>
                      <a:pt x="2277" y="2603"/>
                    </a:lnTo>
                    <a:cubicBezTo>
                      <a:pt x="2276" y="2603"/>
                      <a:pt x="2279" y="2607"/>
                      <a:pt x="2285" y="2617"/>
                    </a:cubicBezTo>
                    <a:cubicBezTo>
                      <a:pt x="2271" y="2595"/>
                      <a:pt x="2252" y="2569"/>
                      <a:pt x="2242" y="2547"/>
                    </a:cubicBezTo>
                    <a:cubicBezTo>
                      <a:pt x="2229" y="2528"/>
                      <a:pt x="2221" y="2509"/>
                      <a:pt x="2212" y="2492"/>
                    </a:cubicBezTo>
                    <a:lnTo>
                      <a:pt x="2212" y="2492"/>
                    </a:lnTo>
                    <a:cubicBezTo>
                      <a:pt x="2209" y="2483"/>
                      <a:pt x="2200" y="2459"/>
                      <a:pt x="2198" y="2452"/>
                    </a:cubicBezTo>
                    <a:cubicBezTo>
                      <a:pt x="2176" y="2390"/>
                      <a:pt x="2161" y="2328"/>
                      <a:pt x="2150" y="2269"/>
                    </a:cubicBezTo>
                    <a:cubicBezTo>
                      <a:pt x="2113" y="2038"/>
                      <a:pt x="2161" y="1742"/>
                      <a:pt x="2227" y="1489"/>
                    </a:cubicBezTo>
                    <a:cubicBezTo>
                      <a:pt x="2242" y="1431"/>
                      <a:pt x="2256" y="1376"/>
                      <a:pt x="2274" y="1317"/>
                    </a:cubicBezTo>
                    <a:cubicBezTo>
                      <a:pt x="2285" y="1292"/>
                      <a:pt x="2293" y="1262"/>
                      <a:pt x="2304" y="1237"/>
                    </a:cubicBezTo>
                    <a:cubicBezTo>
                      <a:pt x="2307" y="1227"/>
                      <a:pt x="2330" y="1175"/>
                      <a:pt x="2329" y="1175"/>
                    </a:cubicBezTo>
                    <a:lnTo>
                      <a:pt x="2329" y="1175"/>
                    </a:lnTo>
                    <a:cubicBezTo>
                      <a:pt x="2329" y="1175"/>
                      <a:pt x="2328" y="1177"/>
                      <a:pt x="2326" y="1182"/>
                    </a:cubicBezTo>
                    <a:cubicBezTo>
                      <a:pt x="2366" y="1083"/>
                      <a:pt x="2417" y="988"/>
                      <a:pt x="2476" y="900"/>
                    </a:cubicBezTo>
                    <a:cubicBezTo>
                      <a:pt x="2480" y="894"/>
                      <a:pt x="2485" y="888"/>
                      <a:pt x="2490" y="882"/>
                    </a:cubicBezTo>
                    <a:close/>
                    <a:moveTo>
                      <a:pt x="3484" y="1"/>
                    </a:moveTo>
                    <a:cubicBezTo>
                      <a:pt x="3353" y="1"/>
                      <a:pt x="3223" y="14"/>
                      <a:pt x="3095" y="43"/>
                    </a:cubicBezTo>
                    <a:cubicBezTo>
                      <a:pt x="2857" y="98"/>
                      <a:pt x="2639" y="207"/>
                      <a:pt x="2456" y="359"/>
                    </a:cubicBezTo>
                    <a:lnTo>
                      <a:pt x="2456" y="359"/>
                    </a:lnTo>
                    <a:cubicBezTo>
                      <a:pt x="2237" y="218"/>
                      <a:pt x="1983" y="145"/>
                      <a:pt x="1727" y="145"/>
                    </a:cubicBezTo>
                    <a:cubicBezTo>
                      <a:pt x="1652" y="145"/>
                      <a:pt x="1577" y="151"/>
                      <a:pt x="1502" y="164"/>
                    </a:cubicBezTo>
                    <a:cubicBezTo>
                      <a:pt x="934" y="252"/>
                      <a:pt x="389" y="651"/>
                      <a:pt x="180" y="1193"/>
                    </a:cubicBezTo>
                    <a:cubicBezTo>
                      <a:pt x="1" y="1661"/>
                      <a:pt x="89" y="2199"/>
                      <a:pt x="242" y="2661"/>
                    </a:cubicBezTo>
                    <a:cubicBezTo>
                      <a:pt x="594" y="3726"/>
                      <a:pt x="1282" y="4649"/>
                      <a:pt x="1905" y="5571"/>
                    </a:cubicBezTo>
                    <a:cubicBezTo>
                      <a:pt x="2011" y="5725"/>
                      <a:pt x="2113" y="5883"/>
                      <a:pt x="2209" y="6047"/>
                    </a:cubicBezTo>
                    <a:cubicBezTo>
                      <a:pt x="2246" y="6112"/>
                      <a:pt x="2302" y="6139"/>
                      <a:pt x="2360" y="6139"/>
                    </a:cubicBezTo>
                    <a:cubicBezTo>
                      <a:pt x="2490" y="6139"/>
                      <a:pt x="2624" y="6001"/>
                      <a:pt x="2538" y="5853"/>
                    </a:cubicBezTo>
                    <a:lnTo>
                      <a:pt x="2542" y="5850"/>
                    </a:lnTo>
                    <a:cubicBezTo>
                      <a:pt x="2340" y="5498"/>
                      <a:pt x="2095" y="5172"/>
                      <a:pt x="1868" y="4836"/>
                    </a:cubicBezTo>
                    <a:cubicBezTo>
                      <a:pt x="1564" y="4400"/>
                      <a:pt x="1286" y="3950"/>
                      <a:pt x="1026" y="3485"/>
                    </a:cubicBezTo>
                    <a:cubicBezTo>
                      <a:pt x="788" y="3038"/>
                      <a:pt x="583" y="2599"/>
                      <a:pt x="495" y="2093"/>
                    </a:cubicBezTo>
                    <a:cubicBezTo>
                      <a:pt x="492" y="2081"/>
                      <a:pt x="487" y="2039"/>
                      <a:pt x="485" y="2028"/>
                    </a:cubicBezTo>
                    <a:lnTo>
                      <a:pt x="485" y="2028"/>
                    </a:lnTo>
                    <a:cubicBezTo>
                      <a:pt x="485" y="2024"/>
                      <a:pt x="477" y="1978"/>
                      <a:pt x="477" y="1965"/>
                    </a:cubicBezTo>
                    <a:cubicBezTo>
                      <a:pt x="473" y="1907"/>
                      <a:pt x="469" y="1848"/>
                      <a:pt x="466" y="1789"/>
                    </a:cubicBezTo>
                    <a:cubicBezTo>
                      <a:pt x="466" y="1738"/>
                      <a:pt x="466" y="1691"/>
                      <a:pt x="473" y="1639"/>
                    </a:cubicBezTo>
                    <a:cubicBezTo>
                      <a:pt x="473" y="1621"/>
                      <a:pt x="476" y="1600"/>
                      <a:pt x="477" y="1583"/>
                    </a:cubicBezTo>
                    <a:lnTo>
                      <a:pt x="477" y="1583"/>
                    </a:lnTo>
                    <a:cubicBezTo>
                      <a:pt x="478" y="1575"/>
                      <a:pt x="485" y="1527"/>
                      <a:pt x="488" y="1519"/>
                    </a:cubicBezTo>
                    <a:cubicBezTo>
                      <a:pt x="499" y="1471"/>
                      <a:pt x="510" y="1423"/>
                      <a:pt x="524" y="1376"/>
                    </a:cubicBezTo>
                    <a:cubicBezTo>
                      <a:pt x="532" y="1350"/>
                      <a:pt x="539" y="1328"/>
                      <a:pt x="546" y="1306"/>
                    </a:cubicBezTo>
                    <a:cubicBezTo>
                      <a:pt x="550" y="1295"/>
                      <a:pt x="554" y="1284"/>
                      <a:pt x="557" y="1277"/>
                    </a:cubicBezTo>
                    <a:lnTo>
                      <a:pt x="557" y="1277"/>
                    </a:lnTo>
                    <a:cubicBezTo>
                      <a:pt x="553" y="1289"/>
                      <a:pt x="552" y="1293"/>
                      <a:pt x="552" y="1293"/>
                    </a:cubicBezTo>
                    <a:cubicBezTo>
                      <a:pt x="552" y="1293"/>
                      <a:pt x="562" y="1267"/>
                      <a:pt x="565" y="1262"/>
                    </a:cubicBezTo>
                    <a:cubicBezTo>
                      <a:pt x="587" y="1218"/>
                      <a:pt x="609" y="1174"/>
                      <a:pt x="634" y="1134"/>
                    </a:cubicBezTo>
                    <a:cubicBezTo>
                      <a:pt x="649" y="1108"/>
                      <a:pt x="664" y="1086"/>
                      <a:pt x="682" y="1065"/>
                    </a:cubicBezTo>
                    <a:cubicBezTo>
                      <a:pt x="684" y="1058"/>
                      <a:pt x="688" y="1052"/>
                      <a:pt x="692" y="1047"/>
                    </a:cubicBezTo>
                    <a:lnTo>
                      <a:pt x="692" y="1047"/>
                    </a:lnTo>
                    <a:cubicBezTo>
                      <a:pt x="696" y="1043"/>
                      <a:pt x="711" y="1024"/>
                      <a:pt x="711" y="1024"/>
                    </a:cubicBezTo>
                    <a:cubicBezTo>
                      <a:pt x="865" y="845"/>
                      <a:pt x="1055" y="709"/>
                      <a:pt x="1275" y="622"/>
                    </a:cubicBezTo>
                    <a:cubicBezTo>
                      <a:pt x="1424" y="560"/>
                      <a:pt x="1584" y="525"/>
                      <a:pt x="1741" y="525"/>
                    </a:cubicBezTo>
                    <a:cubicBezTo>
                      <a:pt x="1873" y="525"/>
                      <a:pt x="2002" y="550"/>
                      <a:pt x="2121" y="603"/>
                    </a:cubicBezTo>
                    <a:cubicBezTo>
                      <a:pt x="2146" y="615"/>
                      <a:pt x="2170" y="627"/>
                      <a:pt x="2194" y="640"/>
                    </a:cubicBezTo>
                    <a:lnTo>
                      <a:pt x="2194" y="640"/>
                    </a:lnTo>
                    <a:cubicBezTo>
                      <a:pt x="2165" y="680"/>
                      <a:pt x="2138" y="721"/>
                      <a:pt x="2113" y="764"/>
                    </a:cubicBezTo>
                    <a:cubicBezTo>
                      <a:pt x="1978" y="991"/>
                      <a:pt x="1883" y="1240"/>
                      <a:pt x="1831" y="1500"/>
                    </a:cubicBezTo>
                    <a:cubicBezTo>
                      <a:pt x="1762" y="1815"/>
                      <a:pt x="1725" y="2141"/>
                      <a:pt x="1799" y="2456"/>
                    </a:cubicBezTo>
                    <a:cubicBezTo>
                      <a:pt x="1853" y="2683"/>
                      <a:pt x="1978" y="2913"/>
                      <a:pt x="2187" y="3027"/>
                    </a:cubicBezTo>
                    <a:cubicBezTo>
                      <a:pt x="2271" y="3072"/>
                      <a:pt x="2364" y="3095"/>
                      <a:pt x="2457" y="3095"/>
                    </a:cubicBezTo>
                    <a:cubicBezTo>
                      <a:pt x="2573" y="3095"/>
                      <a:pt x="2689" y="3060"/>
                      <a:pt x="2787" y="2990"/>
                    </a:cubicBezTo>
                    <a:cubicBezTo>
                      <a:pt x="3010" y="2833"/>
                      <a:pt x="3128" y="2566"/>
                      <a:pt x="3175" y="2302"/>
                    </a:cubicBezTo>
                    <a:cubicBezTo>
                      <a:pt x="3248" y="1940"/>
                      <a:pt x="3226" y="1566"/>
                      <a:pt x="3106" y="1215"/>
                    </a:cubicBezTo>
                    <a:cubicBezTo>
                      <a:pt x="3030" y="988"/>
                      <a:pt x="2908" y="783"/>
                      <a:pt x="2749" y="610"/>
                    </a:cubicBezTo>
                    <a:lnTo>
                      <a:pt x="2749" y="610"/>
                    </a:lnTo>
                    <a:cubicBezTo>
                      <a:pt x="2751" y="609"/>
                      <a:pt x="2752" y="608"/>
                      <a:pt x="2754" y="607"/>
                    </a:cubicBezTo>
                    <a:cubicBezTo>
                      <a:pt x="2772" y="592"/>
                      <a:pt x="2794" y="578"/>
                      <a:pt x="2816" y="563"/>
                    </a:cubicBezTo>
                    <a:cubicBezTo>
                      <a:pt x="2849" y="541"/>
                      <a:pt x="2886" y="523"/>
                      <a:pt x="2922" y="504"/>
                    </a:cubicBezTo>
                    <a:cubicBezTo>
                      <a:pt x="2941" y="493"/>
                      <a:pt x="2959" y="486"/>
                      <a:pt x="2977" y="479"/>
                    </a:cubicBezTo>
                    <a:cubicBezTo>
                      <a:pt x="2987" y="474"/>
                      <a:pt x="2990" y="472"/>
                      <a:pt x="2989" y="472"/>
                    </a:cubicBezTo>
                    <a:lnTo>
                      <a:pt x="2989" y="472"/>
                    </a:lnTo>
                    <a:cubicBezTo>
                      <a:pt x="2988" y="472"/>
                      <a:pt x="2971" y="479"/>
                      <a:pt x="2966" y="479"/>
                    </a:cubicBezTo>
                    <a:lnTo>
                      <a:pt x="3003" y="464"/>
                    </a:lnTo>
                    <a:cubicBezTo>
                      <a:pt x="3084" y="435"/>
                      <a:pt x="3164" y="413"/>
                      <a:pt x="3248" y="398"/>
                    </a:cubicBezTo>
                    <a:cubicBezTo>
                      <a:pt x="3257" y="398"/>
                      <a:pt x="3296" y="391"/>
                      <a:pt x="3297" y="390"/>
                    </a:cubicBezTo>
                    <a:lnTo>
                      <a:pt x="3297" y="390"/>
                    </a:lnTo>
                    <a:cubicBezTo>
                      <a:pt x="3309" y="389"/>
                      <a:pt x="3325" y="387"/>
                      <a:pt x="3329" y="387"/>
                    </a:cubicBezTo>
                    <a:cubicBezTo>
                      <a:pt x="3376" y="384"/>
                      <a:pt x="3420" y="380"/>
                      <a:pt x="3468" y="380"/>
                    </a:cubicBezTo>
                    <a:cubicBezTo>
                      <a:pt x="3512" y="380"/>
                      <a:pt x="3549" y="380"/>
                      <a:pt x="3589" y="384"/>
                    </a:cubicBezTo>
                    <a:cubicBezTo>
                      <a:pt x="3607" y="384"/>
                      <a:pt x="3625" y="384"/>
                      <a:pt x="3644" y="387"/>
                    </a:cubicBezTo>
                    <a:cubicBezTo>
                      <a:pt x="3653" y="387"/>
                      <a:pt x="3686" y="392"/>
                      <a:pt x="3701" y="394"/>
                    </a:cubicBezTo>
                    <a:lnTo>
                      <a:pt x="3701" y="394"/>
                    </a:lnTo>
                    <a:cubicBezTo>
                      <a:pt x="3698" y="394"/>
                      <a:pt x="3696" y="394"/>
                      <a:pt x="3696" y="394"/>
                    </a:cubicBezTo>
                    <a:lnTo>
                      <a:pt x="3696" y="394"/>
                    </a:lnTo>
                    <a:cubicBezTo>
                      <a:pt x="3696" y="394"/>
                      <a:pt x="3697" y="394"/>
                      <a:pt x="3702" y="395"/>
                    </a:cubicBezTo>
                    <a:cubicBezTo>
                      <a:pt x="3706" y="395"/>
                      <a:pt x="3708" y="395"/>
                      <a:pt x="3708" y="395"/>
                    </a:cubicBezTo>
                    <a:cubicBezTo>
                      <a:pt x="3708" y="395"/>
                      <a:pt x="3705" y="395"/>
                      <a:pt x="3701" y="394"/>
                    </a:cubicBezTo>
                    <a:lnTo>
                      <a:pt x="3701" y="394"/>
                    </a:lnTo>
                    <a:cubicBezTo>
                      <a:pt x="3712" y="396"/>
                      <a:pt x="3739" y="399"/>
                      <a:pt x="3746" y="402"/>
                    </a:cubicBezTo>
                    <a:cubicBezTo>
                      <a:pt x="3765" y="406"/>
                      <a:pt x="3787" y="409"/>
                      <a:pt x="3805" y="413"/>
                    </a:cubicBezTo>
                    <a:cubicBezTo>
                      <a:pt x="3852" y="420"/>
                      <a:pt x="3893" y="431"/>
                      <a:pt x="3937" y="442"/>
                    </a:cubicBezTo>
                    <a:cubicBezTo>
                      <a:pt x="4021" y="468"/>
                      <a:pt x="4109" y="493"/>
                      <a:pt x="4189" y="526"/>
                    </a:cubicBezTo>
                    <a:cubicBezTo>
                      <a:pt x="4202" y="531"/>
                      <a:pt x="4225" y="542"/>
                      <a:pt x="4226" y="542"/>
                    </a:cubicBezTo>
                    <a:cubicBezTo>
                      <a:pt x="4227" y="542"/>
                      <a:pt x="4223" y="539"/>
                      <a:pt x="4211" y="534"/>
                    </a:cubicBezTo>
                    <a:lnTo>
                      <a:pt x="4211" y="534"/>
                    </a:lnTo>
                    <a:lnTo>
                      <a:pt x="4273" y="563"/>
                    </a:lnTo>
                    <a:cubicBezTo>
                      <a:pt x="4317" y="581"/>
                      <a:pt x="4358" y="603"/>
                      <a:pt x="4394" y="625"/>
                    </a:cubicBezTo>
                    <a:cubicBezTo>
                      <a:pt x="4471" y="665"/>
                      <a:pt x="4548" y="709"/>
                      <a:pt x="4618" y="757"/>
                    </a:cubicBezTo>
                    <a:cubicBezTo>
                      <a:pt x="4631" y="766"/>
                      <a:pt x="4643" y="775"/>
                      <a:pt x="4655" y="783"/>
                    </a:cubicBezTo>
                    <a:lnTo>
                      <a:pt x="4655" y="783"/>
                    </a:lnTo>
                    <a:cubicBezTo>
                      <a:pt x="4616" y="839"/>
                      <a:pt x="4580" y="898"/>
                      <a:pt x="4548" y="958"/>
                    </a:cubicBezTo>
                    <a:cubicBezTo>
                      <a:pt x="4317" y="1372"/>
                      <a:pt x="4211" y="1899"/>
                      <a:pt x="4310" y="2364"/>
                    </a:cubicBezTo>
                    <a:cubicBezTo>
                      <a:pt x="4350" y="2544"/>
                      <a:pt x="4438" y="2730"/>
                      <a:pt x="4603" y="2822"/>
                    </a:cubicBezTo>
                    <a:cubicBezTo>
                      <a:pt x="4669" y="2860"/>
                      <a:pt x="4739" y="2876"/>
                      <a:pt x="4810" y="2876"/>
                    </a:cubicBezTo>
                    <a:cubicBezTo>
                      <a:pt x="4936" y="2876"/>
                      <a:pt x="5063" y="2824"/>
                      <a:pt x="5167" y="2749"/>
                    </a:cubicBezTo>
                    <a:cubicBezTo>
                      <a:pt x="5482" y="2522"/>
                      <a:pt x="5720" y="2174"/>
                      <a:pt x="5705" y="1771"/>
                    </a:cubicBezTo>
                    <a:cubicBezTo>
                      <a:pt x="5690" y="1375"/>
                      <a:pt x="5491" y="1029"/>
                      <a:pt x="5211" y="751"/>
                    </a:cubicBezTo>
                    <a:lnTo>
                      <a:pt x="5211" y="751"/>
                    </a:lnTo>
                    <a:cubicBezTo>
                      <a:pt x="5225" y="742"/>
                      <a:pt x="5239" y="731"/>
                      <a:pt x="5255" y="720"/>
                    </a:cubicBezTo>
                    <a:cubicBezTo>
                      <a:pt x="5306" y="691"/>
                      <a:pt x="5357" y="662"/>
                      <a:pt x="5412" y="640"/>
                    </a:cubicBezTo>
                    <a:cubicBezTo>
                      <a:pt x="5604" y="544"/>
                      <a:pt x="5805" y="473"/>
                      <a:pt x="6001" y="473"/>
                    </a:cubicBezTo>
                    <a:cubicBezTo>
                      <a:pt x="6074" y="473"/>
                      <a:pt x="6146" y="483"/>
                      <a:pt x="6218" y="504"/>
                    </a:cubicBezTo>
                    <a:cubicBezTo>
                      <a:pt x="6324" y="541"/>
                      <a:pt x="6423" y="596"/>
                      <a:pt x="6507" y="669"/>
                    </a:cubicBezTo>
                    <a:cubicBezTo>
                      <a:pt x="6598" y="753"/>
                      <a:pt x="6679" y="852"/>
                      <a:pt x="6741" y="962"/>
                    </a:cubicBezTo>
                    <a:cubicBezTo>
                      <a:pt x="7030" y="1456"/>
                      <a:pt x="7071" y="2101"/>
                      <a:pt x="6928" y="2657"/>
                    </a:cubicBezTo>
                    <a:cubicBezTo>
                      <a:pt x="6642" y="3763"/>
                      <a:pt x="5592" y="4414"/>
                      <a:pt x="4922" y="5297"/>
                    </a:cubicBezTo>
                    <a:cubicBezTo>
                      <a:pt x="4749" y="5516"/>
                      <a:pt x="4607" y="5758"/>
                      <a:pt x="4497" y="6018"/>
                    </a:cubicBezTo>
                    <a:cubicBezTo>
                      <a:pt x="4457" y="6110"/>
                      <a:pt x="4468" y="6219"/>
                      <a:pt x="4566" y="6278"/>
                    </a:cubicBezTo>
                    <a:cubicBezTo>
                      <a:pt x="4592" y="6293"/>
                      <a:pt x="4626" y="6301"/>
                      <a:pt x="4661" y="6301"/>
                    </a:cubicBezTo>
                    <a:cubicBezTo>
                      <a:pt x="4728" y="6301"/>
                      <a:pt x="4800" y="6271"/>
                      <a:pt x="4826" y="6208"/>
                    </a:cubicBezTo>
                    <a:cubicBezTo>
                      <a:pt x="5317" y="5059"/>
                      <a:pt x="6521" y="4436"/>
                      <a:pt x="7082" y="3320"/>
                    </a:cubicBezTo>
                    <a:cubicBezTo>
                      <a:pt x="7389" y="2705"/>
                      <a:pt x="7466" y="1998"/>
                      <a:pt x="7298" y="1328"/>
                    </a:cubicBezTo>
                    <a:cubicBezTo>
                      <a:pt x="7140" y="720"/>
                      <a:pt x="6719" y="124"/>
                      <a:pt x="6038" y="91"/>
                    </a:cubicBezTo>
                    <a:cubicBezTo>
                      <a:pt x="6021" y="90"/>
                      <a:pt x="6004" y="90"/>
                      <a:pt x="5987" y="90"/>
                    </a:cubicBezTo>
                    <a:cubicBezTo>
                      <a:pt x="5669" y="90"/>
                      <a:pt x="5336" y="217"/>
                      <a:pt x="5068" y="387"/>
                    </a:cubicBezTo>
                    <a:cubicBezTo>
                      <a:pt x="5014" y="422"/>
                      <a:pt x="4963" y="460"/>
                      <a:pt x="4915" y="501"/>
                    </a:cubicBezTo>
                    <a:lnTo>
                      <a:pt x="4915" y="501"/>
                    </a:lnTo>
                    <a:cubicBezTo>
                      <a:pt x="4708" y="352"/>
                      <a:pt x="4481" y="233"/>
                      <a:pt x="4263" y="149"/>
                    </a:cubicBezTo>
                    <a:cubicBezTo>
                      <a:pt x="4015" y="56"/>
                      <a:pt x="3749" y="1"/>
                      <a:pt x="3484" y="1"/>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1" name="Google Shape;1279;p30">
                <a:extLst>
                  <a:ext uri="{FF2B5EF4-FFF2-40B4-BE49-F238E27FC236}">
                    <a16:creationId xmlns:a16="http://schemas.microsoft.com/office/drawing/2014/main" id="{4ECF091C-71F1-7565-DBF3-430B1D696399}"/>
                  </a:ext>
                </a:extLst>
              </p:cNvPr>
              <p:cNvSpPr/>
              <p:nvPr/>
            </p:nvSpPr>
            <p:spPr>
              <a:xfrm>
                <a:off x="3614400" y="2306475"/>
                <a:ext cx="33875" cy="68275"/>
              </a:xfrm>
              <a:custGeom>
                <a:avLst/>
                <a:gdLst/>
                <a:ahLst/>
                <a:cxnLst/>
                <a:rect l="l" t="t" r="r" b="b"/>
                <a:pathLst>
                  <a:path w="1355" h="2731" extrusionOk="0">
                    <a:moveTo>
                      <a:pt x="1149" y="0"/>
                    </a:moveTo>
                    <a:cubicBezTo>
                      <a:pt x="1081" y="0"/>
                      <a:pt x="1011" y="31"/>
                      <a:pt x="985" y="94"/>
                    </a:cubicBezTo>
                    <a:cubicBezTo>
                      <a:pt x="648" y="870"/>
                      <a:pt x="377" y="1672"/>
                      <a:pt x="40" y="2448"/>
                    </a:cubicBezTo>
                    <a:cubicBezTo>
                      <a:pt x="0" y="2540"/>
                      <a:pt x="11" y="2653"/>
                      <a:pt x="110" y="2708"/>
                    </a:cubicBezTo>
                    <a:cubicBezTo>
                      <a:pt x="137" y="2723"/>
                      <a:pt x="171" y="2731"/>
                      <a:pt x="206" y="2731"/>
                    </a:cubicBezTo>
                    <a:cubicBezTo>
                      <a:pt x="273" y="2731"/>
                      <a:pt x="343" y="2702"/>
                      <a:pt x="370" y="2639"/>
                    </a:cubicBezTo>
                    <a:cubicBezTo>
                      <a:pt x="707" y="1863"/>
                      <a:pt x="978" y="1061"/>
                      <a:pt x="1314" y="285"/>
                    </a:cubicBezTo>
                    <a:cubicBezTo>
                      <a:pt x="1355" y="193"/>
                      <a:pt x="1344" y="80"/>
                      <a:pt x="1245" y="25"/>
                    </a:cubicBezTo>
                    <a:cubicBezTo>
                      <a:pt x="1218" y="9"/>
                      <a:pt x="1183" y="0"/>
                      <a:pt x="1149"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2" name="Google Shape;1280;p30">
                <a:extLst>
                  <a:ext uri="{FF2B5EF4-FFF2-40B4-BE49-F238E27FC236}">
                    <a16:creationId xmlns:a16="http://schemas.microsoft.com/office/drawing/2014/main" id="{05B113E6-CC43-0F42-C058-2E8FE8FF8A8F}"/>
                  </a:ext>
                </a:extLst>
              </p:cNvPr>
              <p:cNvSpPr/>
              <p:nvPr/>
            </p:nvSpPr>
            <p:spPr>
              <a:xfrm>
                <a:off x="3497600" y="2306450"/>
                <a:ext cx="33975" cy="68350"/>
              </a:xfrm>
              <a:custGeom>
                <a:avLst/>
                <a:gdLst/>
                <a:ahLst/>
                <a:cxnLst/>
                <a:rect l="l" t="t" r="r" b="b"/>
                <a:pathLst>
                  <a:path w="1359" h="2734" extrusionOk="0">
                    <a:moveTo>
                      <a:pt x="210" y="0"/>
                    </a:moveTo>
                    <a:cubicBezTo>
                      <a:pt x="174" y="0"/>
                      <a:pt x="138" y="9"/>
                      <a:pt x="110" y="26"/>
                    </a:cubicBezTo>
                    <a:cubicBezTo>
                      <a:pt x="11" y="81"/>
                      <a:pt x="0" y="190"/>
                      <a:pt x="41" y="286"/>
                    </a:cubicBezTo>
                    <a:lnTo>
                      <a:pt x="44" y="286"/>
                    </a:lnTo>
                    <a:cubicBezTo>
                      <a:pt x="381" y="1065"/>
                      <a:pt x="652" y="1864"/>
                      <a:pt x="989" y="2640"/>
                    </a:cubicBezTo>
                    <a:cubicBezTo>
                      <a:pt x="1015" y="2703"/>
                      <a:pt x="1085" y="2734"/>
                      <a:pt x="1153" y="2734"/>
                    </a:cubicBezTo>
                    <a:cubicBezTo>
                      <a:pt x="1187" y="2734"/>
                      <a:pt x="1221" y="2725"/>
                      <a:pt x="1249" y="2709"/>
                    </a:cubicBezTo>
                    <a:cubicBezTo>
                      <a:pt x="1348" y="2651"/>
                      <a:pt x="1359" y="2545"/>
                      <a:pt x="1318" y="2449"/>
                    </a:cubicBezTo>
                    <a:cubicBezTo>
                      <a:pt x="982" y="1673"/>
                      <a:pt x="711" y="871"/>
                      <a:pt x="374" y="92"/>
                    </a:cubicBezTo>
                    <a:cubicBezTo>
                      <a:pt x="345" y="30"/>
                      <a:pt x="277" y="0"/>
                      <a:pt x="210"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3" name="Google Shape;1281;p30">
                <a:extLst>
                  <a:ext uri="{FF2B5EF4-FFF2-40B4-BE49-F238E27FC236}">
                    <a16:creationId xmlns:a16="http://schemas.microsoft.com/office/drawing/2014/main" id="{7D3FA6DD-B6C7-0396-37DA-E5DA59BF1A63}"/>
                  </a:ext>
                </a:extLst>
              </p:cNvPr>
              <p:cNvSpPr/>
              <p:nvPr/>
            </p:nvSpPr>
            <p:spPr>
              <a:xfrm>
                <a:off x="3566700" y="2306975"/>
                <a:ext cx="10450" cy="53500"/>
              </a:xfrm>
              <a:custGeom>
                <a:avLst/>
                <a:gdLst/>
                <a:ahLst/>
                <a:cxnLst/>
                <a:rect l="l" t="t" r="r" b="b"/>
                <a:pathLst>
                  <a:path w="418" h="2140" extrusionOk="0">
                    <a:moveTo>
                      <a:pt x="191" y="0"/>
                    </a:moveTo>
                    <a:cubicBezTo>
                      <a:pt x="96" y="0"/>
                      <a:pt x="1" y="61"/>
                      <a:pt x="1" y="184"/>
                    </a:cubicBezTo>
                    <a:cubicBezTo>
                      <a:pt x="1" y="774"/>
                      <a:pt x="4" y="1359"/>
                      <a:pt x="37" y="1949"/>
                    </a:cubicBezTo>
                    <a:cubicBezTo>
                      <a:pt x="37" y="2051"/>
                      <a:pt x="121" y="2135"/>
                      <a:pt x="228" y="2139"/>
                    </a:cubicBezTo>
                    <a:cubicBezTo>
                      <a:pt x="330" y="2139"/>
                      <a:pt x="418" y="2051"/>
                      <a:pt x="418" y="1949"/>
                    </a:cubicBezTo>
                    <a:cubicBezTo>
                      <a:pt x="385" y="1359"/>
                      <a:pt x="381" y="774"/>
                      <a:pt x="381" y="184"/>
                    </a:cubicBezTo>
                    <a:cubicBezTo>
                      <a:pt x="381" y="61"/>
                      <a:pt x="286" y="0"/>
                      <a:pt x="191"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4" name="Google Shape;1282;p30">
                <a:extLst>
                  <a:ext uri="{FF2B5EF4-FFF2-40B4-BE49-F238E27FC236}">
                    <a16:creationId xmlns:a16="http://schemas.microsoft.com/office/drawing/2014/main" id="{DDE62B40-D89C-6650-144C-E43D8012558B}"/>
                  </a:ext>
                </a:extLst>
              </p:cNvPr>
              <p:cNvSpPr/>
              <p:nvPr/>
            </p:nvSpPr>
            <p:spPr>
              <a:xfrm>
                <a:off x="3657225" y="2339575"/>
                <a:ext cx="47975" cy="56900"/>
              </a:xfrm>
              <a:custGeom>
                <a:avLst/>
                <a:gdLst/>
                <a:ahLst/>
                <a:cxnLst/>
                <a:rect l="l" t="t" r="r" b="b"/>
                <a:pathLst>
                  <a:path w="1919" h="2276" extrusionOk="0">
                    <a:moveTo>
                      <a:pt x="1695" y="0"/>
                    </a:moveTo>
                    <a:cubicBezTo>
                      <a:pt x="1647" y="0"/>
                      <a:pt x="1599" y="17"/>
                      <a:pt x="1567" y="55"/>
                    </a:cubicBezTo>
                    <a:lnTo>
                      <a:pt x="260" y="1717"/>
                    </a:lnTo>
                    <a:lnTo>
                      <a:pt x="77" y="1952"/>
                    </a:lnTo>
                    <a:cubicBezTo>
                      <a:pt x="15" y="2032"/>
                      <a:pt x="0" y="2142"/>
                      <a:pt x="77" y="2219"/>
                    </a:cubicBezTo>
                    <a:cubicBezTo>
                      <a:pt x="112" y="2254"/>
                      <a:pt x="169" y="2276"/>
                      <a:pt x="224" y="2276"/>
                    </a:cubicBezTo>
                    <a:cubicBezTo>
                      <a:pt x="272" y="2276"/>
                      <a:pt x="319" y="2259"/>
                      <a:pt x="348" y="2219"/>
                    </a:cubicBezTo>
                    <a:lnTo>
                      <a:pt x="1655" y="561"/>
                    </a:lnTo>
                    <a:lnTo>
                      <a:pt x="1838" y="326"/>
                    </a:lnTo>
                    <a:cubicBezTo>
                      <a:pt x="1904" y="246"/>
                      <a:pt x="1919" y="136"/>
                      <a:pt x="1838" y="55"/>
                    </a:cubicBezTo>
                    <a:cubicBezTo>
                      <a:pt x="1804" y="21"/>
                      <a:pt x="1749" y="0"/>
                      <a:pt x="1695"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5" name="Google Shape;1283;p30">
                <a:extLst>
                  <a:ext uri="{FF2B5EF4-FFF2-40B4-BE49-F238E27FC236}">
                    <a16:creationId xmlns:a16="http://schemas.microsoft.com/office/drawing/2014/main" id="{1D59A0E2-4D16-4084-8749-30A26CDC7A69}"/>
                  </a:ext>
                </a:extLst>
              </p:cNvPr>
              <p:cNvSpPr/>
              <p:nvPr/>
            </p:nvSpPr>
            <p:spPr>
              <a:xfrm>
                <a:off x="3436550" y="2337475"/>
                <a:ext cx="47975" cy="56950"/>
              </a:xfrm>
              <a:custGeom>
                <a:avLst/>
                <a:gdLst/>
                <a:ahLst/>
                <a:cxnLst/>
                <a:rect l="l" t="t" r="r" b="b"/>
                <a:pathLst>
                  <a:path w="1919" h="2278" extrusionOk="0">
                    <a:moveTo>
                      <a:pt x="223" y="0"/>
                    </a:moveTo>
                    <a:cubicBezTo>
                      <a:pt x="170" y="0"/>
                      <a:pt x="115" y="21"/>
                      <a:pt x="81" y="55"/>
                    </a:cubicBezTo>
                    <a:cubicBezTo>
                      <a:pt x="0" y="136"/>
                      <a:pt x="15" y="245"/>
                      <a:pt x="81" y="326"/>
                    </a:cubicBezTo>
                    <a:lnTo>
                      <a:pt x="1388" y="1988"/>
                    </a:lnTo>
                    <a:lnTo>
                      <a:pt x="1571" y="2223"/>
                    </a:lnTo>
                    <a:cubicBezTo>
                      <a:pt x="1601" y="2261"/>
                      <a:pt x="1647" y="2278"/>
                      <a:pt x="1696" y="2278"/>
                    </a:cubicBezTo>
                    <a:cubicBezTo>
                      <a:pt x="1750" y="2278"/>
                      <a:pt x="1805" y="2257"/>
                      <a:pt x="1842" y="2223"/>
                    </a:cubicBezTo>
                    <a:cubicBezTo>
                      <a:pt x="1919" y="2142"/>
                      <a:pt x="1904" y="2032"/>
                      <a:pt x="1842" y="1952"/>
                    </a:cubicBezTo>
                    <a:lnTo>
                      <a:pt x="531" y="289"/>
                    </a:lnTo>
                    <a:lnTo>
                      <a:pt x="348" y="55"/>
                    </a:lnTo>
                    <a:cubicBezTo>
                      <a:pt x="319" y="17"/>
                      <a:pt x="272" y="0"/>
                      <a:pt x="223"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grpSp>
          <p:nvGrpSpPr>
            <p:cNvPr id="97" name="Google Shape;1270;p30">
              <a:extLst>
                <a:ext uri="{FF2B5EF4-FFF2-40B4-BE49-F238E27FC236}">
                  <a16:creationId xmlns:a16="http://schemas.microsoft.com/office/drawing/2014/main" id="{A072FD19-9F2C-69E7-7B16-B329A6E238F2}"/>
                </a:ext>
              </a:extLst>
            </p:cNvPr>
            <p:cNvGrpSpPr/>
            <p:nvPr/>
          </p:nvGrpSpPr>
          <p:grpSpPr>
            <a:xfrm rot="1761053">
              <a:off x="4491803" y="1649380"/>
              <a:ext cx="487520" cy="824807"/>
              <a:chOff x="3414675" y="2306450"/>
              <a:chExt cx="317450" cy="537100"/>
            </a:xfrm>
          </p:grpSpPr>
          <p:sp>
            <p:nvSpPr>
              <p:cNvPr id="98" name="Google Shape;1271;p30">
                <a:extLst>
                  <a:ext uri="{FF2B5EF4-FFF2-40B4-BE49-F238E27FC236}">
                    <a16:creationId xmlns:a16="http://schemas.microsoft.com/office/drawing/2014/main" id="{5B919702-1D08-F355-672C-E1147398FAEE}"/>
                  </a:ext>
                </a:extLst>
              </p:cNvPr>
              <p:cNvSpPr/>
              <p:nvPr/>
            </p:nvSpPr>
            <p:spPr>
              <a:xfrm>
                <a:off x="3425750" y="2410775"/>
                <a:ext cx="298125" cy="269025"/>
              </a:xfrm>
              <a:custGeom>
                <a:avLst/>
                <a:gdLst/>
                <a:ahLst/>
                <a:cxnLst/>
                <a:rect l="l" t="t" r="r" b="b"/>
                <a:pathLst>
                  <a:path w="11925" h="10761" extrusionOk="0">
                    <a:moveTo>
                      <a:pt x="8531" y="10501"/>
                    </a:moveTo>
                    <a:cubicBezTo>
                      <a:pt x="6861" y="10721"/>
                      <a:pt x="5210" y="10560"/>
                      <a:pt x="3559" y="10761"/>
                    </a:cubicBezTo>
                    <a:cubicBezTo>
                      <a:pt x="3533" y="10633"/>
                      <a:pt x="3508" y="10541"/>
                      <a:pt x="3493" y="10450"/>
                    </a:cubicBezTo>
                    <a:cubicBezTo>
                      <a:pt x="3409" y="9875"/>
                      <a:pt x="3094" y="9549"/>
                      <a:pt x="2523" y="9421"/>
                    </a:cubicBezTo>
                    <a:cubicBezTo>
                      <a:pt x="2234" y="9355"/>
                      <a:pt x="1937" y="9300"/>
                      <a:pt x="1673" y="9176"/>
                    </a:cubicBezTo>
                    <a:cubicBezTo>
                      <a:pt x="758" y="8740"/>
                      <a:pt x="344" y="7934"/>
                      <a:pt x="169" y="6986"/>
                    </a:cubicBezTo>
                    <a:cubicBezTo>
                      <a:pt x="88" y="6536"/>
                      <a:pt x="0" y="6071"/>
                      <a:pt x="11" y="5613"/>
                    </a:cubicBezTo>
                    <a:cubicBezTo>
                      <a:pt x="22" y="5156"/>
                      <a:pt x="154" y="4709"/>
                      <a:pt x="238" y="4259"/>
                    </a:cubicBezTo>
                    <a:cubicBezTo>
                      <a:pt x="264" y="4131"/>
                      <a:pt x="326" y="4010"/>
                      <a:pt x="337" y="3882"/>
                    </a:cubicBezTo>
                    <a:cubicBezTo>
                      <a:pt x="399" y="3171"/>
                      <a:pt x="787" y="2622"/>
                      <a:pt x="1190" y="2073"/>
                    </a:cubicBezTo>
                    <a:cubicBezTo>
                      <a:pt x="1505" y="1641"/>
                      <a:pt x="1922" y="1315"/>
                      <a:pt x="2329" y="993"/>
                    </a:cubicBezTo>
                    <a:cubicBezTo>
                      <a:pt x="2552" y="817"/>
                      <a:pt x="2852" y="718"/>
                      <a:pt x="3134" y="630"/>
                    </a:cubicBezTo>
                    <a:cubicBezTo>
                      <a:pt x="4529" y="173"/>
                      <a:pt x="6005" y="1"/>
                      <a:pt x="7473" y="118"/>
                    </a:cubicBezTo>
                    <a:cubicBezTo>
                      <a:pt x="8414" y="191"/>
                      <a:pt x="9289" y="473"/>
                      <a:pt x="10050" y="1022"/>
                    </a:cubicBezTo>
                    <a:cubicBezTo>
                      <a:pt x="10764" y="1538"/>
                      <a:pt x="11247" y="2256"/>
                      <a:pt x="11507" y="3094"/>
                    </a:cubicBezTo>
                    <a:cubicBezTo>
                      <a:pt x="11852" y="4215"/>
                      <a:pt x="11925" y="5353"/>
                      <a:pt x="11647" y="6510"/>
                    </a:cubicBezTo>
                    <a:cubicBezTo>
                      <a:pt x="11449" y="7323"/>
                      <a:pt x="11020" y="7997"/>
                      <a:pt x="10416" y="8550"/>
                    </a:cubicBezTo>
                    <a:cubicBezTo>
                      <a:pt x="10211" y="8736"/>
                      <a:pt x="9904" y="8824"/>
                      <a:pt x="9633" y="8938"/>
                    </a:cubicBezTo>
                    <a:cubicBezTo>
                      <a:pt x="9497" y="8996"/>
                      <a:pt x="9344" y="9004"/>
                      <a:pt x="9201" y="9044"/>
                    </a:cubicBezTo>
                    <a:cubicBezTo>
                      <a:pt x="8670" y="9201"/>
                      <a:pt x="8553" y="9377"/>
                      <a:pt x="8567" y="9944"/>
                    </a:cubicBezTo>
                    <a:cubicBezTo>
                      <a:pt x="8571" y="10120"/>
                      <a:pt x="8546" y="10296"/>
                      <a:pt x="8531" y="10501"/>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99" name="Google Shape;1272;p30">
                <a:extLst>
                  <a:ext uri="{FF2B5EF4-FFF2-40B4-BE49-F238E27FC236}">
                    <a16:creationId xmlns:a16="http://schemas.microsoft.com/office/drawing/2014/main" id="{72FCDB1E-4C49-BF3E-2671-78408F5145F3}"/>
                  </a:ext>
                </a:extLst>
              </p:cNvPr>
              <p:cNvSpPr/>
              <p:nvPr/>
            </p:nvSpPr>
            <p:spPr>
              <a:xfrm>
                <a:off x="3486525" y="2686475"/>
                <a:ext cx="175750" cy="24725"/>
              </a:xfrm>
              <a:custGeom>
                <a:avLst/>
                <a:gdLst/>
                <a:ahLst/>
                <a:cxnLst/>
                <a:rect l="l" t="t" r="r" b="b"/>
                <a:pathLst>
                  <a:path w="7030" h="989" extrusionOk="0">
                    <a:moveTo>
                      <a:pt x="7030" y="989"/>
                    </a:moveTo>
                    <a:cubicBezTo>
                      <a:pt x="4668" y="937"/>
                      <a:pt x="2347" y="893"/>
                      <a:pt x="0" y="718"/>
                    </a:cubicBezTo>
                    <a:cubicBezTo>
                      <a:pt x="63" y="359"/>
                      <a:pt x="301" y="234"/>
                      <a:pt x="590" y="198"/>
                    </a:cubicBezTo>
                    <a:cubicBezTo>
                      <a:pt x="1044" y="136"/>
                      <a:pt x="1501" y="95"/>
                      <a:pt x="1959" y="81"/>
                    </a:cubicBezTo>
                    <a:cubicBezTo>
                      <a:pt x="2929" y="62"/>
                      <a:pt x="3899" y="77"/>
                      <a:pt x="4866" y="66"/>
                    </a:cubicBezTo>
                    <a:cubicBezTo>
                      <a:pt x="5280" y="62"/>
                      <a:pt x="5686" y="7"/>
                      <a:pt x="6096" y="4"/>
                    </a:cubicBezTo>
                    <a:cubicBezTo>
                      <a:pt x="6730" y="0"/>
                      <a:pt x="6979" y="253"/>
                      <a:pt x="7030" y="989"/>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0" name="Google Shape;1273;p30">
                <a:extLst>
                  <a:ext uri="{FF2B5EF4-FFF2-40B4-BE49-F238E27FC236}">
                    <a16:creationId xmlns:a16="http://schemas.microsoft.com/office/drawing/2014/main" id="{A8A0E61F-9B24-4AF8-D650-400482D5BCD2}"/>
                  </a:ext>
                </a:extLst>
              </p:cNvPr>
              <p:cNvSpPr/>
              <p:nvPr/>
            </p:nvSpPr>
            <p:spPr>
              <a:xfrm>
                <a:off x="3483050" y="2745500"/>
                <a:ext cx="183525" cy="20975"/>
              </a:xfrm>
              <a:custGeom>
                <a:avLst/>
                <a:gdLst/>
                <a:ahLst/>
                <a:cxnLst/>
                <a:rect l="l" t="t" r="r" b="b"/>
                <a:pathLst>
                  <a:path w="7341" h="839" extrusionOk="0">
                    <a:moveTo>
                      <a:pt x="0" y="744"/>
                    </a:moveTo>
                    <a:lnTo>
                      <a:pt x="0" y="250"/>
                    </a:lnTo>
                    <a:cubicBezTo>
                      <a:pt x="202" y="198"/>
                      <a:pt x="392" y="118"/>
                      <a:pt x="579" y="110"/>
                    </a:cubicBezTo>
                    <a:cubicBezTo>
                      <a:pt x="1249" y="92"/>
                      <a:pt x="1919" y="110"/>
                      <a:pt x="2589" y="96"/>
                    </a:cubicBezTo>
                    <a:cubicBezTo>
                      <a:pt x="3196" y="81"/>
                      <a:pt x="3801" y="23"/>
                      <a:pt x="4405" y="15"/>
                    </a:cubicBezTo>
                    <a:cubicBezTo>
                      <a:pt x="5338" y="1"/>
                      <a:pt x="6275" y="12"/>
                      <a:pt x="7260" y="12"/>
                    </a:cubicBezTo>
                    <a:cubicBezTo>
                      <a:pt x="7290" y="206"/>
                      <a:pt x="7315" y="385"/>
                      <a:pt x="7341" y="561"/>
                    </a:cubicBezTo>
                    <a:cubicBezTo>
                      <a:pt x="6967" y="736"/>
                      <a:pt x="6623" y="744"/>
                      <a:pt x="6279" y="747"/>
                    </a:cubicBezTo>
                    <a:cubicBezTo>
                      <a:pt x="5324" y="755"/>
                      <a:pt x="4368" y="769"/>
                      <a:pt x="3416" y="784"/>
                    </a:cubicBezTo>
                    <a:cubicBezTo>
                      <a:pt x="2611" y="802"/>
                      <a:pt x="1805" y="835"/>
                      <a:pt x="1000" y="835"/>
                    </a:cubicBezTo>
                    <a:cubicBezTo>
                      <a:pt x="681" y="839"/>
                      <a:pt x="355" y="780"/>
                      <a:pt x="0" y="744"/>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1" name="Google Shape;1274;p30">
                <a:extLst>
                  <a:ext uri="{FF2B5EF4-FFF2-40B4-BE49-F238E27FC236}">
                    <a16:creationId xmlns:a16="http://schemas.microsoft.com/office/drawing/2014/main" id="{EB5EC076-1771-C37F-113F-4833E48BA569}"/>
                  </a:ext>
                </a:extLst>
              </p:cNvPr>
              <p:cNvSpPr/>
              <p:nvPr/>
            </p:nvSpPr>
            <p:spPr>
              <a:xfrm>
                <a:off x="3483775" y="2716400"/>
                <a:ext cx="182800" cy="21450"/>
              </a:xfrm>
              <a:custGeom>
                <a:avLst/>
                <a:gdLst/>
                <a:ahLst/>
                <a:cxnLst/>
                <a:rect l="l" t="t" r="r" b="b"/>
                <a:pathLst>
                  <a:path w="7312" h="858" extrusionOk="0">
                    <a:moveTo>
                      <a:pt x="0" y="857"/>
                    </a:moveTo>
                    <a:lnTo>
                      <a:pt x="0" y="103"/>
                    </a:lnTo>
                    <a:cubicBezTo>
                      <a:pt x="286" y="0"/>
                      <a:pt x="553" y="11"/>
                      <a:pt x="835" y="30"/>
                    </a:cubicBezTo>
                    <a:cubicBezTo>
                      <a:pt x="1410" y="70"/>
                      <a:pt x="1988" y="48"/>
                      <a:pt x="2567" y="66"/>
                    </a:cubicBezTo>
                    <a:cubicBezTo>
                      <a:pt x="3208" y="81"/>
                      <a:pt x="3841" y="121"/>
                      <a:pt x="4482" y="139"/>
                    </a:cubicBezTo>
                    <a:cubicBezTo>
                      <a:pt x="4877" y="154"/>
                      <a:pt x="5273" y="136"/>
                      <a:pt x="5668" y="158"/>
                    </a:cubicBezTo>
                    <a:cubicBezTo>
                      <a:pt x="6192" y="183"/>
                      <a:pt x="6711" y="231"/>
                      <a:pt x="7257" y="271"/>
                    </a:cubicBezTo>
                    <a:cubicBezTo>
                      <a:pt x="7279" y="418"/>
                      <a:pt x="7294" y="542"/>
                      <a:pt x="7312" y="667"/>
                    </a:cubicBezTo>
                    <a:cubicBezTo>
                      <a:pt x="7242" y="700"/>
                      <a:pt x="7202" y="733"/>
                      <a:pt x="7158" y="736"/>
                    </a:cubicBezTo>
                    <a:cubicBezTo>
                      <a:pt x="6598" y="769"/>
                      <a:pt x="6038" y="813"/>
                      <a:pt x="5478" y="820"/>
                    </a:cubicBezTo>
                    <a:cubicBezTo>
                      <a:pt x="4042" y="842"/>
                      <a:pt x="2607" y="846"/>
                      <a:pt x="1172" y="853"/>
                    </a:cubicBezTo>
                    <a:cubicBezTo>
                      <a:pt x="799" y="857"/>
                      <a:pt x="421" y="857"/>
                      <a:pt x="0" y="857"/>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2" name="Google Shape;1275;p30">
                <a:extLst>
                  <a:ext uri="{FF2B5EF4-FFF2-40B4-BE49-F238E27FC236}">
                    <a16:creationId xmlns:a16="http://schemas.microsoft.com/office/drawing/2014/main" id="{83673E43-D9D2-679F-3D9A-E47FB71C53CD}"/>
                  </a:ext>
                </a:extLst>
              </p:cNvPr>
              <p:cNvSpPr/>
              <p:nvPr/>
            </p:nvSpPr>
            <p:spPr>
              <a:xfrm>
                <a:off x="3484050" y="2773975"/>
                <a:ext cx="180350" cy="18050"/>
              </a:xfrm>
              <a:custGeom>
                <a:avLst/>
                <a:gdLst/>
                <a:ahLst/>
                <a:cxnLst/>
                <a:rect l="l" t="t" r="r" b="b"/>
                <a:pathLst>
                  <a:path w="7214" h="722" extrusionOk="0">
                    <a:moveTo>
                      <a:pt x="7213" y="15"/>
                    </a:moveTo>
                    <a:cubicBezTo>
                      <a:pt x="7103" y="344"/>
                      <a:pt x="6880" y="487"/>
                      <a:pt x="6587" y="516"/>
                    </a:cubicBezTo>
                    <a:cubicBezTo>
                      <a:pt x="5785" y="590"/>
                      <a:pt x="4983" y="689"/>
                      <a:pt x="4178" y="703"/>
                    </a:cubicBezTo>
                    <a:cubicBezTo>
                      <a:pt x="3193" y="721"/>
                      <a:pt x="2204" y="667"/>
                      <a:pt x="1216" y="634"/>
                    </a:cubicBezTo>
                    <a:cubicBezTo>
                      <a:pt x="971" y="623"/>
                      <a:pt x="725" y="593"/>
                      <a:pt x="484" y="542"/>
                    </a:cubicBezTo>
                    <a:cubicBezTo>
                      <a:pt x="297" y="505"/>
                      <a:pt x="92" y="465"/>
                      <a:pt x="0" y="224"/>
                    </a:cubicBezTo>
                    <a:cubicBezTo>
                      <a:pt x="103" y="84"/>
                      <a:pt x="253" y="99"/>
                      <a:pt x="392" y="99"/>
                    </a:cubicBezTo>
                    <a:cubicBezTo>
                      <a:pt x="1033" y="106"/>
                      <a:pt x="1674" y="132"/>
                      <a:pt x="2318" y="117"/>
                    </a:cubicBezTo>
                    <a:cubicBezTo>
                      <a:pt x="3237" y="99"/>
                      <a:pt x="4156" y="40"/>
                      <a:pt x="5075" y="19"/>
                    </a:cubicBezTo>
                    <a:cubicBezTo>
                      <a:pt x="5774" y="0"/>
                      <a:pt x="6473" y="15"/>
                      <a:pt x="7213" y="15"/>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3" name="Google Shape;1276;p30">
                <a:extLst>
                  <a:ext uri="{FF2B5EF4-FFF2-40B4-BE49-F238E27FC236}">
                    <a16:creationId xmlns:a16="http://schemas.microsoft.com/office/drawing/2014/main" id="{E35BCA50-1BE3-3248-1B64-35ACC98CF93E}"/>
                  </a:ext>
                </a:extLst>
              </p:cNvPr>
              <p:cNvSpPr/>
              <p:nvPr/>
            </p:nvSpPr>
            <p:spPr>
              <a:xfrm>
                <a:off x="3518200" y="2802625"/>
                <a:ext cx="110225" cy="29950"/>
              </a:xfrm>
              <a:custGeom>
                <a:avLst/>
                <a:gdLst/>
                <a:ahLst/>
                <a:cxnLst/>
                <a:rect l="l" t="t" r="r" b="b"/>
                <a:pathLst>
                  <a:path w="4409" h="1198" extrusionOk="0">
                    <a:moveTo>
                      <a:pt x="7" y="0"/>
                    </a:moveTo>
                    <a:lnTo>
                      <a:pt x="4383" y="0"/>
                    </a:lnTo>
                    <a:cubicBezTo>
                      <a:pt x="4408" y="319"/>
                      <a:pt x="4199" y="498"/>
                      <a:pt x="3958" y="630"/>
                    </a:cubicBezTo>
                    <a:cubicBezTo>
                      <a:pt x="3753" y="736"/>
                      <a:pt x="3537" y="817"/>
                      <a:pt x="3310" y="864"/>
                    </a:cubicBezTo>
                    <a:cubicBezTo>
                      <a:pt x="2812" y="967"/>
                      <a:pt x="2314" y="1073"/>
                      <a:pt x="1809" y="1124"/>
                    </a:cubicBezTo>
                    <a:cubicBezTo>
                      <a:pt x="1062" y="1197"/>
                      <a:pt x="461" y="919"/>
                      <a:pt x="59" y="264"/>
                    </a:cubicBezTo>
                    <a:cubicBezTo>
                      <a:pt x="33" y="223"/>
                      <a:pt x="18" y="176"/>
                      <a:pt x="7" y="128"/>
                    </a:cubicBezTo>
                    <a:cubicBezTo>
                      <a:pt x="4" y="84"/>
                      <a:pt x="0" y="44"/>
                      <a:pt x="7" y="0"/>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4" name="Google Shape;1277;p30">
                <a:extLst>
                  <a:ext uri="{FF2B5EF4-FFF2-40B4-BE49-F238E27FC236}">
                    <a16:creationId xmlns:a16="http://schemas.microsoft.com/office/drawing/2014/main" id="{534C6D26-943E-E246-D809-EF1E86D17345}"/>
                  </a:ext>
                </a:extLst>
              </p:cNvPr>
              <p:cNvSpPr/>
              <p:nvPr/>
            </p:nvSpPr>
            <p:spPr>
              <a:xfrm>
                <a:off x="3414675" y="2395950"/>
                <a:ext cx="317450" cy="447600"/>
              </a:xfrm>
              <a:custGeom>
                <a:avLst/>
                <a:gdLst/>
                <a:ahLst/>
                <a:cxnLst/>
                <a:rect l="l" t="t" r="r" b="b"/>
                <a:pathLst>
                  <a:path w="12698" h="17904" extrusionOk="0">
                    <a:moveTo>
                      <a:pt x="9032" y="16274"/>
                    </a:moveTo>
                    <a:cubicBezTo>
                      <a:pt x="9084" y="16220"/>
                      <a:pt x="9065" y="16227"/>
                      <a:pt x="9062" y="16242"/>
                    </a:cubicBezTo>
                    <a:cubicBezTo>
                      <a:pt x="8842" y="17124"/>
                      <a:pt x="8165" y="17464"/>
                      <a:pt x="7370" y="17629"/>
                    </a:cubicBezTo>
                    <a:cubicBezTo>
                      <a:pt x="6839" y="17735"/>
                      <a:pt x="6294" y="17783"/>
                      <a:pt x="5756" y="17845"/>
                    </a:cubicBezTo>
                    <a:cubicBezTo>
                      <a:pt x="5203" y="17904"/>
                      <a:pt x="4716" y="17706"/>
                      <a:pt x="4266" y="17413"/>
                    </a:cubicBezTo>
                    <a:cubicBezTo>
                      <a:pt x="3962" y="17215"/>
                      <a:pt x="3797" y="16908"/>
                      <a:pt x="3661" y="16582"/>
                    </a:cubicBezTo>
                    <a:cubicBezTo>
                      <a:pt x="3618" y="16479"/>
                      <a:pt x="3592" y="16366"/>
                      <a:pt x="3555" y="16245"/>
                    </a:cubicBezTo>
                    <a:cubicBezTo>
                      <a:pt x="3314" y="16183"/>
                      <a:pt x="3076" y="16128"/>
                      <a:pt x="2841" y="16055"/>
                    </a:cubicBezTo>
                    <a:cubicBezTo>
                      <a:pt x="2515" y="15956"/>
                      <a:pt x="2299" y="15751"/>
                      <a:pt x="2256" y="15396"/>
                    </a:cubicBezTo>
                    <a:cubicBezTo>
                      <a:pt x="2234" y="15216"/>
                      <a:pt x="2193" y="15037"/>
                      <a:pt x="2197" y="14858"/>
                    </a:cubicBezTo>
                    <a:cubicBezTo>
                      <a:pt x="2212" y="14264"/>
                      <a:pt x="2241" y="13675"/>
                      <a:pt x="2267" y="13082"/>
                    </a:cubicBezTo>
                    <a:cubicBezTo>
                      <a:pt x="2267" y="13016"/>
                      <a:pt x="2270" y="12950"/>
                      <a:pt x="2270" y="12884"/>
                    </a:cubicBezTo>
                    <a:cubicBezTo>
                      <a:pt x="2299" y="12119"/>
                      <a:pt x="2519" y="11482"/>
                      <a:pt x="3347" y="11273"/>
                    </a:cubicBezTo>
                    <a:cubicBezTo>
                      <a:pt x="3358" y="10742"/>
                      <a:pt x="3218" y="10563"/>
                      <a:pt x="2761" y="10435"/>
                    </a:cubicBezTo>
                    <a:cubicBezTo>
                      <a:pt x="2461" y="10351"/>
                      <a:pt x="2138" y="10296"/>
                      <a:pt x="1871" y="10146"/>
                    </a:cubicBezTo>
                    <a:cubicBezTo>
                      <a:pt x="890" y="9593"/>
                      <a:pt x="333" y="8733"/>
                      <a:pt x="172" y="7620"/>
                    </a:cubicBezTo>
                    <a:cubicBezTo>
                      <a:pt x="106" y="7166"/>
                      <a:pt x="33" y="6704"/>
                      <a:pt x="19" y="6247"/>
                    </a:cubicBezTo>
                    <a:cubicBezTo>
                      <a:pt x="0" y="5902"/>
                      <a:pt x="30" y="5555"/>
                      <a:pt x="110" y="5218"/>
                    </a:cubicBezTo>
                    <a:cubicBezTo>
                      <a:pt x="348" y="4277"/>
                      <a:pt x="516" y="3303"/>
                      <a:pt x="1143" y="2516"/>
                    </a:cubicBezTo>
                    <a:cubicBezTo>
                      <a:pt x="1527" y="2029"/>
                      <a:pt x="1930" y="1582"/>
                      <a:pt x="2464" y="1216"/>
                    </a:cubicBezTo>
                    <a:cubicBezTo>
                      <a:pt x="3087" y="788"/>
                      <a:pt x="3771" y="579"/>
                      <a:pt x="4474" y="440"/>
                    </a:cubicBezTo>
                    <a:cubicBezTo>
                      <a:pt x="6016" y="136"/>
                      <a:pt x="7586" y="1"/>
                      <a:pt x="9124" y="422"/>
                    </a:cubicBezTo>
                    <a:cubicBezTo>
                      <a:pt x="9948" y="645"/>
                      <a:pt x="10698" y="1051"/>
                      <a:pt x="11291" y="1721"/>
                    </a:cubicBezTo>
                    <a:cubicBezTo>
                      <a:pt x="12295" y="2860"/>
                      <a:pt x="12697" y="4178"/>
                      <a:pt x="12646" y="5679"/>
                    </a:cubicBezTo>
                    <a:cubicBezTo>
                      <a:pt x="12628" y="6221"/>
                      <a:pt x="12562" y="6759"/>
                      <a:pt x="12441" y="7290"/>
                    </a:cubicBezTo>
                    <a:cubicBezTo>
                      <a:pt x="12254" y="8132"/>
                      <a:pt x="11797" y="8831"/>
                      <a:pt x="11215" y="9457"/>
                    </a:cubicBezTo>
                    <a:cubicBezTo>
                      <a:pt x="10980" y="9706"/>
                      <a:pt x="10713" y="9882"/>
                      <a:pt x="10380" y="9959"/>
                    </a:cubicBezTo>
                    <a:cubicBezTo>
                      <a:pt x="10219" y="9996"/>
                      <a:pt x="10061" y="10047"/>
                      <a:pt x="9904" y="10091"/>
                    </a:cubicBezTo>
                    <a:cubicBezTo>
                      <a:pt x="9453" y="10219"/>
                      <a:pt x="9395" y="10296"/>
                      <a:pt x="9428" y="10746"/>
                    </a:cubicBezTo>
                    <a:cubicBezTo>
                      <a:pt x="9446" y="11024"/>
                      <a:pt x="9527" y="11240"/>
                      <a:pt x="9805" y="11423"/>
                    </a:cubicBezTo>
                    <a:cubicBezTo>
                      <a:pt x="10303" y="11757"/>
                      <a:pt x="10464" y="12317"/>
                      <a:pt x="10486" y="12895"/>
                    </a:cubicBezTo>
                    <a:cubicBezTo>
                      <a:pt x="10508" y="13518"/>
                      <a:pt x="10486" y="14147"/>
                      <a:pt x="10479" y="14773"/>
                    </a:cubicBezTo>
                    <a:cubicBezTo>
                      <a:pt x="10471" y="15242"/>
                      <a:pt x="10318" y="15659"/>
                      <a:pt x="9911" y="15916"/>
                    </a:cubicBezTo>
                    <a:cubicBezTo>
                      <a:pt x="9684" y="16062"/>
                      <a:pt x="9410" y="16124"/>
                      <a:pt x="9032" y="16274"/>
                    </a:cubicBezTo>
                    <a:close/>
                    <a:moveTo>
                      <a:pt x="8919" y="11123"/>
                    </a:moveTo>
                    <a:cubicBezTo>
                      <a:pt x="8937" y="10918"/>
                      <a:pt x="8967" y="10742"/>
                      <a:pt x="8963" y="10567"/>
                    </a:cubicBezTo>
                    <a:cubicBezTo>
                      <a:pt x="8956" y="9999"/>
                      <a:pt x="9073" y="9827"/>
                      <a:pt x="9607" y="9673"/>
                    </a:cubicBezTo>
                    <a:cubicBezTo>
                      <a:pt x="9750" y="9633"/>
                      <a:pt x="9904" y="9629"/>
                      <a:pt x="10039" y="9571"/>
                    </a:cubicBezTo>
                    <a:cubicBezTo>
                      <a:pt x="10310" y="9461"/>
                      <a:pt x="10618" y="9377"/>
                      <a:pt x="10826" y="9190"/>
                    </a:cubicBezTo>
                    <a:cubicBezTo>
                      <a:pt x="11438" y="8645"/>
                      <a:pt x="11874" y="7975"/>
                      <a:pt x="12079" y="7166"/>
                    </a:cubicBezTo>
                    <a:cubicBezTo>
                      <a:pt x="12368" y="6012"/>
                      <a:pt x="12306" y="4870"/>
                      <a:pt x="11972" y="3746"/>
                    </a:cubicBezTo>
                    <a:cubicBezTo>
                      <a:pt x="11723" y="2908"/>
                      <a:pt x="11247" y="2183"/>
                      <a:pt x="10537" y="1663"/>
                    </a:cubicBezTo>
                    <a:cubicBezTo>
                      <a:pt x="9783" y="1106"/>
                      <a:pt x="8908" y="813"/>
                      <a:pt x="7971" y="729"/>
                    </a:cubicBezTo>
                    <a:cubicBezTo>
                      <a:pt x="6506" y="594"/>
                      <a:pt x="5027" y="755"/>
                      <a:pt x="3625" y="1198"/>
                    </a:cubicBezTo>
                    <a:cubicBezTo>
                      <a:pt x="3347" y="1282"/>
                      <a:pt x="3043" y="1377"/>
                      <a:pt x="2819" y="1549"/>
                    </a:cubicBezTo>
                    <a:cubicBezTo>
                      <a:pt x="2406" y="1872"/>
                      <a:pt x="1988" y="2190"/>
                      <a:pt x="1666" y="2618"/>
                    </a:cubicBezTo>
                    <a:cubicBezTo>
                      <a:pt x="1260" y="3164"/>
                      <a:pt x="868" y="3709"/>
                      <a:pt x="798" y="4416"/>
                    </a:cubicBezTo>
                    <a:cubicBezTo>
                      <a:pt x="784" y="4544"/>
                      <a:pt x="722" y="4669"/>
                      <a:pt x="696" y="4797"/>
                    </a:cubicBezTo>
                    <a:cubicBezTo>
                      <a:pt x="604" y="5243"/>
                      <a:pt x="469" y="5694"/>
                      <a:pt x="454" y="6148"/>
                    </a:cubicBezTo>
                    <a:cubicBezTo>
                      <a:pt x="436" y="6602"/>
                      <a:pt x="520" y="7067"/>
                      <a:pt x="597" y="7521"/>
                    </a:cubicBezTo>
                    <a:cubicBezTo>
                      <a:pt x="762" y="8473"/>
                      <a:pt x="1165" y="9278"/>
                      <a:pt x="2080" y="9725"/>
                    </a:cubicBezTo>
                    <a:cubicBezTo>
                      <a:pt x="2340" y="9849"/>
                      <a:pt x="2640" y="9908"/>
                      <a:pt x="2926" y="9977"/>
                    </a:cubicBezTo>
                    <a:cubicBezTo>
                      <a:pt x="3493" y="10113"/>
                      <a:pt x="3804" y="10442"/>
                      <a:pt x="3885" y="11017"/>
                    </a:cubicBezTo>
                    <a:cubicBezTo>
                      <a:pt x="3899" y="11109"/>
                      <a:pt x="3921" y="11200"/>
                      <a:pt x="3947" y="11328"/>
                    </a:cubicBezTo>
                    <a:cubicBezTo>
                      <a:pt x="5602" y="11145"/>
                      <a:pt x="7249" y="11321"/>
                      <a:pt x="8919" y="11123"/>
                    </a:cubicBezTo>
                    <a:close/>
                    <a:moveTo>
                      <a:pt x="9904" y="12610"/>
                    </a:moveTo>
                    <a:cubicBezTo>
                      <a:pt x="9853" y="11874"/>
                      <a:pt x="9604" y="11621"/>
                      <a:pt x="8970" y="11625"/>
                    </a:cubicBezTo>
                    <a:cubicBezTo>
                      <a:pt x="8560" y="11625"/>
                      <a:pt x="8150" y="11683"/>
                      <a:pt x="7740" y="11687"/>
                    </a:cubicBezTo>
                    <a:cubicBezTo>
                      <a:pt x="6773" y="11698"/>
                      <a:pt x="5803" y="11683"/>
                      <a:pt x="4833" y="11702"/>
                    </a:cubicBezTo>
                    <a:cubicBezTo>
                      <a:pt x="4375" y="11716"/>
                      <a:pt x="3918" y="11757"/>
                      <a:pt x="3464" y="11819"/>
                    </a:cubicBezTo>
                    <a:cubicBezTo>
                      <a:pt x="3175" y="11855"/>
                      <a:pt x="2937" y="11980"/>
                      <a:pt x="2874" y="12339"/>
                    </a:cubicBezTo>
                    <a:cubicBezTo>
                      <a:pt x="5221" y="12514"/>
                      <a:pt x="7542" y="12558"/>
                      <a:pt x="9904" y="12610"/>
                    </a:cubicBezTo>
                    <a:close/>
                    <a:moveTo>
                      <a:pt x="2735" y="14726"/>
                    </a:moveTo>
                    <a:cubicBezTo>
                      <a:pt x="3090" y="14762"/>
                      <a:pt x="3412" y="14821"/>
                      <a:pt x="3735" y="14817"/>
                    </a:cubicBezTo>
                    <a:cubicBezTo>
                      <a:pt x="4540" y="14817"/>
                      <a:pt x="5346" y="14784"/>
                      <a:pt x="6151" y="14766"/>
                    </a:cubicBezTo>
                    <a:cubicBezTo>
                      <a:pt x="7103" y="14751"/>
                      <a:pt x="8059" y="14737"/>
                      <a:pt x="9014" y="14729"/>
                    </a:cubicBezTo>
                    <a:cubicBezTo>
                      <a:pt x="9358" y="14726"/>
                      <a:pt x="9699" y="14718"/>
                      <a:pt x="10076" y="14543"/>
                    </a:cubicBezTo>
                    <a:cubicBezTo>
                      <a:pt x="10050" y="14367"/>
                      <a:pt x="10025" y="14188"/>
                      <a:pt x="9995" y="13994"/>
                    </a:cubicBezTo>
                    <a:cubicBezTo>
                      <a:pt x="9010" y="13994"/>
                      <a:pt x="8073" y="13983"/>
                      <a:pt x="7140" y="13997"/>
                    </a:cubicBezTo>
                    <a:cubicBezTo>
                      <a:pt x="6536" y="14005"/>
                      <a:pt x="5931" y="14063"/>
                      <a:pt x="5324" y="14078"/>
                    </a:cubicBezTo>
                    <a:cubicBezTo>
                      <a:pt x="4654" y="14092"/>
                      <a:pt x="3984" y="14078"/>
                      <a:pt x="3314" y="14092"/>
                    </a:cubicBezTo>
                    <a:cubicBezTo>
                      <a:pt x="3127" y="14100"/>
                      <a:pt x="2937" y="14180"/>
                      <a:pt x="2735" y="14232"/>
                    </a:cubicBezTo>
                    <a:close/>
                    <a:moveTo>
                      <a:pt x="2764" y="13671"/>
                    </a:moveTo>
                    <a:lnTo>
                      <a:pt x="3936" y="13671"/>
                    </a:lnTo>
                    <a:cubicBezTo>
                      <a:pt x="5371" y="13664"/>
                      <a:pt x="6806" y="13660"/>
                      <a:pt x="8242" y="13638"/>
                    </a:cubicBezTo>
                    <a:cubicBezTo>
                      <a:pt x="8802" y="13631"/>
                      <a:pt x="9362" y="13587"/>
                      <a:pt x="9922" y="13554"/>
                    </a:cubicBezTo>
                    <a:cubicBezTo>
                      <a:pt x="9966" y="13554"/>
                      <a:pt x="10006" y="13518"/>
                      <a:pt x="10076" y="13488"/>
                    </a:cubicBezTo>
                    <a:cubicBezTo>
                      <a:pt x="10058" y="13360"/>
                      <a:pt x="10043" y="13239"/>
                      <a:pt x="10021" y="13093"/>
                    </a:cubicBezTo>
                    <a:cubicBezTo>
                      <a:pt x="9475" y="13049"/>
                      <a:pt x="8956" y="13001"/>
                      <a:pt x="8432" y="12976"/>
                    </a:cubicBezTo>
                    <a:cubicBezTo>
                      <a:pt x="8037" y="12954"/>
                      <a:pt x="7641" y="12972"/>
                      <a:pt x="7246" y="12957"/>
                    </a:cubicBezTo>
                    <a:cubicBezTo>
                      <a:pt x="6605" y="12939"/>
                      <a:pt x="5968" y="12903"/>
                      <a:pt x="5331" y="12884"/>
                    </a:cubicBezTo>
                    <a:cubicBezTo>
                      <a:pt x="4752" y="12866"/>
                      <a:pt x="4174" y="12888"/>
                      <a:pt x="3599" y="12848"/>
                    </a:cubicBezTo>
                    <a:cubicBezTo>
                      <a:pt x="3317" y="12829"/>
                      <a:pt x="3050" y="12818"/>
                      <a:pt x="2764" y="12921"/>
                    </a:cubicBezTo>
                    <a:close/>
                    <a:moveTo>
                      <a:pt x="9988" y="15136"/>
                    </a:moveTo>
                    <a:cubicBezTo>
                      <a:pt x="9248" y="15136"/>
                      <a:pt x="8549" y="15121"/>
                      <a:pt x="7846" y="15140"/>
                    </a:cubicBezTo>
                    <a:cubicBezTo>
                      <a:pt x="6927" y="15161"/>
                      <a:pt x="6008" y="15220"/>
                      <a:pt x="5089" y="15238"/>
                    </a:cubicBezTo>
                    <a:cubicBezTo>
                      <a:pt x="4449" y="15253"/>
                      <a:pt x="3808" y="15227"/>
                      <a:pt x="3167" y="15224"/>
                    </a:cubicBezTo>
                    <a:cubicBezTo>
                      <a:pt x="3024" y="15224"/>
                      <a:pt x="2874" y="15205"/>
                      <a:pt x="2772" y="15348"/>
                    </a:cubicBezTo>
                    <a:cubicBezTo>
                      <a:pt x="2863" y="15586"/>
                      <a:pt x="3068" y="15626"/>
                      <a:pt x="3259" y="15667"/>
                    </a:cubicBezTo>
                    <a:cubicBezTo>
                      <a:pt x="3497" y="15714"/>
                      <a:pt x="3742" y="15747"/>
                      <a:pt x="3991" y="15758"/>
                    </a:cubicBezTo>
                    <a:cubicBezTo>
                      <a:pt x="4976" y="15791"/>
                      <a:pt x="5964" y="15842"/>
                      <a:pt x="6953" y="15824"/>
                    </a:cubicBezTo>
                    <a:cubicBezTo>
                      <a:pt x="7755" y="15810"/>
                      <a:pt x="8560" y="15711"/>
                      <a:pt x="9362" y="15637"/>
                    </a:cubicBezTo>
                    <a:cubicBezTo>
                      <a:pt x="9655" y="15608"/>
                      <a:pt x="9878" y="15465"/>
                      <a:pt x="9988" y="15136"/>
                    </a:cubicBezTo>
                    <a:close/>
                    <a:moveTo>
                      <a:pt x="4148" y="16267"/>
                    </a:moveTo>
                    <a:cubicBezTo>
                      <a:pt x="4141" y="16311"/>
                      <a:pt x="4141" y="16351"/>
                      <a:pt x="4148" y="16395"/>
                    </a:cubicBezTo>
                    <a:cubicBezTo>
                      <a:pt x="4156" y="16443"/>
                      <a:pt x="4174" y="16490"/>
                      <a:pt x="4196" y="16531"/>
                    </a:cubicBezTo>
                    <a:cubicBezTo>
                      <a:pt x="4602" y="17186"/>
                      <a:pt x="5203" y="17464"/>
                      <a:pt x="5950" y="17391"/>
                    </a:cubicBezTo>
                    <a:cubicBezTo>
                      <a:pt x="6451" y="17340"/>
                      <a:pt x="6953" y="17234"/>
                      <a:pt x="7451" y="17131"/>
                    </a:cubicBezTo>
                    <a:cubicBezTo>
                      <a:pt x="7674" y="17084"/>
                      <a:pt x="7894" y="17003"/>
                      <a:pt x="8095" y="16897"/>
                    </a:cubicBezTo>
                    <a:cubicBezTo>
                      <a:pt x="8337" y="16765"/>
                      <a:pt x="8546" y="16586"/>
                      <a:pt x="8524" y="16267"/>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5" name="Google Shape;1278;p30">
                <a:extLst>
                  <a:ext uri="{FF2B5EF4-FFF2-40B4-BE49-F238E27FC236}">
                    <a16:creationId xmlns:a16="http://schemas.microsoft.com/office/drawing/2014/main" id="{AFF96287-E7D9-5198-B919-79196616DDD4}"/>
                  </a:ext>
                </a:extLst>
              </p:cNvPr>
              <p:cNvSpPr/>
              <p:nvPr/>
            </p:nvSpPr>
            <p:spPr>
              <a:xfrm>
                <a:off x="3477175" y="2504450"/>
                <a:ext cx="186675" cy="157525"/>
              </a:xfrm>
              <a:custGeom>
                <a:avLst/>
                <a:gdLst/>
                <a:ahLst/>
                <a:cxnLst/>
                <a:rect l="l" t="t" r="r" b="b"/>
                <a:pathLst>
                  <a:path w="7467" h="6301" extrusionOk="0">
                    <a:moveTo>
                      <a:pt x="5317" y="1874"/>
                    </a:moveTo>
                    <a:lnTo>
                      <a:pt x="5317" y="1874"/>
                    </a:lnTo>
                    <a:cubicBezTo>
                      <a:pt x="5317" y="1890"/>
                      <a:pt x="5316" y="1900"/>
                      <a:pt x="5315" y="1900"/>
                    </a:cubicBezTo>
                    <a:cubicBezTo>
                      <a:pt x="5315" y="1900"/>
                      <a:pt x="5315" y="1892"/>
                      <a:pt x="5317" y="1874"/>
                    </a:cubicBezTo>
                    <a:close/>
                    <a:moveTo>
                      <a:pt x="4874" y="2476"/>
                    </a:moveTo>
                    <a:lnTo>
                      <a:pt x="4874" y="2476"/>
                    </a:lnTo>
                    <a:cubicBezTo>
                      <a:pt x="4867" y="2480"/>
                      <a:pt x="4862" y="2482"/>
                      <a:pt x="4862" y="2482"/>
                    </a:cubicBezTo>
                    <a:cubicBezTo>
                      <a:pt x="4862" y="2482"/>
                      <a:pt x="4864" y="2481"/>
                      <a:pt x="4870" y="2478"/>
                    </a:cubicBezTo>
                    <a:cubicBezTo>
                      <a:pt x="4872" y="2477"/>
                      <a:pt x="4873" y="2477"/>
                      <a:pt x="4874" y="2476"/>
                    </a:cubicBezTo>
                    <a:close/>
                    <a:moveTo>
                      <a:pt x="4947" y="1037"/>
                    </a:moveTo>
                    <a:lnTo>
                      <a:pt x="4947" y="1037"/>
                    </a:lnTo>
                    <a:cubicBezTo>
                      <a:pt x="4959" y="1050"/>
                      <a:pt x="4971" y="1062"/>
                      <a:pt x="4984" y="1076"/>
                    </a:cubicBezTo>
                    <a:cubicBezTo>
                      <a:pt x="5009" y="1105"/>
                      <a:pt x="5035" y="1134"/>
                      <a:pt x="5061" y="1163"/>
                    </a:cubicBezTo>
                    <a:cubicBezTo>
                      <a:pt x="5067" y="1170"/>
                      <a:pt x="5074" y="1179"/>
                      <a:pt x="5079" y="1185"/>
                    </a:cubicBezTo>
                    <a:lnTo>
                      <a:pt x="5079" y="1185"/>
                    </a:lnTo>
                    <a:cubicBezTo>
                      <a:pt x="5091" y="1202"/>
                      <a:pt x="5103" y="1218"/>
                      <a:pt x="5112" y="1233"/>
                    </a:cubicBezTo>
                    <a:cubicBezTo>
                      <a:pt x="5156" y="1295"/>
                      <a:pt x="5196" y="1361"/>
                      <a:pt x="5229" y="1427"/>
                    </a:cubicBezTo>
                    <a:cubicBezTo>
                      <a:pt x="5240" y="1445"/>
                      <a:pt x="5247" y="1464"/>
                      <a:pt x="5255" y="1482"/>
                    </a:cubicBezTo>
                    <a:cubicBezTo>
                      <a:pt x="5257" y="1487"/>
                      <a:pt x="5258" y="1488"/>
                      <a:pt x="5258" y="1488"/>
                    </a:cubicBezTo>
                    <a:cubicBezTo>
                      <a:pt x="5258" y="1488"/>
                      <a:pt x="5258" y="1488"/>
                      <a:pt x="5258" y="1488"/>
                    </a:cubicBezTo>
                    <a:lnTo>
                      <a:pt x="5258" y="1488"/>
                    </a:lnTo>
                    <a:cubicBezTo>
                      <a:pt x="5258" y="1488"/>
                      <a:pt x="5258" y="1489"/>
                      <a:pt x="5258" y="1489"/>
                    </a:cubicBezTo>
                    <a:cubicBezTo>
                      <a:pt x="5269" y="1526"/>
                      <a:pt x="5284" y="1562"/>
                      <a:pt x="5295" y="1599"/>
                    </a:cubicBezTo>
                    <a:cubicBezTo>
                      <a:pt x="5306" y="1639"/>
                      <a:pt x="5310" y="1665"/>
                      <a:pt x="5317" y="1702"/>
                    </a:cubicBezTo>
                    <a:cubicBezTo>
                      <a:pt x="5317" y="1702"/>
                      <a:pt x="5317" y="1702"/>
                      <a:pt x="5317" y="1702"/>
                    </a:cubicBezTo>
                    <a:lnTo>
                      <a:pt x="5317" y="1702"/>
                    </a:lnTo>
                    <a:cubicBezTo>
                      <a:pt x="5317" y="1704"/>
                      <a:pt x="5317" y="1706"/>
                      <a:pt x="5317" y="1709"/>
                    </a:cubicBezTo>
                    <a:cubicBezTo>
                      <a:pt x="5317" y="1731"/>
                      <a:pt x="5321" y="1749"/>
                      <a:pt x="5321" y="1771"/>
                    </a:cubicBezTo>
                    <a:cubicBezTo>
                      <a:pt x="5321" y="1804"/>
                      <a:pt x="5321" y="1837"/>
                      <a:pt x="5317" y="1870"/>
                    </a:cubicBezTo>
                    <a:cubicBezTo>
                      <a:pt x="5317" y="1871"/>
                      <a:pt x="5317" y="1873"/>
                      <a:pt x="5317" y="1874"/>
                    </a:cubicBezTo>
                    <a:lnTo>
                      <a:pt x="5317" y="1874"/>
                    </a:lnTo>
                    <a:cubicBezTo>
                      <a:pt x="5313" y="1896"/>
                      <a:pt x="5313" y="1914"/>
                      <a:pt x="5306" y="1936"/>
                    </a:cubicBezTo>
                    <a:cubicBezTo>
                      <a:pt x="5299" y="1969"/>
                      <a:pt x="5291" y="2002"/>
                      <a:pt x="5280" y="2031"/>
                    </a:cubicBezTo>
                    <a:cubicBezTo>
                      <a:pt x="5275" y="2041"/>
                      <a:pt x="5264" y="2068"/>
                      <a:pt x="5265" y="2068"/>
                    </a:cubicBezTo>
                    <a:cubicBezTo>
                      <a:pt x="5265" y="2068"/>
                      <a:pt x="5265" y="2068"/>
                      <a:pt x="5265" y="2068"/>
                    </a:cubicBezTo>
                    <a:lnTo>
                      <a:pt x="5265" y="2068"/>
                    </a:lnTo>
                    <a:cubicBezTo>
                      <a:pt x="5260" y="2078"/>
                      <a:pt x="5255" y="2088"/>
                      <a:pt x="5251" y="2097"/>
                    </a:cubicBezTo>
                    <a:cubicBezTo>
                      <a:pt x="5233" y="2130"/>
                      <a:pt x="5214" y="2159"/>
                      <a:pt x="5192" y="2188"/>
                    </a:cubicBezTo>
                    <a:cubicBezTo>
                      <a:pt x="5190" y="2194"/>
                      <a:pt x="5172" y="2218"/>
                      <a:pt x="5167" y="2225"/>
                    </a:cubicBezTo>
                    <a:lnTo>
                      <a:pt x="5167" y="2225"/>
                    </a:lnTo>
                    <a:cubicBezTo>
                      <a:pt x="5156" y="2237"/>
                      <a:pt x="5138" y="2257"/>
                      <a:pt x="5134" y="2262"/>
                    </a:cubicBezTo>
                    <a:cubicBezTo>
                      <a:pt x="5108" y="2295"/>
                      <a:pt x="5079" y="2324"/>
                      <a:pt x="5046" y="2350"/>
                    </a:cubicBezTo>
                    <a:cubicBezTo>
                      <a:pt x="5031" y="2364"/>
                      <a:pt x="5017" y="2379"/>
                      <a:pt x="5002" y="2390"/>
                    </a:cubicBezTo>
                    <a:lnTo>
                      <a:pt x="4969" y="2419"/>
                    </a:lnTo>
                    <a:cubicBezTo>
                      <a:pt x="4967" y="2421"/>
                      <a:pt x="4963" y="2423"/>
                      <a:pt x="4958" y="2426"/>
                    </a:cubicBezTo>
                    <a:cubicBezTo>
                      <a:pt x="4940" y="2437"/>
                      <a:pt x="4922" y="2448"/>
                      <a:pt x="4903" y="2459"/>
                    </a:cubicBezTo>
                    <a:cubicBezTo>
                      <a:pt x="4900" y="2463"/>
                      <a:pt x="4886" y="2470"/>
                      <a:pt x="4876" y="2475"/>
                    </a:cubicBezTo>
                    <a:lnTo>
                      <a:pt x="4876" y="2475"/>
                    </a:lnTo>
                    <a:cubicBezTo>
                      <a:pt x="4867" y="2478"/>
                      <a:pt x="4846" y="2486"/>
                      <a:pt x="4841" y="2489"/>
                    </a:cubicBezTo>
                    <a:cubicBezTo>
                      <a:pt x="4834" y="2489"/>
                      <a:pt x="4826" y="2492"/>
                      <a:pt x="4819" y="2492"/>
                    </a:cubicBezTo>
                    <a:lnTo>
                      <a:pt x="4794" y="2492"/>
                    </a:lnTo>
                    <a:cubicBezTo>
                      <a:pt x="4792" y="2491"/>
                      <a:pt x="4790" y="2490"/>
                      <a:pt x="4790" y="2489"/>
                    </a:cubicBezTo>
                    <a:cubicBezTo>
                      <a:pt x="4790" y="2489"/>
                      <a:pt x="4786" y="2487"/>
                      <a:pt x="4783" y="2485"/>
                    </a:cubicBezTo>
                    <a:lnTo>
                      <a:pt x="4783" y="2485"/>
                    </a:lnTo>
                    <a:cubicBezTo>
                      <a:pt x="4773" y="2475"/>
                      <a:pt x="4767" y="2466"/>
                      <a:pt x="4757" y="2456"/>
                    </a:cubicBezTo>
                    <a:cubicBezTo>
                      <a:pt x="4756" y="2455"/>
                      <a:pt x="4755" y="2454"/>
                      <a:pt x="4754" y="2453"/>
                    </a:cubicBezTo>
                    <a:lnTo>
                      <a:pt x="4754" y="2453"/>
                    </a:lnTo>
                    <a:cubicBezTo>
                      <a:pt x="4753" y="2453"/>
                      <a:pt x="4753" y="2452"/>
                      <a:pt x="4753" y="2452"/>
                    </a:cubicBezTo>
                    <a:cubicBezTo>
                      <a:pt x="4746" y="2437"/>
                      <a:pt x="4735" y="2423"/>
                      <a:pt x="4727" y="2408"/>
                    </a:cubicBezTo>
                    <a:cubicBezTo>
                      <a:pt x="4720" y="2394"/>
                      <a:pt x="4720" y="2394"/>
                      <a:pt x="4716" y="2383"/>
                    </a:cubicBezTo>
                    <a:cubicBezTo>
                      <a:pt x="4715" y="2380"/>
                      <a:pt x="4714" y="2378"/>
                      <a:pt x="4713" y="2377"/>
                    </a:cubicBezTo>
                    <a:lnTo>
                      <a:pt x="4713" y="2377"/>
                    </a:lnTo>
                    <a:cubicBezTo>
                      <a:pt x="4700" y="2344"/>
                      <a:pt x="4690" y="2313"/>
                      <a:pt x="4684" y="2276"/>
                    </a:cubicBezTo>
                    <a:cubicBezTo>
                      <a:pt x="4680" y="2262"/>
                      <a:pt x="4676" y="2243"/>
                      <a:pt x="4673" y="2225"/>
                    </a:cubicBezTo>
                    <a:lnTo>
                      <a:pt x="4669" y="2192"/>
                    </a:lnTo>
                    <a:cubicBezTo>
                      <a:pt x="4669" y="2192"/>
                      <a:pt x="4669" y="2192"/>
                      <a:pt x="4669" y="2192"/>
                    </a:cubicBezTo>
                    <a:lnTo>
                      <a:pt x="4669" y="2192"/>
                    </a:lnTo>
                    <a:cubicBezTo>
                      <a:pt x="4669" y="2190"/>
                      <a:pt x="4669" y="2188"/>
                      <a:pt x="4669" y="2185"/>
                    </a:cubicBezTo>
                    <a:cubicBezTo>
                      <a:pt x="4658" y="2090"/>
                      <a:pt x="4658" y="1991"/>
                      <a:pt x="4662" y="1896"/>
                    </a:cubicBezTo>
                    <a:cubicBezTo>
                      <a:pt x="4662" y="1870"/>
                      <a:pt x="4669" y="1841"/>
                      <a:pt x="4669" y="1811"/>
                    </a:cubicBezTo>
                    <a:lnTo>
                      <a:pt x="4673" y="1778"/>
                    </a:lnTo>
                    <a:lnTo>
                      <a:pt x="4673" y="1778"/>
                    </a:lnTo>
                    <a:cubicBezTo>
                      <a:pt x="4671" y="1793"/>
                      <a:pt x="4671" y="1798"/>
                      <a:pt x="4671" y="1798"/>
                    </a:cubicBezTo>
                    <a:cubicBezTo>
                      <a:pt x="4671" y="1798"/>
                      <a:pt x="4673" y="1783"/>
                      <a:pt x="4673" y="1778"/>
                    </a:cubicBezTo>
                    <a:lnTo>
                      <a:pt x="4673" y="1778"/>
                    </a:lnTo>
                    <a:lnTo>
                      <a:pt x="4673" y="1778"/>
                    </a:lnTo>
                    <a:cubicBezTo>
                      <a:pt x="4684" y="1724"/>
                      <a:pt x="4695" y="1665"/>
                      <a:pt x="4706" y="1606"/>
                    </a:cubicBezTo>
                    <a:cubicBezTo>
                      <a:pt x="4748" y="1404"/>
                      <a:pt x="4829" y="1209"/>
                      <a:pt x="4947" y="1037"/>
                    </a:cubicBezTo>
                    <a:close/>
                    <a:moveTo>
                      <a:pt x="4790" y="2492"/>
                    </a:moveTo>
                    <a:cubicBezTo>
                      <a:pt x="4790" y="2492"/>
                      <a:pt x="4790" y="2492"/>
                      <a:pt x="4790" y="2492"/>
                    </a:cubicBezTo>
                    <a:lnTo>
                      <a:pt x="4790" y="2492"/>
                    </a:lnTo>
                    <a:cubicBezTo>
                      <a:pt x="4797" y="2495"/>
                      <a:pt x="4801" y="2497"/>
                      <a:pt x="4803" y="2498"/>
                    </a:cubicBezTo>
                    <a:lnTo>
                      <a:pt x="4803" y="2498"/>
                    </a:lnTo>
                    <a:cubicBezTo>
                      <a:pt x="4800" y="2497"/>
                      <a:pt x="4795" y="2495"/>
                      <a:pt x="4790" y="2492"/>
                    </a:cubicBezTo>
                    <a:close/>
                    <a:moveTo>
                      <a:pt x="4794" y="2493"/>
                    </a:moveTo>
                    <a:lnTo>
                      <a:pt x="4794" y="2493"/>
                    </a:lnTo>
                    <a:cubicBezTo>
                      <a:pt x="4805" y="2493"/>
                      <a:pt x="4811" y="2495"/>
                      <a:pt x="4812" y="2497"/>
                    </a:cubicBezTo>
                    <a:lnTo>
                      <a:pt x="4812" y="2497"/>
                    </a:lnTo>
                    <a:cubicBezTo>
                      <a:pt x="4812" y="2498"/>
                      <a:pt x="4812" y="2498"/>
                      <a:pt x="4812" y="2499"/>
                    </a:cubicBezTo>
                    <a:lnTo>
                      <a:pt x="4812" y="2499"/>
                    </a:lnTo>
                    <a:cubicBezTo>
                      <a:pt x="4811" y="2499"/>
                      <a:pt x="4811" y="2499"/>
                      <a:pt x="4810" y="2499"/>
                    </a:cubicBezTo>
                    <a:cubicBezTo>
                      <a:pt x="4809" y="2499"/>
                      <a:pt x="4807" y="2499"/>
                      <a:pt x="4805" y="2498"/>
                    </a:cubicBezTo>
                    <a:lnTo>
                      <a:pt x="4805" y="2498"/>
                    </a:lnTo>
                    <a:cubicBezTo>
                      <a:pt x="4803" y="2497"/>
                      <a:pt x="4798" y="2495"/>
                      <a:pt x="4794" y="2493"/>
                    </a:cubicBezTo>
                    <a:close/>
                    <a:moveTo>
                      <a:pt x="2490" y="882"/>
                    </a:moveTo>
                    <a:cubicBezTo>
                      <a:pt x="2764" y="1198"/>
                      <a:pt x="2868" y="1660"/>
                      <a:pt x="2827" y="2079"/>
                    </a:cubicBezTo>
                    <a:cubicBezTo>
                      <a:pt x="2816" y="2203"/>
                      <a:pt x="2787" y="2324"/>
                      <a:pt x="2743" y="2437"/>
                    </a:cubicBezTo>
                    <a:cubicBezTo>
                      <a:pt x="2714" y="2518"/>
                      <a:pt x="2670" y="2591"/>
                      <a:pt x="2608" y="2650"/>
                    </a:cubicBezTo>
                    <a:lnTo>
                      <a:pt x="2582" y="2672"/>
                    </a:lnTo>
                    <a:cubicBezTo>
                      <a:pt x="2567" y="2679"/>
                      <a:pt x="2553" y="2686"/>
                      <a:pt x="2538" y="2697"/>
                    </a:cubicBezTo>
                    <a:cubicBezTo>
                      <a:pt x="2534" y="2700"/>
                      <a:pt x="2531" y="2702"/>
                      <a:pt x="2529" y="2703"/>
                    </a:cubicBezTo>
                    <a:lnTo>
                      <a:pt x="2529" y="2703"/>
                    </a:lnTo>
                    <a:cubicBezTo>
                      <a:pt x="2526" y="2703"/>
                      <a:pt x="2522" y="2704"/>
                      <a:pt x="2516" y="2705"/>
                    </a:cubicBezTo>
                    <a:cubicBezTo>
                      <a:pt x="2498" y="2708"/>
                      <a:pt x="2443" y="2712"/>
                      <a:pt x="2498" y="2712"/>
                    </a:cubicBezTo>
                    <a:lnTo>
                      <a:pt x="2447" y="2712"/>
                    </a:lnTo>
                    <a:cubicBezTo>
                      <a:pt x="2443" y="2712"/>
                      <a:pt x="2441" y="2713"/>
                      <a:pt x="2439" y="2713"/>
                    </a:cubicBezTo>
                    <a:lnTo>
                      <a:pt x="2439" y="2713"/>
                    </a:lnTo>
                    <a:cubicBezTo>
                      <a:pt x="2438" y="2713"/>
                      <a:pt x="2437" y="2712"/>
                      <a:pt x="2436" y="2712"/>
                    </a:cubicBezTo>
                    <a:lnTo>
                      <a:pt x="2391" y="2698"/>
                    </a:lnTo>
                    <a:lnTo>
                      <a:pt x="2391" y="2698"/>
                    </a:lnTo>
                    <a:cubicBezTo>
                      <a:pt x="2381" y="2693"/>
                      <a:pt x="2372" y="2689"/>
                      <a:pt x="2362" y="2683"/>
                    </a:cubicBezTo>
                    <a:cubicBezTo>
                      <a:pt x="2350" y="2676"/>
                      <a:pt x="2333" y="2663"/>
                      <a:pt x="2334" y="2663"/>
                    </a:cubicBezTo>
                    <a:lnTo>
                      <a:pt x="2334" y="2663"/>
                    </a:lnTo>
                    <a:cubicBezTo>
                      <a:pt x="2334" y="2663"/>
                      <a:pt x="2339" y="2667"/>
                      <a:pt x="2351" y="2675"/>
                    </a:cubicBezTo>
                    <a:cubicBezTo>
                      <a:pt x="2333" y="2661"/>
                      <a:pt x="2315" y="2646"/>
                      <a:pt x="2300" y="2631"/>
                    </a:cubicBezTo>
                    <a:cubicBezTo>
                      <a:pt x="2293" y="2621"/>
                      <a:pt x="2278" y="2603"/>
                      <a:pt x="2277" y="2603"/>
                    </a:cubicBezTo>
                    <a:lnTo>
                      <a:pt x="2277" y="2603"/>
                    </a:lnTo>
                    <a:cubicBezTo>
                      <a:pt x="2276" y="2603"/>
                      <a:pt x="2279" y="2607"/>
                      <a:pt x="2285" y="2617"/>
                    </a:cubicBezTo>
                    <a:cubicBezTo>
                      <a:pt x="2271" y="2595"/>
                      <a:pt x="2252" y="2569"/>
                      <a:pt x="2242" y="2547"/>
                    </a:cubicBezTo>
                    <a:cubicBezTo>
                      <a:pt x="2229" y="2528"/>
                      <a:pt x="2221" y="2509"/>
                      <a:pt x="2212" y="2492"/>
                    </a:cubicBezTo>
                    <a:lnTo>
                      <a:pt x="2212" y="2492"/>
                    </a:lnTo>
                    <a:cubicBezTo>
                      <a:pt x="2209" y="2483"/>
                      <a:pt x="2200" y="2459"/>
                      <a:pt x="2198" y="2452"/>
                    </a:cubicBezTo>
                    <a:cubicBezTo>
                      <a:pt x="2176" y="2390"/>
                      <a:pt x="2161" y="2328"/>
                      <a:pt x="2150" y="2269"/>
                    </a:cubicBezTo>
                    <a:cubicBezTo>
                      <a:pt x="2113" y="2038"/>
                      <a:pt x="2161" y="1742"/>
                      <a:pt x="2227" y="1489"/>
                    </a:cubicBezTo>
                    <a:cubicBezTo>
                      <a:pt x="2242" y="1431"/>
                      <a:pt x="2256" y="1376"/>
                      <a:pt x="2274" y="1317"/>
                    </a:cubicBezTo>
                    <a:cubicBezTo>
                      <a:pt x="2285" y="1292"/>
                      <a:pt x="2293" y="1262"/>
                      <a:pt x="2304" y="1237"/>
                    </a:cubicBezTo>
                    <a:cubicBezTo>
                      <a:pt x="2307" y="1227"/>
                      <a:pt x="2330" y="1175"/>
                      <a:pt x="2329" y="1175"/>
                    </a:cubicBezTo>
                    <a:lnTo>
                      <a:pt x="2329" y="1175"/>
                    </a:lnTo>
                    <a:cubicBezTo>
                      <a:pt x="2329" y="1175"/>
                      <a:pt x="2328" y="1177"/>
                      <a:pt x="2326" y="1182"/>
                    </a:cubicBezTo>
                    <a:cubicBezTo>
                      <a:pt x="2366" y="1083"/>
                      <a:pt x="2417" y="988"/>
                      <a:pt x="2476" y="900"/>
                    </a:cubicBezTo>
                    <a:cubicBezTo>
                      <a:pt x="2480" y="894"/>
                      <a:pt x="2485" y="888"/>
                      <a:pt x="2490" y="882"/>
                    </a:cubicBezTo>
                    <a:close/>
                    <a:moveTo>
                      <a:pt x="3484" y="1"/>
                    </a:moveTo>
                    <a:cubicBezTo>
                      <a:pt x="3353" y="1"/>
                      <a:pt x="3223" y="14"/>
                      <a:pt x="3095" y="43"/>
                    </a:cubicBezTo>
                    <a:cubicBezTo>
                      <a:pt x="2857" y="98"/>
                      <a:pt x="2639" y="207"/>
                      <a:pt x="2456" y="359"/>
                    </a:cubicBezTo>
                    <a:lnTo>
                      <a:pt x="2456" y="359"/>
                    </a:lnTo>
                    <a:cubicBezTo>
                      <a:pt x="2237" y="218"/>
                      <a:pt x="1983" y="145"/>
                      <a:pt x="1727" y="145"/>
                    </a:cubicBezTo>
                    <a:cubicBezTo>
                      <a:pt x="1652" y="145"/>
                      <a:pt x="1577" y="151"/>
                      <a:pt x="1502" y="164"/>
                    </a:cubicBezTo>
                    <a:cubicBezTo>
                      <a:pt x="934" y="252"/>
                      <a:pt x="389" y="651"/>
                      <a:pt x="180" y="1193"/>
                    </a:cubicBezTo>
                    <a:cubicBezTo>
                      <a:pt x="1" y="1661"/>
                      <a:pt x="89" y="2199"/>
                      <a:pt x="242" y="2661"/>
                    </a:cubicBezTo>
                    <a:cubicBezTo>
                      <a:pt x="594" y="3726"/>
                      <a:pt x="1282" y="4649"/>
                      <a:pt x="1905" y="5571"/>
                    </a:cubicBezTo>
                    <a:cubicBezTo>
                      <a:pt x="2011" y="5725"/>
                      <a:pt x="2113" y="5883"/>
                      <a:pt x="2209" y="6047"/>
                    </a:cubicBezTo>
                    <a:cubicBezTo>
                      <a:pt x="2246" y="6112"/>
                      <a:pt x="2302" y="6139"/>
                      <a:pt x="2360" y="6139"/>
                    </a:cubicBezTo>
                    <a:cubicBezTo>
                      <a:pt x="2490" y="6139"/>
                      <a:pt x="2624" y="6001"/>
                      <a:pt x="2538" y="5853"/>
                    </a:cubicBezTo>
                    <a:lnTo>
                      <a:pt x="2542" y="5850"/>
                    </a:lnTo>
                    <a:cubicBezTo>
                      <a:pt x="2340" y="5498"/>
                      <a:pt x="2095" y="5172"/>
                      <a:pt x="1868" y="4836"/>
                    </a:cubicBezTo>
                    <a:cubicBezTo>
                      <a:pt x="1564" y="4400"/>
                      <a:pt x="1286" y="3950"/>
                      <a:pt x="1026" y="3485"/>
                    </a:cubicBezTo>
                    <a:cubicBezTo>
                      <a:pt x="788" y="3038"/>
                      <a:pt x="583" y="2599"/>
                      <a:pt x="495" y="2093"/>
                    </a:cubicBezTo>
                    <a:cubicBezTo>
                      <a:pt x="492" y="2081"/>
                      <a:pt x="487" y="2039"/>
                      <a:pt x="485" y="2028"/>
                    </a:cubicBezTo>
                    <a:lnTo>
                      <a:pt x="485" y="2028"/>
                    </a:lnTo>
                    <a:cubicBezTo>
                      <a:pt x="485" y="2024"/>
                      <a:pt x="477" y="1978"/>
                      <a:pt x="477" y="1965"/>
                    </a:cubicBezTo>
                    <a:cubicBezTo>
                      <a:pt x="473" y="1907"/>
                      <a:pt x="469" y="1848"/>
                      <a:pt x="466" y="1789"/>
                    </a:cubicBezTo>
                    <a:cubicBezTo>
                      <a:pt x="466" y="1738"/>
                      <a:pt x="466" y="1691"/>
                      <a:pt x="473" y="1639"/>
                    </a:cubicBezTo>
                    <a:cubicBezTo>
                      <a:pt x="473" y="1621"/>
                      <a:pt x="476" y="1600"/>
                      <a:pt x="477" y="1583"/>
                    </a:cubicBezTo>
                    <a:lnTo>
                      <a:pt x="477" y="1583"/>
                    </a:lnTo>
                    <a:cubicBezTo>
                      <a:pt x="478" y="1575"/>
                      <a:pt x="485" y="1527"/>
                      <a:pt x="488" y="1519"/>
                    </a:cubicBezTo>
                    <a:cubicBezTo>
                      <a:pt x="499" y="1471"/>
                      <a:pt x="510" y="1423"/>
                      <a:pt x="524" y="1376"/>
                    </a:cubicBezTo>
                    <a:cubicBezTo>
                      <a:pt x="532" y="1350"/>
                      <a:pt x="539" y="1328"/>
                      <a:pt x="546" y="1306"/>
                    </a:cubicBezTo>
                    <a:cubicBezTo>
                      <a:pt x="550" y="1295"/>
                      <a:pt x="554" y="1284"/>
                      <a:pt x="557" y="1277"/>
                    </a:cubicBezTo>
                    <a:lnTo>
                      <a:pt x="557" y="1277"/>
                    </a:lnTo>
                    <a:cubicBezTo>
                      <a:pt x="553" y="1289"/>
                      <a:pt x="552" y="1293"/>
                      <a:pt x="552" y="1293"/>
                    </a:cubicBezTo>
                    <a:cubicBezTo>
                      <a:pt x="552" y="1293"/>
                      <a:pt x="562" y="1267"/>
                      <a:pt x="565" y="1262"/>
                    </a:cubicBezTo>
                    <a:cubicBezTo>
                      <a:pt x="587" y="1218"/>
                      <a:pt x="609" y="1174"/>
                      <a:pt x="634" y="1134"/>
                    </a:cubicBezTo>
                    <a:cubicBezTo>
                      <a:pt x="649" y="1108"/>
                      <a:pt x="664" y="1086"/>
                      <a:pt x="682" y="1065"/>
                    </a:cubicBezTo>
                    <a:cubicBezTo>
                      <a:pt x="684" y="1058"/>
                      <a:pt x="688" y="1052"/>
                      <a:pt x="692" y="1047"/>
                    </a:cubicBezTo>
                    <a:lnTo>
                      <a:pt x="692" y="1047"/>
                    </a:lnTo>
                    <a:cubicBezTo>
                      <a:pt x="696" y="1043"/>
                      <a:pt x="711" y="1024"/>
                      <a:pt x="711" y="1024"/>
                    </a:cubicBezTo>
                    <a:cubicBezTo>
                      <a:pt x="865" y="845"/>
                      <a:pt x="1055" y="709"/>
                      <a:pt x="1275" y="622"/>
                    </a:cubicBezTo>
                    <a:cubicBezTo>
                      <a:pt x="1424" y="560"/>
                      <a:pt x="1584" y="525"/>
                      <a:pt x="1741" y="525"/>
                    </a:cubicBezTo>
                    <a:cubicBezTo>
                      <a:pt x="1873" y="525"/>
                      <a:pt x="2002" y="550"/>
                      <a:pt x="2121" y="603"/>
                    </a:cubicBezTo>
                    <a:cubicBezTo>
                      <a:pt x="2146" y="615"/>
                      <a:pt x="2170" y="627"/>
                      <a:pt x="2194" y="640"/>
                    </a:cubicBezTo>
                    <a:lnTo>
                      <a:pt x="2194" y="640"/>
                    </a:lnTo>
                    <a:cubicBezTo>
                      <a:pt x="2165" y="680"/>
                      <a:pt x="2138" y="721"/>
                      <a:pt x="2113" y="764"/>
                    </a:cubicBezTo>
                    <a:cubicBezTo>
                      <a:pt x="1978" y="991"/>
                      <a:pt x="1883" y="1240"/>
                      <a:pt x="1831" y="1500"/>
                    </a:cubicBezTo>
                    <a:cubicBezTo>
                      <a:pt x="1762" y="1815"/>
                      <a:pt x="1725" y="2141"/>
                      <a:pt x="1799" y="2456"/>
                    </a:cubicBezTo>
                    <a:cubicBezTo>
                      <a:pt x="1853" y="2683"/>
                      <a:pt x="1978" y="2913"/>
                      <a:pt x="2187" y="3027"/>
                    </a:cubicBezTo>
                    <a:cubicBezTo>
                      <a:pt x="2271" y="3072"/>
                      <a:pt x="2364" y="3095"/>
                      <a:pt x="2457" y="3095"/>
                    </a:cubicBezTo>
                    <a:cubicBezTo>
                      <a:pt x="2573" y="3095"/>
                      <a:pt x="2689" y="3060"/>
                      <a:pt x="2787" y="2990"/>
                    </a:cubicBezTo>
                    <a:cubicBezTo>
                      <a:pt x="3010" y="2833"/>
                      <a:pt x="3128" y="2566"/>
                      <a:pt x="3175" y="2302"/>
                    </a:cubicBezTo>
                    <a:cubicBezTo>
                      <a:pt x="3248" y="1940"/>
                      <a:pt x="3226" y="1566"/>
                      <a:pt x="3106" y="1215"/>
                    </a:cubicBezTo>
                    <a:cubicBezTo>
                      <a:pt x="3030" y="988"/>
                      <a:pt x="2908" y="783"/>
                      <a:pt x="2749" y="610"/>
                    </a:cubicBezTo>
                    <a:lnTo>
                      <a:pt x="2749" y="610"/>
                    </a:lnTo>
                    <a:cubicBezTo>
                      <a:pt x="2751" y="609"/>
                      <a:pt x="2752" y="608"/>
                      <a:pt x="2754" y="607"/>
                    </a:cubicBezTo>
                    <a:cubicBezTo>
                      <a:pt x="2772" y="592"/>
                      <a:pt x="2794" y="578"/>
                      <a:pt x="2816" y="563"/>
                    </a:cubicBezTo>
                    <a:cubicBezTo>
                      <a:pt x="2849" y="541"/>
                      <a:pt x="2886" y="523"/>
                      <a:pt x="2922" y="504"/>
                    </a:cubicBezTo>
                    <a:cubicBezTo>
                      <a:pt x="2941" y="493"/>
                      <a:pt x="2959" y="486"/>
                      <a:pt x="2977" y="479"/>
                    </a:cubicBezTo>
                    <a:cubicBezTo>
                      <a:pt x="2987" y="474"/>
                      <a:pt x="2990" y="472"/>
                      <a:pt x="2989" y="472"/>
                    </a:cubicBezTo>
                    <a:lnTo>
                      <a:pt x="2989" y="472"/>
                    </a:lnTo>
                    <a:cubicBezTo>
                      <a:pt x="2988" y="472"/>
                      <a:pt x="2971" y="479"/>
                      <a:pt x="2966" y="479"/>
                    </a:cubicBezTo>
                    <a:lnTo>
                      <a:pt x="3003" y="464"/>
                    </a:lnTo>
                    <a:cubicBezTo>
                      <a:pt x="3084" y="435"/>
                      <a:pt x="3164" y="413"/>
                      <a:pt x="3248" y="398"/>
                    </a:cubicBezTo>
                    <a:cubicBezTo>
                      <a:pt x="3257" y="398"/>
                      <a:pt x="3296" y="391"/>
                      <a:pt x="3297" y="390"/>
                    </a:cubicBezTo>
                    <a:lnTo>
                      <a:pt x="3297" y="390"/>
                    </a:lnTo>
                    <a:cubicBezTo>
                      <a:pt x="3309" y="389"/>
                      <a:pt x="3325" y="387"/>
                      <a:pt x="3329" y="387"/>
                    </a:cubicBezTo>
                    <a:cubicBezTo>
                      <a:pt x="3376" y="384"/>
                      <a:pt x="3420" y="380"/>
                      <a:pt x="3468" y="380"/>
                    </a:cubicBezTo>
                    <a:cubicBezTo>
                      <a:pt x="3512" y="380"/>
                      <a:pt x="3549" y="380"/>
                      <a:pt x="3589" y="384"/>
                    </a:cubicBezTo>
                    <a:cubicBezTo>
                      <a:pt x="3607" y="384"/>
                      <a:pt x="3625" y="384"/>
                      <a:pt x="3644" y="387"/>
                    </a:cubicBezTo>
                    <a:cubicBezTo>
                      <a:pt x="3653" y="387"/>
                      <a:pt x="3686" y="392"/>
                      <a:pt x="3701" y="394"/>
                    </a:cubicBezTo>
                    <a:lnTo>
                      <a:pt x="3701" y="394"/>
                    </a:lnTo>
                    <a:cubicBezTo>
                      <a:pt x="3698" y="394"/>
                      <a:pt x="3696" y="394"/>
                      <a:pt x="3696" y="394"/>
                    </a:cubicBezTo>
                    <a:lnTo>
                      <a:pt x="3696" y="394"/>
                    </a:lnTo>
                    <a:cubicBezTo>
                      <a:pt x="3696" y="394"/>
                      <a:pt x="3697" y="394"/>
                      <a:pt x="3702" y="395"/>
                    </a:cubicBezTo>
                    <a:cubicBezTo>
                      <a:pt x="3706" y="395"/>
                      <a:pt x="3708" y="395"/>
                      <a:pt x="3708" y="395"/>
                    </a:cubicBezTo>
                    <a:cubicBezTo>
                      <a:pt x="3708" y="395"/>
                      <a:pt x="3705" y="395"/>
                      <a:pt x="3701" y="394"/>
                    </a:cubicBezTo>
                    <a:lnTo>
                      <a:pt x="3701" y="394"/>
                    </a:lnTo>
                    <a:cubicBezTo>
                      <a:pt x="3712" y="396"/>
                      <a:pt x="3739" y="399"/>
                      <a:pt x="3746" y="402"/>
                    </a:cubicBezTo>
                    <a:cubicBezTo>
                      <a:pt x="3765" y="406"/>
                      <a:pt x="3787" y="409"/>
                      <a:pt x="3805" y="413"/>
                    </a:cubicBezTo>
                    <a:cubicBezTo>
                      <a:pt x="3852" y="420"/>
                      <a:pt x="3893" y="431"/>
                      <a:pt x="3937" y="442"/>
                    </a:cubicBezTo>
                    <a:cubicBezTo>
                      <a:pt x="4021" y="468"/>
                      <a:pt x="4109" y="493"/>
                      <a:pt x="4189" y="526"/>
                    </a:cubicBezTo>
                    <a:cubicBezTo>
                      <a:pt x="4202" y="531"/>
                      <a:pt x="4225" y="542"/>
                      <a:pt x="4226" y="542"/>
                    </a:cubicBezTo>
                    <a:cubicBezTo>
                      <a:pt x="4227" y="542"/>
                      <a:pt x="4223" y="539"/>
                      <a:pt x="4211" y="534"/>
                    </a:cubicBezTo>
                    <a:lnTo>
                      <a:pt x="4211" y="534"/>
                    </a:lnTo>
                    <a:lnTo>
                      <a:pt x="4273" y="563"/>
                    </a:lnTo>
                    <a:cubicBezTo>
                      <a:pt x="4317" y="581"/>
                      <a:pt x="4358" y="603"/>
                      <a:pt x="4394" y="625"/>
                    </a:cubicBezTo>
                    <a:cubicBezTo>
                      <a:pt x="4471" y="665"/>
                      <a:pt x="4548" y="709"/>
                      <a:pt x="4618" y="757"/>
                    </a:cubicBezTo>
                    <a:cubicBezTo>
                      <a:pt x="4631" y="766"/>
                      <a:pt x="4643" y="775"/>
                      <a:pt x="4655" y="783"/>
                    </a:cubicBezTo>
                    <a:lnTo>
                      <a:pt x="4655" y="783"/>
                    </a:lnTo>
                    <a:cubicBezTo>
                      <a:pt x="4616" y="839"/>
                      <a:pt x="4580" y="898"/>
                      <a:pt x="4548" y="958"/>
                    </a:cubicBezTo>
                    <a:cubicBezTo>
                      <a:pt x="4317" y="1372"/>
                      <a:pt x="4211" y="1899"/>
                      <a:pt x="4310" y="2364"/>
                    </a:cubicBezTo>
                    <a:cubicBezTo>
                      <a:pt x="4350" y="2544"/>
                      <a:pt x="4438" y="2730"/>
                      <a:pt x="4603" y="2822"/>
                    </a:cubicBezTo>
                    <a:cubicBezTo>
                      <a:pt x="4669" y="2860"/>
                      <a:pt x="4739" y="2876"/>
                      <a:pt x="4810" y="2876"/>
                    </a:cubicBezTo>
                    <a:cubicBezTo>
                      <a:pt x="4936" y="2876"/>
                      <a:pt x="5063" y="2824"/>
                      <a:pt x="5167" y="2749"/>
                    </a:cubicBezTo>
                    <a:cubicBezTo>
                      <a:pt x="5482" y="2522"/>
                      <a:pt x="5720" y="2174"/>
                      <a:pt x="5705" y="1771"/>
                    </a:cubicBezTo>
                    <a:cubicBezTo>
                      <a:pt x="5690" y="1375"/>
                      <a:pt x="5491" y="1029"/>
                      <a:pt x="5211" y="751"/>
                    </a:cubicBezTo>
                    <a:lnTo>
                      <a:pt x="5211" y="751"/>
                    </a:lnTo>
                    <a:cubicBezTo>
                      <a:pt x="5225" y="742"/>
                      <a:pt x="5239" y="731"/>
                      <a:pt x="5255" y="720"/>
                    </a:cubicBezTo>
                    <a:cubicBezTo>
                      <a:pt x="5306" y="691"/>
                      <a:pt x="5357" y="662"/>
                      <a:pt x="5412" y="640"/>
                    </a:cubicBezTo>
                    <a:cubicBezTo>
                      <a:pt x="5604" y="544"/>
                      <a:pt x="5805" y="473"/>
                      <a:pt x="6001" y="473"/>
                    </a:cubicBezTo>
                    <a:cubicBezTo>
                      <a:pt x="6074" y="473"/>
                      <a:pt x="6146" y="483"/>
                      <a:pt x="6218" y="504"/>
                    </a:cubicBezTo>
                    <a:cubicBezTo>
                      <a:pt x="6324" y="541"/>
                      <a:pt x="6423" y="596"/>
                      <a:pt x="6507" y="669"/>
                    </a:cubicBezTo>
                    <a:cubicBezTo>
                      <a:pt x="6598" y="753"/>
                      <a:pt x="6679" y="852"/>
                      <a:pt x="6741" y="962"/>
                    </a:cubicBezTo>
                    <a:cubicBezTo>
                      <a:pt x="7030" y="1456"/>
                      <a:pt x="7071" y="2101"/>
                      <a:pt x="6928" y="2657"/>
                    </a:cubicBezTo>
                    <a:cubicBezTo>
                      <a:pt x="6642" y="3763"/>
                      <a:pt x="5592" y="4414"/>
                      <a:pt x="4922" y="5297"/>
                    </a:cubicBezTo>
                    <a:cubicBezTo>
                      <a:pt x="4749" y="5516"/>
                      <a:pt x="4607" y="5758"/>
                      <a:pt x="4497" y="6018"/>
                    </a:cubicBezTo>
                    <a:cubicBezTo>
                      <a:pt x="4457" y="6110"/>
                      <a:pt x="4468" y="6219"/>
                      <a:pt x="4566" y="6278"/>
                    </a:cubicBezTo>
                    <a:cubicBezTo>
                      <a:pt x="4592" y="6293"/>
                      <a:pt x="4626" y="6301"/>
                      <a:pt x="4661" y="6301"/>
                    </a:cubicBezTo>
                    <a:cubicBezTo>
                      <a:pt x="4728" y="6301"/>
                      <a:pt x="4800" y="6271"/>
                      <a:pt x="4826" y="6208"/>
                    </a:cubicBezTo>
                    <a:cubicBezTo>
                      <a:pt x="5317" y="5059"/>
                      <a:pt x="6521" y="4436"/>
                      <a:pt x="7082" y="3320"/>
                    </a:cubicBezTo>
                    <a:cubicBezTo>
                      <a:pt x="7389" y="2705"/>
                      <a:pt x="7466" y="1998"/>
                      <a:pt x="7298" y="1328"/>
                    </a:cubicBezTo>
                    <a:cubicBezTo>
                      <a:pt x="7140" y="720"/>
                      <a:pt x="6719" y="124"/>
                      <a:pt x="6038" y="91"/>
                    </a:cubicBezTo>
                    <a:cubicBezTo>
                      <a:pt x="6021" y="90"/>
                      <a:pt x="6004" y="90"/>
                      <a:pt x="5987" y="90"/>
                    </a:cubicBezTo>
                    <a:cubicBezTo>
                      <a:pt x="5669" y="90"/>
                      <a:pt x="5336" y="217"/>
                      <a:pt x="5068" y="387"/>
                    </a:cubicBezTo>
                    <a:cubicBezTo>
                      <a:pt x="5014" y="422"/>
                      <a:pt x="4963" y="460"/>
                      <a:pt x="4915" y="501"/>
                    </a:cubicBezTo>
                    <a:lnTo>
                      <a:pt x="4915" y="501"/>
                    </a:lnTo>
                    <a:cubicBezTo>
                      <a:pt x="4708" y="352"/>
                      <a:pt x="4481" y="233"/>
                      <a:pt x="4263" y="149"/>
                    </a:cubicBezTo>
                    <a:cubicBezTo>
                      <a:pt x="4015" y="56"/>
                      <a:pt x="3749" y="1"/>
                      <a:pt x="3484" y="1"/>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6" name="Google Shape;1279;p30">
                <a:extLst>
                  <a:ext uri="{FF2B5EF4-FFF2-40B4-BE49-F238E27FC236}">
                    <a16:creationId xmlns:a16="http://schemas.microsoft.com/office/drawing/2014/main" id="{634E5373-8775-C234-6C92-B9C0297F544C}"/>
                  </a:ext>
                </a:extLst>
              </p:cNvPr>
              <p:cNvSpPr/>
              <p:nvPr/>
            </p:nvSpPr>
            <p:spPr>
              <a:xfrm>
                <a:off x="3614400" y="2306475"/>
                <a:ext cx="33875" cy="68275"/>
              </a:xfrm>
              <a:custGeom>
                <a:avLst/>
                <a:gdLst/>
                <a:ahLst/>
                <a:cxnLst/>
                <a:rect l="l" t="t" r="r" b="b"/>
                <a:pathLst>
                  <a:path w="1355" h="2731" extrusionOk="0">
                    <a:moveTo>
                      <a:pt x="1149" y="0"/>
                    </a:moveTo>
                    <a:cubicBezTo>
                      <a:pt x="1081" y="0"/>
                      <a:pt x="1011" y="31"/>
                      <a:pt x="985" y="94"/>
                    </a:cubicBezTo>
                    <a:cubicBezTo>
                      <a:pt x="648" y="870"/>
                      <a:pt x="377" y="1672"/>
                      <a:pt x="40" y="2448"/>
                    </a:cubicBezTo>
                    <a:cubicBezTo>
                      <a:pt x="0" y="2540"/>
                      <a:pt x="11" y="2653"/>
                      <a:pt x="110" y="2708"/>
                    </a:cubicBezTo>
                    <a:cubicBezTo>
                      <a:pt x="137" y="2723"/>
                      <a:pt x="171" y="2731"/>
                      <a:pt x="206" y="2731"/>
                    </a:cubicBezTo>
                    <a:cubicBezTo>
                      <a:pt x="273" y="2731"/>
                      <a:pt x="343" y="2702"/>
                      <a:pt x="370" y="2639"/>
                    </a:cubicBezTo>
                    <a:cubicBezTo>
                      <a:pt x="707" y="1863"/>
                      <a:pt x="978" y="1061"/>
                      <a:pt x="1314" y="285"/>
                    </a:cubicBezTo>
                    <a:cubicBezTo>
                      <a:pt x="1355" y="193"/>
                      <a:pt x="1344" y="80"/>
                      <a:pt x="1245" y="25"/>
                    </a:cubicBezTo>
                    <a:cubicBezTo>
                      <a:pt x="1218" y="9"/>
                      <a:pt x="1183" y="0"/>
                      <a:pt x="1149"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7" name="Google Shape;1280;p30">
                <a:extLst>
                  <a:ext uri="{FF2B5EF4-FFF2-40B4-BE49-F238E27FC236}">
                    <a16:creationId xmlns:a16="http://schemas.microsoft.com/office/drawing/2014/main" id="{8720CA37-4463-A4D0-8FAC-E7ECC8717E32}"/>
                  </a:ext>
                </a:extLst>
              </p:cNvPr>
              <p:cNvSpPr/>
              <p:nvPr/>
            </p:nvSpPr>
            <p:spPr>
              <a:xfrm>
                <a:off x="3497600" y="2306450"/>
                <a:ext cx="33975" cy="68350"/>
              </a:xfrm>
              <a:custGeom>
                <a:avLst/>
                <a:gdLst/>
                <a:ahLst/>
                <a:cxnLst/>
                <a:rect l="l" t="t" r="r" b="b"/>
                <a:pathLst>
                  <a:path w="1359" h="2734" extrusionOk="0">
                    <a:moveTo>
                      <a:pt x="210" y="0"/>
                    </a:moveTo>
                    <a:cubicBezTo>
                      <a:pt x="174" y="0"/>
                      <a:pt x="138" y="9"/>
                      <a:pt x="110" y="26"/>
                    </a:cubicBezTo>
                    <a:cubicBezTo>
                      <a:pt x="11" y="81"/>
                      <a:pt x="0" y="190"/>
                      <a:pt x="41" y="286"/>
                    </a:cubicBezTo>
                    <a:lnTo>
                      <a:pt x="44" y="286"/>
                    </a:lnTo>
                    <a:cubicBezTo>
                      <a:pt x="381" y="1065"/>
                      <a:pt x="652" y="1864"/>
                      <a:pt x="989" y="2640"/>
                    </a:cubicBezTo>
                    <a:cubicBezTo>
                      <a:pt x="1015" y="2703"/>
                      <a:pt x="1085" y="2734"/>
                      <a:pt x="1153" y="2734"/>
                    </a:cubicBezTo>
                    <a:cubicBezTo>
                      <a:pt x="1187" y="2734"/>
                      <a:pt x="1221" y="2725"/>
                      <a:pt x="1249" y="2709"/>
                    </a:cubicBezTo>
                    <a:cubicBezTo>
                      <a:pt x="1348" y="2651"/>
                      <a:pt x="1359" y="2545"/>
                      <a:pt x="1318" y="2449"/>
                    </a:cubicBezTo>
                    <a:cubicBezTo>
                      <a:pt x="982" y="1673"/>
                      <a:pt x="711" y="871"/>
                      <a:pt x="374" y="92"/>
                    </a:cubicBezTo>
                    <a:cubicBezTo>
                      <a:pt x="345" y="30"/>
                      <a:pt x="277" y="0"/>
                      <a:pt x="210"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8" name="Google Shape;1281;p30">
                <a:extLst>
                  <a:ext uri="{FF2B5EF4-FFF2-40B4-BE49-F238E27FC236}">
                    <a16:creationId xmlns:a16="http://schemas.microsoft.com/office/drawing/2014/main" id="{9F95F775-7B21-8480-8A48-5FB77CBF1E1B}"/>
                  </a:ext>
                </a:extLst>
              </p:cNvPr>
              <p:cNvSpPr/>
              <p:nvPr/>
            </p:nvSpPr>
            <p:spPr>
              <a:xfrm>
                <a:off x="3566700" y="2306975"/>
                <a:ext cx="10450" cy="53500"/>
              </a:xfrm>
              <a:custGeom>
                <a:avLst/>
                <a:gdLst/>
                <a:ahLst/>
                <a:cxnLst/>
                <a:rect l="l" t="t" r="r" b="b"/>
                <a:pathLst>
                  <a:path w="418" h="2140" extrusionOk="0">
                    <a:moveTo>
                      <a:pt x="191" y="0"/>
                    </a:moveTo>
                    <a:cubicBezTo>
                      <a:pt x="96" y="0"/>
                      <a:pt x="1" y="61"/>
                      <a:pt x="1" y="184"/>
                    </a:cubicBezTo>
                    <a:cubicBezTo>
                      <a:pt x="1" y="774"/>
                      <a:pt x="4" y="1359"/>
                      <a:pt x="37" y="1949"/>
                    </a:cubicBezTo>
                    <a:cubicBezTo>
                      <a:pt x="37" y="2051"/>
                      <a:pt x="121" y="2135"/>
                      <a:pt x="228" y="2139"/>
                    </a:cubicBezTo>
                    <a:cubicBezTo>
                      <a:pt x="330" y="2139"/>
                      <a:pt x="418" y="2051"/>
                      <a:pt x="418" y="1949"/>
                    </a:cubicBezTo>
                    <a:cubicBezTo>
                      <a:pt x="385" y="1359"/>
                      <a:pt x="381" y="774"/>
                      <a:pt x="381" y="184"/>
                    </a:cubicBezTo>
                    <a:cubicBezTo>
                      <a:pt x="381" y="61"/>
                      <a:pt x="286" y="0"/>
                      <a:pt x="191"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9" name="Google Shape;1282;p30">
                <a:extLst>
                  <a:ext uri="{FF2B5EF4-FFF2-40B4-BE49-F238E27FC236}">
                    <a16:creationId xmlns:a16="http://schemas.microsoft.com/office/drawing/2014/main" id="{86147DA1-3A4D-35F0-1448-9C9A3BE38DE5}"/>
                  </a:ext>
                </a:extLst>
              </p:cNvPr>
              <p:cNvSpPr/>
              <p:nvPr/>
            </p:nvSpPr>
            <p:spPr>
              <a:xfrm>
                <a:off x="3657225" y="2339575"/>
                <a:ext cx="47975" cy="56900"/>
              </a:xfrm>
              <a:custGeom>
                <a:avLst/>
                <a:gdLst/>
                <a:ahLst/>
                <a:cxnLst/>
                <a:rect l="l" t="t" r="r" b="b"/>
                <a:pathLst>
                  <a:path w="1919" h="2276" extrusionOk="0">
                    <a:moveTo>
                      <a:pt x="1695" y="0"/>
                    </a:moveTo>
                    <a:cubicBezTo>
                      <a:pt x="1647" y="0"/>
                      <a:pt x="1599" y="17"/>
                      <a:pt x="1567" y="55"/>
                    </a:cubicBezTo>
                    <a:lnTo>
                      <a:pt x="260" y="1717"/>
                    </a:lnTo>
                    <a:lnTo>
                      <a:pt x="77" y="1952"/>
                    </a:lnTo>
                    <a:cubicBezTo>
                      <a:pt x="15" y="2032"/>
                      <a:pt x="0" y="2142"/>
                      <a:pt x="77" y="2219"/>
                    </a:cubicBezTo>
                    <a:cubicBezTo>
                      <a:pt x="112" y="2254"/>
                      <a:pt x="169" y="2276"/>
                      <a:pt x="224" y="2276"/>
                    </a:cubicBezTo>
                    <a:cubicBezTo>
                      <a:pt x="272" y="2276"/>
                      <a:pt x="319" y="2259"/>
                      <a:pt x="348" y="2219"/>
                    </a:cubicBezTo>
                    <a:lnTo>
                      <a:pt x="1655" y="561"/>
                    </a:lnTo>
                    <a:lnTo>
                      <a:pt x="1838" y="326"/>
                    </a:lnTo>
                    <a:cubicBezTo>
                      <a:pt x="1904" y="246"/>
                      <a:pt x="1919" y="136"/>
                      <a:pt x="1838" y="55"/>
                    </a:cubicBezTo>
                    <a:cubicBezTo>
                      <a:pt x="1804" y="21"/>
                      <a:pt x="1749" y="0"/>
                      <a:pt x="1695"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0" name="Google Shape;1283;p30">
                <a:extLst>
                  <a:ext uri="{FF2B5EF4-FFF2-40B4-BE49-F238E27FC236}">
                    <a16:creationId xmlns:a16="http://schemas.microsoft.com/office/drawing/2014/main" id="{F6B67B32-607E-1811-0459-5498360A20BD}"/>
                  </a:ext>
                </a:extLst>
              </p:cNvPr>
              <p:cNvSpPr/>
              <p:nvPr/>
            </p:nvSpPr>
            <p:spPr>
              <a:xfrm>
                <a:off x="3436550" y="2337475"/>
                <a:ext cx="47975" cy="56950"/>
              </a:xfrm>
              <a:custGeom>
                <a:avLst/>
                <a:gdLst/>
                <a:ahLst/>
                <a:cxnLst/>
                <a:rect l="l" t="t" r="r" b="b"/>
                <a:pathLst>
                  <a:path w="1919" h="2278" extrusionOk="0">
                    <a:moveTo>
                      <a:pt x="223" y="0"/>
                    </a:moveTo>
                    <a:cubicBezTo>
                      <a:pt x="170" y="0"/>
                      <a:pt x="115" y="21"/>
                      <a:pt x="81" y="55"/>
                    </a:cubicBezTo>
                    <a:cubicBezTo>
                      <a:pt x="0" y="136"/>
                      <a:pt x="15" y="245"/>
                      <a:pt x="81" y="326"/>
                    </a:cubicBezTo>
                    <a:lnTo>
                      <a:pt x="1388" y="1988"/>
                    </a:lnTo>
                    <a:lnTo>
                      <a:pt x="1571" y="2223"/>
                    </a:lnTo>
                    <a:cubicBezTo>
                      <a:pt x="1601" y="2261"/>
                      <a:pt x="1647" y="2278"/>
                      <a:pt x="1696" y="2278"/>
                    </a:cubicBezTo>
                    <a:cubicBezTo>
                      <a:pt x="1750" y="2278"/>
                      <a:pt x="1805" y="2257"/>
                      <a:pt x="1842" y="2223"/>
                    </a:cubicBezTo>
                    <a:cubicBezTo>
                      <a:pt x="1919" y="2142"/>
                      <a:pt x="1904" y="2032"/>
                      <a:pt x="1842" y="1952"/>
                    </a:cubicBezTo>
                    <a:lnTo>
                      <a:pt x="531" y="289"/>
                    </a:lnTo>
                    <a:lnTo>
                      <a:pt x="348" y="55"/>
                    </a:lnTo>
                    <a:cubicBezTo>
                      <a:pt x="319" y="17"/>
                      <a:pt x="272" y="0"/>
                      <a:pt x="223"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grpSp>
          <p:nvGrpSpPr>
            <p:cNvPr id="111" name="Google Shape;1270;p30">
              <a:extLst>
                <a:ext uri="{FF2B5EF4-FFF2-40B4-BE49-F238E27FC236}">
                  <a16:creationId xmlns:a16="http://schemas.microsoft.com/office/drawing/2014/main" id="{1AB9C3D1-9FAB-AF60-66B4-19E79FCFA04E}"/>
                </a:ext>
              </a:extLst>
            </p:cNvPr>
            <p:cNvGrpSpPr/>
            <p:nvPr/>
          </p:nvGrpSpPr>
          <p:grpSpPr>
            <a:xfrm rot="19664013">
              <a:off x="3895431" y="1649475"/>
              <a:ext cx="487520" cy="824807"/>
              <a:chOff x="3414675" y="2306450"/>
              <a:chExt cx="317450" cy="537100"/>
            </a:xfrm>
          </p:grpSpPr>
          <p:sp>
            <p:nvSpPr>
              <p:cNvPr id="112" name="Google Shape;1271;p30">
                <a:extLst>
                  <a:ext uri="{FF2B5EF4-FFF2-40B4-BE49-F238E27FC236}">
                    <a16:creationId xmlns:a16="http://schemas.microsoft.com/office/drawing/2014/main" id="{132832D4-0EA6-5531-8318-184DD9045636}"/>
                  </a:ext>
                </a:extLst>
              </p:cNvPr>
              <p:cNvSpPr/>
              <p:nvPr/>
            </p:nvSpPr>
            <p:spPr>
              <a:xfrm>
                <a:off x="3425750" y="2410775"/>
                <a:ext cx="298125" cy="269025"/>
              </a:xfrm>
              <a:custGeom>
                <a:avLst/>
                <a:gdLst/>
                <a:ahLst/>
                <a:cxnLst/>
                <a:rect l="l" t="t" r="r" b="b"/>
                <a:pathLst>
                  <a:path w="11925" h="10761" extrusionOk="0">
                    <a:moveTo>
                      <a:pt x="8531" y="10501"/>
                    </a:moveTo>
                    <a:cubicBezTo>
                      <a:pt x="6861" y="10721"/>
                      <a:pt x="5210" y="10560"/>
                      <a:pt x="3559" y="10761"/>
                    </a:cubicBezTo>
                    <a:cubicBezTo>
                      <a:pt x="3533" y="10633"/>
                      <a:pt x="3508" y="10541"/>
                      <a:pt x="3493" y="10450"/>
                    </a:cubicBezTo>
                    <a:cubicBezTo>
                      <a:pt x="3409" y="9875"/>
                      <a:pt x="3094" y="9549"/>
                      <a:pt x="2523" y="9421"/>
                    </a:cubicBezTo>
                    <a:cubicBezTo>
                      <a:pt x="2234" y="9355"/>
                      <a:pt x="1937" y="9300"/>
                      <a:pt x="1673" y="9176"/>
                    </a:cubicBezTo>
                    <a:cubicBezTo>
                      <a:pt x="758" y="8740"/>
                      <a:pt x="344" y="7934"/>
                      <a:pt x="169" y="6986"/>
                    </a:cubicBezTo>
                    <a:cubicBezTo>
                      <a:pt x="88" y="6536"/>
                      <a:pt x="0" y="6071"/>
                      <a:pt x="11" y="5613"/>
                    </a:cubicBezTo>
                    <a:cubicBezTo>
                      <a:pt x="22" y="5156"/>
                      <a:pt x="154" y="4709"/>
                      <a:pt x="238" y="4259"/>
                    </a:cubicBezTo>
                    <a:cubicBezTo>
                      <a:pt x="264" y="4131"/>
                      <a:pt x="326" y="4010"/>
                      <a:pt x="337" y="3882"/>
                    </a:cubicBezTo>
                    <a:cubicBezTo>
                      <a:pt x="399" y="3171"/>
                      <a:pt x="787" y="2622"/>
                      <a:pt x="1190" y="2073"/>
                    </a:cubicBezTo>
                    <a:cubicBezTo>
                      <a:pt x="1505" y="1641"/>
                      <a:pt x="1922" y="1315"/>
                      <a:pt x="2329" y="993"/>
                    </a:cubicBezTo>
                    <a:cubicBezTo>
                      <a:pt x="2552" y="817"/>
                      <a:pt x="2852" y="718"/>
                      <a:pt x="3134" y="630"/>
                    </a:cubicBezTo>
                    <a:cubicBezTo>
                      <a:pt x="4529" y="173"/>
                      <a:pt x="6005" y="1"/>
                      <a:pt x="7473" y="118"/>
                    </a:cubicBezTo>
                    <a:cubicBezTo>
                      <a:pt x="8414" y="191"/>
                      <a:pt x="9289" y="473"/>
                      <a:pt x="10050" y="1022"/>
                    </a:cubicBezTo>
                    <a:cubicBezTo>
                      <a:pt x="10764" y="1538"/>
                      <a:pt x="11247" y="2256"/>
                      <a:pt x="11507" y="3094"/>
                    </a:cubicBezTo>
                    <a:cubicBezTo>
                      <a:pt x="11852" y="4215"/>
                      <a:pt x="11925" y="5353"/>
                      <a:pt x="11647" y="6510"/>
                    </a:cubicBezTo>
                    <a:cubicBezTo>
                      <a:pt x="11449" y="7323"/>
                      <a:pt x="11020" y="7997"/>
                      <a:pt x="10416" y="8550"/>
                    </a:cubicBezTo>
                    <a:cubicBezTo>
                      <a:pt x="10211" y="8736"/>
                      <a:pt x="9904" y="8824"/>
                      <a:pt x="9633" y="8938"/>
                    </a:cubicBezTo>
                    <a:cubicBezTo>
                      <a:pt x="9497" y="8996"/>
                      <a:pt x="9344" y="9004"/>
                      <a:pt x="9201" y="9044"/>
                    </a:cubicBezTo>
                    <a:cubicBezTo>
                      <a:pt x="8670" y="9201"/>
                      <a:pt x="8553" y="9377"/>
                      <a:pt x="8567" y="9944"/>
                    </a:cubicBezTo>
                    <a:cubicBezTo>
                      <a:pt x="8571" y="10120"/>
                      <a:pt x="8546" y="10296"/>
                      <a:pt x="8531" y="10501"/>
                    </a:cubicBezTo>
                    <a:close/>
                  </a:path>
                </a:pathLst>
              </a:custGeom>
              <a:solidFill>
                <a:srgbClr val="F6E049"/>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3" name="Google Shape;1272;p30">
                <a:extLst>
                  <a:ext uri="{FF2B5EF4-FFF2-40B4-BE49-F238E27FC236}">
                    <a16:creationId xmlns:a16="http://schemas.microsoft.com/office/drawing/2014/main" id="{CE4E0E65-453D-64EC-518A-5180ED4D05DE}"/>
                  </a:ext>
                </a:extLst>
              </p:cNvPr>
              <p:cNvSpPr/>
              <p:nvPr/>
            </p:nvSpPr>
            <p:spPr>
              <a:xfrm>
                <a:off x="3486525" y="2686475"/>
                <a:ext cx="175750" cy="24725"/>
              </a:xfrm>
              <a:custGeom>
                <a:avLst/>
                <a:gdLst/>
                <a:ahLst/>
                <a:cxnLst/>
                <a:rect l="l" t="t" r="r" b="b"/>
                <a:pathLst>
                  <a:path w="7030" h="989" extrusionOk="0">
                    <a:moveTo>
                      <a:pt x="7030" y="989"/>
                    </a:moveTo>
                    <a:cubicBezTo>
                      <a:pt x="4668" y="937"/>
                      <a:pt x="2347" y="893"/>
                      <a:pt x="0" y="718"/>
                    </a:cubicBezTo>
                    <a:cubicBezTo>
                      <a:pt x="63" y="359"/>
                      <a:pt x="301" y="234"/>
                      <a:pt x="590" y="198"/>
                    </a:cubicBezTo>
                    <a:cubicBezTo>
                      <a:pt x="1044" y="136"/>
                      <a:pt x="1501" y="95"/>
                      <a:pt x="1959" y="81"/>
                    </a:cubicBezTo>
                    <a:cubicBezTo>
                      <a:pt x="2929" y="62"/>
                      <a:pt x="3899" y="77"/>
                      <a:pt x="4866" y="66"/>
                    </a:cubicBezTo>
                    <a:cubicBezTo>
                      <a:pt x="5280" y="62"/>
                      <a:pt x="5686" y="7"/>
                      <a:pt x="6096" y="4"/>
                    </a:cubicBezTo>
                    <a:cubicBezTo>
                      <a:pt x="6730" y="0"/>
                      <a:pt x="6979" y="253"/>
                      <a:pt x="7030" y="989"/>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4" name="Google Shape;1273;p30">
                <a:extLst>
                  <a:ext uri="{FF2B5EF4-FFF2-40B4-BE49-F238E27FC236}">
                    <a16:creationId xmlns:a16="http://schemas.microsoft.com/office/drawing/2014/main" id="{EC7DBB68-F603-B431-65A3-4AAC90415DA1}"/>
                  </a:ext>
                </a:extLst>
              </p:cNvPr>
              <p:cNvSpPr/>
              <p:nvPr/>
            </p:nvSpPr>
            <p:spPr>
              <a:xfrm>
                <a:off x="3483050" y="2745500"/>
                <a:ext cx="183525" cy="20975"/>
              </a:xfrm>
              <a:custGeom>
                <a:avLst/>
                <a:gdLst/>
                <a:ahLst/>
                <a:cxnLst/>
                <a:rect l="l" t="t" r="r" b="b"/>
                <a:pathLst>
                  <a:path w="7341" h="839" extrusionOk="0">
                    <a:moveTo>
                      <a:pt x="0" y="744"/>
                    </a:moveTo>
                    <a:lnTo>
                      <a:pt x="0" y="250"/>
                    </a:lnTo>
                    <a:cubicBezTo>
                      <a:pt x="202" y="198"/>
                      <a:pt x="392" y="118"/>
                      <a:pt x="579" y="110"/>
                    </a:cubicBezTo>
                    <a:cubicBezTo>
                      <a:pt x="1249" y="92"/>
                      <a:pt x="1919" y="110"/>
                      <a:pt x="2589" y="96"/>
                    </a:cubicBezTo>
                    <a:cubicBezTo>
                      <a:pt x="3196" y="81"/>
                      <a:pt x="3801" y="23"/>
                      <a:pt x="4405" y="15"/>
                    </a:cubicBezTo>
                    <a:cubicBezTo>
                      <a:pt x="5338" y="1"/>
                      <a:pt x="6275" y="12"/>
                      <a:pt x="7260" y="12"/>
                    </a:cubicBezTo>
                    <a:cubicBezTo>
                      <a:pt x="7290" y="206"/>
                      <a:pt x="7315" y="385"/>
                      <a:pt x="7341" y="561"/>
                    </a:cubicBezTo>
                    <a:cubicBezTo>
                      <a:pt x="6967" y="736"/>
                      <a:pt x="6623" y="744"/>
                      <a:pt x="6279" y="747"/>
                    </a:cubicBezTo>
                    <a:cubicBezTo>
                      <a:pt x="5324" y="755"/>
                      <a:pt x="4368" y="769"/>
                      <a:pt x="3416" y="784"/>
                    </a:cubicBezTo>
                    <a:cubicBezTo>
                      <a:pt x="2611" y="802"/>
                      <a:pt x="1805" y="835"/>
                      <a:pt x="1000" y="835"/>
                    </a:cubicBezTo>
                    <a:cubicBezTo>
                      <a:pt x="681" y="839"/>
                      <a:pt x="355" y="780"/>
                      <a:pt x="0" y="744"/>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5" name="Google Shape;1274;p30">
                <a:extLst>
                  <a:ext uri="{FF2B5EF4-FFF2-40B4-BE49-F238E27FC236}">
                    <a16:creationId xmlns:a16="http://schemas.microsoft.com/office/drawing/2014/main" id="{F9F28853-18A0-5E7F-A241-3A7ACF1A7661}"/>
                  </a:ext>
                </a:extLst>
              </p:cNvPr>
              <p:cNvSpPr/>
              <p:nvPr/>
            </p:nvSpPr>
            <p:spPr>
              <a:xfrm>
                <a:off x="3483775" y="2716400"/>
                <a:ext cx="182800" cy="21450"/>
              </a:xfrm>
              <a:custGeom>
                <a:avLst/>
                <a:gdLst/>
                <a:ahLst/>
                <a:cxnLst/>
                <a:rect l="l" t="t" r="r" b="b"/>
                <a:pathLst>
                  <a:path w="7312" h="858" extrusionOk="0">
                    <a:moveTo>
                      <a:pt x="0" y="857"/>
                    </a:moveTo>
                    <a:lnTo>
                      <a:pt x="0" y="103"/>
                    </a:lnTo>
                    <a:cubicBezTo>
                      <a:pt x="286" y="0"/>
                      <a:pt x="553" y="11"/>
                      <a:pt x="835" y="30"/>
                    </a:cubicBezTo>
                    <a:cubicBezTo>
                      <a:pt x="1410" y="70"/>
                      <a:pt x="1988" y="48"/>
                      <a:pt x="2567" y="66"/>
                    </a:cubicBezTo>
                    <a:cubicBezTo>
                      <a:pt x="3208" y="81"/>
                      <a:pt x="3841" y="121"/>
                      <a:pt x="4482" y="139"/>
                    </a:cubicBezTo>
                    <a:cubicBezTo>
                      <a:pt x="4877" y="154"/>
                      <a:pt x="5273" y="136"/>
                      <a:pt x="5668" y="158"/>
                    </a:cubicBezTo>
                    <a:cubicBezTo>
                      <a:pt x="6192" y="183"/>
                      <a:pt x="6711" y="231"/>
                      <a:pt x="7257" y="271"/>
                    </a:cubicBezTo>
                    <a:cubicBezTo>
                      <a:pt x="7279" y="418"/>
                      <a:pt x="7294" y="542"/>
                      <a:pt x="7312" y="667"/>
                    </a:cubicBezTo>
                    <a:cubicBezTo>
                      <a:pt x="7242" y="700"/>
                      <a:pt x="7202" y="733"/>
                      <a:pt x="7158" y="736"/>
                    </a:cubicBezTo>
                    <a:cubicBezTo>
                      <a:pt x="6598" y="769"/>
                      <a:pt x="6038" y="813"/>
                      <a:pt x="5478" y="820"/>
                    </a:cubicBezTo>
                    <a:cubicBezTo>
                      <a:pt x="4042" y="842"/>
                      <a:pt x="2607" y="846"/>
                      <a:pt x="1172" y="853"/>
                    </a:cubicBezTo>
                    <a:cubicBezTo>
                      <a:pt x="799" y="857"/>
                      <a:pt x="421" y="857"/>
                      <a:pt x="0" y="857"/>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6" name="Google Shape;1275;p30">
                <a:extLst>
                  <a:ext uri="{FF2B5EF4-FFF2-40B4-BE49-F238E27FC236}">
                    <a16:creationId xmlns:a16="http://schemas.microsoft.com/office/drawing/2014/main" id="{7B56034D-4421-FF86-3315-0B4BAB8B012E}"/>
                  </a:ext>
                </a:extLst>
              </p:cNvPr>
              <p:cNvSpPr/>
              <p:nvPr/>
            </p:nvSpPr>
            <p:spPr>
              <a:xfrm>
                <a:off x="3484050" y="2773975"/>
                <a:ext cx="180350" cy="18050"/>
              </a:xfrm>
              <a:custGeom>
                <a:avLst/>
                <a:gdLst/>
                <a:ahLst/>
                <a:cxnLst/>
                <a:rect l="l" t="t" r="r" b="b"/>
                <a:pathLst>
                  <a:path w="7214" h="722" extrusionOk="0">
                    <a:moveTo>
                      <a:pt x="7213" y="15"/>
                    </a:moveTo>
                    <a:cubicBezTo>
                      <a:pt x="7103" y="344"/>
                      <a:pt x="6880" y="487"/>
                      <a:pt x="6587" y="516"/>
                    </a:cubicBezTo>
                    <a:cubicBezTo>
                      <a:pt x="5785" y="590"/>
                      <a:pt x="4983" y="689"/>
                      <a:pt x="4178" y="703"/>
                    </a:cubicBezTo>
                    <a:cubicBezTo>
                      <a:pt x="3193" y="721"/>
                      <a:pt x="2204" y="667"/>
                      <a:pt x="1216" y="634"/>
                    </a:cubicBezTo>
                    <a:cubicBezTo>
                      <a:pt x="971" y="623"/>
                      <a:pt x="725" y="593"/>
                      <a:pt x="484" y="542"/>
                    </a:cubicBezTo>
                    <a:cubicBezTo>
                      <a:pt x="297" y="505"/>
                      <a:pt x="92" y="465"/>
                      <a:pt x="0" y="224"/>
                    </a:cubicBezTo>
                    <a:cubicBezTo>
                      <a:pt x="103" y="84"/>
                      <a:pt x="253" y="99"/>
                      <a:pt x="392" y="99"/>
                    </a:cubicBezTo>
                    <a:cubicBezTo>
                      <a:pt x="1033" y="106"/>
                      <a:pt x="1674" y="132"/>
                      <a:pt x="2318" y="117"/>
                    </a:cubicBezTo>
                    <a:cubicBezTo>
                      <a:pt x="3237" y="99"/>
                      <a:pt x="4156" y="40"/>
                      <a:pt x="5075" y="19"/>
                    </a:cubicBezTo>
                    <a:cubicBezTo>
                      <a:pt x="5774" y="0"/>
                      <a:pt x="6473" y="15"/>
                      <a:pt x="7213" y="15"/>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7" name="Google Shape;1276;p30">
                <a:extLst>
                  <a:ext uri="{FF2B5EF4-FFF2-40B4-BE49-F238E27FC236}">
                    <a16:creationId xmlns:a16="http://schemas.microsoft.com/office/drawing/2014/main" id="{4B36467E-BA92-5D30-0308-8844F920FD4A}"/>
                  </a:ext>
                </a:extLst>
              </p:cNvPr>
              <p:cNvSpPr/>
              <p:nvPr/>
            </p:nvSpPr>
            <p:spPr>
              <a:xfrm>
                <a:off x="3518200" y="2802625"/>
                <a:ext cx="110225" cy="29950"/>
              </a:xfrm>
              <a:custGeom>
                <a:avLst/>
                <a:gdLst/>
                <a:ahLst/>
                <a:cxnLst/>
                <a:rect l="l" t="t" r="r" b="b"/>
                <a:pathLst>
                  <a:path w="4409" h="1198" extrusionOk="0">
                    <a:moveTo>
                      <a:pt x="7" y="0"/>
                    </a:moveTo>
                    <a:lnTo>
                      <a:pt x="4383" y="0"/>
                    </a:lnTo>
                    <a:cubicBezTo>
                      <a:pt x="4408" y="319"/>
                      <a:pt x="4199" y="498"/>
                      <a:pt x="3958" y="630"/>
                    </a:cubicBezTo>
                    <a:cubicBezTo>
                      <a:pt x="3753" y="736"/>
                      <a:pt x="3537" y="817"/>
                      <a:pt x="3310" y="864"/>
                    </a:cubicBezTo>
                    <a:cubicBezTo>
                      <a:pt x="2812" y="967"/>
                      <a:pt x="2314" y="1073"/>
                      <a:pt x="1809" y="1124"/>
                    </a:cubicBezTo>
                    <a:cubicBezTo>
                      <a:pt x="1062" y="1197"/>
                      <a:pt x="461" y="919"/>
                      <a:pt x="59" y="264"/>
                    </a:cubicBezTo>
                    <a:cubicBezTo>
                      <a:pt x="33" y="223"/>
                      <a:pt x="18" y="176"/>
                      <a:pt x="7" y="128"/>
                    </a:cubicBezTo>
                    <a:cubicBezTo>
                      <a:pt x="4" y="84"/>
                      <a:pt x="0" y="44"/>
                      <a:pt x="7" y="0"/>
                    </a:cubicBezTo>
                    <a:close/>
                  </a:path>
                </a:pathLst>
              </a:custGeom>
              <a:solidFill>
                <a:srgbClr val="FFFFFF"/>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8" name="Google Shape;1277;p30">
                <a:extLst>
                  <a:ext uri="{FF2B5EF4-FFF2-40B4-BE49-F238E27FC236}">
                    <a16:creationId xmlns:a16="http://schemas.microsoft.com/office/drawing/2014/main" id="{6E9C18D9-B427-9331-12EA-45666BCCB867}"/>
                  </a:ext>
                </a:extLst>
              </p:cNvPr>
              <p:cNvSpPr/>
              <p:nvPr/>
            </p:nvSpPr>
            <p:spPr>
              <a:xfrm>
                <a:off x="3414675" y="2395950"/>
                <a:ext cx="317450" cy="447600"/>
              </a:xfrm>
              <a:custGeom>
                <a:avLst/>
                <a:gdLst/>
                <a:ahLst/>
                <a:cxnLst/>
                <a:rect l="l" t="t" r="r" b="b"/>
                <a:pathLst>
                  <a:path w="12698" h="17904" extrusionOk="0">
                    <a:moveTo>
                      <a:pt x="9032" y="16274"/>
                    </a:moveTo>
                    <a:cubicBezTo>
                      <a:pt x="9084" y="16220"/>
                      <a:pt x="9065" y="16227"/>
                      <a:pt x="9062" y="16242"/>
                    </a:cubicBezTo>
                    <a:cubicBezTo>
                      <a:pt x="8842" y="17124"/>
                      <a:pt x="8165" y="17464"/>
                      <a:pt x="7370" y="17629"/>
                    </a:cubicBezTo>
                    <a:cubicBezTo>
                      <a:pt x="6839" y="17735"/>
                      <a:pt x="6294" y="17783"/>
                      <a:pt x="5756" y="17845"/>
                    </a:cubicBezTo>
                    <a:cubicBezTo>
                      <a:pt x="5203" y="17904"/>
                      <a:pt x="4716" y="17706"/>
                      <a:pt x="4266" y="17413"/>
                    </a:cubicBezTo>
                    <a:cubicBezTo>
                      <a:pt x="3962" y="17215"/>
                      <a:pt x="3797" y="16908"/>
                      <a:pt x="3661" y="16582"/>
                    </a:cubicBezTo>
                    <a:cubicBezTo>
                      <a:pt x="3618" y="16479"/>
                      <a:pt x="3592" y="16366"/>
                      <a:pt x="3555" y="16245"/>
                    </a:cubicBezTo>
                    <a:cubicBezTo>
                      <a:pt x="3314" y="16183"/>
                      <a:pt x="3076" y="16128"/>
                      <a:pt x="2841" y="16055"/>
                    </a:cubicBezTo>
                    <a:cubicBezTo>
                      <a:pt x="2515" y="15956"/>
                      <a:pt x="2299" y="15751"/>
                      <a:pt x="2256" y="15396"/>
                    </a:cubicBezTo>
                    <a:cubicBezTo>
                      <a:pt x="2234" y="15216"/>
                      <a:pt x="2193" y="15037"/>
                      <a:pt x="2197" y="14858"/>
                    </a:cubicBezTo>
                    <a:cubicBezTo>
                      <a:pt x="2212" y="14264"/>
                      <a:pt x="2241" y="13675"/>
                      <a:pt x="2267" y="13082"/>
                    </a:cubicBezTo>
                    <a:cubicBezTo>
                      <a:pt x="2267" y="13016"/>
                      <a:pt x="2270" y="12950"/>
                      <a:pt x="2270" y="12884"/>
                    </a:cubicBezTo>
                    <a:cubicBezTo>
                      <a:pt x="2299" y="12119"/>
                      <a:pt x="2519" y="11482"/>
                      <a:pt x="3347" y="11273"/>
                    </a:cubicBezTo>
                    <a:cubicBezTo>
                      <a:pt x="3358" y="10742"/>
                      <a:pt x="3218" y="10563"/>
                      <a:pt x="2761" y="10435"/>
                    </a:cubicBezTo>
                    <a:cubicBezTo>
                      <a:pt x="2461" y="10351"/>
                      <a:pt x="2138" y="10296"/>
                      <a:pt x="1871" y="10146"/>
                    </a:cubicBezTo>
                    <a:cubicBezTo>
                      <a:pt x="890" y="9593"/>
                      <a:pt x="333" y="8733"/>
                      <a:pt x="172" y="7620"/>
                    </a:cubicBezTo>
                    <a:cubicBezTo>
                      <a:pt x="106" y="7166"/>
                      <a:pt x="33" y="6704"/>
                      <a:pt x="19" y="6247"/>
                    </a:cubicBezTo>
                    <a:cubicBezTo>
                      <a:pt x="0" y="5902"/>
                      <a:pt x="30" y="5555"/>
                      <a:pt x="110" y="5218"/>
                    </a:cubicBezTo>
                    <a:cubicBezTo>
                      <a:pt x="348" y="4277"/>
                      <a:pt x="516" y="3303"/>
                      <a:pt x="1143" y="2516"/>
                    </a:cubicBezTo>
                    <a:cubicBezTo>
                      <a:pt x="1527" y="2029"/>
                      <a:pt x="1930" y="1582"/>
                      <a:pt x="2464" y="1216"/>
                    </a:cubicBezTo>
                    <a:cubicBezTo>
                      <a:pt x="3087" y="788"/>
                      <a:pt x="3771" y="579"/>
                      <a:pt x="4474" y="440"/>
                    </a:cubicBezTo>
                    <a:cubicBezTo>
                      <a:pt x="6016" y="136"/>
                      <a:pt x="7586" y="1"/>
                      <a:pt x="9124" y="422"/>
                    </a:cubicBezTo>
                    <a:cubicBezTo>
                      <a:pt x="9948" y="645"/>
                      <a:pt x="10698" y="1051"/>
                      <a:pt x="11291" y="1721"/>
                    </a:cubicBezTo>
                    <a:cubicBezTo>
                      <a:pt x="12295" y="2860"/>
                      <a:pt x="12697" y="4178"/>
                      <a:pt x="12646" y="5679"/>
                    </a:cubicBezTo>
                    <a:cubicBezTo>
                      <a:pt x="12628" y="6221"/>
                      <a:pt x="12562" y="6759"/>
                      <a:pt x="12441" y="7290"/>
                    </a:cubicBezTo>
                    <a:cubicBezTo>
                      <a:pt x="12254" y="8132"/>
                      <a:pt x="11797" y="8831"/>
                      <a:pt x="11215" y="9457"/>
                    </a:cubicBezTo>
                    <a:cubicBezTo>
                      <a:pt x="10980" y="9706"/>
                      <a:pt x="10713" y="9882"/>
                      <a:pt x="10380" y="9959"/>
                    </a:cubicBezTo>
                    <a:cubicBezTo>
                      <a:pt x="10219" y="9996"/>
                      <a:pt x="10061" y="10047"/>
                      <a:pt x="9904" y="10091"/>
                    </a:cubicBezTo>
                    <a:cubicBezTo>
                      <a:pt x="9453" y="10219"/>
                      <a:pt x="9395" y="10296"/>
                      <a:pt x="9428" y="10746"/>
                    </a:cubicBezTo>
                    <a:cubicBezTo>
                      <a:pt x="9446" y="11024"/>
                      <a:pt x="9527" y="11240"/>
                      <a:pt x="9805" y="11423"/>
                    </a:cubicBezTo>
                    <a:cubicBezTo>
                      <a:pt x="10303" y="11757"/>
                      <a:pt x="10464" y="12317"/>
                      <a:pt x="10486" y="12895"/>
                    </a:cubicBezTo>
                    <a:cubicBezTo>
                      <a:pt x="10508" y="13518"/>
                      <a:pt x="10486" y="14147"/>
                      <a:pt x="10479" y="14773"/>
                    </a:cubicBezTo>
                    <a:cubicBezTo>
                      <a:pt x="10471" y="15242"/>
                      <a:pt x="10318" y="15659"/>
                      <a:pt x="9911" y="15916"/>
                    </a:cubicBezTo>
                    <a:cubicBezTo>
                      <a:pt x="9684" y="16062"/>
                      <a:pt x="9410" y="16124"/>
                      <a:pt x="9032" y="16274"/>
                    </a:cubicBezTo>
                    <a:close/>
                    <a:moveTo>
                      <a:pt x="8919" y="11123"/>
                    </a:moveTo>
                    <a:cubicBezTo>
                      <a:pt x="8937" y="10918"/>
                      <a:pt x="8967" y="10742"/>
                      <a:pt x="8963" y="10567"/>
                    </a:cubicBezTo>
                    <a:cubicBezTo>
                      <a:pt x="8956" y="9999"/>
                      <a:pt x="9073" y="9827"/>
                      <a:pt x="9607" y="9673"/>
                    </a:cubicBezTo>
                    <a:cubicBezTo>
                      <a:pt x="9750" y="9633"/>
                      <a:pt x="9904" y="9629"/>
                      <a:pt x="10039" y="9571"/>
                    </a:cubicBezTo>
                    <a:cubicBezTo>
                      <a:pt x="10310" y="9461"/>
                      <a:pt x="10618" y="9377"/>
                      <a:pt x="10826" y="9190"/>
                    </a:cubicBezTo>
                    <a:cubicBezTo>
                      <a:pt x="11438" y="8645"/>
                      <a:pt x="11874" y="7975"/>
                      <a:pt x="12079" y="7166"/>
                    </a:cubicBezTo>
                    <a:cubicBezTo>
                      <a:pt x="12368" y="6012"/>
                      <a:pt x="12306" y="4870"/>
                      <a:pt x="11972" y="3746"/>
                    </a:cubicBezTo>
                    <a:cubicBezTo>
                      <a:pt x="11723" y="2908"/>
                      <a:pt x="11247" y="2183"/>
                      <a:pt x="10537" y="1663"/>
                    </a:cubicBezTo>
                    <a:cubicBezTo>
                      <a:pt x="9783" y="1106"/>
                      <a:pt x="8908" y="813"/>
                      <a:pt x="7971" y="729"/>
                    </a:cubicBezTo>
                    <a:cubicBezTo>
                      <a:pt x="6506" y="594"/>
                      <a:pt x="5027" y="755"/>
                      <a:pt x="3625" y="1198"/>
                    </a:cubicBezTo>
                    <a:cubicBezTo>
                      <a:pt x="3347" y="1282"/>
                      <a:pt x="3043" y="1377"/>
                      <a:pt x="2819" y="1549"/>
                    </a:cubicBezTo>
                    <a:cubicBezTo>
                      <a:pt x="2406" y="1872"/>
                      <a:pt x="1988" y="2190"/>
                      <a:pt x="1666" y="2618"/>
                    </a:cubicBezTo>
                    <a:cubicBezTo>
                      <a:pt x="1260" y="3164"/>
                      <a:pt x="868" y="3709"/>
                      <a:pt x="798" y="4416"/>
                    </a:cubicBezTo>
                    <a:cubicBezTo>
                      <a:pt x="784" y="4544"/>
                      <a:pt x="722" y="4669"/>
                      <a:pt x="696" y="4797"/>
                    </a:cubicBezTo>
                    <a:cubicBezTo>
                      <a:pt x="604" y="5243"/>
                      <a:pt x="469" y="5694"/>
                      <a:pt x="454" y="6148"/>
                    </a:cubicBezTo>
                    <a:cubicBezTo>
                      <a:pt x="436" y="6602"/>
                      <a:pt x="520" y="7067"/>
                      <a:pt x="597" y="7521"/>
                    </a:cubicBezTo>
                    <a:cubicBezTo>
                      <a:pt x="762" y="8473"/>
                      <a:pt x="1165" y="9278"/>
                      <a:pt x="2080" y="9725"/>
                    </a:cubicBezTo>
                    <a:cubicBezTo>
                      <a:pt x="2340" y="9849"/>
                      <a:pt x="2640" y="9908"/>
                      <a:pt x="2926" y="9977"/>
                    </a:cubicBezTo>
                    <a:cubicBezTo>
                      <a:pt x="3493" y="10113"/>
                      <a:pt x="3804" y="10442"/>
                      <a:pt x="3885" y="11017"/>
                    </a:cubicBezTo>
                    <a:cubicBezTo>
                      <a:pt x="3899" y="11109"/>
                      <a:pt x="3921" y="11200"/>
                      <a:pt x="3947" y="11328"/>
                    </a:cubicBezTo>
                    <a:cubicBezTo>
                      <a:pt x="5602" y="11145"/>
                      <a:pt x="7249" y="11321"/>
                      <a:pt x="8919" y="11123"/>
                    </a:cubicBezTo>
                    <a:close/>
                    <a:moveTo>
                      <a:pt x="9904" y="12610"/>
                    </a:moveTo>
                    <a:cubicBezTo>
                      <a:pt x="9853" y="11874"/>
                      <a:pt x="9604" y="11621"/>
                      <a:pt x="8970" y="11625"/>
                    </a:cubicBezTo>
                    <a:cubicBezTo>
                      <a:pt x="8560" y="11625"/>
                      <a:pt x="8150" y="11683"/>
                      <a:pt x="7740" y="11687"/>
                    </a:cubicBezTo>
                    <a:cubicBezTo>
                      <a:pt x="6773" y="11698"/>
                      <a:pt x="5803" y="11683"/>
                      <a:pt x="4833" y="11702"/>
                    </a:cubicBezTo>
                    <a:cubicBezTo>
                      <a:pt x="4375" y="11716"/>
                      <a:pt x="3918" y="11757"/>
                      <a:pt x="3464" y="11819"/>
                    </a:cubicBezTo>
                    <a:cubicBezTo>
                      <a:pt x="3175" y="11855"/>
                      <a:pt x="2937" y="11980"/>
                      <a:pt x="2874" y="12339"/>
                    </a:cubicBezTo>
                    <a:cubicBezTo>
                      <a:pt x="5221" y="12514"/>
                      <a:pt x="7542" y="12558"/>
                      <a:pt x="9904" y="12610"/>
                    </a:cubicBezTo>
                    <a:close/>
                    <a:moveTo>
                      <a:pt x="2735" y="14726"/>
                    </a:moveTo>
                    <a:cubicBezTo>
                      <a:pt x="3090" y="14762"/>
                      <a:pt x="3412" y="14821"/>
                      <a:pt x="3735" y="14817"/>
                    </a:cubicBezTo>
                    <a:cubicBezTo>
                      <a:pt x="4540" y="14817"/>
                      <a:pt x="5346" y="14784"/>
                      <a:pt x="6151" y="14766"/>
                    </a:cubicBezTo>
                    <a:cubicBezTo>
                      <a:pt x="7103" y="14751"/>
                      <a:pt x="8059" y="14737"/>
                      <a:pt x="9014" y="14729"/>
                    </a:cubicBezTo>
                    <a:cubicBezTo>
                      <a:pt x="9358" y="14726"/>
                      <a:pt x="9699" y="14718"/>
                      <a:pt x="10076" y="14543"/>
                    </a:cubicBezTo>
                    <a:cubicBezTo>
                      <a:pt x="10050" y="14367"/>
                      <a:pt x="10025" y="14188"/>
                      <a:pt x="9995" y="13994"/>
                    </a:cubicBezTo>
                    <a:cubicBezTo>
                      <a:pt x="9010" y="13994"/>
                      <a:pt x="8073" y="13983"/>
                      <a:pt x="7140" y="13997"/>
                    </a:cubicBezTo>
                    <a:cubicBezTo>
                      <a:pt x="6536" y="14005"/>
                      <a:pt x="5931" y="14063"/>
                      <a:pt x="5324" y="14078"/>
                    </a:cubicBezTo>
                    <a:cubicBezTo>
                      <a:pt x="4654" y="14092"/>
                      <a:pt x="3984" y="14078"/>
                      <a:pt x="3314" y="14092"/>
                    </a:cubicBezTo>
                    <a:cubicBezTo>
                      <a:pt x="3127" y="14100"/>
                      <a:pt x="2937" y="14180"/>
                      <a:pt x="2735" y="14232"/>
                    </a:cubicBezTo>
                    <a:close/>
                    <a:moveTo>
                      <a:pt x="2764" y="13671"/>
                    </a:moveTo>
                    <a:lnTo>
                      <a:pt x="3936" y="13671"/>
                    </a:lnTo>
                    <a:cubicBezTo>
                      <a:pt x="5371" y="13664"/>
                      <a:pt x="6806" y="13660"/>
                      <a:pt x="8242" y="13638"/>
                    </a:cubicBezTo>
                    <a:cubicBezTo>
                      <a:pt x="8802" y="13631"/>
                      <a:pt x="9362" y="13587"/>
                      <a:pt x="9922" y="13554"/>
                    </a:cubicBezTo>
                    <a:cubicBezTo>
                      <a:pt x="9966" y="13554"/>
                      <a:pt x="10006" y="13518"/>
                      <a:pt x="10076" y="13488"/>
                    </a:cubicBezTo>
                    <a:cubicBezTo>
                      <a:pt x="10058" y="13360"/>
                      <a:pt x="10043" y="13239"/>
                      <a:pt x="10021" y="13093"/>
                    </a:cubicBezTo>
                    <a:cubicBezTo>
                      <a:pt x="9475" y="13049"/>
                      <a:pt x="8956" y="13001"/>
                      <a:pt x="8432" y="12976"/>
                    </a:cubicBezTo>
                    <a:cubicBezTo>
                      <a:pt x="8037" y="12954"/>
                      <a:pt x="7641" y="12972"/>
                      <a:pt x="7246" y="12957"/>
                    </a:cubicBezTo>
                    <a:cubicBezTo>
                      <a:pt x="6605" y="12939"/>
                      <a:pt x="5968" y="12903"/>
                      <a:pt x="5331" y="12884"/>
                    </a:cubicBezTo>
                    <a:cubicBezTo>
                      <a:pt x="4752" y="12866"/>
                      <a:pt x="4174" y="12888"/>
                      <a:pt x="3599" y="12848"/>
                    </a:cubicBezTo>
                    <a:cubicBezTo>
                      <a:pt x="3317" y="12829"/>
                      <a:pt x="3050" y="12818"/>
                      <a:pt x="2764" y="12921"/>
                    </a:cubicBezTo>
                    <a:close/>
                    <a:moveTo>
                      <a:pt x="9988" y="15136"/>
                    </a:moveTo>
                    <a:cubicBezTo>
                      <a:pt x="9248" y="15136"/>
                      <a:pt x="8549" y="15121"/>
                      <a:pt x="7846" y="15140"/>
                    </a:cubicBezTo>
                    <a:cubicBezTo>
                      <a:pt x="6927" y="15161"/>
                      <a:pt x="6008" y="15220"/>
                      <a:pt x="5089" y="15238"/>
                    </a:cubicBezTo>
                    <a:cubicBezTo>
                      <a:pt x="4449" y="15253"/>
                      <a:pt x="3808" y="15227"/>
                      <a:pt x="3167" y="15224"/>
                    </a:cubicBezTo>
                    <a:cubicBezTo>
                      <a:pt x="3024" y="15224"/>
                      <a:pt x="2874" y="15205"/>
                      <a:pt x="2772" y="15348"/>
                    </a:cubicBezTo>
                    <a:cubicBezTo>
                      <a:pt x="2863" y="15586"/>
                      <a:pt x="3068" y="15626"/>
                      <a:pt x="3259" y="15667"/>
                    </a:cubicBezTo>
                    <a:cubicBezTo>
                      <a:pt x="3497" y="15714"/>
                      <a:pt x="3742" y="15747"/>
                      <a:pt x="3991" y="15758"/>
                    </a:cubicBezTo>
                    <a:cubicBezTo>
                      <a:pt x="4976" y="15791"/>
                      <a:pt x="5964" y="15842"/>
                      <a:pt x="6953" y="15824"/>
                    </a:cubicBezTo>
                    <a:cubicBezTo>
                      <a:pt x="7755" y="15810"/>
                      <a:pt x="8560" y="15711"/>
                      <a:pt x="9362" y="15637"/>
                    </a:cubicBezTo>
                    <a:cubicBezTo>
                      <a:pt x="9655" y="15608"/>
                      <a:pt x="9878" y="15465"/>
                      <a:pt x="9988" y="15136"/>
                    </a:cubicBezTo>
                    <a:close/>
                    <a:moveTo>
                      <a:pt x="4148" y="16267"/>
                    </a:moveTo>
                    <a:cubicBezTo>
                      <a:pt x="4141" y="16311"/>
                      <a:pt x="4141" y="16351"/>
                      <a:pt x="4148" y="16395"/>
                    </a:cubicBezTo>
                    <a:cubicBezTo>
                      <a:pt x="4156" y="16443"/>
                      <a:pt x="4174" y="16490"/>
                      <a:pt x="4196" y="16531"/>
                    </a:cubicBezTo>
                    <a:cubicBezTo>
                      <a:pt x="4602" y="17186"/>
                      <a:pt x="5203" y="17464"/>
                      <a:pt x="5950" y="17391"/>
                    </a:cubicBezTo>
                    <a:cubicBezTo>
                      <a:pt x="6451" y="17340"/>
                      <a:pt x="6953" y="17234"/>
                      <a:pt x="7451" y="17131"/>
                    </a:cubicBezTo>
                    <a:cubicBezTo>
                      <a:pt x="7674" y="17084"/>
                      <a:pt x="7894" y="17003"/>
                      <a:pt x="8095" y="16897"/>
                    </a:cubicBezTo>
                    <a:cubicBezTo>
                      <a:pt x="8337" y="16765"/>
                      <a:pt x="8546" y="16586"/>
                      <a:pt x="8524" y="16267"/>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9" name="Google Shape;1278;p30">
                <a:extLst>
                  <a:ext uri="{FF2B5EF4-FFF2-40B4-BE49-F238E27FC236}">
                    <a16:creationId xmlns:a16="http://schemas.microsoft.com/office/drawing/2014/main" id="{7476C9E5-0B47-7B28-56CF-302238ECCC89}"/>
                  </a:ext>
                </a:extLst>
              </p:cNvPr>
              <p:cNvSpPr/>
              <p:nvPr/>
            </p:nvSpPr>
            <p:spPr>
              <a:xfrm>
                <a:off x="3477175" y="2504450"/>
                <a:ext cx="186675" cy="157525"/>
              </a:xfrm>
              <a:custGeom>
                <a:avLst/>
                <a:gdLst/>
                <a:ahLst/>
                <a:cxnLst/>
                <a:rect l="l" t="t" r="r" b="b"/>
                <a:pathLst>
                  <a:path w="7467" h="6301" extrusionOk="0">
                    <a:moveTo>
                      <a:pt x="5317" y="1874"/>
                    </a:moveTo>
                    <a:lnTo>
                      <a:pt x="5317" y="1874"/>
                    </a:lnTo>
                    <a:cubicBezTo>
                      <a:pt x="5317" y="1890"/>
                      <a:pt x="5316" y="1900"/>
                      <a:pt x="5315" y="1900"/>
                    </a:cubicBezTo>
                    <a:cubicBezTo>
                      <a:pt x="5315" y="1900"/>
                      <a:pt x="5315" y="1892"/>
                      <a:pt x="5317" y="1874"/>
                    </a:cubicBezTo>
                    <a:close/>
                    <a:moveTo>
                      <a:pt x="4874" y="2476"/>
                    </a:moveTo>
                    <a:lnTo>
                      <a:pt x="4874" y="2476"/>
                    </a:lnTo>
                    <a:cubicBezTo>
                      <a:pt x="4867" y="2480"/>
                      <a:pt x="4862" y="2482"/>
                      <a:pt x="4862" y="2482"/>
                    </a:cubicBezTo>
                    <a:cubicBezTo>
                      <a:pt x="4862" y="2482"/>
                      <a:pt x="4864" y="2481"/>
                      <a:pt x="4870" y="2478"/>
                    </a:cubicBezTo>
                    <a:cubicBezTo>
                      <a:pt x="4872" y="2477"/>
                      <a:pt x="4873" y="2477"/>
                      <a:pt x="4874" y="2476"/>
                    </a:cubicBezTo>
                    <a:close/>
                    <a:moveTo>
                      <a:pt x="4947" y="1037"/>
                    </a:moveTo>
                    <a:lnTo>
                      <a:pt x="4947" y="1037"/>
                    </a:lnTo>
                    <a:cubicBezTo>
                      <a:pt x="4959" y="1050"/>
                      <a:pt x="4971" y="1062"/>
                      <a:pt x="4984" y="1076"/>
                    </a:cubicBezTo>
                    <a:cubicBezTo>
                      <a:pt x="5009" y="1105"/>
                      <a:pt x="5035" y="1134"/>
                      <a:pt x="5061" y="1163"/>
                    </a:cubicBezTo>
                    <a:cubicBezTo>
                      <a:pt x="5067" y="1170"/>
                      <a:pt x="5074" y="1179"/>
                      <a:pt x="5079" y="1185"/>
                    </a:cubicBezTo>
                    <a:lnTo>
                      <a:pt x="5079" y="1185"/>
                    </a:lnTo>
                    <a:cubicBezTo>
                      <a:pt x="5091" y="1202"/>
                      <a:pt x="5103" y="1218"/>
                      <a:pt x="5112" y="1233"/>
                    </a:cubicBezTo>
                    <a:cubicBezTo>
                      <a:pt x="5156" y="1295"/>
                      <a:pt x="5196" y="1361"/>
                      <a:pt x="5229" y="1427"/>
                    </a:cubicBezTo>
                    <a:cubicBezTo>
                      <a:pt x="5240" y="1445"/>
                      <a:pt x="5247" y="1464"/>
                      <a:pt x="5255" y="1482"/>
                    </a:cubicBezTo>
                    <a:cubicBezTo>
                      <a:pt x="5257" y="1487"/>
                      <a:pt x="5258" y="1488"/>
                      <a:pt x="5258" y="1488"/>
                    </a:cubicBezTo>
                    <a:cubicBezTo>
                      <a:pt x="5258" y="1488"/>
                      <a:pt x="5258" y="1488"/>
                      <a:pt x="5258" y="1488"/>
                    </a:cubicBezTo>
                    <a:lnTo>
                      <a:pt x="5258" y="1488"/>
                    </a:lnTo>
                    <a:cubicBezTo>
                      <a:pt x="5258" y="1488"/>
                      <a:pt x="5258" y="1489"/>
                      <a:pt x="5258" y="1489"/>
                    </a:cubicBezTo>
                    <a:cubicBezTo>
                      <a:pt x="5269" y="1526"/>
                      <a:pt x="5284" y="1562"/>
                      <a:pt x="5295" y="1599"/>
                    </a:cubicBezTo>
                    <a:cubicBezTo>
                      <a:pt x="5306" y="1639"/>
                      <a:pt x="5310" y="1665"/>
                      <a:pt x="5317" y="1702"/>
                    </a:cubicBezTo>
                    <a:cubicBezTo>
                      <a:pt x="5317" y="1702"/>
                      <a:pt x="5317" y="1702"/>
                      <a:pt x="5317" y="1702"/>
                    </a:cubicBezTo>
                    <a:lnTo>
                      <a:pt x="5317" y="1702"/>
                    </a:lnTo>
                    <a:cubicBezTo>
                      <a:pt x="5317" y="1704"/>
                      <a:pt x="5317" y="1706"/>
                      <a:pt x="5317" y="1709"/>
                    </a:cubicBezTo>
                    <a:cubicBezTo>
                      <a:pt x="5317" y="1731"/>
                      <a:pt x="5321" y="1749"/>
                      <a:pt x="5321" y="1771"/>
                    </a:cubicBezTo>
                    <a:cubicBezTo>
                      <a:pt x="5321" y="1804"/>
                      <a:pt x="5321" y="1837"/>
                      <a:pt x="5317" y="1870"/>
                    </a:cubicBezTo>
                    <a:cubicBezTo>
                      <a:pt x="5317" y="1871"/>
                      <a:pt x="5317" y="1873"/>
                      <a:pt x="5317" y="1874"/>
                    </a:cubicBezTo>
                    <a:lnTo>
                      <a:pt x="5317" y="1874"/>
                    </a:lnTo>
                    <a:cubicBezTo>
                      <a:pt x="5313" y="1896"/>
                      <a:pt x="5313" y="1914"/>
                      <a:pt x="5306" y="1936"/>
                    </a:cubicBezTo>
                    <a:cubicBezTo>
                      <a:pt x="5299" y="1969"/>
                      <a:pt x="5291" y="2002"/>
                      <a:pt x="5280" y="2031"/>
                    </a:cubicBezTo>
                    <a:cubicBezTo>
                      <a:pt x="5275" y="2041"/>
                      <a:pt x="5264" y="2068"/>
                      <a:pt x="5265" y="2068"/>
                    </a:cubicBezTo>
                    <a:cubicBezTo>
                      <a:pt x="5265" y="2068"/>
                      <a:pt x="5265" y="2068"/>
                      <a:pt x="5265" y="2068"/>
                    </a:cubicBezTo>
                    <a:lnTo>
                      <a:pt x="5265" y="2068"/>
                    </a:lnTo>
                    <a:cubicBezTo>
                      <a:pt x="5260" y="2078"/>
                      <a:pt x="5255" y="2088"/>
                      <a:pt x="5251" y="2097"/>
                    </a:cubicBezTo>
                    <a:cubicBezTo>
                      <a:pt x="5233" y="2130"/>
                      <a:pt x="5214" y="2159"/>
                      <a:pt x="5192" y="2188"/>
                    </a:cubicBezTo>
                    <a:cubicBezTo>
                      <a:pt x="5190" y="2194"/>
                      <a:pt x="5172" y="2218"/>
                      <a:pt x="5167" y="2225"/>
                    </a:cubicBezTo>
                    <a:lnTo>
                      <a:pt x="5167" y="2225"/>
                    </a:lnTo>
                    <a:cubicBezTo>
                      <a:pt x="5156" y="2237"/>
                      <a:pt x="5138" y="2257"/>
                      <a:pt x="5134" y="2262"/>
                    </a:cubicBezTo>
                    <a:cubicBezTo>
                      <a:pt x="5108" y="2295"/>
                      <a:pt x="5079" y="2324"/>
                      <a:pt x="5046" y="2350"/>
                    </a:cubicBezTo>
                    <a:cubicBezTo>
                      <a:pt x="5031" y="2364"/>
                      <a:pt x="5017" y="2379"/>
                      <a:pt x="5002" y="2390"/>
                    </a:cubicBezTo>
                    <a:lnTo>
                      <a:pt x="4969" y="2419"/>
                    </a:lnTo>
                    <a:cubicBezTo>
                      <a:pt x="4967" y="2421"/>
                      <a:pt x="4963" y="2423"/>
                      <a:pt x="4958" y="2426"/>
                    </a:cubicBezTo>
                    <a:cubicBezTo>
                      <a:pt x="4940" y="2437"/>
                      <a:pt x="4922" y="2448"/>
                      <a:pt x="4903" y="2459"/>
                    </a:cubicBezTo>
                    <a:cubicBezTo>
                      <a:pt x="4900" y="2463"/>
                      <a:pt x="4886" y="2470"/>
                      <a:pt x="4876" y="2475"/>
                    </a:cubicBezTo>
                    <a:lnTo>
                      <a:pt x="4876" y="2475"/>
                    </a:lnTo>
                    <a:cubicBezTo>
                      <a:pt x="4867" y="2478"/>
                      <a:pt x="4846" y="2486"/>
                      <a:pt x="4841" y="2489"/>
                    </a:cubicBezTo>
                    <a:cubicBezTo>
                      <a:pt x="4834" y="2489"/>
                      <a:pt x="4826" y="2492"/>
                      <a:pt x="4819" y="2492"/>
                    </a:cubicBezTo>
                    <a:lnTo>
                      <a:pt x="4794" y="2492"/>
                    </a:lnTo>
                    <a:cubicBezTo>
                      <a:pt x="4792" y="2491"/>
                      <a:pt x="4790" y="2490"/>
                      <a:pt x="4790" y="2489"/>
                    </a:cubicBezTo>
                    <a:cubicBezTo>
                      <a:pt x="4790" y="2489"/>
                      <a:pt x="4786" y="2487"/>
                      <a:pt x="4783" y="2485"/>
                    </a:cubicBezTo>
                    <a:lnTo>
                      <a:pt x="4783" y="2485"/>
                    </a:lnTo>
                    <a:cubicBezTo>
                      <a:pt x="4773" y="2475"/>
                      <a:pt x="4767" y="2466"/>
                      <a:pt x="4757" y="2456"/>
                    </a:cubicBezTo>
                    <a:cubicBezTo>
                      <a:pt x="4756" y="2455"/>
                      <a:pt x="4755" y="2454"/>
                      <a:pt x="4754" y="2453"/>
                    </a:cubicBezTo>
                    <a:lnTo>
                      <a:pt x="4754" y="2453"/>
                    </a:lnTo>
                    <a:cubicBezTo>
                      <a:pt x="4753" y="2453"/>
                      <a:pt x="4753" y="2452"/>
                      <a:pt x="4753" y="2452"/>
                    </a:cubicBezTo>
                    <a:cubicBezTo>
                      <a:pt x="4746" y="2437"/>
                      <a:pt x="4735" y="2423"/>
                      <a:pt x="4727" y="2408"/>
                    </a:cubicBezTo>
                    <a:cubicBezTo>
                      <a:pt x="4720" y="2394"/>
                      <a:pt x="4720" y="2394"/>
                      <a:pt x="4716" y="2383"/>
                    </a:cubicBezTo>
                    <a:cubicBezTo>
                      <a:pt x="4715" y="2380"/>
                      <a:pt x="4714" y="2378"/>
                      <a:pt x="4713" y="2377"/>
                    </a:cubicBezTo>
                    <a:lnTo>
                      <a:pt x="4713" y="2377"/>
                    </a:lnTo>
                    <a:cubicBezTo>
                      <a:pt x="4700" y="2344"/>
                      <a:pt x="4690" y="2313"/>
                      <a:pt x="4684" y="2276"/>
                    </a:cubicBezTo>
                    <a:cubicBezTo>
                      <a:pt x="4680" y="2262"/>
                      <a:pt x="4676" y="2243"/>
                      <a:pt x="4673" y="2225"/>
                    </a:cubicBezTo>
                    <a:lnTo>
                      <a:pt x="4669" y="2192"/>
                    </a:lnTo>
                    <a:cubicBezTo>
                      <a:pt x="4669" y="2192"/>
                      <a:pt x="4669" y="2192"/>
                      <a:pt x="4669" y="2192"/>
                    </a:cubicBezTo>
                    <a:lnTo>
                      <a:pt x="4669" y="2192"/>
                    </a:lnTo>
                    <a:cubicBezTo>
                      <a:pt x="4669" y="2190"/>
                      <a:pt x="4669" y="2188"/>
                      <a:pt x="4669" y="2185"/>
                    </a:cubicBezTo>
                    <a:cubicBezTo>
                      <a:pt x="4658" y="2090"/>
                      <a:pt x="4658" y="1991"/>
                      <a:pt x="4662" y="1896"/>
                    </a:cubicBezTo>
                    <a:cubicBezTo>
                      <a:pt x="4662" y="1870"/>
                      <a:pt x="4669" y="1841"/>
                      <a:pt x="4669" y="1811"/>
                    </a:cubicBezTo>
                    <a:lnTo>
                      <a:pt x="4673" y="1778"/>
                    </a:lnTo>
                    <a:lnTo>
                      <a:pt x="4673" y="1778"/>
                    </a:lnTo>
                    <a:cubicBezTo>
                      <a:pt x="4671" y="1793"/>
                      <a:pt x="4671" y="1798"/>
                      <a:pt x="4671" y="1798"/>
                    </a:cubicBezTo>
                    <a:cubicBezTo>
                      <a:pt x="4671" y="1798"/>
                      <a:pt x="4673" y="1783"/>
                      <a:pt x="4673" y="1778"/>
                    </a:cubicBezTo>
                    <a:lnTo>
                      <a:pt x="4673" y="1778"/>
                    </a:lnTo>
                    <a:lnTo>
                      <a:pt x="4673" y="1778"/>
                    </a:lnTo>
                    <a:cubicBezTo>
                      <a:pt x="4684" y="1724"/>
                      <a:pt x="4695" y="1665"/>
                      <a:pt x="4706" y="1606"/>
                    </a:cubicBezTo>
                    <a:cubicBezTo>
                      <a:pt x="4748" y="1404"/>
                      <a:pt x="4829" y="1209"/>
                      <a:pt x="4947" y="1037"/>
                    </a:cubicBezTo>
                    <a:close/>
                    <a:moveTo>
                      <a:pt x="4790" y="2492"/>
                    </a:moveTo>
                    <a:cubicBezTo>
                      <a:pt x="4790" y="2492"/>
                      <a:pt x="4790" y="2492"/>
                      <a:pt x="4790" y="2492"/>
                    </a:cubicBezTo>
                    <a:lnTo>
                      <a:pt x="4790" y="2492"/>
                    </a:lnTo>
                    <a:cubicBezTo>
                      <a:pt x="4797" y="2495"/>
                      <a:pt x="4801" y="2497"/>
                      <a:pt x="4803" y="2498"/>
                    </a:cubicBezTo>
                    <a:lnTo>
                      <a:pt x="4803" y="2498"/>
                    </a:lnTo>
                    <a:cubicBezTo>
                      <a:pt x="4800" y="2497"/>
                      <a:pt x="4795" y="2495"/>
                      <a:pt x="4790" y="2492"/>
                    </a:cubicBezTo>
                    <a:close/>
                    <a:moveTo>
                      <a:pt x="4794" y="2493"/>
                    </a:moveTo>
                    <a:lnTo>
                      <a:pt x="4794" y="2493"/>
                    </a:lnTo>
                    <a:cubicBezTo>
                      <a:pt x="4805" y="2493"/>
                      <a:pt x="4811" y="2495"/>
                      <a:pt x="4812" y="2497"/>
                    </a:cubicBezTo>
                    <a:lnTo>
                      <a:pt x="4812" y="2497"/>
                    </a:lnTo>
                    <a:cubicBezTo>
                      <a:pt x="4812" y="2498"/>
                      <a:pt x="4812" y="2498"/>
                      <a:pt x="4812" y="2499"/>
                    </a:cubicBezTo>
                    <a:lnTo>
                      <a:pt x="4812" y="2499"/>
                    </a:lnTo>
                    <a:cubicBezTo>
                      <a:pt x="4811" y="2499"/>
                      <a:pt x="4811" y="2499"/>
                      <a:pt x="4810" y="2499"/>
                    </a:cubicBezTo>
                    <a:cubicBezTo>
                      <a:pt x="4809" y="2499"/>
                      <a:pt x="4807" y="2499"/>
                      <a:pt x="4805" y="2498"/>
                    </a:cubicBezTo>
                    <a:lnTo>
                      <a:pt x="4805" y="2498"/>
                    </a:lnTo>
                    <a:cubicBezTo>
                      <a:pt x="4803" y="2497"/>
                      <a:pt x="4798" y="2495"/>
                      <a:pt x="4794" y="2493"/>
                    </a:cubicBezTo>
                    <a:close/>
                    <a:moveTo>
                      <a:pt x="2490" y="882"/>
                    </a:moveTo>
                    <a:cubicBezTo>
                      <a:pt x="2764" y="1198"/>
                      <a:pt x="2868" y="1660"/>
                      <a:pt x="2827" y="2079"/>
                    </a:cubicBezTo>
                    <a:cubicBezTo>
                      <a:pt x="2816" y="2203"/>
                      <a:pt x="2787" y="2324"/>
                      <a:pt x="2743" y="2437"/>
                    </a:cubicBezTo>
                    <a:cubicBezTo>
                      <a:pt x="2714" y="2518"/>
                      <a:pt x="2670" y="2591"/>
                      <a:pt x="2608" y="2650"/>
                    </a:cubicBezTo>
                    <a:lnTo>
                      <a:pt x="2582" y="2672"/>
                    </a:lnTo>
                    <a:cubicBezTo>
                      <a:pt x="2567" y="2679"/>
                      <a:pt x="2553" y="2686"/>
                      <a:pt x="2538" y="2697"/>
                    </a:cubicBezTo>
                    <a:cubicBezTo>
                      <a:pt x="2534" y="2700"/>
                      <a:pt x="2531" y="2702"/>
                      <a:pt x="2529" y="2703"/>
                    </a:cubicBezTo>
                    <a:lnTo>
                      <a:pt x="2529" y="2703"/>
                    </a:lnTo>
                    <a:cubicBezTo>
                      <a:pt x="2526" y="2703"/>
                      <a:pt x="2522" y="2704"/>
                      <a:pt x="2516" y="2705"/>
                    </a:cubicBezTo>
                    <a:cubicBezTo>
                      <a:pt x="2498" y="2708"/>
                      <a:pt x="2443" y="2712"/>
                      <a:pt x="2498" y="2712"/>
                    </a:cubicBezTo>
                    <a:lnTo>
                      <a:pt x="2447" y="2712"/>
                    </a:lnTo>
                    <a:cubicBezTo>
                      <a:pt x="2443" y="2712"/>
                      <a:pt x="2441" y="2713"/>
                      <a:pt x="2439" y="2713"/>
                    </a:cubicBezTo>
                    <a:lnTo>
                      <a:pt x="2439" y="2713"/>
                    </a:lnTo>
                    <a:cubicBezTo>
                      <a:pt x="2438" y="2713"/>
                      <a:pt x="2437" y="2712"/>
                      <a:pt x="2436" y="2712"/>
                    </a:cubicBezTo>
                    <a:lnTo>
                      <a:pt x="2391" y="2698"/>
                    </a:lnTo>
                    <a:lnTo>
                      <a:pt x="2391" y="2698"/>
                    </a:lnTo>
                    <a:cubicBezTo>
                      <a:pt x="2381" y="2693"/>
                      <a:pt x="2372" y="2689"/>
                      <a:pt x="2362" y="2683"/>
                    </a:cubicBezTo>
                    <a:cubicBezTo>
                      <a:pt x="2350" y="2676"/>
                      <a:pt x="2333" y="2663"/>
                      <a:pt x="2334" y="2663"/>
                    </a:cubicBezTo>
                    <a:lnTo>
                      <a:pt x="2334" y="2663"/>
                    </a:lnTo>
                    <a:cubicBezTo>
                      <a:pt x="2334" y="2663"/>
                      <a:pt x="2339" y="2667"/>
                      <a:pt x="2351" y="2675"/>
                    </a:cubicBezTo>
                    <a:cubicBezTo>
                      <a:pt x="2333" y="2661"/>
                      <a:pt x="2315" y="2646"/>
                      <a:pt x="2300" y="2631"/>
                    </a:cubicBezTo>
                    <a:cubicBezTo>
                      <a:pt x="2293" y="2621"/>
                      <a:pt x="2278" y="2603"/>
                      <a:pt x="2277" y="2603"/>
                    </a:cubicBezTo>
                    <a:lnTo>
                      <a:pt x="2277" y="2603"/>
                    </a:lnTo>
                    <a:cubicBezTo>
                      <a:pt x="2276" y="2603"/>
                      <a:pt x="2279" y="2607"/>
                      <a:pt x="2285" y="2617"/>
                    </a:cubicBezTo>
                    <a:cubicBezTo>
                      <a:pt x="2271" y="2595"/>
                      <a:pt x="2252" y="2569"/>
                      <a:pt x="2242" y="2547"/>
                    </a:cubicBezTo>
                    <a:cubicBezTo>
                      <a:pt x="2229" y="2528"/>
                      <a:pt x="2221" y="2509"/>
                      <a:pt x="2212" y="2492"/>
                    </a:cubicBezTo>
                    <a:lnTo>
                      <a:pt x="2212" y="2492"/>
                    </a:lnTo>
                    <a:cubicBezTo>
                      <a:pt x="2209" y="2483"/>
                      <a:pt x="2200" y="2459"/>
                      <a:pt x="2198" y="2452"/>
                    </a:cubicBezTo>
                    <a:cubicBezTo>
                      <a:pt x="2176" y="2390"/>
                      <a:pt x="2161" y="2328"/>
                      <a:pt x="2150" y="2269"/>
                    </a:cubicBezTo>
                    <a:cubicBezTo>
                      <a:pt x="2113" y="2038"/>
                      <a:pt x="2161" y="1742"/>
                      <a:pt x="2227" y="1489"/>
                    </a:cubicBezTo>
                    <a:cubicBezTo>
                      <a:pt x="2242" y="1431"/>
                      <a:pt x="2256" y="1376"/>
                      <a:pt x="2274" y="1317"/>
                    </a:cubicBezTo>
                    <a:cubicBezTo>
                      <a:pt x="2285" y="1292"/>
                      <a:pt x="2293" y="1262"/>
                      <a:pt x="2304" y="1237"/>
                    </a:cubicBezTo>
                    <a:cubicBezTo>
                      <a:pt x="2307" y="1227"/>
                      <a:pt x="2330" y="1175"/>
                      <a:pt x="2329" y="1175"/>
                    </a:cubicBezTo>
                    <a:lnTo>
                      <a:pt x="2329" y="1175"/>
                    </a:lnTo>
                    <a:cubicBezTo>
                      <a:pt x="2329" y="1175"/>
                      <a:pt x="2328" y="1177"/>
                      <a:pt x="2326" y="1182"/>
                    </a:cubicBezTo>
                    <a:cubicBezTo>
                      <a:pt x="2366" y="1083"/>
                      <a:pt x="2417" y="988"/>
                      <a:pt x="2476" y="900"/>
                    </a:cubicBezTo>
                    <a:cubicBezTo>
                      <a:pt x="2480" y="894"/>
                      <a:pt x="2485" y="888"/>
                      <a:pt x="2490" y="882"/>
                    </a:cubicBezTo>
                    <a:close/>
                    <a:moveTo>
                      <a:pt x="3484" y="1"/>
                    </a:moveTo>
                    <a:cubicBezTo>
                      <a:pt x="3353" y="1"/>
                      <a:pt x="3223" y="14"/>
                      <a:pt x="3095" y="43"/>
                    </a:cubicBezTo>
                    <a:cubicBezTo>
                      <a:pt x="2857" y="98"/>
                      <a:pt x="2639" y="207"/>
                      <a:pt x="2456" y="359"/>
                    </a:cubicBezTo>
                    <a:lnTo>
                      <a:pt x="2456" y="359"/>
                    </a:lnTo>
                    <a:cubicBezTo>
                      <a:pt x="2237" y="218"/>
                      <a:pt x="1983" y="145"/>
                      <a:pt x="1727" y="145"/>
                    </a:cubicBezTo>
                    <a:cubicBezTo>
                      <a:pt x="1652" y="145"/>
                      <a:pt x="1577" y="151"/>
                      <a:pt x="1502" y="164"/>
                    </a:cubicBezTo>
                    <a:cubicBezTo>
                      <a:pt x="934" y="252"/>
                      <a:pt x="389" y="651"/>
                      <a:pt x="180" y="1193"/>
                    </a:cubicBezTo>
                    <a:cubicBezTo>
                      <a:pt x="1" y="1661"/>
                      <a:pt x="89" y="2199"/>
                      <a:pt x="242" y="2661"/>
                    </a:cubicBezTo>
                    <a:cubicBezTo>
                      <a:pt x="594" y="3726"/>
                      <a:pt x="1282" y="4649"/>
                      <a:pt x="1905" y="5571"/>
                    </a:cubicBezTo>
                    <a:cubicBezTo>
                      <a:pt x="2011" y="5725"/>
                      <a:pt x="2113" y="5883"/>
                      <a:pt x="2209" y="6047"/>
                    </a:cubicBezTo>
                    <a:cubicBezTo>
                      <a:pt x="2246" y="6112"/>
                      <a:pt x="2302" y="6139"/>
                      <a:pt x="2360" y="6139"/>
                    </a:cubicBezTo>
                    <a:cubicBezTo>
                      <a:pt x="2490" y="6139"/>
                      <a:pt x="2624" y="6001"/>
                      <a:pt x="2538" y="5853"/>
                    </a:cubicBezTo>
                    <a:lnTo>
                      <a:pt x="2542" y="5850"/>
                    </a:lnTo>
                    <a:cubicBezTo>
                      <a:pt x="2340" y="5498"/>
                      <a:pt x="2095" y="5172"/>
                      <a:pt x="1868" y="4836"/>
                    </a:cubicBezTo>
                    <a:cubicBezTo>
                      <a:pt x="1564" y="4400"/>
                      <a:pt x="1286" y="3950"/>
                      <a:pt x="1026" y="3485"/>
                    </a:cubicBezTo>
                    <a:cubicBezTo>
                      <a:pt x="788" y="3038"/>
                      <a:pt x="583" y="2599"/>
                      <a:pt x="495" y="2093"/>
                    </a:cubicBezTo>
                    <a:cubicBezTo>
                      <a:pt x="492" y="2081"/>
                      <a:pt x="487" y="2039"/>
                      <a:pt x="485" y="2028"/>
                    </a:cubicBezTo>
                    <a:lnTo>
                      <a:pt x="485" y="2028"/>
                    </a:lnTo>
                    <a:cubicBezTo>
                      <a:pt x="485" y="2024"/>
                      <a:pt x="477" y="1978"/>
                      <a:pt x="477" y="1965"/>
                    </a:cubicBezTo>
                    <a:cubicBezTo>
                      <a:pt x="473" y="1907"/>
                      <a:pt x="469" y="1848"/>
                      <a:pt x="466" y="1789"/>
                    </a:cubicBezTo>
                    <a:cubicBezTo>
                      <a:pt x="466" y="1738"/>
                      <a:pt x="466" y="1691"/>
                      <a:pt x="473" y="1639"/>
                    </a:cubicBezTo>
                    <a:cubicBezTo>
                      <a:pt x="473" y="1621"/>
                      <a:pt x="476" y="1600"/>
                      <a:pt x="477" y="1583"/>
                    </a:cubicBezTo>
                    <a:lnTo>
                      <a:pt x="477" y="1583"/>
                    </a:lnTo>
                    <a:cubicBezTo>
                      <a:pt x="478" y="1575"/>
                      <a:pt x="485" y="1527"/>
                      <a:pt x="488" y="1519"/>
                    </a:cubicBezTo>
                    <a:cubicBezTo>
                      <a:pt x="499" y="1471"/>
                      <a:pt x="510" y="1423"/>
                      <a:pt x="524" y="1376"/>
                    </a:cubicBezTo>
                    <a:cubicBezTo>
                      <a:pt x="532" y="1350"/>
                      <a:pt x="539" y="1328"/>
                      <a:pt x="546" y="1306"/>
                    </a:cubicBezTo>
                    <a:cubicBezTo>
                      <a:pt x="550" y="1295"/>
                      <a:pt x="554" y="1284"/>
                      <a:pt x="557" y="1277"/>
                    </a:cubicBezTo>
                    <a:lnTo>
                      <a:pt x="557" y="1277"/>
                    </a:lnTo>
                    <a:cubicBezTo>
                      <a:pt x="553" y="1289"/>
                      <a:pt x="552" y="1293"/>
                      <a:pt x="552" y="1293"/>
                    </a:cubicBezTo>
                    <a:cubicBezTo>
                      <a:pt x="552" y="1293"/>
                      <a:pt x="562" y="1267"/>
                      <a:pt x="565" y="1262"/>
                    </a:cubicBezTo>
                    <a:cubicBezTo>
                      <a:pt x="587" y="1218"/>
                      <a:pt x="609" y="1174"/>
                      <a:pt x="634" y="1134"/>
                    </a:cubicBezTo>
                    <a:cubicBezTo>
                      <a:pt x="649" y="1108"/>
                      <a:pt x="664" y="1086"/>
                      <a:pt x="682" y="1065"/>
                    </a:cubicBezTo>
                    <a:cubicBezTo>
                      <a:pt x="684" y="1058"/>
                      <a:pt x="688" y="1052"/>
                      <a:pt x="692" y="1047"/>
                    </a:cubicBezTo>
                    <a:lnTo>
                      <a:pt x="692" y="1047"/>
                    </a:lnTo>
                    <a:cubicBezTo>
                      <a:pt x="696" y="1043"/>
                      <a:pt x="711" y="1024"/>
                      <a:pt x="711" y="1024"/>
                    </a:cubicBezTo>
                    <a:cubicBezTo>
                      <a:pt x="865" y="845"/>
                      <a:pt x="1055" y="709"/>
                      <a:pt x="1275" y="622"/>
                    </a:cubicBezTo>
                    <a:cubicBezTo>
                      <a:pt x="1424" y="560"/>
                      <a:pt x="1584" y="525"/>
                      <a:pt x="1741" y="525"/>
                    </a:cubicBezTo>
                    <a:cubicBezTo>
                      <a:pt x="1873" y="525"/>
                      <a:pt x="2002" y="550"/>
                      <a:pt x="2121" y="603"/>
                    </a:cubicBezTo>
                    <a:cubicBezTo>
                      <a:pt x="2146" y="615"/>
                      <a:pt x="2170" y="627"/>
                      <a:pt x="2194" y="640"/>
                    </a:cubicBezTo>
                    <a:lnTo>
                      <a:pt x="2194" y="640"/>
                    </a:lnTo>
                    <a:cubicBezTo>
                      <a:pt x="2165" y="680"/>
                      <a:pt x="2138" y="721"/>
                      <a:pt x="2113" y="764"/>
                    </a:cubicBezTo>
                    <a:cubicBezTo>
                      <a:pt x="1978" y="991"/>
                      <a:pt x="1883" y="1240"/>
                      <a:pt x="1831" y="1500"/>
                    </a:cubicBezTo>
                    <a:cubicBezTo>
                      <a:pt x="1762" y="1815"/>
                      <a:pt x="1725" y="2141"/>
                      <a:pt x="1799" y="2456"/>
                    </a:cubicBezTo>
                    <a:cubicBezTo>
                      <a:pt x="1853" y="2683"/>
                      <a:pt x="1978" y="2913"/>
                      <a:pt x="2187" y="3027"/>
                    </a:cubicBezTo>
                    <a:cubicBezTo>
                      <a:pt x="2271" y="3072"/>
                      <a:pt x="2364" y="3095"/>
                      <a:pt x="2457" y="3095"/>
                    </a:cubicBezTo>
                    <a:cubicBezTo>
                      <a:pt x="2573" y="3095"/>
                      <a:pt x="2689" y="3060"/>
                      <a:pt x="2787" y="2990"/>
                    </a:cubicBezTo>
                    <a:cubicBezTo>
                      <a:pt x="3010" y="2833"/>
                      <a:pt x="3128" y="2566"/>
                      <a:pt x="3175" y="2302"/>
                    </a:cubicBezTo>
                    <a:cubicBezTo>
                      <a:pt x="3248" y="1940"/>
                      <a:pt x="3226" y="1566"/>
                      <a:pt x="3106" y="1215"/>
                    </a:cubicBezTo>
                    <a:cubicBezTo>
                      <a:pt x="3030" y="988"/>
                      <a:pt x="2908" y="783"/>
                      <a:pt x="2749" y="610"/>
                    </a:cubicBezTo>
                    <a:lnTo>
                      <a:pt x="2749" y="610"/>
                    </a:lnTo>
                    <a:cubicBezTo>
                      <a:pt x="2751" y="609"/>
                      <a:pt x="2752" y="608"/>
                      <a:pt x="2754" y="607"/>
                    </a:cubicBezTo>
                    <a:cubicBezTo>
                      <a:pt x="2772" y="592"/>
                      <a:pt x="2794" y="578"/>
                      <a:pt x="2816" y="563"/>
                    </a:cubicBezTo>
                    <a:cubicBezTo>
                      <a:pt x="2849" y="541"/>
                      <a:pt x="2886" y="523"/>
                      <a:pt x="2922" y="504"/>
                    </a:cubicBezTo>
                    <a:cubicBezTo>
                      <a:pt x="2941" y="493"/>
                      <a:pt x="2959" y="486"/>
                      <a:pt x="2977" y="479"/>
                    </a:cubicBezTo>
                    <a:cubicBezTo>
                      <a:pt x="2987" y="474"/>
                      <a:pt x="2990" y="472"/>
                      <a:pt x="2989" y="472"/>
                    </a:cubicBezTo>
                    <a:lnTo>
                      <a:pt x="2989" y="472"/>
                    </a:lnTo>
                    <a:cubicBezTo>
                      <a:pt x="2988" y="472"/>
                      <a:pt x="2971" y="479"/>
                      <a:pt x="2966" y="479"/>
                    </a:cubicBezTo>
                    <a:lnTo>
                      <a:pt x="3003" y="464"/>
                    </a:lnTo>
                    <a:cubicBezTo>
                      <a:pt x="3084" y="435"/>
                      <a:pt x="3164" y="413"/>
                      <a:pt x="3248" y="398"/>
                    </a:cubicBezTo>
                    <a:cubicBezTo>
                      <a:pt x="3257" y="398"/>
                      <a:pt x="3296" y="391"/>
                      <a:pt x="3297" y="390"/>
                    </a:cubicBezTo>
                    <a:lnTo>
                      <a:pt x="3297" y="390"/>
                    </a:lnTo>
                    <a:cubicBezTo>
                      <a:pt x="3309" y="389"/>
                      <a:pt x="3325" y="387"/>
                      <a:pt x="3329" y="387"/>
                    </a:cubicBezTo>
                    <a:cubicBezTo>
                      <a:pt x="3376" y="384"/>
                      <a:pt x="3420" y="380"/>
                      <a:pt x="3468" y="380"/>
                    </a:cubicBezTo>
                    <a:cubicBezTo>
                      <a:pt x="3512" y="380"/>
                      <a:pt x="3549" y="380"/>
                      <a:pt x="3589" y="384"/>
                    </a:cubicBezTo>
                    <a:cubicBezTo>
                      <a:pt x="3607" y="384"/>
                      <a:pt x="3625" y="384"/>
                      <a:pt x="3644" y="387"/>
                    </a:cubicBezTo>
                    <a:cubicBezTo>
                      <a:pt x="3653" y="387"/>
                      <a:pt x="3686" y="392"/>
                      <a:pt x="3701" y="394"/>
                    </a:cubicBezTo>
                    <a:lnTo>
                      <a:pt x="3701" y="394"/>
                    </a:lnTo>
                    <a:cubicBezTo>
                      <a:pt x="3698" y="394"/>
                      <a:pt x="3696" y="394"/>
                      <a:pt x="3696" y="394"/>
                    </a:cubicBezTo>
                    <a:lnTo>
                      <a:pt x="3696" y="394"/>
                    </a:lnTo>
                    <a:cubicBezTo>
                      <a:pt x="3696" y="394"/>
                      <a:pt x="3697" y="394"/>
                      <a:pt x="3702" y="395"/>
                    </a:cubicBezTo>
                    <a:cubicBezTo>
                      <a:pt x="3706" y="395"/>
                      <a:pt x="3708" y="395"/>
                      <a:pt x="3708" y="395"/>
                    </a:cubicBezTo>
                    <a:cubicBezTo>
                      <a:pt x="3708" y="395"/>
                      <a:pt x="3705" y="395"/>
                      <a:pt x="3701" y="394"/>
                    </a:cubicBezTo>
                    <a:lnTo>
                      <a:pt x="3701" y="394"/>
                    </a:lnTo>
                    <a:cubicBezTo>
                      <a:pt x="3712" y="396"/>
                      <a:pt x="3739" y="399"/>
                      <a:pt x="3746" y="402"/>
                    </a:cubicBezTo>
                    <a:cubicBezTo>
                      <a:pt x="3765" y="406"/>
                      <a:pt x="3787" y="409"/>
                      <a:pt x="3805" y="413"/>
                    </a:cubicBezTo>
                    <a:cubicBezTo>
                      <a:pt x="3852" y="420"/>
                      <a:pt x="3893" y="431"/>
                      <a:pt x="3937" y="442"/>
                    </a:cubicBezTo>
                    <a:cubicBezTo>
                      <a:pt x="4021" y="468"/>
                      <a:pt x="4109" y="493"/>
                      <a:pt x="4189" y="526"/>
                    </a:cubicBezTo>
                    <a:cubicBezTo>
                      <a:pt x="4202" y="531"/>
                      <a:pt x="4225" y="542"/>
                      <a:pt x="4226" y="542"/>
                    </a:cubicBezTo>
                    <a:cubicBezTo>
                      <a:pt x="4227" y="542"/>
                      <a:pt x="4223" y="539"/>
                      <a:pt x="4211" y="534"/>
                    </a:cubicBezTo>
                    <a:lnTo>
                      <a:pt x="4211" y="534"/>
                    </a:lnTo>
                    <a:lnTo>
                      <a:pt x="4273" y="563"/>
                    </a:lnTo>
                    <a:cubicBezTo>
                      <a:pt x="4317" y="581"/>
                      <a:pt x="4358" y="603"/>
                      <a:pt x="4394" y="625"/>
                    </a:cubicBezTo>
                    <a:cubicBezTo>
                      <a:pt x="4471" y="665"/>
                      <a:pt x="4548" y="709"/>
                      <a:pt x="4618" y="757"/>
                    </a:cubicBezTo>
                    <a:cubicBezTo>
                      <a:pt x="4631" y="766"/>
                      <a:pt x="4643" y="775"/>
                      <a:pt x="4655" y="783"/>
                    </a:cubicBezTo>
                    <a:lnTo>
                      <a:pt x="4655" y="783"/>
                    </a:lnTo>
                    <a:cubicBezTo>
                      <a:pt x="4616" y="839"/>
                      <a:pt x="4580" y="898"/>
                      <a:pt x="4548" y="958"/>
                    </a:cubicBezTo>
                    <a:cubicBezTo>
                      <a:pt x="4317" y="1372"/>
                      <a:pt x="4211" y="1899"/>
                      <a:pt x="4310" y="2364"/>
                    </a:cubicBezTo>
                    <a:cubicBezTo>
                      <a:pt x="4350" y="2544"/>
                      <a:pt x="4438" y="2730"/>
                      <a:pt x="4603" y="2822"/>
                    </a:cubicBezTo>
                    <a:cubicBezTo>
                      <a:pt x="4669" y="2860"/>
                      <a:pt x="4739" y="2876"/>
                      <a:pt x="4810" y="2876"/>
                    </a:cubicBezTo>
                    <a:cubicBezTo>
                      <a:pt x="4936" y="2876"/>
                      <a:pt x="5063" y="2824"/>
                      <a:pt x="5167" y="2749"/>
                    </a:cubicBezTo>
                    <a:cubicBezTo>
                      <a:pt x="5482" y="2522"/>
                      <a:pt x="5720" y="2174"/>
                      <a:pt x="5705" y="1771"/>
                    </a:cubicBezTo>
                    <a:cubicBezTo>
                      <a:pt x="5690" y="1375"/>
                      <a:pt x="5491" y="1029"/>
                      <a:pt x="5211" y="751"/>
                    </a:cubicBezTo>
                    <a:lnTo>
                      <a:pt x="5211" y="751"/>
                    </a:lnTo>
                    <a:cubicBezTo>
                      <a:pt x="5225" y="742"/>
                      <a:pt x="5239" y="731"/>
                      <a:pt x="5255" y="720"/>
                    </a:cubicBezTo>
                    <a:cubicBezTo>
                      <a:pt x="5306" y="691"/>
                      <a:pt x="5357" y="662"/>
                      <a:pt x="5412" y="640"/>
                    </a:cubicBezTo>
                    <a:cubicBezTo>
                      <a:pt x="5604" y="544"/>
                      <a:pt x="5805" y="473"/>
                      <a:pt x="6001" y="473"/>
                    </a:cubicBezTo>
                    <a:cubicBezTo>
                      <a:pt x="6074" y="473"/>
                      <a:pt x="6146" y="483"/>
                      <a:pt x="6218" y="504"/>
                    </a:cubicBezTo>
                    <a:cubicBezTo>
                      <a:pt x="6324" y="541"/>
                      <a:pt x="6423" y="596"/>
                      <a:pt x="6507" y="669"/>
                    </a:cubicBezTo>
                    <a:cubicBezTo>
                      <a:pt x="6598" y="753"/>
                      <a:pt x="6679" y="852"/>
                      <a:pt x="6741" y="962"/>
                    </a:cubicBezTo>
                    <a:cubicBezTo>
                      <a:pt x="7030" y="1456"/>
                      <a:pt x="7071" y="2101"/>
                      <a:pt x="6928" y="2657"/>
                    </a:cubicBezTo>
                    <a:cubicBezTo>
                      <a:pt x="6642" y="3763"/>
                      <a:pt x="5592" y="4414"/>
                      <a:pt x="4922" y="5297"/>
                    </a:cubicBezTo>
                    <a:cubicBezTo>
                      <a:pt x="4749" y="5516"/>
                      <a:pt x="4607" y="5758"/>
                      <a:pt x="4497" y="6018"/>
                    </a:cubicBezTo>
                    <a:cubicBezTo>
                      <a:pt x="4457" y="6110"/>
                      <a:pt x="4468" y="6219"/>
                      <a:pt x="4566" y="6278"/>
                    </a:cubicBezTo>
                    <a:cubicBezTo>
                      <a:pt x="4592" y="6293"/>
                      <a:pt x="4626" y="6301"/>
                      <a:pt x="4661" y="6301"/>
                    </a:cubicBezTo>
                    <a:cubicBezTo>
                      <a:pt x="4728" y="6301"/>
                      <a:pt x="4800" y="6271"/>
                      <a:pt x="4826" y="6208"/>
                    </a:cubicBezTo>
                    <a:cubicBezTo>
                      <a:pt x="5317" y="5059"/>
                      <a:pt x="6521" y="4436"/>
                      <a:pt x="7082" y="3320"/>
                    </a:cubicBezTo>
                    <a:cubicBezTo>
                      <a:pt x="7389" y="2705"/>
                      <a:pt x="7466" y="1998"/>
                      <a:pt x="7298" y="1328"/>
                    </a:cubicBezTo>
                    <a:cubicBezTo>
                      <a:pt x="7140" y="720"/>
                      <a:pt x="6719" y="124"/>
                      <a:pt x="6038" y="91"/>
                    </a:cubicBezTo>
                    <a:cubicBezTo>
                      <a:pt x="6021" y="90"/>
                      <a:pt x="6004" y="90"/>
                      <a:pt x="5987" y="90"/>
                    </a:cubicBezTo>
                    <a:cubicBezTo>
                      <a:pt x="5669" y="90"/>
                      <a:pt x="5336" y="217"/>
                      <a:pt x="5068" y="387"/>
                    </a:cubicBezTo>
                    <a:cubicBezTo>
                      <a:pt x="5014" y="422"/>
                      <a:pt x="4963" y="460"/>
                      <a:pt x="4915" y="501"/>
                    </a:cubicBezTo>
                    <a:lnTo>
                      <a:pt x="4915" y="501"/>
                    </a:lnTo>
                    <a:cubicBezTo>
                      <a:pt x="4708" y="352"/>
                      <a:pt x="4481" y="233"/>
                      <a:pt x="4263" y="149"/>
                    </a:cubicBezTo>
                    <a:cubicBezTo>
                      <a:pt x="4015" y="56"/>
                      <a:pt x="3749" y="1"/>
                      <a:pt x="3484" y="1"/>
                    </a:cubicBezTo>
                    <a:close/>
                  </a:path>
                </a:pathLst>
              </a:custGeom>
              <a:solidFill>
                <a:srgbClr val="0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0" name="Google Shape;1279;p30">
                <a:extLst>
                  <a:ext uri="{FF2B5EF4-FFF2-40B4-BE49-F238E27FC236}">
                    <a16:creationId xmlns:a16="http://schemas.microsoft.com/office/drawing/2014/main" id="{835093CE-73D3-E283-BE7F-C8C7D723EA7B}"/>
                  </a:ext>
                </a:extLst>
              </p:cNvPr>
              <p:cNvSpPr/>
              <p:nvPr/>
            </p:nvSpPr>
            <p:spPr>
              <a:xfrm>
                <a:off x="3614400" y="2306475"/>
                <a:ext cx="33875" cy="68275"/>
              </a:xfrm>
              <a:custGeom>
                <a:avLst/>
                <a:gdLst/>
                <a:ahLst/>
                <a:cxnLst/>
                <a:rect l="l" t="t" r="r" b="b"/>
                <a:pathLst>
                  <a:path w="1355" h="2731" extrusionOk="0">
                    <a:moveTo>
                      <a:pt x="1149" y="0"/>
                    </a:moveTo>
                    <a:cubicBezTo>
                      <a:pt x="1081" y="0"/>
                      <a:pt x="1011" y="31"/>
                      <a:pt x="985" y="94"/>
                    </a:cubicBezTo>
                    <a:cubicBezTo>
                      <a:pt x="648" y="870"/>
                      <a:pt x="377" y="1672"/>
                      <a:pt x="40" y="2448"/>
                    </a:cubicBezTo>
                    <a:cubicBezTo>
                      <a:pt x="0" y="2540"/>
                      <a:pt x="11" y="2653"/>
                      <a:pt x="110" y="2708"/>
                    </a:cubicBezTo>
                    <a:cubicBezTo>
                      <a:pt x="137" y="2723"/>
                      <a:pt x="171" y="2731"/>
                      <a:pt x="206" y="2731"/>
                    </a:cubicBezTo>
                    <a:cubicBezTo>
                      <a:pt x="273" y="2731"/>
                      <a:pt x="343" y="2702"/>
                      <a:pt x="370" y="2639"/>
                    </a:cubicBezTo>
                    <a:cubicBezTo>
                      <a:pt x="707" y="1863"/>
                      <a:pt x="978" y="1061"/>
                      <a:pt x="1314" y="285"/>
                    </a:cubicBezTo>
                    <a:cubicBezTo>
                      <a:pt x="1355" y="193"/>
                      <a:pt x="1344" y="80"/>
                      <a:pt x="1245" y="25"/>
                    </a:cubicBezTo>
                    <a:cubicBezTo>
                      <a:pt x="1218" y="9"/>
                      <a:pt x="1183" y="0"/>
                      <a:pt x="1149"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1" name="Google Shape;1280;p30">
                <a:extLst>
                  <a:ext uri="{FF2B5EF4-FFF2-40B4-BE49-F238E27FC236}">
                    <a16:creationId xmlns:a16="http://schemas.microsoft.com/office/drawing/2014/main" id="{15464621-A106-47C8-12AA-203F8AA631FF}"/>
                  </a:ext>
                </a:extLst>
              </p:cNvPr>
              <p:cNvSpPr/>
              <p:nvPr/>
            </p:nvSpPr>
            <p:spPr>
              <a:xfrm>
                <a:off x="3497600" y="2306450"/>
                <a:ext cx="33975" cy="68350"/>
              </a:xfrm>
              <a:custGeom>
                <a:avLst/>
                <a:gdLst/>
                <a:ahLst/>
                <a:cxnLst/>
                <a:rect l="l" t="t" r="r" b="b"/>
                <a:pathLst>
                  <a:path w="1359" h="2734" extrusionOk="0">
                    <a:moveTo>
                      <a:pt x="210" y="0"/>
                    </a:moveTo>
                    <a:cubicBezTo>
                      <a:pt x="174" y="0"/>
                      <a:pt x="138" y="9"/>
                      <a:pt x="110" y="26"/>
                    </a:cubicBezTo>
                    <a:cubicBezTo>
                      <a:pt x="11" y="81"/>
                      <a:pt x="0" y="190"/>
                      <a:pt x="41" y="286"/>
                    </a:cubicBezTo>
                    <a:lnTo>
                      <a:pt x="44" y="286"/>
                    </a:lnTo>
                    <a:cubicBezTo>
                      <a:pt x="381" y="1065"/>
                      <a:pt x="652" y="1864"/>
                      <a:pt x="989" y="2640"/>
                    </a:cubicBezTo>
                    <a:cubicBezTo>
                      <a:pt x="1015" y="2703"/>
                      <a:pt x="1085" y="2734"/>
                      <a:pt x="1153" y="2734"/>
                    </a:cubicBezTo>
                    <a:cubicBezTo>
                      <a:pt x="1187" y="2734"/>
                      <a:pt x="1221" y="2725"/>
                      <a:pt x="1249" y="2709"/>
                    </a:cubicBezTo>
                    <a:cubicBezTo>
                      <a:pt x="1348" y="2651"/>
                      <a:pt x="1359" y="2545"/>
                      <a:pt x="1318" y="2449"/>
                    </a:cubicBezTo>
                    <a:cubicBezTo>
                      <a:pt x="982" y="1673"/>
                      <a:pt x="711" y="871"/>
                      <a:pt x="374" y="92"/>
                    </a:cubicBezTo>
                    <a:cubicBezTo>
                      <a:pt x="345" y="30"/>
                      <a:pt x="277" y="0"/>
                      <a:pt x="210"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2" name="Google Shape;1281;p30">
                <a:extLst>
                  <a:ext uri="{FF2B5EF4-FFF2-40B4-BE49-F238E27FC236}">
                    <a16:creationId xmlns:a16="http://schemas.microsoft.com/office/drawing/2014/main" id="{56280C59-44CB-5610-FB94-F785CCDED285}"/>
                  </a:ext>
                </a:extLst>
              </p:cNvPr>
              <p:cNvSpPr/>
              <p:nvPr/>
            </p:nvSpPr>
            <p:spPr>
              <a:xfrm>
                <a:off x="3566700" y="2306975"/>
                <a:ext cx="10450" cy="53500"/>
              </a:xfrm>
              <a:custGeom>
                <a:avLst/>
                <a:gdLst/>
                <a:ahLst/>
                <a:cxnLst/>
                <a:rect l="l" t="t" r="r" b="b"/>
                <a:pathLst>
                  <a:path w="418" h="2140" extrusionOk="0">
                    <a:moveTo>
                      <a:pt x="191" y="0"/>
                    </a:moveTo>
                    <a:cubicBezTo>
                      <a:pt x="96" y="0"/>
                      <a:pt x="1" y="61"/>
                      <a:pt x="1" y="184"/>
                    </a:cubicBezTo>
                    <a:cubicBezTo>
                      <a:pt x="1" y="774"/>
                      <a:pt x="4" y="1359"/>
                      <a:pt x="37" y="1949"/>
                    </a:cubicBezTo>
                    <a:cubicBezTo>
                      <a:pt x="37" y="2051"/>
                      <a:pt x="121" y="2135"/>
                      <a:pt x="228" y="2139"/>
                    </a:cubicBezTo>
                    <a:cubicBezTo>
                      <a:pt x="330" y="2139"/>
                      <a:pt x="418" y="2051"/>
                      <a:pt x="418" y="1949"/>
                    </a:cubicBezTo>
                    <a:cubicBezTo>
                      <a:pt x="385" y="1359"/>
                      <a:pt x="381" y="774"/>
                      <a:pt x="381" y="184"/>
                    </a:cubicBezTo>
                    <a:cubicBezTo>
                      <a:pt x="381" y="61"/>
                      <a:pt x="286" y="0"/>
                      <a:pt x="191"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3" name="Google Shape;1282;p30">
                <a:extLst>
                  <a:ext uri="{FF2B5EF4-FFF2-40B4-BE49-F238E27FC236}">
                    <a16:creationId xmlns:a16="http://schemas.microsoft.com/office/drawing/2014/main" id="{0964214F-209D-4147-F805-612425BFFC6D}"/>
                  </a:ext>
                </a:extLst>
              </p:cNvPr>
              <p:cNvSpPr/>
              <p:nvPr/>
            </p:nvSpPr>
            <p:spPr>
              <a:xfrm>
                <a:off x="3657225" y="2339575"/>
                <a:ext cx="47975" cy="56900"/>
              </a:xfrm>
              <a:custGeom>
                <a:avLst/>
                <a:gdLst/>
                <a:ahLst/>
                <a:cxnLst/>
                <a:rect l="l" t="t" r="r" b="b"/>
                <a:pathLst>
                  <a:path w="1919" h="2276" extrusionOk="0">
                    <a:moveTo>
                      <a:pt x="1695" y="0"/>
                    </a:moveTo>
                    <a:cubicBezTo>
                      <a:pt x="1647" y="0"/>
                      <a:pt x="1599" y="17"/>
                      <a:pt x="1567" y="55"/>
                    </a:cubicBezTo>
                    <a:lnTo>
                      <a:pt x="260" y="1717"/>
                    </a:lnTo>
                    <a:lnTo>
                      <a:pt x="77" y="1952"/>
                    </a:lnTo>
                    <a:cubicBezTo>
                      <a:pt x="15" y="2032"/>
                      <a:pt x="0" y="2142"/>
                      <a:pt x="77" y="2219"/>
                    </a:cubicBezTo>
                    <a:cubicBezTo>
                      <a:pt x="112" y="2254"/>
                      <a:pt x="169" y="2276"/>
                      <a:pt x="224" y="2276"/>
                    </a:cubicBezTo>
                    <a:cubicBezTo>
                      <a:pt x="272" y="2276"/>
                      <a:pt x="319" y="2259"/>
                      <a:pt x="348" y="2219"/>
                    </a:cubicBezTo>
                    <a:lnTo>
                      <a:pt x="1655" y="561"/>
                    </a:lnTo>
                    <a:lnTo>
                      <a:pt x="1838" y="326"/>
                    </a:lnTo>
                    <a:cubicBezTo>
                      <a:pt x="1904" y="246"/>
                      <a:pt x="1919" y="136"/>
                      <a:pt x="1838" y="55"/>
                    </a:cubicBezTo>
                    <a:cubicBezTo>
                      <a:pt x="1804" y="21"/>
                      <a:pt x="1749" y="0"/>
                      <a:pt x="1695"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4" name="Google Shape;1283;p30">
                <a:extLst>
                  <a:ext uri="{FF2B5EF4-FFF2-40B4-BE49-F238E27FC236}">
                    <a16:creationId xmlns:a16="http://schemas.microsoft.com/office/drawing/2014/main" id="{FE239BCA-2049-8334-350A-FE479D7ECF8A}"/>
                  </a:ext>
                </a:extLst>
              </p:cNvPr>
              <p:cNvSpPr/>
              <p:nvPr/>
            </p:nvSpPr>
            <p:spPr>
              <a:xfrm>
                <a:off x="3436550" y="2337475"/>
                <a:ext cx="47975" cy="56950"/>
              </a:xfrm>
              <a:custGeom>
                <a:avLst/>
                <a:gdLst/>
                <a:ahLst/>
                <a:cxnLst/>
                <a:rect l="l" t="t" r="r" b="b"/>
                <a:pathLst>
                  <a:path w="1919" h="2278" extrusionOk="0">
                    <a:moveTo>
                      <a:pt x="223" y="0"/>
                    </a:moveTo>
                    <a:cubicBezTo>
                      <a:pt x="170" y="0"/>
                      <a:pt x="115" y="21"/>
                      <a:pt x="81" y="55"/>
                    </a:cubicBezTo>
                    <a:cubicBezTo>
                      <a:pt x="0" y="136"/>
                      <a:pt x="15" y="245"/>
                      <a:pt x="81" y="326"/>
                    </a:cubicBezTo>
                    <a:lnTo>
                      <a:pt x="1388" y="1988"/>
                    </a:lnTo>
                    <a:lnTo>
                      <a:pt x="1571" y="2223"/>
                    </a:lnTo>
                    <a:cubicBezTo>
                      <a:pt x="1601" y="2261"/>
                      <a:pt x="1647" y="2278"/>
                      <a:pt x="1696" y="2278"/>
                    </a:cubicBezTo>
                    <a:cubicBezTo>
                      <a:pt x="1750" y="2278"/>
                      <a:pt x="1805" y="2257"/>
                      <a:pt x="1842" y="2223"/>
                    </a:cubicBezTo>
                    <a:cubicBezTo>
                      <a:pt x="1919" y="2142"/>
                      <a:pt x="1904" y="2032"/>
                      <a:pt x="1842" y="1952"/>
                    </a:cubicBezTo>
                    <a:lnTo>
                      <a:pt x="531" y="289"/>
                    </a:lnTo>
                    <a:lnTo>
                      <a:pt x="348" y="55"/>
                    </a:lnTo>
                    <a:cubicBezTo>
                      <a:pt x="319" y="17"/>
                      <a:pt x="272" y="0"/>
                      <a:pt x="223" y="0"/>
                    </a:cubicBezTo>
                    <a:close/>
                  </a:path>
                </a:pathLst>
              </a:custGeom>
              <a:solidFill>
                <a:srgbClr val="FFD00D"/>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grpSp>
      <mc:AlternateContent xmlns:mc="http://schemas.openxmlformats.org/markup-compatibility/2006" xmlns:a14="http://schemas.microsoft.com/office/drawing/2010/main">
        <mc:Choice Requires="a14">
          <p:sp>
            <p:nvSpPr>
              <p:cNvPr id="126" name="Google Shape;1783;p44">
                <a:extLst>
                  <a:ext uri="{FF2B5EF4-FFF2-40B4-BE49-F238E27FC236}">
                    <a16:creationId xmlns:a16="http://schemas.microsoft.com/office/drawing/2014/main" id="{50486B8B-BAAC-C96C-9A11-A1546EC927C9}"/>
                  </a:ext>
                </a:extLst>
              </p:cNvPr>
              <p:cNvSpPr txBox="1">
                <a:spLocks noGrp="1"/>
              </p:cNvSpPr>
              <p:nvPr>
                <p:ph type="title"/>
              </p:nvPr>
            </p:nvSpPr>
            <p:spPr>
              <a:xfrm>
                <a:off x="1484092" y="2934061"/>
                <a:ext cx="5515091" cy="1969377"/>
              </a:xfrm>
              <a:prstGeom prst="rect">
                <a:avLst/>
              </a:prstGeom>
            </p:spPr>
            <p:txBody>
              <a:bodyPr spcFirstLastPara="1" wrap="square" lIns="91425" tIns="91425" rIns="91425" bIns="91425" anchor="ctr" anchorCtr="0">
                <a:noAutofit/>
              </a:bodyPr>
              <a:lstStyle/>
              <a:p>
                <a:pPr algn="l">
                  <a:lnSpc>
                    <a:spcPct val="150000"/>
                  </a:lnSpc>
                </a:pPr>
                <a:r>
                  <a:rPr lang="vi-VN" sz="2200" b="0" dirty="0">
                    <a:solidFill>
                      <a:schemeClr val="bg2">
                        <a:lumMod val="50000"/>
                      </a:schemeClr>
                    </a:solidFill>
                    <a:latin typeface="#9Slide03 Arima Madurai Black" panose="00000A00000000000000" pitchFamily="2" charset="0"/>
                    <a:cs typeface="#9Slide03 Arima Madurai Black" panose="00000A00000000000000" pitchFamily="2" charset="0"/>
                  </a:rPr>
                  <a:t>b) Thời gian xe đi được trong 160 m</a:t>
                </a: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            </a:t>
                </a:r>
                <a:b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a:br>
                <a: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a:t>                       t</a:t>
                </a:r>
                <a: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a:t> = </a:t>
                </a:r>
                <a14:m>
                  <m:oMath xmlns:m="http://schemas.openxmlformats.org/officeDocument/2006/math">
                    <m:f>
                      <m:fPr>
                        <m:ctrlPr>
                          <a:rPr lang="ar-AE" sz="2200" b="0" i="1">
                            <a:solidFill>
                              <a:schemeClr val="bg2">
                                <a:lumMod val="50000"/>
                              </a:schemeClr>
                            </a:solidFill>
                            <a:latin typeface="Cambria Math" panose="02040503050406030204" pitchFamily="18" charset="0"/>
                          </a:rPr>
                        </m:ctrlPr>
                      </m:fPr>
                      <m:num>
                        <m:r>
                          <m:rPr>
                            <m:nor/>
                          </m:rPr>
                          <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rPr>
                          <m:t>s</m:t>
                        </m:r>
                      </m:num>
                      <m:den>
                        <m:r>
                          <m:rPr>
                            <m:nor/>
                          </m:rP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m:t>v</m:t>
                        </m:r>
                      </m:den>
                    </m:f>
                  </m:oMath>
                </a14:m>
                <a: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a:t> = </a:t>
                </a:r>
                <a14:m>
                  <m:oMath xmlns:m="http://schemas.openxmlformats.org/officeDocument/2006/math">
                    <m:f>
                      <m:fPr>
                        <m:ctrlPr>
                          <a:rPr lang="ar-AE" sz="2200" i="1">
                            <a:solidFill>
                              <a:schemeClr val="bg2">
                                <a:lumMod val="50000"/>
                              </a:schemeClr>
                            </a:solidFill>
                            <a:latin typeface="Cambria Math" panose="02040503050406030204" pitchFamily="18" charset="0"/>
                          </a:rPr>
                        </m:ctrlPr>
                      </m:fPr>
                      <m:num>
                        <m:r>
                          <m:rPr>
                            <m:nor/>
                          </m:rP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m:t>160</m:t>
                        </m:r>
                      </m:num>
                      <m:den>
                        <m:r>
                          <m:rPr>
                            <m:nor/>
                          </m:rP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m:t>8</m:t>
                        </m:r>
                      </m:den>
                    </m:f>
                  </m:oMath>
                </a14:m>
                <a:r>
                  <a:rPr lang="vi-VN" sz="2200" dirty="0">
                    <a:solidFill>
                      <a:schemeClr val="bg2">
                        <a:lumMod val="50000"/>
                      </a:schemeClr>
                    </a:solidFill>
                    <a:latin typeface="#9Slide03 Arima Madurai Black" panose="00000A00000000000000" pitchFamily="2" charset="0"/>
                    <a:cs typeface="#9Slide03 Arima Madurai Black" panose="00000A00000000000000" pitchFamily="2" charset="0"/>
                  </a:rPr>
                  <a:t> = 20s</a:t>
                </a:r>
                <a:endPar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endParaRPr>
              </a:p>
            </p:txBody>
          </p:sp>
        </mc:Choice>
        <mc:Fallback xmlns="">
          <p:sp>
            <p:nvSpPr>
              <p:cNvPr id="126" name="Google Shape;1783;p44">
                <a:extLst>
                  <a:ext uri="{FF2B5EF4-FFF2-40B4-BE49-F238E27FC236}">
                    <a16:creationId xmlns:a16="http://schemas.microsoft.com/office/drawing/2014/main" id="{50486B8B-BAAC-C96C-9A11-A1546EC927C9}"/>
                  </a:ext>
                </a:extLst>
              </p:cNvPr>
              <p:cNvSpPr txBox="1">
                <a:spLocks noGrp="1" noRot="1" noChangeAspect="1" noMove="1" noResize="1" noEditPoints="1" noAdjustHandles="1" noChangeArrowheads="1" noChangeShapeType="1" noTextEdit="1"/>
              </p:cNvSpPr>
              <p:nvPr>
                <p:ph type="title"/>
              </p:nvPr>
            </p:nvSpPr>
            <p:spPr>
              <a:xfrm>
                <a:off x="1484092" y="2934061"/>
                <a:ext cx="5515091" cy="1969377"/>
              </a:xfrm>
              <a:prstGeom prst="rect">
                <a:avLst/>
              </a:prstGeom>
              <a:blipFill>
                <a:blip r:embed="rId3"/>
                <a:stretch>
                  <a:fillRect l="-1436"/>
                </a:stretch>
              </a:blipFill>
            </p:spPr>
            <p:txBody>
              <a:bodyPr/>
              <a:lstStyle/>
              <a:p>
                <a:r>
                  <a:rPr lang="en-US">
                    <a:noFill/>
                  </a:rPr>
                  <a:t> </a:t>
                </a:r>
              </a:p>
            </p:txBody>
          </p:sp>
        </mc:Fallback>
      </mc:AlternateContent>
      <p:sp>
        <p:nvSpPr>
          <p:cNvPr id="127" name="Google Shape;1783;p44">
            <a:extLst>
              <a:ext uri="{FF2B5EF4-FFF2-40B4-BE49-F238E27FC236}">
                <a16:creationId xmlns:a16="http://schemas.microsoft.com/office/drawing/2014/main" id="{86C08866-3764-0308-40AF-D8A62B487002}"/>
              </a:ext>
            </a:extLst>
          </p:cNvPr>
          <p:cNvSpPr txBox="1">
            <a:spLocks/>
          </p:cNvSpPr>
          <p:nvPr/>
        </p:nvSpPr>
        <p:spPr>
          <a:xfrm>
            <a:off x="1468490" y="2381891"/>
            <a:ext cx="4522376" cy="66508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1pPr>
            <a:lvl2pPr marR="0" lvl="1"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2pPr>
            <a:lvl3pPr marR="0" lvl="2"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3pPr>
            <a:lvl4pPr marR="0" lvl="3"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4pPr>
            <a:lvl5pPr marR="0" lvl="4"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5pPr>
            <a:lvl6pPr marR="0" lvl="5"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6pPr>
            <a:lvl7pPr marR="0" lvl="6"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7pPr>
            <a:lvl8pPr marR="0" lvl="7"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8pPr>
            <a:lvl9pPr marR="0" lvl="8" algn="ctr" rtl="0">
              <a:lnSpc>
                <a:spcPct val="100000"/>
              </a:lnSpc>
              <a:spcBef>
                <a:spcPts val="0"/>
              </a:spcBef>
              <a:spcAft>
                <a:spcPts val="0"/>
              </a:spcAft>
              <a:buClr>
                <a:schemeClr val="dk1"/>
              </a:buClr>
              <a:buSzPts val="3000"/>
              <a:buFont typeface="Merriweather"/>
              <a:buNone/>
              <a:defRPr sz="3000" b="1" i="0" u="none" strike="noStrike" cap="none">
                <a:solidFill>
                  <a:schemeClr val="dk1"/>
                </a:solidFill>
                <a:latin typeface="Merriweather"/>
                <a:ea typeface="Merriweather"/>
                <a:cs typeface="Merriweather"/>
                <a:sym typeface="Merriweather"/>
              </a:defRPr>
            </a:lvl9pPr>
          </a:lstStyle>
          <a:p>
            <a:pPr>
              <a:lnSpc>
                <a:spcPct val="150000"/>
              </a:lnSpc>
            </a:pPr>
            <a:r>
              <a:rPr lang="vi-VN" sz="2200" b="0" dirty="0">
                <a:solidFill>
                  <a:schemeClr val="bg2">
                    <a:lumMod val="50000"/>
                  </a:schemeClr>
                </a:solidFill>
                <a:latin typeface="#9Slide03 Arima Madurai Black" panose="00000A00000000000000" pitchFamily="2" charset="0"/>
                <a:cs typeface="#9Slide03 Arima Madurai Black" panose="00000A00000000000000" pitchFamily="2" charset="0"/>
              </a:rPr>
              <a:t>a) Quãng đường đi được trong 8s:</a:t>
            </a:r>
          </a:p>
          <a:p>
            <a:pPr>
              <a:lnSpc>
                <a:spcPct val="150000"/>
              </a:lnSpc>
            </a:pPr>
            <a:r>
              <a:rPr lang="vi-VN" sz="2200" b="0" dirty="0">
                <a:solidFill>
                  <a:schemeClr val="bg2">
                    <a:lumMod val="50000"/>
                  </a:schemeClr>
                </a:solidFill>
                <a:latin typeface="#9Slide03 Arima Madurai Black" panose="00000A00000000000000" pitchFamily="2" charset="0"/>
                <a:cs typeface="#9Slide03 Arima Madurai Black" panose="00000A00000000000000" pitchFamily="2" charset="0"/>
              </a:rPr>
              <a:t>                       s = v.t = 8.8 = 64 m</a:t>
            </a:r>
            <a:endParaRPr lang="en-US" sz="2200" b="0" dirty="0">
              <a:solidFill>
                <a:schemeClr val="bg2">
                  <a:lumMod val="50000"/>
                </a:schemeClr>
              </a:solidFill>
              <a:latin typeface="#9Slide03 Arima Madurai Black" panose="00000A00000000000000" pitchFamily="2" charset="0"/>
              <a:cs typeface="#9Slide03 Arima Madurai Black" panose="00000A00000000000000" pitchFamily="2" charset="0"/>
            </a:endParaRPr>
          </a:p>
        </p:txBody>
      </p:sp>
      <p:grpSp>
        <p:nvGrpSpPr>
          <p:cNvPr id="74" name="Group 73">
            <a:extLst>
              <a:ext uri="{FF2B5EF4-FFF2-40B4-BE49-F238E27FC236}">
                <a16:creationId xmlns:a16="http://schemas.microsoft.com/office/drawing/2014/main" id="{7FDB2C9C-052D-FF8C-5F87-B75CDE18193F}"/>
              </a:ext>
            </a:extLst>
          </p:cNvPr>
          <p:cNvGrpSpPr/>
          <p:nvPr/>
        </p:nvGrpSpPr>
        <p:grpSpPr>
          <a:xfrm>
            <a:off x="193025" y="25657"/>
            <a:ext cx="764973" cy="1767555"/>
            <a:chOff x="4064141" y="1398125"/>
            <a:chExt cx="1015861" cy="2347260"/>
          </a:xfrm>
        </p:grpSpPr>
        <p:sp>
          <p:nvSpPr>
            <p:cNvPr id="75" name="Google Shape;1990;p42">
              <a:extLst>
                <a:ext uri="{FF2B5EF4-FFF2-40B4-BE49-F238E27FC236}">
                  <a16:creationId xmlns:a16="http://schemas.microsoft.com/office/drawing/2014/main" id="{9E4F30EB-4640-D8D0-F0AF-E4632AC6F2EA}"/>
                </a:ext>
              </a:extLst>
            </p:cNvPr>
            <p:cNvSpPr/>
            <p:nvPr/>
          </p:nvSpPr>
          <p:spPr>
            <a:xfrm>
              <a:off x="4567872" y="1398125"/>
              <a:ext cx="17651" cy="746949"/>
            </a:xfrm>
            <a:custGeom>
              <a:avLst/>
              <a:gdLst/>
              <a:ahLst/>
              <a:cxnLst/>
              <a:rect l="l" t="t" r="r" b="b"/>
              <a:pathLst>
                <a:path w="204" h="8633" extrusionOk="0">
                  <a:moveTo>
                    <a:pt x="1" y="1"/>
                  </a:moveTo>
                  <a:lnTo>
                    <a:pt x="1" y="8633"/>
                  </a:lnTo>
                  <a:lnTo>
                    <a:pt x="203" y="8633"/>
                  </a:lnTo>
                  <a:lnTo>
                    <a:pt x="203" y="1"/>
                  </a:ln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991;p42">
              <a:extLst>
                <a:ext uri="{FF2B5EF4-FFF2-40B4-BE49-F238E27FC236}">
                  <a16:creationId xmlns:a16="http://schemas.microsoft.com/office/drawing/2014/main" id="{D2759A66-F3E4-9627-0460-FCB9045EDC38}"/>
                </a:ext>
              </a:extLst>
            </p:cNvPr>
            <p:cNvSpPr/>
            <p:nvPr/>
          </p:nvSpPr>
          <p:spPr>
            <a:xfrm>
              <a:off x="4064141" y="2478955"/>
              <a:ext cx="1015861" cy="1266430"/>
            </a:xfrm>
            <a:custGeom>
              <a:avLst/>
              <a:gdLst/>
              <a:ahLst/>
              <a:cxnLst/>
              <a:rect l="l" t="t" r="r" b="b"/>
              <a:pathLst>
                <a:path w="11741" h="14637" extrusionOk="0">
                  <a:moveTo>
                    <a:pt x="3724" y="1"/>
                  </a:moveTo>
                  <a:cubicBezTo>
                    <a:pt x="3699" y="1"/>
                    <a:pt x="3672" y="6"/>
                    <a:pt x="3632" y="22"/>
                  </a:cubicBezTo>
                  <a:cubicBezTo>
                    <a:pt x="3346" y="117"/>
                    <a:pt x="3239" y="391"/>
                    <a:pt x="3203" y="641"/>
                  </a:cubicBezTo>
                  <a:cubicBezTo>
                    <a:pt x="3096" y="1308"/>
                    <a:pt x="3013" y="1975"/>
                    <a:pt x="2799" y="2618"/>
                  </a:cubicBezTo>
                  <a:cubicBezTo>
                    <a:pt x="2572" y="3320"/>
                    <a:pt x="2239" y="3987"/>
                    <a:pt x="1858" y="4618"/>
                  </a:cubicBezTo>
                  <a:cubicBezTo>
                    <a:pt x="1798" y="4725"/>
                    <a:pt x="1739" y="4832"/>
                    <a:pt x="1667" y="4927"/>
                  </a:cubicBezTo>
                  <a:cubicBezTo>
                    <a:pt x="894" y="6130"/>
                    <a:pt x="215" y="7082"/>
                    <a:pt x="155" y="8583"/>
                  </a:cubicBezTo>
                  <a:cubicBezTo>
                    <a:pt x="1" y="11773"/>
                    <a:pt x="2465" y="14476"/>
                    <a:pt x="5656" y="14631"/>
                  </a:cubicBezTo>
                  <a:cubicBezTo>
                    <a:pt x="5744" y="14635"/>
                    <a:pt x="5832" y="14637"/>
                    <a:pt x="5920" y="14637"/>
                  </a:cubicBezTo>
                  <a:cubicBezTo>
                    <a:pt x="8995" y="14637"/>
                    <a:pt x="11565" y="12221"/>
                    <a:pt x="11704" y="9118"/>
                  </a:cubicBezTo>
                  <a:cubicBezTo>
                    <a:pt x="11740" y="8333"/>
                    <a:pt x="11609" y="7535"/>
                    <a:pt x="11335" y="6797"/>
                  </a:cubicBezTo>
                  <a:cubicBezTo>
                    <a:pt x="11073" y="6094"/>
                    <a:pt x="10549" y="5511"/>
                    <a:pt x="10204" y="4832"/>
                  </a:cubicBezTo>
                  <a:cubicBezTo>
                    <a:pt x="9680" y="3784"/>
                    <a:pt x="9299" y="2653"/>
                    <a:pt x="9085" y="1510"/>
                  </a:cubicBezTo>
                  <a:cubicBezTo>
                    <a:pt x="9025" y="1213"/>
                    <a:pt x="8978" y="927"/>
                    <a:pt x="8942" y="629"/>
                  </a:cubicBezTo>
                  <a:cubicBezTo>
                    <a:pt x="8918" y="427"/>
                    <a:pt x="8906" y="141"/>
                    <a:pt x="8656" y="46"/>
                  </a:cubicBezTo>
                  <a:cubicBezTo>
                    <a:pt x="8573" y="22"/>
                    <a:pt x="8549" y="22"/>
                    <a:pt x="8466" y="22"/>
                  </a:cubicBezTo>
                  <a:lnTo>
                    <a:pt x="3894" y="22"/>
                  </a:lnTo>
                  <a:cubicBezTo>
                    <a:pt x="3807" y="22"/>
                    <a:pt x="3772" y="1"/>
                    <a:pt x="3724" y="1"/>
                  </a:cubicBezTo>
                  <a:close/>
                </a:path>
              </a:pathLst>
            </a:custGeom>
            <a:solidFill>
              <a:srgbClr val="6491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992;p42">
              <a:extLst>
                <a:ext uri="{FF2B5EF4-FFF2-40B4-BE49-F238E27FC236}">
                  <a16:creationId xmlns:a16="http://schemas.microsoft.com/office/drawing/2014/main" id="{FDB5F92F-5196-EE57-F6EF-C77254903D39}"/>
                </a:ext>
              </a:extLst>
            </p:cNvPr>
            <p:cNvSpPr/>
            <p:nvPr/>
          </p:nvSpPr>
          <p:spPr>
            <a:xfrm>
              <a:off x="4346376" y="2212987"/>
              <a:ext cx="496639" cy="55720"/>
            </a:xfrm>
            <a:custGeom>
              <a:avLst/>
              <a:gdLst/>
              <a:ahLst/>
              <a:cxnLst/>
              <a:rect l="l" t="t" r="r" b="b"/>
              <a:pathLst>
                <a:path w="5740" h="644" extrusionOk="0">
                  <a:moveTo>
                    <a:pt x="168" y="0"/>
                  </a:moveTo>
                  <a:cubicBezTo>
                    <a:pt x="72" y="0"/>
                    <a:pt x="1" y="72"/>
                    <a:pt x="1" y="155"/>
                  </a:cubicBezTo>
                  <a:lnTo>
                    <a:pt x="1" y="477"/>
                  </a:lnTo>
                  <a:cubicBezTo>
                    <a:pt x="1" y="572"/>
                    <a:pt x="72" y="643"/>
                    <a:pt x="168"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993;p42">
              <a:extLst>
                <a:ext uri="{FF2B5EF4-FFF2-40B4-BE49-F238E27FC236}">
                  <a16:creationId xmlns:a16="http://schemas.microsoft.com/office/drawing/2014/main" id="{E47D571B-D55B-053C-7905-2DE613DB14F0}"/>
                </a:ext>
              </a:extLst>
            </p:cNvPr>
            <p:cNvSpPr/>
            <p:nvPr/>
          </p:nvSpPr>
          <p:spPr>
            <a:xfrm>
              <a:off x="4346376" y="2455075"/>
              <a:ext cx="496639" cy="59787"/>
            </a:xfrm>
            <a:custGeom>
              <a:avLst/>
              <a:gdLst/>
              <a:ahLst/>
              <a:cxnLst/>
              <a:rect l="l" t="t" r="r" b="b"/>
              <a:pathLst>
                <a:path w="5740" h="691" extrusionOk="0">
                  <a:moveTo>
                    <a:pt x="168" y="0"/>
                  </a:moveTo>
                  <a:cubicBezTo>
                    <a:pt x="84" y="0"/>
                    <a:pt x="1" y="84"/>
                    <a:pt x="1" y="167"/>
                  </a:cubicBezTo>
                  <a:lnTo>
                    <a:pt x="1" y="524"/>
                  </a:lnTo>
                  <a:cubicBezTo>
                    <a:pt x="1" y="608"/>
                    <a:pt x="84" y="691"/>
                    <a:pt x="168" y="691"/>
                  </a:cubicBezTo>
                  <a:lnTo>
                    <a:pt x="5573" y="691"/>
                  </a:lnTo>
                  <a:cubicBezTo>
                    <a:pt x="5668" y="691"/>
                    <a:pt x="5740" y="608"/>
                    <a:pt x="5740" y="524"/>
                  </a:cubicBezTo>
                  <a:lnTo>
                    <a:pt x="5740" y="167"/>
                  </a:lnTo>
                  <a:cubicBezTo>
                    <a:pt x="5740" y="84"/>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994;p42">
              <a:extLst>
                <a:ext uri="{FF2B5EF4-FFF2-40B4-BE49-F238E27FC236}">
                  <a16:creationId xmlns:a16="http://schemas.microsoft.com/office/drawing/2014/main" id="{1ADFFC76-9849-716A-5242-AE02AB104036}"/>
                </a:ext>
              </a:extLst>
            </p:cNvPr>
            <p:cNvSpPr/>
            <p:nvPr/>
          </p:nvSpPr>
          <p:spPr>
            <a:xfrm>
              <a:off x="4347414" y="2378850"/>
              <a:ext cx="496639" cy="55720"/>
            </a:xfrm>
            <a:custGeom>
              <a:avLst/>
              <a:gdLst/>
              <a:ahLst/>
              <a:cxnLst/>
              <a:rect l="l" t="t" r="r" b="b"/>
              <a:pathLst>
                <a:path w="5740" h="644" extrusionOk="0">
                  <a:moveTo>
                    <a:pt x="167" y="0"/>
                  </a:moveTo>
                  <a:cubicBezTo>
                    <a:pt x="72" y="0"/>
                    <a:pt x="1" y="72"/>
                    <a:pt x="1" y="155"/>
                  </a:cubicBezTo>
                  <a:lnTo>
                    <a:pt x="1" y="477"/>
                  </a:lnTo>
                  <a:cubicBezTo>
                    <a:pt x="1" y="572"/>
                    <a:pt x="72" y="643"/>
                    <a:pt x="167"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995;p42">
              <a:extLst>
                <a:ext uri="{FF2B5EF4-FFF2-40B4-BE49-F238E27FC236}">
                  <a16:creationId xmlns:a16="http://schemas.microsoft.com/office/drawing/2014/main" id="{2564700C-1F46-EC7D-72DB-826CCDF0B4E9}"/>
                </a:ext>
              </a:extLst>
            </p:cNvPr>
            <p:cNvSpPr/>
            <p:nvPr/>
          </p:nvSpPr>
          <p:spPr>
            <a:xfrm>
              <a:off x="4346376" y="2295356"/>
              <a:ext cx="496639" cy="55720"/>
            </a:xfrm>
            <a:custGeom>
              <a:avLst/>
              <a:gdLst/>
              <a:ahLst/>
              <a:cxnLst/>
              <a:rect l="l" t="t" r="r" b="b"/>
              <a:pathLst>
                <a:path w="5740" h="644" extrusionOk="0">
                  <a:moveTo>
                    <a:pt x="168" y="1"/>
                  </a:moveTo>
                  <a:cubicBezTo>
                    <a:pt x="72" y="1"/>
                    <a:pt x="1" y="72"/>
                    <a:pt x="1" y="168"/>
                  </a:cubicBezTo>
                  <a:lnTo>
                    <a:pt x="1" y="489"/>
                  </a:lnTo>
                  <a:cubicBezTo>
                    <a:pt x="1" y="572"/>
                    <a:pt x="72" y="644"/>
                    <a:pt x="168" y="644"/>
                  </a:cubicBezTo>
                  <a:lnTo>
                    <a:pt x="5573" y="644"/>
                  </a:lnTo>
                  <a:cubicBezTo>
                    <a:pt x="5668" y="644"/>
                    <a:pt x="5740" y="572"/>
                    <a:pt x="5740" y="489"/>
                  </a:cubicBezTo>
                  <a:lnTo>
                    <a:pt x="5740" y="168"/>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996;p42">
              <a:extLst>
                <a:ext uri="{FF2B5EF4-FFF2-40B4-BE49-F238E27FC236}">
                  <a16:creationId xmlns:a16="http://schemas.microsoft.com/office/drawing/2014/main" id="{EBAB5218-3633-2DBB-4388-F22C6D7C2126}"/>
                </a:ext>
              </a:extLst>
            </p:cNvPr>
            <p:cNvSpPr/>
            <p:nvPr/>
          </p:nvSpPr>
          <p:spPr>
            <a:xfrm>
              <a:off x="4347414" y="2130532"/>
              <a:ext cx="496639" cy="54682"/>
            </a:xfrm>
            <a:custGeom>
              <a:avLst/>
              <a:gdLst/>
              <a:ahLst/>
              <a:cxnLst/>
              <a:rect l="l" t="t" r="r" b="b"/>
              <a:pathLst>
                <a:path w="5740" h="632" extrusionOk="0">
                  <a:moveTo>
                    <a:pt x="167" y="1"/>
                  </a:moveTo>
                  <a:cubicBezTo>
                    <a:pt x="72" y="1"/>
                    <a:pt x="1" y="72"/>
                    <a:pt x="1" y="156"/>
                  </a:cubicBezTo>
                  <a:lnTo>
                    <a:pt x="1" y="477"/>
                  </a:lnTo>
                  <a:cubicBezTo>
                    <a:pt x="1" y="561"/>
                    <a:pt x="72" y="632"/>
                    <a:pt x="167" y="632"/>
                  </a:cubicBezTo>
                  <a:lnTo>
                    <a:pt x="5573" y="632"/>
                  </a:lnTo>
                  <a:cubicBezTo>
                    <a:pt x="5668" y="632"/>
                    <a:pt x="5740" y="561"/>
                    <a:pt x="5740" y="477"/>
                  </a:cubicBezTo>
                  <a:lnTo>
                    <a:pt x="5740" y="156"/>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997;p42">
              <a:extLst>
                <a:ext uri="{FF2B5EF4-FFF2-40B4-BE49-F238E27FC236}">
                  <a16:creationId xmlns:a16="http://schemas.microsoft.com/office/drawing/2014/main" id="{584272AE-1675-E549-580D-37363619724C}"/>
                </a:ext>
              </a:extLst>
            </p:cNvPr>
            <p:cNvSpPr/>
            <p:nvPr/>
          </p:nvSpPr>
          <p:spPr>
            <a:xfrm>
              <a:off x="4394828" y="2428254"/>
              <a:ext cx="399734" cy="26908"/>
            </a:xfrm>
            <a:custGeom>
              <a:avLst/>
              <a:gdLst/>
              <a:ahLst/>
              <a:cxnLst/>
              <a:rect l="l" t="t" r="r" b="b"/>
              <a:pathLst>
                <a:path w="4620" h="311" extrusionOk="0">
                  <a:moveTo>
                    <a:pt x="96" y="1"/>
                  </a:moveTo>
                  <a:cubicBezTo>
                    <a:pt x="48" y="1"/>
                    <a:pt x="0" y="37"/>
                    <a:pt x="0" y="84"/>
                  </a:cubicBezTo>
                  <a:lnTo>
                    <a:pt x="0" y="227"/>
                  </a:lnTo>
                  <a:cubicBezTo>
                    <a:pt x="0" y="275"/>
                    <a:pt x="48" y="310"/>
                    <a:pt x="96" y="310"/>
                  </a:cubicBezTo>
                  <a:lnTo>
                    <a:pt x="4525" y="310"/>
                  </a:lnTo>
                  <a:cubicBezTo>
                    <a:pt x="4572" y="310"/>
                    <a:pt x="4620" y="275"/>
                    <a:pt x="4620" y="227"/>
                  </a:cubicBezTo>
                  <a:lnTo>
                    <a:pt x="4620" y="84"/>
                  </a:lnTo>
                  <a:cubicBezTo>
                    <a:pt x="4620" y="37"/>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998;p42">
              <a:extLst>
                <a:ext uri="{FF2B5EF4-FFF2-40B4-BE49-F238E27FC236}">
                  <a16:creationId xmlns:a16="http://schemas.microsoft.com/office/drawing/2014/main" id="{8CE41F54-42C5-1F31-931A-932797656971}"/>
                </a:ext>
              </a:extLst>
            </p:cNvPr>
            <p:cNvSpPr/>
            <p:nvPr/>
          </p:nvSpPr>
          <p:spPr>
            <a:xfrm>
              <a:off x="4394828" y="2350990"/>
              <a:ext cx="399734" cy="27947"/>
            </a:xfrm>
            <a:custGeom>
              <a:avLst/>
              <a:gdLst/>
              <a:ahLst/>
              <a:cxnLst/>
              <a:rect l="l" t="t" r="r" b="b"/>
              <a:pathLst>
                <a:path w="4620" h="323" extrusionOk="0">
                  <a:moveTo>
                    <a:pt x="96" y="1"/>
                  </a:moveTo>
                  <a:cubicBezTo>
                    <a:pt x="48" y="1"/>
                    <a:pt x="0" y="37"/>
                    <a:pt x="0" y="84"/>
                  </a:cubicBezTo>
                  <a:lnTo>
                    <a:pt x="0" y="227"/>
                  </a:lnTo>
                  <a:cubicBezTo>
                    <a:pt x="0" y="275"/>
                    <a:pt x="48" y="322"/>
                    <a:pt x="96" y="322"/>
                  </a:cubicBezTo>
                  <a:lnTo>
                    <a:pt x="4525" y="322"/>
                  </a:lnTo>
                  <a:cubicBezTo>
                    <a:pt x="4572" y="322"/>
                    <a:pt x="4620" y="287"/>
                    <a:pt x="4620" y="227"/>
                  </a:cubicBezTo>
                  <a:lnTo>
                    <a:pt x="4620" y="84"/>
                  </a:lnTo>
                  <a:cubicBezTo>
                    <a:pt x="4620" y="37"/>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999;p42">
              <a:extLst>
                <a:ext uri="{FF2B5EF4-FFF2-40B4-BE49-F238E27FC236}">
                  <a16:creationId xmlns:a16="http://schemas.microsoft.com/office/drawing/2014/main" id="{7F539421-8F83-0B8B-B7CF-4C19D0E5CB33}"/>
                </a:ext>
              </a:extLst>
            </p:cNvPr>
            <p:cNvSpPr/>
            <p:nvPr/>
          </p:nvSpPr>
          <p:spPr>
            <a:xfrm>
              <a:off x="4394828" y="2268621"/>
              <a:ext cx="399734" cy="26822"/>
            </a:xfrm>
            <a:custGeom>
              <a:avLst/>
              <a:gdLst/>
              <a:ahLst/>
              <a:cxnLst/>
              <a:rect l="l" t="t" r="r" b="b"/>
              <a:pathLst>
                <a:path w="4620" h="310"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72"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000;p42">
              <a:extLst>
                <a:ext uri="{FF2B5EF4-FFF2-40B4-BE49-F238E27FC236}">
                  <a16:creationId xmlns:a16="http://schemas.microsoft.com/office/drawing/2014/main" id="{4D140BB1-B6BD-9905-701B-60C53306AEE0}"/>
                </a:ext>
              </a:extLst>
            </p:cNvPr>
            <p:cNvSpPr/>
            <p:nvPr/>
          </p:nvSpPr>
          <p:spPr>
            <a:xfrm>
              <a:off x="4394828" y="2185127"/>
              <a:ext cx="399734" cy="27947"/>
            </a:xfrm>
            <a:custGeom>
              <a:avLst/>
              <a:gdLst/>
              <a:ahLst/>
              <a:cxnLst/>
              <a:rect l="l" t="t" r="r" b="b"/>
              <a:pathLst>
                <a:path w="4620" h="323" extrusionOk="0">
                  <a:moveTo>
                    <a:pt x="96" y="1"/>
                  </a:moveTo>
                  <a:cubicBezTo>
                    <a:pt x="48" y="1"/>
                    <a:pt x="0" y="37"/>
                    <a:pt x="0" y="96"/>
                  </a:cubicBezTo>
                  <a:lnTo>
                    <a:pt x="0" y="239"/>
                  </a:lnTo>
                  <a:cubicBezTo>
                    <a:pt x="0" y="287"/>
                    <a:pt x="48" y="322"/>
                    <a:pt x="96" y="322"/>
                  </a:cubicBezTo>
                  <a:lnTo>
                    <a:pt x="4525" y="322"/>
                  </a:lnTo>
                  <a:cubicBezTo>
                    <a:pt x="4572" y="322"/>
                    <a:pt x="4620" y="287"/>
                    <a:pt x="4620" y="239"/>
                  </a:cubicBezTo>
                  <a:lnTo>
                    <a:pt x="4620" y="96"/>
                  </a:lnTo>
                  <a:cubicBezTo>
                    <a:pt x="4620" y="49"/>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001;p42">
              <a:extLst>
                <a:ext uri="{FF2B5EF4-FFF2-40B4-BE49-F238E27FC236}">
                  <a16:creationId xmlns:a16="http://schemas.microsoft.com/office/drawing/2014/main" id="{ACA4F403-EDAA-328C-1DA0-7E8E6AD633F9}"/>
                </a:ext>
              </a:extLst>
            </p:cNvPr>
            <p:cNvSpPr/>
            <p:nvPr/>
          </p:nvSpPr>
          <p:spPr>
            <a:xfrm>
              <a:off x="4394828" y="2102759"/>
              <a:ext cx="399734" cy="26908"/>
            </a:xfrm>
            <a:custGeom>
              <a:avLst/>
              <a:gdLst/>
              <a:ahLst/>
              <a:cxnLst/>
              <a:rect l="l" t="t" r="r" b="b"/>
              <a:pathLst>
                <a:path w="4620" h="311"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72"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002;p42">
              <a:extLst>
                <a:ext uri="{FF2B5EF4-FFF2-40B4-BE49-F238E27FC236}">
                  <a16:creationId xmlns:a16="http://schemas.microsoft.com/office/drawing/2014/main" id="{54C58929-488C-47B6-1693-405A1B91056B}"/>
                </a:ext>
              </a:extLst>
            </p:cNvPr>
            <p:cNvSpPr/>
            <p:nvPr/>
          </p:nvSpPr>
          <p:spPr>
            <a:xfrm>
              <a:off x="4478235" y="2048163"/>
              <a:ext cx="233957" cy="54682"/>
            </a:xfrm>
            <a:custGeom>
              <a:avLst/>
              <a:gdLst/>
              <a:ahLst/>
              <a:cxnLst/>
              <a:rect l="l" t="t" r="r" b="b"/>
              <a:pathLst>
                <a:path w="2704" h="632" extrusionOk="0">
                  <a:moveTo>
                    <a:pt x="191" y="0"/>
                  </a:moveTo>
                  <a:cubicBezTo>
                    <a:pt x="84" y="0"/>
                    <a:pt x="1" y="84"/>
                    <a:pt x="1" y="191"/>
                  </a:cubicBezTo>
                  <a:lnTo>
                    <a:pt x="1" y="631"/>
                  </a:lnTo>
                  <a:lnTo>
                    <a:pt x="2704" y="631"/>
                  </a:lnTo>
                  <a:lnTo>
                    <a:pt x="2704" y="191"/>
                  </a:lnTo>
                  <a:cubicBezTo>
                    <a:pt x="2704" y="84"/>
                    <a:pt x="2608" y="0"/>
                    <a:pt x="2501"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003;p42">
              <a:extLst>
                <a:ext uri="{FF2B5EF4-FFF2-40B4-BE49-F238E27FC236}">
                  <a16:creationId xmlns:a16="http://schemas.microsoft.com/office/drawing/2014/main" id="{45A5A90B-A48C-8E0A-FAC4-9B490EB03391}"/>
                </a:ext>
              </a:extLst>
            </p:cNvPr>
            <p:cNvSpPr/>
            <p:nvPr/>
          </p:nvSpPr>
          <p:spPr>
            <a:xfrm>
              <a:off x="4714181" y="2456114"/>
              <a:ext cx="57797" cy="58749"/>
            </a:xfrm>
            <a:custGeom>
              <a:avLst/>
              <a:gdLst/>
              <a:ahLst/>
              <a:cxnLst/>
              <a:rect l="l" t="t" r="r" b="b"/>
              <a:pathLst>
                <a:path w="668" h="679" extrusionOk="0">
                  <a:moveTo>
                    <a:pt x="0" y="0"/>
                  </a:moveTo>
                  <a:lnTo>
                    <a:pt x="0" y="679"/>
                  </a:lnTo>
                  <a:lnTo>
                    <a:pt x="667" y="679"/>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004;p42">
              <a:extLst>
                <a:ext uri="{FF2B5EF4-FFF2-40B4-BE49-F238E27FC236}">
                  <a16:creationId xmlns:a16="http://schemas.microsoft.com/office/drawing/2014/main" id="{43F73A05-DF77-B9D9-16A2-05ABE894E8A2}"/>
                </a:ext>
              </a:extLst>
            </p:cNvPr>
            <p:cNvSpPr/>
            <p:nvPr/>
          </p:nvSpPr>
          <p:spPr>
            <a:xfrm>
              <a:off x="4664690" y="2429292"/>
              <a:ext cx="35128" cy="28985"/>
            </a:xfrm>
            <a:custGeom>
              <a:avLst/>
              <a:gdLst/>
              <a:ahLst/>
              <a:cxnLst/>
              <a:rect l="l" t="t" r="r" b="b"/>
              <a:pathLst>
                <a:path w="406" h="335" extrusionOk="0">
                  <a:moveTo>
                    <a:pt x="1" y="1"/>
                  </a:moveTo>
                  <a:lnTo>
                    <a:pt x="1" y="334"/>
                  </a:lnTo>
                  <a:lnTo>
                    <a:pt x="406" y="334"/>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005;p42">
              <a:extLst>
                <a:ext uri="{FF2B5EF4-FFF2-40B4-BE49-F238E27FC236}">
                  <a16:creationId xmlns:a16="http://schemas.microsoft.com/office/drawing/2014/main" id="{80EE660C-1224-BBB7-E62C-D8989C2C9760}"/>
                </a:ext>
              </a:extLst>
            </p:cNvPr>
            <p:cNvSpPr/>
            <p:nvPr/>
          </p:nvSpPr>
          <p:spPr>
            <a:xfrm>
              <a:off x="4664690" y="2349951"/>
              <a:ext cx="35128" cy="30023"/>
            </a:xfrm>
            <a:custGeom>
              <a:avLst/>
              <a:gdLst/>
              <a:ahLst/>
              <a:cxnLst/>
              <a:rect l="l" t="t" r="r" b="b"/>
              <a:pathLst>
                <a:path w="406" h="347" extrusionOk="0">
                  <a:moveTo>
                    <a:pt x="1" y="1"/>
                  </a:moveTo>
                  <a:lnTo>
                    <a:pt x="1" y="346"/>
                  </a:lnTo>
                  <a:lnTo>
                    <a:pt x="406" y="346"/>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006;p42">
              <a:extLst>
                <a:ext uri="{FF2B5EF4-FFF2-40B4-BE49-F238E27FC236}">
                  <a16:creationId xmlns:a16="http://schemas.microsoft.com/office/drawing/2014/main" id="{8D6B5309-9009-4CCF-FACE-31BC423F2A78}"/>
                </a:ext>
              </a:extLst>
            </p:cNvPr>
            <p:cNvSpPr/>
            <p:nvPr/>
          </p:nvSpPr>
          <p:spPr>
            <a:xfrm>
              <a:off x="4664690" y="2267583"/>
              <a:ext cx="35128" cy="28899"/>
            </a:xfrm>
            <a:custGeom>
              <a:avLst/>
              <a:gdLst/>
              <a:ahLst/>
              <a:cxnLst/>
              <a:rect l="l" t="t" r="r" b="b"/>
              <a:pathLst>
                <a:path w="406" h="334" extrusionOk="0">
                  <a:moveTo>
                    <a:pt x="1" y="0"/>
                  </a:moveTo>
                  <a:lnTo>
                    <a:pt x="1" y="334"/>
                  </a:lnTo>
                  <a:lnTo>
                    <a:pt x="406" y="334"/>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007;p42">
              <a:extLst>
                <a:ext uri="{FF2B5EF4-FFF2-40B4-BE49-F238E27FC236}">
                  <a16:creationId xmlns:a16="http://schemas.microsoft.com/office/drawing/2014/main" id="{5636506E-B1A5-EA7A-02AA-566CE42C182B}"/>
                </a:ext>
              </a:extLst>
            </p:cNvPr>
            <p:cNvSpPr/>
            <p:nvPr/>
          </p:nvSpPr>
          <p:spPr>
            <a:xfrm>
              <a:off x="4664690" y="2184176"/>
              <a:ext cx="35128" cy="29937"/>
            </a:xfrm>
            <a:custGeom>
              <a:avLst/>
              <a:gdLst/>
              <a:ahLst/>
              <a:cxnLst/>
              <a:rect l="l" t="t" r="r" b="b"/>
              <a:pathLst>
                <a:path w="406" h="346" extrusionOk="0">
                  <a:moveTo>
                    <a:pt x="1" y="0"/>
                  </a:moveTo>
                  <a:lnTo>
                    <a:pt x="1" y="345"/>
                  </a:lnTo>
                  <a:lnTo>
                    <a:pt x="406" y="345"/>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008;p42">
              <a:extLst>
                <a:ext uri="{FF2B5EF4-FFF2-40B4-BE49-F238E27FC236}">
                  <a16:creationId xmlns:a16="http://schemas.microsoft.com/office/drawing/2014/main" id="{966E40C8-D965-FF62-16A8-49ED9D18451E}"/>
                </a:ext>
              </a:extLst>
            </p:cNvPr>
            <p:cNvSpPr/>
            <p:nvPr/>
          </p:nvSpPr>
          <p:spPr>
            <a:xfrm>
              <a:off x="4714181" y="2378850"/>
              <a:ext cx="57797" cy="49491"/>
            </a:xfrm>
            <a:custGeom>
              <a:avLst/>
              <a:gdLst/>
              <a:ahLst/>
              <a:cxnLst/>
              <a:rect l="l" t="t" r="r" b="b"/>
              <a:pathLst>
                <a:path w="668" h="572" extrusionOk="0">
                  <a:moveTo>
                    <a:pt x="0" y="0"/>
                  </a:moveTo>
                  <a:lnTo>
                    <a:pt x="0" y="572"/>
                  </a:lnTo>
                  <a:lnTo>
                    <a:pt x="667" y="572"/>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009;p42">
              <a:extLst>
                <a:ext uri="{FF2B5EF4-FFF2-40B4-BE49-F238E27FC236}">
                  <a16:creationId xmlns:a16="http://schemas.microsoft.com/office/drawing/2014/main" id="{C18F2284-6A9F-76C9-15EA-3B69BFC3184D}"/>
                </a:ext>
              </a:extLst>
            </p:cNvPr>
            <p:cNvSpPr/>
            <p:nvPr/>
          </p:nvSpPr>
          <p:spPr>
            <a:xfrm>
              <a:off x="4714181" y="2295356"/>
              <a:ext cx="57797" cy="55720"/>
            </a:xfrm>
            <a:custGeom>
              <a:avLst/>
              <a:gdLst/>
              <a:ahLst/>
              <a:cxnLst/>
              <a:rect l="l" t="t" r="r" b="b"/>
              <a:pathLst>
                <a:path w="668" h="644" extrusionOk="0">
                  <a:moveTo>
                    <a:pt x="0" y="1"/>
                  </a:moveTo>
                  <a:lnTo>
                    <a:pt x="0" y="644"/>
                  </a:lnTo>
                  <a:lnTo>
                    <a:pt x="667" y="644"/>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010;p42">
              <a:extLst>
                <a:ext uri="{FF2B5EF4-FFF2-40B4-BE49-F238E27FC236}">
                  <a16:creationId xmlns:a16="http://schemas.microsoft.com/office/drawing/2014/main" id="{B8610CFB-E113-282C-45D0-D92F152FE7A7}"/>
                </a:ext>
              </a:extLst>
            </p:cNvPr>
            <p:cNvSpPr/>
            <p:nvPr/>
          </p:nvSpPr>
          <p:spPr>
            <a:xfrm>
              <a:off x="4714181" y="2212987"/>
              <a:ext cx="57797" cy="55720"/>
            </a:xfrm>
            <a:custGeom>
              <a:avLst/>
              <a:gdLst/>
              <a:ahLst/>
              <a:cxnLst/>
              <a:rect l="l" t="t" r="r" b="b"/>
              <a:pathLst>
                <a:path w="668" h="644" extrusionOk="0">
                  <a:moveTo>
                    <a:pt x="0" y="0"/>
                  </a:moveTo>
                  <a:lnTo>
                    <a:pt x="0" y="643"/>
                  </a:lnTo>
                  <a:lnTo>
                    <a:pt x="667" y="643"/>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011;p42">
              <a:extLst>
                <a:ext uri="{FF2B5EF4-FFF2-40B4-BE49-F238E27FC236}">
                  <a16:creationId xmlns:a16="http://schemas.microsoft.com/office/drawing/2014/main" id="{E39DB120-D9B5-ABE0-E4AA-EDB278EBC441}"/>
                </a:ext>
              </a:extLst>
            </p:cNvPr>
            <p:cNvSpPr/>
            <p:nvPr/>
          </p:nvSpPr>
          <p:spPr>
            <a:xfrm>
              <a:off x="4714181" y="2130532"/>
              <a:ext cx="57797" cy="54682"/>
            </a:xfrm>
            <a:custGeom>
              <a:avLst/>
              <a:gdLst/>
              <a:ahLst/>
              <a:cxnLst/>
              <a:rect l="l" t="t" r="r" b="b"/>
              <a:pathLst>
                <a:path w="668" h="632" extrusionOk="0">
                  <a:moveTo>
                    <a:pt x="0" y="1"/>
                  </a:moveTo>
                  <a:lnTo>
                    <a:pt x="0" y="632"/>
                  </a:lnTo>
                  <a:lnTo>
                    <a:pt x="667" y="632"/>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012;p42">
              <a:extLst>
                <a:ext uri="{FF2B5EF4-FFF2-40B4-BE49-F238E27FC236}">
                  <a16:creationId xmlns:a16="http://schemas.microsoft.com/office/drawing/2014/main" id="{B673047C-C000-0629-5175-67A9ACC80A5A}"/>
                </a:ext>
              </a:extLst>
            </p:cNvPr>
            <p:cNvSpPr/>
            <p:nvPr/>
          </p:nvSpPr>
          <p:spPr>
            <a:xfrm>
              <a:off x="4626620" y="2047125"/>
              <a:ext cx="58749" cy="55720"/>
            </a:xfrm>
            <a:custGeom>
              <a:avLst/>
              <a:gdLst/>
              <a:ahLst/>
              <a:cxnLst/>
              <a:rect l="l" t="t" r="r" b="b"/>
              <a:pathLst>
                <a:path w="679" h="644" extrusionOk="0">
                  <a:moveTo>
                    <a:pt x="0" y="1"/>
                  </a:moveTo>
                  <a:lnTo>
                    <a:pt x="0" y="643"/>
                  </a:lnTo>
                  <a:lnTo>
                    <a:pt x="679" y="643"/>
                  </a:lnTo>
                  <a:lnTo>
                    <a:pt x="6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037;p42">
              <a:extLst>
                <a:ext uri="{FF2B5EF4-FFF2-40B4-BE49-F238E27FC236}">
                  <a16:creationId xmlns:a16="http://schemas.microsoft.com/office/drawing/2014/main" id="{DC584C76-3305-7B25-A1C6-E13B720A22D7}"/>
                </a:ext>
              </a:extLst>
            </p:cNvPr>
            <p:cNvSpPr txBox="1"/>
            <p:nvPr/>
          </p:nvSpPr>
          <p:spPr>
            <a:xfrm>
              <a:off x="4268300" y="2918725"/>
              <a:ext cx="652800" cy="577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indent="0" algn="ctr">
                <a:buNone/>
                <a:defRPr sz="3600" b="1">
                  <a:solidFill>
                    <a:schemeClr val="bg1"/>
                  </a:solidFill>
                  <a:latin typeface="#9Slide07 Cadena" panose="02000503000000020004" pitchFamily="2" charset="0"/>
                  <a:ea typeface="Roboto"/>
                  <a:cs typeface="Roboto"/>
                </a:defRPr>
              </a:lvl1pPr>
            </a:lstStyle>
            <a:p>
              <a:r>
                <a:rPr lang="en" dirty="0">
                  <a:sym typeface="Roboto"/>
                </a:rPr>
                <a:t>2</a:t>
              </a:r>
              <a:endParaRPr dirty="0">
                <a:sym typeface="Roboto"/>
              </a:endParaRPr>
            </a:p>
          </p:txBody>
        </p:sp>
      </p:grpSp>
      <p:grpSp>
        <p:nvGrpSpPr>
          <p:cNvPr id="144" name="Group 143">
            <a:extLst>
              <a:ext uri="{FF2B5EF4-FFF2-40B4-BE49-F238E27FC236}">
                <a16:creationId xmlns:a16="http://schemas.microsoft.com/office/drawing/2014/main" id="{AED1889D-D9A7-960A-0238-0E5F0FB8A379}"/>
              </a:ext>
            </a:extLst>
          </p:cNvPr>
          <p:cNvGrpSpPr/>
          <p:nvPr/>
        </p:nvGrpSpPr>
        <p:grpSpPr>
          <a:xfrm>
            <a:off x="176566" y="5538651"/>
            <a:ext cx="791566" cy="1829003"/>
            <a:chOff x="1510475" y="1398125"/>
            <a:chExt cx="1015861" cy="2347260"/>
          </a:xfrm>
        </p:grpSpPr>
        <p:sp>
          <p:nvSpPr>
            <p:cNvPr id="145" name="Google Shape;1967;p42">
              <a:extLst>
                <a:ext uri="{FF2B5EF4-FFF2-40B4-BE49-F238E27FC236}">
                  <a16:creationId xmlns:a16="http://schemas.microsoft.com/office/drawing/2014/main" id="{C956824A-AB7E-080A-4B97-F4B9DF99C0BC}"/>
                </a:ext>
              </a:extLst>
            </p:cNvPr>
            <p:cNvSpPr/>
            <p:nvPr/>
          </p:nvSpPr>
          <p:spPr>
            <a:xfrm>
              <a:off x="2014206" y="1398125"/>
              <a:ext cx="17651" cy="746949"/>
            </a:xfrm>
            <a:custGeom>
              <a:avLst/>
              <a:gdLst/>
              <a:ahLst/>
              <a:cxnLst/>
              <a:rect l="l" t="t" r="r" b="b"/>
              <a:pathLst>
                <a:path w="204" h="8633" extrusionOk="0">
                  <a:moveTo>
                    <a:pt x="1" y="1"/>
                  </a:moveTo>
                  <a:lnTo>
                    <a:pt x="1" y="8633"/>
                  </a:lnTo>
                  <a:lnTo>
                    <a:pt x="203" y="8633"/>
                  </a:lnTo>
                  <a:lnTo>
                    <a:pt x="203" y="1"/>
                  </a:ln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968;p42">
              <a:extLst>
                <a:ext uri="{FF2B5EF4-FFF2-40B4-BE49-F238E27FC236}">
                  <a16:creationId xmlns:a16="http://schemas.microsoft.com/office/drawing/2014/main" id="{2FF24D32-783B-FFEE-9A5D-2D59EABD3FBD}"/>
                </a:ext>
              </a:extLst>
            </p:cNvPr>
            <p:cNvSpPr/>
            <p:nvPr/>
          </p:nvSpPr>
          <p:spPr>
            <a:xfrm>
              <a:off x="1510475" y="2478955"/>
              <a:ext cx="1015861" cy="1266430"/>
            </a:xfrm>
            <a:custGeom>
              <a:avLst/>
              <a:gdLst/>
              <a:ahLst/>
              <a:cxnLst/>
              <a:rect l="l" t="t" r="r" b="b"/>
              <a:pathLst>
                <a:path w="11741" h="14637" extrusionOk="0">
                  <a:moveTo>
                    <a:pt x="3729" y="1"/>
                  </a:moveTo>
                  <a:cubicBezTo>
                    <a:pt x="3705" y="1"/>
                    <a:pt x="3676" y="6"/>
                    <a:pt x="3632" y="22"/>
                  </a:cubicBezTo>
                  <a:cubicBezTo>
                    <a:pt x="3358" y="117"/>
                    <a:pt x="3239" y="391"/>
                    <a:pt x="3203" y="641"/>
                  </a:cubicBezTo>
                  <a:cubicBezTo>
                    <a:pt x="3096" y="1308"/>
                    <a:pt x="3013" y="1975"/>
                    <a:pt x="2799" y="2618"/>
                  </a:cubicBezTo>
                  <a:cubicBezTo>
                    <a:pt x="2572" y="3320"/>
                    <a:pt x="2239" y="3987"/>
                    <a:pt x="1858" y="4618"/>
                  </a:cubicBezTo>
                  <a:cubicBezTo>
                    <a:pt x="1798" y="4725"/>
                    <a:pt x="1739" y="4832"/>
                    <a:pt x="1667" y="4927"/>
                  </a:cubicBezTo>
                  <a:cubicBezTo>
                    <a:pt x="894" y="6130"/>
                    <a:pt x="215" y="7082"/>
                    <a:pt x="155" y="8583"/>
                  </a:cubicBezTo>
                  <a:cubicBezTo>
                    <a:pt x="1" y="11773"/>
                    <a:pt x="2465" y="14476"/>
                    <a:pt x="5656" y="14631"/>
                  </a:cubicBezTo>
                  <a:cubicBezTo>
                    <a:pt x="5744" y="14635"/>
                    <a:pt x="5832" y="14637"/>
                    <a:pt x="5920" y="14637"/>
                  </a:cubicBezTo>
                  <a:cubicBezTo>
                    <a:pt x="8995" y="14637"/>
                    <a:pt x="11565" y="12221"/>
                    <a:pt x="11704" y="9118"/>
                  </a:cubicBezTo>
                  <a:cubicBezTo>
                    <a:pt x="11740" y="8333"/>
                    <a:pt x="11609" y="7535"/>
                    <a:pt x="11335" y="6797"/>
                  </a:cubicBezTo>
                  <a:cubicBezTo>
                    <a:pt x="11073" y="6094"/>
                    <a:pt x="10550" y="5511"/>
                    <a:pt x="10204" y="4832"/>
                  </a:cubicBezTo>
                  <a:cubicBezTo>
                    <a:pt x="9680" y="3784"/>
                    <a:pt x="9299" y="2653"/>
                    <a:pt x="9085" y="1510"/>
                  </a:cubicBezTo>
                  <a:cubicBezTo>
                    <a:pt x="9026" y="1213"/>
                    <a:pt x="8978" y="927"/>
                    <a:pt x="8942" y="629"/>
                  </a:cubicBezTo>
                  <a:cubicBezTo>
                    <a:pt x="8918" y="427"/>
                    <a:pt x="8906" y="141"/>
                    <a:pt x="8668" y="46"/>
                  </a:cubicBezTo>
                  <a:cubicBezTo>
                    <a:pt x="8573" y="22"/>
                    <a:pt x="8549" y="22"/>
                    <a:pt x="8466" y="22"/>
                  </a:cubicBezTo>
                  <a:lnTo>
                    <a:pt x="3894" y="22"/>
                  </a:lnTo>
                  <a:cubicBezTo>
                    <a:pt x="3807" y="22"/>
                    <a:pt x="3777" y="1"/>
                    <a:pt x="3729" y="1"/>
                  </a:cubicBezTo>
                  <a:close/>
                </a:path>
              </a:pathLst>
            </a:custGeom>
            <a:solidFill>
              <a:srgbClr val="E071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969;p42">
              <a:extLst>
                <a:ext uri="{FF2B5EF4-FFF2-40B4-BE49-F238E27FC236}">
                  <a16:creationId xmlns:a16="http://schemas.microsoft.com/office/drawing/2014/main" id="{A6BB3C28-9E05-E640-C7F4-4FCFFCEDB738}"/>
                </a:ext>
              </a:extLst>
            </p:cNvPr>
            <p:cNvSpPr/>
            <p:nvPr/>
          </p:nvSpPr>
          <p:spPr>
            <a:xfrm>
              <a:off x="1792710" y="2212987"/>
              <a:ext cx="496639" cy="55720"/>
            </a:xfrm>
            <a:custGeom>
              <a:avLst/>
              <a:gdLst/>
              <a:ahLst/>
              <a:cxnLst/>
              <a:rect l="l" t="t" r="r" b="b"/>
              <a:pathLst>
                <a:path w="5740" h="644" extrusionOk="0">
                  <a:moveTo>
                    <a:pt x="168" y="0"/>
                  </a:moveTo>
                  <a:cubicBezTo>
                    <a:pt x="72" y="0"/>
                    <a:pt x="1" y="72"/>
                    <a:pt x="1" y="155"/>
                  </a:cubicBezTo>
                  <a:lnTo>
                    <a:pt x="1" y="477"/>
                  </a:lnTo>
                  <a:cubicBezTo>
                    <a:pt x="1" y="572"/>
                    <a:pt x="72" y="643"/>
                    <a:pt x="168"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970;p42">
              <a:extLst>
                <a:ext uri="{FF2B5EF4-FFF2-40B4-BE49-F238E27FC236}">
                  <a16:creationId xmlns:a16="http://schemas.microsoft.com/office/drawing/2014/main" id="{AE2E5957-37E7-B9E9-D535-9666B643807F}"/>
                </a:ext>
              </a:extLst>
            </p:cNvPr>
            <p:cNvSpPr/>
            <p:nvPr/>
          </p:nvSpPr>
          <p:spPr>
            <a:xfrm>
              <a:off x="1792710" y="2455075"/>
              <a:ext cx="496639" cy="59787"/>
            </a:xfrm>
            <a:custGeom>
              <a:avLst/>
              <a:gdLst/>
              <a:ahLst/>
              <a:cxnLst/>
              <a:rect l="l" t="t" r="r" b="b"/>
              <a:pathLst>
                <a:path w="5740" h="691" extrusionOk="0">
                  <a:moveTo>
                    <a:pt x="168" y="0"/>
                  </a:moveTo>
                  <a:cubicBezTo>
                    <a:pt x="84" y="0"/>
                    <a:pt x="1" y="84"/>
                    <a:pt x="1" y="167"/>
                  </a:cubicBezTo>
                  <a:lnTo>
                    <a:pt x="1" y="524"/>
                  </a:lnTo>
                  <a:cubicBezTo>
                    <a:pt x="1" y="608"/>
                    <a:pt x="72" y="691"/>
                    <a:pt x="168" y="691"/>
                  </a:cubicBezTo>
                  <a:lnTo>
                    <a:pt x="5573" y="691"/>
                  </a:lnTo>
                  <a:cubicBezTo>
                    <a:pt x="5656" y="691"/>
                    <a:pt x="5740" y="608"/>
                    <a:pt x="5740" y="524"/>
                  </a:cubicBezTo>
                  <a:lnTo>
                    <a:pt x="5740" y="167"/>
                  </a:lnTo>
                  <a:cubicBezTo>
                    <a:pt x="5740" y="84"/>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971;p42">
              <a:extLst>
                <a:ext uri="{FF2B5EF4-FFF2-40B4-BE49-F238E27FC236}">
                  <a16:creationId xmlns:a16="http://schemas.microsoft.com/office/drawing/2014/main" id="{B8C21752-9614-4C86-BF7A-A3A11E1EFC46}"/>
                </a:ext>
              </a:extLst>
            </p:cNvPr>
            <p:cNvSpPr/>
            <p:nvPr/>
          </p:nvSpPr>
          <p:spPr>
            <a:xfrm>
              <a:off x="1793748" y="2378850"/>
              <a:ext cx="496639" cy="55720"/>
            </a:xfrm>
            <a:custGeom>
              <a:avLst/>
              <a:gdLst/>
              <a:ahLst/>
              <a:cxnLst/>
              <a:rect l="l" t="t" r="r" b="b"/>
              <a:pathLst>
                <a:path w="5740" h="644" extrusionOk="0">
                  <a:moveTo>
                    <a:pt x="156" y="0"/>
                  </a:moveTo>
                  <a:cubicBezTo>
                    <a:pt x="72" y="0"/>
                    <a:pt x="1" y="72"/>
                    <a:pt x="1" y="155"/>
                  </a:cubicBezTo>
                  <a:lnTo>
                    <a:pt x="1" y="477"/>
                  </a:lnTo>
                  <a:cubicBezTo>
                    <a:pt x="1" y="572"/>
                    <a:pt x="72" y="643"/>
                    <a:pt x="156"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972;p42">
              <a:extLst>
                <a:ext uri="{FF2B5EF4-FFF2-40B4-BE49-F238E27FC236}">
                  <a16:creationId xmlns:a16="http://schemas.microsoft.com/office/drawing/2014/main" id="{9120C70C-CB39-F6FC-716B-EC416A277FA8}"/>
                </a:ext>
              </a:extLst>
            </p:cNvPr>
            <p:cNvSpPr/>
            <p:nvPr/>
          </p:nvSpPr>
          <p:spPr>
            <a:xfrm>
              <a:off x="1792710" y="2295356"/>
              <a:ext cx="496639" cy="55720"/>
            </a:xfrm>
            <a:custGeom>
              <a:avLst/>
              <a:gdLst/>
              <a:ahLst/>
              <a:cxnLst/>
              <a:rect l="l" t="t" r="r" b="b"/>
              <a:pathLst>
                <a:path w="5740" h="644" extrusionOk="0">
                  <a:moveTo>
                    <a:pt x="168" y="1"/>
                  </a:moveTo>
                  <a:cubicBezTo>
                    <a:pt x="72" y="1"/>
                    <a:pt x="1" y="72"/>
                    <a:pt x="1" y="168"/>
                  </a:cubicBezTo>
                  <a:lnTo>
                    <a:pt x="1" y="489"/>
                  </a:lnTo>
                  <a:cubicBezTo>
                    <a:pt x="1" y="572"/>
                    <a:pt x="72" y="644"/>
                    <a:pt x="168" y="644"/>
                  </a:cubicBezTo>
                  <a:lnTo>
                    <a:pt x="5573" y="644"/>
                  </a:lnTo>
                  <a:cubicBezTo>
                    <a:pt x="5668" y="644"/>
                    <a:pt x="5740" y="572"/>
                    <a:pt x="5740" y="489"/>
                  </a:cubicBezTo>
                  <a:lnTo>
                    <a:pt x="5740" y="168"/>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973;p42">
              <a:extLst>
                <a:ext uri="{FF2B5EF4-FFF2-40B4-BE49-F238E27FC236}">
                  <a16:creationId xmlns:a16="http://schemas.microsoft.com/office/drawing/2014/main" id="{F57AF605-ED6E-9BA9-D5C2-DAA3A0708833}"/>
                </a:ext>
              </a:extLst>
            </p:cNvPr>
            <p:cNvSpPr/>
            <p:nvPr/>
          </p:nvSpPr>
          <p:spPr>
            <a:xfrm>
              <a:off x="1793748" y="2130532"/>
              <a:ext cx="496639" cy="54682"/>
            </a:xfrm>
            <a:custGeom>
              <a:avLst/>
              <a:gdLst/>
              <a:ahLst/>
              <a:cxnLst/>
              <a:rect l="l" t="t" r="r" b="b"/>
              <a:pathLst>
                <a:path w="5740" h="632" extrusionOk="0">
                  <a:moveTo>
                    <a:pt x="156" y="1"/>
                  </a:moveTo>
                  <a:cubicBezTo>
                    <a:pt x="72" y="1"/>
                    <a:pt x="1" y="72"/>
                    <a:pt x="1" y="156"/>
                  </a:cubicBezTo>
                  <a:lnTo>
                    <a:pt x="1" y="477"/>
                  </a:lnTo>
                  <a:cubicBezTo>
                    <a:pt x="1" y="561"/>
                    <a:pt x="72" y="632"/>
                    <a:pt x="156" y="632"/>
                  </a:cubicBezTo>
                  <a:lnTo>
                    <a:pt x="5573" y="632"/>
                  </a:lnTo>
                  <a:cubicBezTo>
                    <a:pt x="5668" y="632"/>
                    <a:pt x="5740" y="561"/>
                    <a:pt x="5740" y="477"/>
                  </a:cubicBezTo>
                  <a:lnTo>
                    <a:pt x="5740" y="156"/>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974;p42">
              <a:extLst>
                <a:ext uri="{FF2B5EF4-FFF2-40B4-BE49-F238E27FC236}">
                  <a16:creationId xmlns:a16="http://schemas.microsoft.com/office/drawing/2014/main" id="{94B118B6-8545-2092-C2D2-6C157B32FDC2}"/>
                </a:ext>
              </a:extLst>
            </p:cNvPr>
            <p:cNvSpPr/>
            <p:nvPr/>
          </p:nvSpPr>
          <p:spPr>
            <a:xfrm>
              <a:off x="1841162" y="2428254"/>
              <a:ext cx="399820" cy="26908"/>
            </a:xfrm>
            <a:custGeom>
              <a:avLst/>
              <a:gdLst/>
              <a:ahLst/>
              <a:cxnLst/>
              <a:rect l="l" t="t" r="r" b="b"/>
              <a:pathLst>
                <a:path w="4621" h="311" extrusionOk="0">
                  <a:moveTo>
                    <a:pt x="96" y="1"/>
                  </a:moveTo>
                  <a:cubicBezTo>
                    <a:pt x="48" y="1"/>
                    <a:pt x="0" y="37"/>
                    <a:pt x="0" y="84"/>
                  </a:cubicBezTo>
                  <a:lnTo>
                    <a:pt x="0" y="227"/>
                  </a:lnTo>
                  <a:cubicBezTo>
                    <a:pt x="0" y="275"/>
                    <a:pt x="48" y="310"/>
                    <a:pt x="96" y="310"/>
                  </a:cubicBezTo>
                  <a:lnTo>
                    <a:pt x="4525" y="310"/>
                  </a:lnTo>
                  <a:cubicBezTo>
                    <a:pt x="4572" y="310"/>
                    <a:pt x="4620" y="275"/>
                    <a:pt x="4620" y="227"/>
                  </a:cubicBezTo>
                  <a:lnTo>
                    <a:pt x="4620" y="84"/>
                  </a:lnTo>
                  <a:cubicBezTo>
                    <a:pt x="4620" y="37"/>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975;p42">
              <a:extLst>
                <a:ext uri="{FF2B5EF4-FFF2-40B4-BE49-F238E27FC236}">
                  <a16:creationId xmlns:a16="http://schemas.microsoft.com/office/drawing/2014/main" id="{FA4FE4A3-7E94-8AC2-FAAB-5F242AB76CC9}"/>
                </a:ext>
              </a:extLst>
            </p:cNvPr>
            <p:cNvSpPr/>
            <p:nvPr/>
          </p:nvSpPr>
          <p:spPr>
            <a:xfrm>
              <a:off x="1841162" y="2350990"/>
              <a:ext cx="399820" cy="27947"/>
            </a:xfrm>
            <a:custGeom>
              <a:avLst/>
              <a:gdLst/>
              <a:ahLst/>
              <a:cxnLst/>
              <a:rect l="l" t="t" r="r" b="b"/>
              <a:pathLst>
                <a:path w="4621" h="323" extrusionOk="0">
                  <a:moveTo>
                    <a:pt x="96" y="1"/>
                  </a:moveTo>
                  <a:cubicBezTo>
                    <a:pt x="48" y="1"/>
                    <a:pt x="0" y="37"/>
                    <a:pt x="0" y="84"/>
                  </a:cubicBezTo>
                  <a:lnTo>
                    <a:pt x="0" y="227"/>
                  </a:lnTo>
                  <a:cubicBezTo>
                    <a:pt x="0" y="275"/>
                    <a:pt x="48" y="322"/>
                    <a:pt x="96" y="322"/>
                  </a:cubicBezTo>
                  <a:lnTo>
                    <a:pt x="4525" y="322"/>
                  </a:lnTo>
                  <a:cubicBezTo>
                    <a:pt x="4572" y="322"/>
                    <a:pt x="4620" y="287"/>
                    <a:pt x="4620" y="227"/>
                  </a:cubicBezTo>
                  <a:lnTo>
                    <a:pt x="4620" y="84"/>
                  </a:lnTo>
                  <a:cubicBezTo>
                    <a:pt x="4620" y="37"/>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976;p42">
              <a:extLst>
                <a:ext uri="{FF2B5EF4-FFF2-40B4-BE49-F238E27FC236}">
                  <a16:creationId xmlns:a16="http://schemas.microsoft.com/office/drawing/2014/main" id="{04CAD2BB-D06E-6D4C-5509-551A8290A674}"/>
                </a:ext>
              </a:extLst>
            </p:cNvPr>
            <p:cNvSpPr/>
            <p:nvPr/>
          </p:nvSpPr>
          <p:spPr>
            <a:xfrm>
              <a:off x="1841162" y="2268621"/>
              <a:ext cx="399820" cy="26822"/>
            </a:xfrm>
            <a:custGeom>
              <a:avLst/>
              <a:gdLst/>
              <a:ahLst/>
              <a:cxnLst/>
              <a:rect l="l" t="t" r="r" b="b"/>
              <a:pathLst>
                <a:path w="4621" h="310"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72"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977;p42">
              <a:extLst>
                <a:ext uri="{FF2B5EF4-FFF2-40B4-BE49-F238E27FC236}">
                  <a16:creationId xmlns:a16="http://schemas.microsoft.com/office/drawing/2014/main" id="{D48D6B17-3366-C5F5-1AAD-EB623683E113}"/>
                </a:ext>
              </a:extLst>
            </p:cNvPr>
            <p:cNvSpPr/>
            <p:nvPr/>
          </p:nvSpPr>
          <p:spPr>
            <a:xfrm>
              <a:off x="1841162" y="2185127"/>
              <a:ext cx="399820" cy="27947"/>
            </a:xfrm>
            <a:custGeom>
              <a:avLst/>
              <a:gdLst/>
              <a:ahLst/>
              <a:cxnLst/>
              <a:rect l="l" t="t" r="r" b="b"/>
              <a:pathLst>
                <a:path w="4621" h="323" extrusionOk="0">
                  <a:moveTo>
                    <a:pt x="96" y="1"/>
                  </a:moveTo>
                  <a:cubicBezTo>
                    <a:pt x="48" y="1"/>
                    <a:pt x="0" y="37"/>
                    <a:pt x="0" y="96"/>
                  </a:cubicBezTo>
                  <a:lnTo>
                    <a:pt x="0" y="239"/>
                  </a:lnTo>
                  <a:cubicBezTo>
                    <a:pt x="0" y="287"/>
                    <a:pt x="48" y="322"/>
                    <a:pt x="96" y="322"/>
                  </a:cubicBezTo>
                  <a:lnTo>
                    <a:pt x="4525" y="322"/>
                  </a:lnTo>
                  <a:cubicBezTo>
                    <a:pt x="4572" y="322"/>
                    <a:pt x="4620" y="287"/>
                    <a:pt x="4620" y="239"/>
                  </a:cubicBezTo>
                  <a:lnTo>
                    <a:pt x="4620" y="96"/>
                  </a:lnTo>
                  <a:cubicBezTo>
                    <a:pt x="4620" y="49"/>
                    <a:pt x="4572"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978;p42">
              <a:extLst>
                <a:ext uri="{FF2B5EF4-FFF2-40B4-BE49-F238E27FC236}">
                  <a16:creationId xmlns:a16="http://schemas.microsoft.com/office/drawing/2014/main" id="{9A2C3A59-D379-C75F-6ECB-CF0A2CF55ADE}"/>
                </a:ext>
              </a:extLst>
            </p:cNvPr>
            <p:cNvSpPr/>
            <p:nvPr/>
          </p:nvSpPr>
          <p:spPr>
            <a:xfrm>
              <a:off x="1841162" y="2102759"/>
              <a:ext cx="399820" cy="26908"/>
            </a:xfrm>
            <a:custGeom>
              <a:avLst/>
              <a:gdLst/>
              <a:ahLst/>
              <a:cxnLst/>
              <a:rect l="l" t="t" r="r" b="b"/>
              <a:pathLst>
                <a:path w="4621" h="311"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72"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979;p42">
              <a:extLst>
                <a:ext uri="{FF2B5EF4-FFF2-40B4-BE49-F238E27FC236}">
                  <a16:creationId xmlns:a16="http://schemas.microsoft.com/office/drawing/2014/main" id="{A46ACD86-6304-2B2A-1E6E-A543399D842B}"/>
                </a:ext>
              </a:extLst>
            </p:cNvPr>
            <p:cNvSpPr/>
            <p:nvPr/>
          </p:nvSpPr>
          <p:spPr>
            <a:xfrm>
              <a:off x="1923531" y="2048163"/>
              <a:ext cx="233957" cy="54682"/>
            </a:xfrm>
            <a:custGeom>
              <a:avLst/>
              <a:gdLst/>
              <a:ahLst/>
              <a:cxnLst/>
              <a:rect l="l" t="t" r="r" b="b"/>
              <a:pathLst>
                <a:path w="2704" h="632" extrusionOk="0">
                  <a:moveTo>
                    <a:pt x="203" y="0"/>
                  </a:moveTo>
                  <a:cubicBezTo>
                    <a:pt x="96" y="0"/>
                    <a:pt x="13" y="84"/>
                    <a:pt x="1" y="191"/>
                  </a:cubicBezTo>
                  <a:lnTo>
                    <a:pt x="1" y="631"/>
                  </a:lnTo>
                  <a:lnTo>
                    <a:pt x="2704" y="631"/>
                  </a:lnTo>
                  <a:lnTo>
                    <a:pt x="2704" y="191"/>
                  </a:lnTo>
                  <a:cubicBezTo>
                    <a:pt x="2704" y="84"/>
                    <a:pt x="2620" y="0"/>
                    <a:pt x="2513"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980;p42">
              <a:extLst>
                <a:ext uri="{FF2B5EF4-FFF2-40B4-BE49-F238E27FC236}">
                  <a16:creationId xmlns:a16="http://schemas.microsoft.com/office/drawing/2014/main" id="{C63863EE-A912-FED1-1B4A-9E7033DD212A}"/>
                </a:ext>
              </a:extLst>
            </p:cNvPr>
            <p:cNvSpPr/>
            <p:nvPr/>
          </p:nvSpPr>
          <p:spPr>
            <a:xfrm>
              <a:off x="2160515" y="2456114"/>
              <a:ext cx="57797" cy="58749"/>
            </a:xfrm>
            <a:custGeom>
              <a:avLst/>
              <a:gdLst/>
              <a:ahLst/>
              <a:cxnLst/>
              <a:rect l="l" t="t" r="r" b="b"/>
              <a:pathLst>
                <a:path w="668" h="679" extrusionOk="0">
                  <a:moveTo>
                    <a:pt x="0" y="0"/>
                  </a:moveTo>
                  <a:lnTo>
                    <a:pt x="0" y="679"/>
                  </a:lnTo>
                  <a:lnTo>
                    <a:pt x="667" y="679"/>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981;p42">
              <a:extLst>
                <a:ext uri="{FF2B5EF4-FFF2-40B4-BE49-F238E27FC236}">
                  <a16:creationId xmlns:a16="http://schemas.microsoft.com/office/drawing/2014/main" id="{1F3751F7-E4DE-27E9-0234-98E4C5B74B04}"/>
                </a:ext>
              </a:extLst>
            </p:cNvPr>
            <p:cNvSpPr/>
            <p:nvPr/>
          </p:nvSpPr>
          <p:spPr>
            <a:xfrm>
              <a:off x="2111024" y="2429292"/>
              <a:ext cx="35128" cy="28985"/>
            </a:xfrm>
            <a:custGeom>
              <a:avLst/>
              <a:gdLst/>
              <a:ahLst/>
              <a:cxnLst/>
              <a:rect l="l" t="t" r="r" b="b"/>
              <a:pathLst>
                <a:path w="406" h="335" extrusionOk="0">
                  <a:moveTo>
                    <a:pt x="1" y="1"/>
                  </a:moveTo>
                  <a:lnTo>
                    <a:pt x="1" y="334"/>
                  </a:lnTo>
                  <a:lnTo>
                    <a:pt x="406" y="334"/>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982;p42">
              <a:extLst>
                <a:ext uri="{FF2B5EF4-FFF2-40B4-BE49-F238E27FC236}">
                  <a16:creationId xmlns:a16="http://schemas.microsoft.com/office/drawing/2014/main" id="{EE3EABB8-CA34-42CA-630E-92DD7F4C59FB}"/>
                </a:ext>
              </a:extLst>
            </p:cNvPr>
            <p:cNvSpPr/>
            <p:nvPr/>
          </p:nvSpPr>
          <p:spPr>
            <a:xfrm>
              <a:off x="2111024" y="2349951"/>
              <a:ext cx="35128" cy="30023"/>
            </a:xfrm>
            <a:custGeom>
              <a:avLst/>
              <a:gdLst/>
              <a:ahLst/>
              <a:cxnLst/>
              <a:rect l="l" t="t" r="r" b="b"/>
              <a:pathLst>
                <a:path w="406" h="347" extrusionOk="0">
                  <a:moveTo>
                    <a:pt x="1" y="1"/>
                  </a:moveTo>
                  <a:lnTo>
                    <a:pt x="1" y="346"/>
                  </a:lnTo>
                  <a:lnTo>
                    <a:pt x="406" y="346"/>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983;p42">
              <a:extLst>
                <a:ext uri="{FF2B5EF4-FFF2-40B4-BE49-F238E27FC236}">
                  <a16:creationId xmlns:a16="http://schemas.microsoft.com/office/drawing/2014/main" id="{B992CA28-386D-E785-F986-88C9658FA6C6}"/>
                </a:ext>
              </a:extLst>
            </p:cNvPr>
            <p:cNvSpPr/>
            <p:nvPr/>
          </p:nvSpPr>
          <p:spPr>
            <a:xfrm>
              <a:off x="2111024" y="2267583"/>
              <a:ext cx="35128" cy="28899"/>
            </a:xfrm>
            <a:custGeom>
              <a:avLst/>
              <a:gdLst/>
              <a:ahLst/>
              <a:cxnLst/>
              <a:rect l="l" t="t" r="r" b="b"/>
              <a:pathLst>
                <a:path w="406" h="334" extrusionOk="0">
                  <a:moveTo>
                    <a:pt x="1" y="0"/>
                  </a:moveTo>
                  <a:lnTo>
                    <a:pt x="1" y="334"/>
                  </a:lnTo>
                  <a:lnTo>
                    <a:pt x="406" y="334"/>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984;p42">
              <a:extLst>
                <a:ext uri="{FF2B5EF4-FFF2-40B4-BE49-F238E27FC236}">
                  <a16:creationId xmlns:a16="http://schemas.microsoft.com/office/drawing/2014/main" id="{673F2232-F2EC-E993-F830-73A43975281B}"/>
                </a:ext>
              </a:extLst>
            </p:cNvPr>
            <p:cNvSpPr/>
            <p:nvPr/>
          </p:nvSpPr>
          <p:spPr>
            <a:xfrm>
              <a:off x="2111024" y="2184176"/>
              <a:ext cx="35128" cy="29937"/>
            </a:xfrm>
            <a:custGeom>
              <a:avLst/>
              <a:gdLst/>
              <a:ahLst/>
              <a:cxnLst/>
              <a:rect l="l" t="t" r="r" b="b"/>
              <a:pathLst>
                <a:path w="406" h="346" extrusionOk="0">
                  <a:moveTo>
                    <a:pt x="1" y="0"/>
                  </a:moveTo>
                  <a:lnTo>
                    <a:pt x="1" y="345"/>
                  </a:lnTo>
                  <a:lnTo>
                    <a:pt x="406" y="345"/>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985;p42">
              <a:extLst>
                <a:ext uri="{FF2B5EF4-FFF2-40B4-BE49-F238E27FC236}">
                  <a16:creationId xmlns:a16="http://schemas.microsoft.com/office/drawing/2014/main" id="{13CEBE72-CC2E-63FD-9886-2F8429CA9432}"/>
                </a:ext>
              </a:extLst>
            </p:cNvPr>
            <p:cNvSpPr/>
            <p:nvPr/>
          </p:nvSpPr>
          <p:spPr>
            <a:xfrm>
              <a:off x="2160515" y="2378850"/>
              <a:ext cx="57797" cy="49491"/>
            </a:xfrm>
            <a:custGeom>
              <a:avLst/>
              <a:gdLst/>
              <a:ahLst/>
              <a:cxnLst/>
              <a:rect l="l" t="t" r="r" b="b"/>
              <a:pathLst>
                <a:path w="668" h="572" extrusionOk="0">
                  <a:moveTo>
                    <a:pt x="0" y="0"/>
                  </a:moveTo>
                  <a:lnTo>
                    <a:pt x="0" y="572"/>
                  </a:lnTo>
                  <a:lnTo>
                    <a:pt x="667" y="572"/>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986;p42">
              <a:extLst>
                <a:ext uri="{FF2B5EF4-FFF2-40B4-BE49-F238E27FC236}">
                  <a16:creationId xmlns:a16="http://schemas.microsoft.com/office/drawing/2014/main" id="{672E5EC0-2B95-FAC5-C4AA-E075EB64B706}"/>
                </a:ext>
              </a:extLst>
            </p:cNvPr>
            <p:cNvSpPr/>
            <p:nvPr/>
          </p:nvSpPr>
          <p:spPr>
            <a:xfrm>
              <a:off x="2160515" y="2295356"/>
              <a:ext cx="57797" cy="55720"/>
            </a:xfrm>
            <a:custGeom>
              <a:avLst/>
              <a:gdLst/>
              <a:ahLst/>
              <a:cxnLst/>
              <a:rect l="l" t="t" r="r" b="b"/>
              <a:pathLst>
                <a:path w="668" h="644" extrusionOk="0">
                  <a:moveTo>
                    <a:pt x="0" y="1"/>
                  </a:moveTo>
                  <a:lnTo>
                    <a:pt x="0" y="644"/>
                  </a:lnTo>
                  <a:lnTo>
                    <a:pt x="667" y="644"/>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987;p42">
              <a:extLst>
                <a:ext uri="{FF2B5EF4-FFF2-40B4-BE49-F238E27FC236}">
                  <a16:creationId xmlns:a16="http://schemas.microsoft.com/office/drawing/2014/main" id="{F037B224-14ED-691F-ACC2-2BDDC1F1EC85}"/>
                </a:ext>
              </a:extLst>
            </p:cNvPr>
            <p:cNvSpPr/>
            <p:nvPr/>
          </p:nvSpPr>
          <p:spPr>
            <a:xfrm>
              <a:off x="2160515" y="2212987"/>
              <a:ext cx="57797" cy="55720"/>
            </a:xfrm>
            <a:custGeom>
              <a:avLst/>
              <a:gdLst/>
              <a:ahLst/>
              <a:cxnLst/>
              <a:rect l="l" t="t" r="r" b="b"/>
              <a:pathLst>
                <a:path w="668" h="644" extrusionOk="0">
                  <a:moveTo>
                    <a:pt x="0" y="0"/>
                  </a:moveTo>
                  <a:lnTo>
                    <a:pt x="0" y="643"/>
                  </a:lnTo>
                  <a:lnTo>
                    <a:pt x="667" y="643"/>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988;p42">
              <a:extLst>
                <a:ext uri="{FF2B5EF4-FFF2-40B4-BE49-F238E27FC236}">
                  <a16:creationId xmlns:a16="http://schemas.microsoft.com/office/drawing/2014/main" id="{169954B1-3720-132C-4D9B-570986E4F680}"/>
                </a:ext>
              </a:extLst>
            </p:cNvPr>
            <p:cNvSpPr/>
            <p:nvPr/>
          </p:nvSpPr>
          <p:spPr>
            <a:xfrm>
              <a:off x="2160515" y="2130532"/>
              <a:ext cx="57797" cy="54682"/>
            </a:xfrm>
            <a:custGeom>
              <a:avLst/>
              <a:gdLst/>
              <a:ahLst/>
              <a:cxnLst/>
              <a:rect l="l" t="t" r="r" b="b"/>
              <a:pathLst>
                <a:path w="668" h="632" extrusionOk="0">
                  <a:moveTo>
                    <a:pt x="0" y="1"/>
                  </a:moveTo>
                  <a:lnTo>
                    <a:pt x="0" y="632"/>
                  </a:lnTo>
                  <a:lnTo>
                    <a:pt x="667" y="632"/>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989;p42">
              <a:extLst>
                <a:ext uri="{FF2B5EF4-FFF2-40B4-BE49-F238E27FC236}">
                  <a16:creationId xmlns:a16="http://schemas.microsoft.com/office/drawing/2014/main" id="{AE3BA820-02DE-6285-4835-1B716D623DAF}"/>
                </a:ext>
              </a:extLst>
            </p:cNvPr>
            <p:cNvSpPr/>
            <p:nvPr/>
          </p:nvSpPr>
          <p:spPr>
            <a:xfrm>
              <a:off x="2072954" y="2047125"/>
              <a:ext cx="58749" cy="55720"/>
            </a:xfrm>
            <a:custGeom>
              <a:avLst/>
              <a:gdLst/>
              <a:ahLst/>
              <a:cxnLst/>
              <a:rect l="l" t="t" r="r" b="b"/>
              <a:pathLst>
                <a:path w="679" h="644" extrusionOk="0">
                  <a:moveTo>
                    <a:pt x="0" y="1"/>
                  </a:moveTo>
                  <a:lnTo>
                    <a:pt x="0" y="643"/>
                  </a:lnTo>
                  <a:lnTo>
                    <a:pt x="679" y="643"/>
                  </a:lnTo>
                  <a:lnTo>
                    <a:pt x="6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036;p42">
              <a:extLst>
                <a:ext uri="{FF2B5EF4-FFF2-40B4-BE49-F238E27FC236}">
                  <a16:creationId xmlns:a16="http://schemas.microsoft.com/office/drawing/2014/main" id="{CA14D1E6-A049-13BF-E70D-32BE69397510}"/>
                </a:ext>
              </a:extLst>
            </p:cNvPr>
            <p:cNvSpPr txBox="1"/>
            <p:nvPr/>
          </p:nvSpPr>
          <p:spPr>
            <a:xfrm>
              <a:off x="1696625" y="2918725"/>
              <a:ext cx="652800" cy="577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bg1"/>
                  </a:solidFill>
                  <a:latin typeface="#9Slide07 Cadena" panose="02000503000000020004" pitchFamily="2" charset="0"/>
                  <a:ea typeface="Roboto"/>
                  <a:cs typeface="Roboto"/>
                  <a:sym typeface="Roboto"/>
                </a:rPr>
                <a:t>1</a:t>
              </a:r>
              <a:endParaRPr sz="3600" b="1" dirty="0">
                <a:solidFill>
                  <a:schemeClr val="bg1"/>
                </a:solidFill>
                <a:latin typeface="#9Slide07 Cadena" panose="02000503000000020004" pitchFamily="2" charset="0"/>
                <a:ea typeface="Roboto"/>
                <a:cs typeface="Roboto"/>
                <a:sym typeface="Roboto"/>
              </a:endParaRPr>
            </a:p>
          </p:txBody>
        </p:sp>
      </p:grpSp>
      <p:grpSp>
        <p:nvGrpSpPr>
          <p:cNvPr id="169" name="Group 168">
            <a:extLst>
              <a:ext uri="{FF2B5EF4-FFF2-40B4-BE49-F238E27FC236}">
                <a16:creationId xmlns:a16="http://schemas.microsoft.com/office/drawing/2014/main" id="{221AD9D8-2CF4-CE98-EFEB-2844B93D5D3B}"/>
              </a:ext>
            </a:extLst>
          </p:cNvPr>
          <p:cNvGrpSpPr/>
          <p:nvPr/>
        </p:nvGrpSpPr>
        <p:grpSpPr>
          <a:xfrm>
            <a:off x="193025" y="-2023736"/>
            <a:ext cx="746511" cy="1725045"/>
            <a:chOff x="6555957" y="1398125"/>
            <a:chExt cx="1015774" cy="2347260"/>
          </a:xfrm>
        </p:grpSpPr>
        <p:sp>
          <p:nvSpPr>
            <p:cNvPr id="170" name="Google Shape;2013;p42">
              <a:extLst>
                <a:ext uri="{FF2B5EF4-FFF2-40B4-BE49-F238E27FC236}">
                  <a16:creationId xmlns:a16="http://schemas.microsoft.com/office/drawing/2014/main" id="{7B11AD14-EC8D-DC2C-059B-BEBC8602626F}"/>
                </a:ext>
              </a:extLst>
            </p:cNvPr>
            <p:cNvSpPr/>
            <p:nvPr/>
          </p:nvSpPr>
          <p:spPr>
            <a:xfrm>
              <a:off x="7078204" y="1398125"/>
              <a:ext cx="17651" cy="746949"/>
            </a:xfrm>
            <a:custGeom>
              <a:avLst/>
              <a:gdLst/>
              <a:ahLst/>
              <a:cxnLst/>
              <a:rect l="l" t="t" r="r" b="b"/>
              <a:pathLst>
                <a:path w="204" h="8633" extrusionOk="0">
                  <a:moveTo>
                    <a:pt x="1" y="1"/>
                  </a:moveTo>
                  <a:lnTo>
                    <a:pt x="1" y="8633"/>
                  </a:lnTo>
                  <a:lnTo>
                    <a:pt x="203" y="8633"/>
                  </a:lnTo>
                  <a:lnTo>
                    <a:pt x="203" y="1"/>
                  </a:ln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014;p42">
              <a:extLst>
                <a:ext uri="{FF2B5EF4-FFF2-40B4-BE49-F238E27FC236}">
                  <a16:creationId xmlns:a16="http://schemas.microsoft.com/office/drawing/2014/main" id="{926AED3E-D173-1158-BA23-C6EDB5AE7F8B}"/>
                </a:ext>
              </a:extLst>
            </p:cNvPr>
            <p:cNvSpPr/>
            <p:nvPr/>
          </p:nvSpPr>
          <p:spPr>
            <a:xfrm>
              <a:off x="6555957" y="2478955"/>
              <a:ext cx="1015774" cy="1266430"/>
            </a:xfrm>
            <a:custGeom>
              <a:avLst/>
              <a:gdLst/>
              <a:ahLst/>
              <a:cxnLst/>
              <a:rect l="l" t="t" r="r" b="b"/>
              <a:pathLst>
                <a:path w="11740" h="14637" extrusionOk="0">
                  <a:moveTo>
                    <a:pt x="3729" y="1"/>
                  </a:moveTo>
                  <a:cubicBezTo>
                    <a:pt x="3705" y="1"/>
                    <a:pt x="3676" y="6"/>
                    <a:pt x="3632" y="22"/>
                  </a:cubicBezTo>
                  <a:cubicBezTo>
                    <a:pt x="3346" y="117"/>
                    <a:pt x="3239" y="391"/>
                    <a:pt x="3203" y="641"/>
                  </a:cubicBezTo>
                  <a:cubicBezTo>
                    <a:pt x="3096" y="1308"/>
                    <a:pt x="3013" y="1975"/>
                    <a:pt x="2798" y="2618"/>
                  </a:cubicBezTo>
                  <a:cubicBezTo>
                    <a:pt x="2572" y="3320"/>
                    <a:pt x="2239" y="3987"/>
                    <a:pt x="1858" y="4618"/>
                  </a:cubicBezTo>
                  <a:cubicBezTo>
                    <a:pt x="1798" y="4725"/>
                    <a:pt x="1739" y="4832"/>
                    <a:pt x="1667" y="4927"/>
                  </a:cubicBezTo>
                  <a:cubicBezTo>
                    <a:pt x="893" y="6130"/>
                    <a:pt x="215" y="7082"/>
                    <a:pt x="155" y="8583"/>
                  </a:cubicBezTo>
                  <a:cubicBezTo>
                    <a:pt x="1" y="11773"/>
                    <a:pt x="2465" y="14476"/>
                    <a:pt x="5656" y="14631"/>
                  </a:cubicBezTo>
                  <a:cubicBezTo>
                    <a:pt x="5744" y="14635"/>
                    <a:pt x="5832" y="14637"/>
                    <a:pt x="5920" y="14637"/>
                  </a:cubicBezTo>
                  <a:cubicBezTo>
                    <a:pt x="8995" y="14637"/>
                    <a:pt x="11565" y="12221"/>
                    <a:pt x="11704" y="9118"/>
                  </a:cubicBezTo>
                  <a:cubicBezTo>
                    <a:pt x="11740" y="8333"/>
                    <a:pt x="11609" y="7535"/>
                    <a:pt x="11335" y="6797"/>
                  </a:cubicBezTo>
                  <a:cubicBezTo>
                    <a:pt x="11073" y="6094"/>
                    <a:pt x="10549" y="5511"/>
                    <a:pt x="10204" y="4832"/>
                  </a:cubicBezTo>
                  <a:cubicBezTo>
                    <a:pt x="9680" y="3784"/>
                    <a:pt x="9299" y="2653"/>
                    <a:pt x="9085" y="1510"/>
                  </a:cubicBezTo>
                  <a:cubicBezTo>
                    <a:pt x="9025" y="1213"/>
                    <a:pt x="8978" y="927"/>
                    <a:pt x="8942" y="629"/>
                  </a:cubicBezTo>
                  <a:cubicBezTo>
                    <a:pt x="8918" y="427"/>
                    <a:pt x="8906" y="141"/>
                    <a:pt x="8668" y="46"/>
                  </a:cubicBezTo>
                  <a:cubicBezTo>
                    <a:pt x="8573" y="22"/>
                    <a:pt x="8549" y="22"/>
                    <a:pt x="8466" y="22"/>
                  </a:cubicBezTo>
                  <a:lnTo>
                    <a:pt x="3894" y="22"/>
                  </a:lnTo>
                  <a:cubicBezTo>
                    <a:pt x="3807" y="22"/>
                    <a:pt x="3777" y="1"/>
                    <a:pt x="3729" y="1"/>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015;p42">
              <a:extLst>
                <a:ext uri="{FF2B5EF4-FFF2-40B4-BE49-F238E27FC236}">
                  <a16:creationId xmlns:a16="http://schemas.microsoft.com/office/drawing/2014/main" id="{2661A100-4298-A188-A27A-F50B8FCDEB1D}"/>
                </a:ext>
              </a:extLst>
            </p:cNvPr>
            <p:cNvSpPr/>
            <p:nvPr/>
          </p:nvSpPr>
          <p:spPr>
            <a:xfrm>
              <a:off x="6838192" y="2212987"/>
              <a:ext cx="496639" cy="55720"/>
            </a:xfrm>
            <a:custGeom>
              <a:avLst/>
              <a:gdLst/>
              <a:ahLst/>
              <a:cxnLst/>
              <a:rect l="l" t="t" r="r" b="b"/>
              <a:pathLst>
                <a:path w="5740" h="644" extrusionOk="0">
                  <a:moveTo>
                    <a:pt x="168" y="0"/>
                  </a:moveTo>
                  <a:cubicBezTo>
                    <a:pt x="72" y="0"/>
                    <a:pt x="1" y="72"/>
                    <a:pt x="1" y="155"/>
                  </a:cubicBezTo>
                  <a:lnTo>
                    <a:pt x="1" y="477"/>
                  </a:lnTo>
                  <a:cubicBezTo>
                    <a:pt x="1" y="572"/>
                    <a:pt x="72" y="643"/>
                    <a:pt x="168" y="643"/>
                  </a:cubicBezTo>
                  <a:lnTo>
                    <a:pt x="5585" y="643"/>
                  </a:lnTo>
                  <a:cubicBezTo>
                    <a:pt x="5668" y="643"/>
                    <a:pt x="5740" y="572"/>
                    <a:pt x="5740" y="477"/>
                  </a:cubicBezTo>
                  <a:lnTo>
                    <a:pt x="5740" y="155"/>
                  </a:lnTo>
                  <a:cubicBezTo>
                    <a:pt x="5740" y="72"/>
                    <a:pt x="5668" y="0"/>
                    <a:pt x="5585"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016;p42">
              <a:extLst>
                <a:ext uri="{FF2B5EF4-FFF2-40B4-BE49-F238E27FC236}">
                  <a16:creationId xmlns:a16="http://schemas.microsoft.com/office/drawing/2014/main" id="{94BDA139-8142-AF53-F27A-C9BA7B75C686}"/>
                </a:ext>
              </a:extLst>
            </p:cNvPr>
            <p:cNvSpPr/>
            <p:nvPr/>
          </p:nvSpPr>
          <p:spPr>
            <a:xfrm>
              <a:off x="6838192" y="2455075"/>
              <a:ext cx="496639" cy="59787"/>
            </a:xfrm>
            <a:custGeom>
              <a:avLst/>
              <a:gdLst/>
              <a:ahLst/>
              <a:cxnLst/>
              <a:rect l="l" t="t" r="r" b="b"/>
              <a:pathLst>
                <a:path w="5740" h="691" extrusionOk="0">
                  <a:moveTo>
                    <a:pt x="168" y="0"/>
                  </a:moveTo>
                  <a:cubicBezTo>
                    <a:pt x="84" y="0"/>
                    <a:pt x="1" y="84"/>
                    <a:pt x="1" y="167"/>
                  </a:cubicBezTo>
                  <a:lnTo>
                    <a:pt x="1" y="524"/>
                  </a:lnTo>
                  <a:cubicBezTo>
                    <a:pt x="1" y="608"/>
                    <a:pt x="84" y="691"/>
                    <a:pt x="168" y="691"/>
                  </a:cubicBezTo>
                  <a:lnTo>
                    <a:pt x="5573" y="691"/>
                  </a:lnTo>
                  <a:cubicBezTo>
                    <a:pt x="5668" y="691"/>
                    <a:pt x="5740" y="608"/>
                    <a:pt x="5740" y="524"/>
                  </a:cubicBezTo>
                  <a:lnTo>
                    <a:pt x="5740" y="167"/>
                  </a:lnTo>
                  <a:cubicBezTo>
                    <a:pt x="5740" y="84"/>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017;p42">
              <a:extLst>
                <a:ext uri="{FF2B5EF4-FFF2-40B4-BE49-F238E27FC236}">
                  <a16:creationId xmlns:a16="http://schemas.microsoft.com/office/drawing/2014/main" id="{BED50B06-4DF2-0C75-7601-9A55BCD986AC}"/>
                </a:ext>
              </a:extLst>
            </p:cNvPr>
            <p:cNvSpPr/>
            <p:nvPr/>
          </p:nvSpPr>
          <p:spPr>
            <a:xfrm>
              <a:off x="6839230" y="2378850"/>
              <a:ext cx="496639" cy="55720"/>
            </a:xfrm>
            <a:custGeom>
              <a:avLst/>
              <a:gdLst/>
              <a:ahLst/>
              <a:cxnLst/>
              <a:rect l="l" t="t" r="r" b="b"/>
              <a:pathLst>
                <a:path w="5740" h="644" extrusionOk="0">
                  <a:moveTo>
                    <a:pt x="167" y="0"/>
                  </a:moveTo>
                  <a:cubicBezTo>
                    <a:pt x="72" y="0"/>
                    <a:pt x="1" y="72"/>
                    <a:pt x="1" y="155"/>
                  </a:cubicBezTo>
                  <a:lnTo>
                    <a:pt x="1" y="477"/>
                  </a:lnTo>
                  <a:cubicBezTo>
                    <a:pt x="1" y="572"/>
                    <a:pt x="72" y="643"/>
                    <a:pt x="167" y="643"/>
                  </a:cubicBezTo>
                  <a:lnTo>
                    <a:pt x="5573" y="643"/>
                  </a:lnTo>
                  <a:cubicBezTo>
                    <a:pt x="5668" y="643"/>
                    <a:pt x="5740" y="572"/>
                    <a:pt x="5740" y="477"/>
                  </a:cubicBezTo>
                  <a:lnTo>
                    <a:pt x="5740" y="155"/>
                  </a:lnTo>
                  <a:cubicBezTo>
                    <a:pt x="5740" y="72"/>
                    <a:pt x="5668" y="0"/>
                    <a:pt x="5573" y="0"/>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018;p42">
              <a:extLst>
                <a:ext uri="{FF2B5EF4-FFF2-40B4-BE49-F238E27FC236}">
                  <a16:creationId xmlns:a16="http://schemas.microsoft.com/office/drawing/2014/main" id="{FDCE2291-6966-5F84-A547-FD220DE354C3}"/>
                </a:ext>
              </a:extLst>
            </p:cNvPr>
            <p:cNvSpPr/>
            <p:nvPr/>
          </p:nvSpPr>
          <p:spPr>
            <a:xfrm>
              <a:off x="6838192" y="2295356"/>
              <a:ext cx="496639" cy="55720"/>
            </a:xfrm>
            <a:custGeom>
              <a:avLst/>
              <a:gdLst/>
              <a:ahLst/>
              <a:cxnLst/>
              <a:rect l="l" t="t" r="r" b="b"/>
              <a:pathLst>
                <a:path w="5740" h="644" extrusionOk="0">
                  <a:moveTo>
                    <a:pt x="168" y="1"/>
                  </a:moveTo>
                  <a:cubicBezTo>
                    <a:pt x="72" y="1"/>
                    <a:pt x="1" y="72"/>
                    <a:pt x="1" y="168"/>
                  </a:cubicBezTo>
                  <a:lnTo>
                    <a:pt x="1" y="489"/>
                  </a:lnTo>
                  <a:cubicBezTo>
                    <a:pt x="1" y="572"/>
                    <a:pt x="72" y="644"/>
                    <a:pt x="168" y="644"/>
                  </a:cubicBezTo>
                  <a:lnTo>
                    <a:pt x="5585" y="644"/>
                  </a:lnTo>
                  <a:cubicBezTo>
                    <a:pt x="5668" y="644"/>
                    <a:pt x="5740" y="572"/>
                    <a:pt x="5740" y="489"/>
                  </a:cubicBezTo>
                  <a:lnTo>
                    <a:pt x="5740" y="168"/>
                  </a:lnTo>
                  <a:cubicBezTo>
                    <a:pt x="5740" y="72"/>
                    <a:pt x="5668" y="1"/>
                    <a:pt x="5585"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019;p42">
              <a:extLst>
                <a:ext uri="{FF2B5EF4-FFF2-40B4-BE49-F238E27FC236}">
                  <a16:creationId xmlns:a16="http://schemas.microsoft.com/office/drawing/2014/main" id="{BA4A6FB8-3F7F-9E7D-3A0D-6DBF9754F574}"/>
                </a:ext>
              </a:extLst>
            </p:cNvPr>
            <p:cNvSpPr/>
            <p:nvPr/>
          </p:nvSpPr>
          <p:spPr>
            <a:xfrm>
              <a:off x="6839230" y="2130532"/>
              <a:ext cx="496639" cy="54682"/>
            </a:xfrm>
            <a:custGeom>
              <a:avLst/>
              <a:gdLst/>
              <a:ahLst/>
              <a:cxnLst/>
              <a:rect l="l" t="t" r="r" b="b"/>
              <a:pathLst>
                <a:path w="5740" h="632" extrusionOk="0">
                  <a:moveTo>
                    <a:pt x="167" y="1"/>
                  </a:moveTo>
                  <a:cubicBezTo>
                    <a:pt x="72" y="1"/>
                    <a:pt x="1" y="72"/>
                    <a:pt x="1" y="156"/>
                  </a:cubicBezTo>
                  <a:lnTo>
                    <a:pt x="1" y="477"/>
                  </a:lnTo>
                  <a:cubicBezTo>
                    <a:pt x="1" y="561"/>
                    <a:pt x="72" y="632"/>
                    <a:pt x="167" y="632"/>
                  </a:cubicBezTo>
                  <a:lnTo>
                    <a:pt x="5573" y="632"/>
                  </a:lnTo>
                  <a:cubicBezTo>
                    <a:pt x="5668" y="632"/>
                    <a:pt x="5740" y="561"/>
                    <a:pt x="5740" y="477"/>
                  </a:cubicBezTo>
                  <a:lnTo>
                    <a:pt x="5740" y="156"/>
                  </a:lnTo>
                  <a:cubicBezTo>
                    <a:pt x="5740" y="72"/>
                    <a:pt x="5668" y="1"/>
                    <a:pt x="5573" y="1"/>
                  </a:cubicBezTo>
                  <a:close/>
                </a:path>
              </a:pathLst>
            </a:custGeom>
            <a:solidFill>
              <a:srgbClr val="3C41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020;p42">
              <a:extLst>
                <a:ext uri="{FF2B5EF4-FFF2-40B4-BE49-F238E27FC236}">
                  <a16:creationId xmlns:a16="http://schemas.microsoft.com/office/drawing/2014/main" id="{12793E8D-CD18-AD98-0AC5-82DF1C3163EC}"/>
                </a:ext>
              </a:extLst>
            </p:cNvPr>
            <p:cNvSpPr/>
            <p:nvPr/>
          </p:nvSpPr>
          <p:spPr>
            <a:xfrm>
              <a:off x="6886644" y="2428254"/>
              <a:ext cx="399734" cy="26908"/>
            </a:xfrm>
            <a:custGeom>
              <a:avLst/>
              <a:gdLst/>
              <a:ahLst/>
              <a:cxnLst/>
              <a:rect l="l" t="t" r="r" b="b"/>
              <a:pathLst>
                <a:path w="4620" h="311" extrusionOk="0">
                  <a:moveTo>
                    <a:pt x="96" y="1"/>
                  </a:moveTo>
                  <a:cubicBezTo>
                    <a:pt x="48" y="1"/>
                    <a:pt x="0" y="37"/>
                    <a:pt x="0" y="84"/>
                  </a:cubicBezTo>
                  <a:lnTo>
                    <a:pt x="0" y="227"/>
                  </a:lnTo>
                  <a:cubicBezTo>
                    <a:pt x="0" y="275"/>
                    <a:pt x="48" y="310"/>
                    <a:pt x="96" y="310"/>
                  </a:cubicBezTo>
                  <a:lnTo>
                    <a:pt x="4525" y="310"/>
                  </a:lnTo>
                  <a:cubicBezTo>
                    <a:pt x="4572" y="310"/>
                    <a:pt x="4620" y="275"/>
                    <a:pt x="4620" y="227"/>
                  </a:cubicBezTo>
                  <a:lnTo>
                    <a:pt x="4620" y="84"/>
                  </a:lnTo>
                  <a:cubicBezTo>
                    <a:pt x="4620" y="37"/>
                    <a:pt x="4584"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021;p42">
              <a:extLst>
                <a:ext uri="{FF2B5EF4-FFF2-40B4-BE49-F238E27FC236}">
                  <a16:creationId xmlns:a16="http://schemas.microsoft.com/office/drawing/2014/main" id="{49644DFE-D68F-81C0-A4EB-F8BDD6F1BD7C}"/>
                </a:ext>
              </a:extLst>
            </p:cNvPr>
            <p:cNvSpPr/>
            <p:nvPr/>
          </p:nvSpPr>
          <p:spPr>
            <a:xfrm>
              <a:off x="6886644" y="2350990"/>
              <a:ext cx="399734" cy="27947"/>
            </a:xfrm>
            <a:custGeom>
              <a:avLst/>
              <a:gdLst/>
              <a:ahLst/>
              <a:cxnLst/>
              <a:rect l="l" t="t" r="r" b="b"/>
              <a:pathLst>
                <a:path w="4620" h="323" extrusionOk="0">
                  <a:moveTo>
                    <a:pt x="96" y="1"/>
                  </a:moveTo>
                  <a:cubicBezTo>
                    <a:pt x="48" y="1"/>
                    <a:pt x="0" y="37"/>
                    <a:pt x="0" y="84"/>
                  </a:cubicBezTo>
                  <a:lnTo>
                    <a:pt x="0" y="227"/>
                  </a:lnTo>
                  <a:cubicBezTo>
                    <a:pt x="0" y="275"/>
                    <a:pt x="48" y="322"/>
                    <a:pt x="96" y="322"/>
                  </a:cubicBezTo>
                  <a:lnTo>
                    <a:pt x="4525" y="322"/>
                  </a:lnTo>
                  <a:cubicBezTo>
                    <a:pt x="4572" y="322"/>
                    <a:pt x="4620" y="287"/>
                    <a:pt x="4620" y="227"/>
                  </a:cubicBezTo>
                  <a:lnTo>
                    <a:pt x="4620" y="84"/>
                  </a:lnTo>
                  <a:cubicBezTo>
                    <a:pt x="4620" y="37"/>
                    <a:pt x="4584"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022;p42">
              <a:extLst>
                <a:ext uri="{FF2B5EF4-FFF2-40B4-BE49-F238E27FC236}">
                  <a16:creationId xmlns:a16="http://schemas.microsoft.com/office/drawing/2014/main" id="{D6DBD56F-A471-4002-9440-3D87EFA65330}"/>
                </a:ext>
              </a:extLst>
            </p:cNvPr>
            <p:cNvSpPr/>
            <p:nvPr/>
          </p:nvSpPr>
          <p:spPr>
            <a:xfrm>
              <a:off x="6886644" y="2268621"/>
              <a:ext cx="399734" cy="26822"/>
            </a:xfrm>
            <a:custGeom>
              <a:avLst/>
              <a:gdLst/>
              <a:ahLst/>
              <a:cxnLst/>
              <a:rect l="l" t="t" r="r" b="b"/>
              <a:pathLst>
                <a:path w="4620" h="310"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84"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023;p42">
              <a:extLst>
                <a:ext uri="{FF2B5EF4-FFF2-40B4-BE49-F238E27FC236}">
                  <a16:creationId xmlns:a16="http://schemas.microsoft.com/office/drawing/2014/main" id="{BC7DB7A9-3686-016B-D978-D31809775067}"/>
                </a:ext>
              </a:extLst>
            </p:cNvPr>
            <p:cNvSpPr/>
            <p:nvPr/>
          </p:nvSpPr>
          <p:spPr>
            <a:xfrm>
              <a:off x="6886644" y="2185127"/>
              <a:ext cx="399734" cy="27947"/>
            </a:xfrm>
            <a:custGeom>
              <a:avLst/>
              <a:gdLst/>
              <a:ahLst/>
              <a:cxnLst/>
              <a:rect l="l" t="t" r="r" b="b"/>
              <a:pathLst>
                <a:path w="4620" h="323" extrusionOk="0">
                  <a:moveTo>
                    <a:pt x="96" y="1"/>
                  </a:moveTo>
                  <a:cubicBezTo>
                    <a:pt x="48" y="1"/>
                    <a:pt x="0" y="37"/>
                    <a:pt x="0" y="96"/>
                  </a:cubicBezTo>
                  <a:lnTo>
                    <a:pt x="0" y="239"/>
                  </a:lnTo>
                  <a:cubicBezTo>
                    <a:pt x="0" y="287"/>
                    <a:pt x="48" y="322"/>
                    <a:pt x="96" y="322"/>
                  </a:cubicBezTo>
                  <a:lnTo>
                    <a:pt x="4525" y="322"/>
                  </a:lnTo>
                  <a:cubicBezTo>
                    <a:pt x="4572" y="322"/>
                    <a:pt x="4620" y="287"/>
                    <a:pt x="4620" y="239"/>
                  </a:cubicBezTo>
                  <a:lnTo>
                    <a:pt x="4620" y="96"/>
                  </a:lnTo>
                  <a:cubicBezTo>
                    <a:pt x="4620" y="49"/>
                    <a:pt x="4584" y="1"/>
                    <a:pt x="4525" y="1"/>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024;p42">
              <a:extLst>
                <a:ext uri="{FF2B5EF4-FFF2-40B4-BE49-F238E27FC236}">
                  <a16:creationId xmlns:a16="http://schemas.microsoft.com/office/drawing/2014/main" id="{EF1E2CA4-0CBC-7481-D3D8-99DF591EB41F}"/>
                </a:ext>
              </a:extLst>
            </p:cNvPr>
            <p:cNvSpPr/>
            <p:nvPr/>
          </p:nvSpPr>
          <p:spPr>
            <a:xfrm>
              <a:off x="6886644" y="2102759"/>
              <a:ext cx="399734" cy="26908"/>
            </a:xfrm>
            <a:custGeom>
              <a:avLst/>
              <a:gdLst/>
              <a:ahLst/>
              <a:cxnLst/>
              <a:rect l="l" t="t" r="r" b="b"/>
              <a:pathLst>
                <a:path w="4620" h="311" extrusionOk="0">
                  <a:moveTo>
                    <a:pt x="96" y="0"/>
                  </a:moveTo>
                  <a:cubicBezTo>
                    <a:pt x="48" y="0"/>
                    <a:pt x="0" y="36"/>
                    <a:pt x="0" y="84"/>
                  </a:cubicBezTo>
                  <a:lnTo>
                    <a:pt x="0" y="227"/>
                  </a:lnTo>
                  <a:cubicBezTo>
                    <a:pt x="0" y="274"/>
                    <a:pt x="48" y="310"/>
                    <a:pt x="96" y="310"/>
                  </a:cubicBezTo>
                  <a:lnTo>
                    <a:pt x="4525" y="310"/>
                  </a:lnTo>
                  <a:cubicBezTo>
                    <a:pt x="4572" y="310"/>
                    <a:pt x="4620" y="274"/>
                    <a:pt x="4620" y="227"/>
                  </a:cubicBezTo>
                  <a:lnTo>
                    <a:pt x="4620" y="84"/>
                  </a:lnTo>
                  <a:cubicBezTo>
                    <a:pt x="4620" y="36"/>
                    <a:pt x="4584" y="0"/>
                    <a:pt x="4525"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025;p42">
              <a:extLst>
                <a:ext uri="{FF2B5EF4-FFF2-40B4-BE49-F238E27FC236}">
                  <a16:creationId xmlns:a16="http://schemas.microsoft.com/office/drawing/2014/main" id="{01CEFAF3-AED5-08C3-96D4-E82CAD068BD9}"/>
                </a:ext>
              </a:extLst>
            </p:cNvPr>
            <p:cNvSpPr/>
            <p:nvPr/>
          </p:nvSpPr>
          <p:spPr>
            <a:xfrm>
              <a:off x="6970051" y="2048163"/>
              <a:ext cx="233957" cy="54682"/>
            </a:xfrm>
            <a:custGeom>
              <a:avLst/>
              <a:gdLst/>
              <a:ahLst/>
              <a:cxnLst/>
              <a:rect l="l" t="t" r="r" b="b"/>
              <a:pathLst>
                <a:path w="2704" h="632" extrusionOk="0">
                  <a:moveTo>
                    <a:pt x="191" y="0"/>
                  </a:moveTo>
                  <a:cubicBezTo>
                    <a:pt x="84" y="0"/>
                    <a:pt x="1" y="84"/>
                    <a:pt x="1" y="191"/>
                  </a:cubicBezTo>
                  <a:lnTo>
                    <a:pt x="1" y="631"/>
                  </a:lnTo>
                  <a:lnTo>
                    <a:pt x="2704" y="631"/>
                  </a:lnTo>
                  <a:lnTo>
                    <a:pt x="2704" y="191"/>
                  </a:lnTo>
                  <a:cubicBezTo>
                    <a:pt x="2704" y="84"/>
                    <a:pt x="2608" y="0"/>
                    <a:pt x="2501" y="0"/>
                  </a:cubicBezTo>
                  <a:close/>
                </a:path>
              </a:pathLst>
            </a:custGeom>
            <a:solidFill>
              <a:srgbClr val="565A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026;p42">
              <a:extLst>
                <a:ext uri="{FF2B5EF4-FFF2-40B4-BE49-F238E27FC236}">
                  <a16:creationId xmlns:a16="http://schemas.microsoft.com/office/drawing/2014/main" id="{CF56D5A5-81AC-8EBC-E95C-F460B74716FF}"/>
                </a:ext>
              </a:extLst>
            </p:cNvPr>
            <p:cNvSpPr/>
            <p:nvPr/>
          </p:nvSpPr>
          <p:spPr>
            <a:xfrm>
              <a:off x="7205997" y="2456114"/>
              <a:ext cx="57797" cy="58749"/>
            </a:xfrm>
            <a:custGeom>
              <a:avLst/>
              <a:gdLst/>
              <a:ahLst/>
              <a:cxnLst/>
              <a:rect l="l" t="t" r="r" b="b"/>
              <a:pathLst>
                <a:path w="668" h="679" extrusionOk="0">
                  <a:moveTo>
                    <a:pt x="0" y="0"/>
                  </a:moveTo>
                  <a:lnTo>
                    <a:pt x="0" y="679"/>
                  </a:lnTo>
                  <a:lnTo>
                    <a:pt x="667" y="679"/>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027;p42">
              <a:extLst>
                <a:ext uri="{FF2B5EF4-FFF2-40B4-BE49-F238E27FC236}">
                  <a16:creationId xmlns:a16="http://schemas.microsoft.com/office/drawing/2014/main" id="{F18537CA-525C-4C0D-6488-04F2F63F30A2}"/>
                </a:ext>
              </a:extLst>
            </p:cNvPr>
            <p:cNvSpPr/>
            <p:nvPr/>
          </p:nvSpPr>
          <p:spPr>
            <a:xfrm>
              <a:off x="7156506" y="2429292"/>
              <a:ext cx="35128" cy="28985"/>
            </a:xfrm>
            <a:custGeom>
              <a:avLst/>
              <a:gdLst/>
              <a:ahLst/>
              <a:cxnLst/>
              <a:rect l="l" t="t" r="r" b="b"/>
              <a:pathLst>
                <a:path w="406" h="335" extrusionOk="0">
                  <a:moveTo>
                    <a:pt x="1" y="1"/>
                  </a:moveTo>
                  <a:lnTo>
                    <a:pt x="1" y="334"/>
                  </a:lnTo>
                  <a:lnTo>
                    <a:pt x="406" y="334"/>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028;p42">
              <a:extLst>
                <a:ext uri="{FF2B5EF4-FFF2-40B4-BE49-F238E27FC236}">
                  <a16:creationId xmlns:a16="http://schemas.microsoft.com/office/drawing/2014/main" id="{87EFD24E-A23E-E1DF-398C-C254ECA53793}"/>
                </a:ext>
              </a:extLst>
            </p:cNvPr>
            <p:cNvSpPr/>
            <p:nvPr/>
          </p:nvSpPr>
          <p:spPr>
            <a:xfrm>
              <a:off x="7156506" y="2349951"/>
              <a:ext cx="35128" cy="30023"/>
            </a:xfrm>
            <a:custGeom>
              <a:avLst/>
              <a:gdLst/>
              <a:ahLst/>
              <a:cxnLst/>
              <a:rect l="l" t="t" r="r" b="b"/>
              <a:pathLst>
                <a:path w="406" h="347" extrusionOk="0">
                  <a:moveTo>
                    <a:pt x="1" y="1"/>
                  </a:moveTo>
                  <a:lnTo>
                    <a:pt x="1" y="346"/>
                  </a:lnTo>
                  <a:lnTo>
                    <a:pt x="406" y="346"/>
                  </a:lnTo>
                  <a:lnTo>
                    <a:pt x="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029;p42">
              <a:extLst>
                <a:ext uri="{FF2B5EF4-FFF2-40B4-BE49-F238E27FC236}">
                  <a16:creationId xmlns:a16="http://schemas.microsoft.com/office/drawing/2014/main" id="{7A325006-2C43-2B6A-C737-83274A84816F}"/>
                </a:ext>
              </a:extLst>
            </p:cNvPr>
            <p:cNvSpPr/>
            <p:nvPr/>
          </p:nvSpPr>
          <p:spPr>
            <a:xfrm>
              <a:off x="7156506" y="2267583"/>
              <a:ext cx="35128" cy="28899"/>
            </a:xfrm>
            <a:custGeom>
              <a:avLst/>
              <a:gdLst/>
              <a:ahLst/>
              <a:cxnLst/>
              <a:rect l="l" t="t" r="r" b="b"/>
              <a:pathLst>
                <a:path w="406" h="334" extrusionOk="0">
                  <a:moveTo>
                    <a:pt x="1" y="0"/>
                  </a:moveTo>
                  <a:lnTo>
                    <a:pt x="1" y="334"/>
                  </a:lnTo>
                  <a:lnTo>
                    <a:pt x="406" y="334"/>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030;p42">
              <a:extLst>
                <a:ext uri="{FF2B5EF4-FFF2-40B4-BE49-F238E27FC236}">
                  <a16:creationId xmlns:a16="http://schemas.microsoft.com/office/drawing/2014/main" id="{179CDCDC-AF17-E607-17BB-50A48336A7BD}"/>
                </a:ext>
              </a:extLst>
            </p:cNvPr>
            <p:cNvSpPr/>
            <p:nvPr/>
          </p:nvSpPr>
          <p:spPr>
            <a:xfrm>
              <a:off x="7156506" y="2184176"/>
              <a:ext cx="35128" cy="29937"/>
            </a:xfrm>
            <a:custGeom>
              <a:avLst/>
              <a:gdLst/>
              <a:ahLst/>
              <a:cxnLst/>
              <a:rect l="l" t="t" r="r" b="b"/>
              <a:pathLst>
                <a:path w="406" h="346" extrusionOk="0">
                  <a:moveTo>
                    <a:pt x="1" y="0"/>
                  </a:moveTo>
                  <a:lnTo>
                    <a:pt x="1" y="345"/>
                  </a:lnTo>
                  <a:lnTo>
                    <a:pt x="406" y="345"/>
                  </a:lnTo>
                  <a:lnTo>
                    <a:pt x="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031;p42">
              <a:extLst>
                <a:ext uri="{FF2B5EF4-FFF2-40B4-BE49-F238E27FC236}">
                  <a16:creationId xmlns:a16="http://schemas.microsoft.com/office/drawing/2014/main" id="{133E6265-C64F-3FC7-8750-C74A5B667412}"/>
                </a:ext>
              </a:extLst>
            </p:cNvPr>
            <p:cNvSpPr/>
            <p:nvPr/>
          </p:nvSpPr>
          <p:spPr>
            <a:xfrm>
              <a:off x="7205997" y="2378850"/>
              <a:ext cx="57797" cy="49491"/>
            </a:xfrm>
            <a:custGeom>
              <a:avLst/>
              <a:gdLst/>
              <a:ahLst/>
              <a:cxnLst/>
              <a:rect l="l" t="t" r="r" b="b"/>
              <a:pathLst>
                <a:path w="668" h="572" extrusionOk="0">
                  <a:moveTo>
                    <a:pt x="0" y="0"/>
                  </a:moveTo>
                  <a:lnTo>
                    <a:pt x="0" y="572"/>
                  </a:lnTo>
                  <a:lnTo>
                    <a:pt x="667" y="572"/>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032;p42">
              <a:extLst>
                <a:ext uri="{FF2B5EF4-FFF2-40B4-BE49-F238E27FC236}">
                  <a16:creationId xmlns:a16="http://schemas.microsoft.com/office/drawing/2014/main" id="{40BB7BC3-DDC4-7E80-3EE3-AF938DB643B1}"/>
                </a:ext>
              </a:extLst>
            </p:cNvPr>
            <p:cNvSpPr/>
            <p:nvPr/>
          </p:nvSpPr>
          <p:spPr>
            <a:xfrm>
              <a:off x="7205997" y="2295356"/>
              <a:ext cx="57797" cy="55720"/>
            </a:xfrm>
            <a:custGeom>
              <a:avLst/>
              <a:gdLst/>
              <a:ahLst/>
              <a:cxnLst/>
              <a:rect l="l" t="t" r="r" b="b"/>
              <a:pathLst>
                <a:path w="668" h="644" extrusionOk="0">
                  <a:moveTo>
                    <a:pt x="0" y="1"/>
                  </a:moveTo>
                  <a:lnTo>
                    <a:pt x="0" y="644"/>
                  </a:lnTo>
                  <a:lnTo>
                    <a:pt x="667" y="644"/>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033;p42">
              <a:extLst>
                <a:ext uri="{FF2B5EF4-FFF2-40B4-BE49-F238E27FC236}">
                  <a16:creationId xmlns:a16="http://schemas.microsoft.com/office/drawing/2014/main" id="{24D5AD13-ADFE-B367-6214-6762C77C5B6E}"/>
                </a:ext>
              </a:extLst>
            </p:cNvPr>
            <p:cNvSpPr/>
            <p:nvPr/>
          </p:nvSpPr>
          <p:spPr>
            <a:xfrm>
              <a:off x="7205997" y="2212987"/>
              <a:ext cx="57797" cy="55720"/>
            </a:xfrm>
            <a:custGeom>
              <a:avLst/>
              <a:gdLst/>
              <a:ahLst/>
              <a:cxnLst/>
              <a:rect l="l" t="t" r="r" b="b"/>
              <a:pathLst>
                <a:path w="668" h="644" extrusionOk="0">
                  <a:moveTo>
                    <a:pt x="0" y="0"/>
                  </a:moveTo>
                  <a:lnTo>
                    <a:pt x="0" y="643"/>
                  </a:lnTo>
                  <a:lnTo>
                    <a:pt x="667" y="643"/>
                  </a:lnTo>
                  <a:lnTo>
                    <a:pt x="6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034;p42">
              <a:extLst>
                <a:ext uri="{FF2B5EF4-FFF2-40B4-BE49-F238E27FC236}">
                  <a16:creationId xmlns:a16="http://schemas.microsoft.com/office/drawing/2014/main" id="{876DF766-FC29-63D7-0CB8-CFECBF458AE3}"/>
                </a:ext>
              </a:extLst>
            </p:cNvPr>
            <p:cNvSpPr/>
            <p:nvPr/>
          </p:nvSpPr>
          <p:spPr>
            <a:xfrm>
              <a:off x="7205997" y="2130532"/>
              <a:ext cx="57797" cy="54682"/>
            </a:xfrm>
            <a:custGeom>
              <a:avLst/>
              <a:gdLst/>
              <a:ahLst/>
              <a:cxnLst/>
              <a:rect l="l" t="t" r="r" b="b"/>
              <a:pathLst>
                <a:path w="668" h="632" extrusionOk="0">
                  <a:moveTo>
                    <a:pt x="0" y="1"/>
                  </a:moveTo>
                  <a:lnTo>
                    <a:pt x="0" y="632"/>
                  </a:lnTo>
                  <a:lnTo>
                    <a:pt x="667" y="632"/>
                  </a:lnTo>
                  <a:lnTo>
                    <a:pt x="6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035;p42">
              <a:extLst>
                <a:ext uri="{FF2B5EF4-FFF2-40B4-BE49-F238E27FC236}">
                  <a16:creationId xmlns:a16="http://schemas.microsoft.com/office/drawing/2014/main" id="{E6182DF6-9DD9-A79F-0EC6-61355ACDE447}"/>
                </a:ext>
              </a:extLst>
            </p:cNvPr>
            <p:cNvSpPr/>
            <p:nvPr/>
          </p:nvSpPr>
          <p:spPr>
            <a:xfrm>
              <a:off x="7118436" y="2047125"/>
              <a:ext cx="58749" cy="55720"/>
            </a:xfrm>
            <a:custGeom>
              <a:avLst/>
              <a:gdLst/>
              <a:ahLst/>
              <a:cxnLst/>
              <a:rect l="l" t="t" r="r" b="b"/>
              <a:pathLst>
                <a:path w="679" h="644" extrusionOk="0">
                  <a:moveTo>
                    <a:pt x="0" y="1"/>
                  </a:moveTo>
                  <a:lnTo>
                    <a:pt x="0" y="643"/>
                  </a:lnTo>
                  <a:lnTo>
                    <a:pt x="679" y="643"/>
                  </a:lnTo>
                  <a:lnTo>
                    <a:pt x="6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2038;p42">
              <a:extLst>
                <a:ext uri="{FF2B5EF4-FFF2-40B4-BE49-F238E27FC236}">
                  <a16:creationId xmlns:a16="http://schemas.microsoft.com/office/drawing/2014/main" id="{09EFC00C-6673-738F-F8AE-39625C3E979F}"/>
                </a:ext>
              </a:extLst>
            </p:cNvPr>
            <p:cNvSpPr txBox="1"/>
            <p:nvPr/>
          </p:nvSpPr>
          <p:spPr>
            <a:xfrm>
              <a:off x="6737438" y="2918725"/>
              <a:ext cx="652800" cy="577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L="0" indent="0" algn="ctr">
                <a:buNone/>
                <a:defRPr sz="3600" b="1">
                  <a:solidFill>
                    <a:schemeClr val="bg1"/>
                  </a:solidFill>
                  <a:latin typeface="#9Slide07 Cadena" panose="02000503000000020004" pitchFamily="2" charset="0"/>
                  <a:ea typeface="Roboto"/>
                  <a:cs typeface="Roboto"/>
                </a:defRPr>
              </a:lvl1pPr>
            </a:lstStyle>
            <a:p>
              <a:r>
                <a:rPr lang="en" dirty="0">
                  <a:sym typeface="Roboto"/>
                </a:rPr>
                <a:t>3</a:t>
              </a:r>
              <a:endParaRPr dirty="0">
                <a:sym typeface="Roboto"/>
              </a:endParaRPr>
            </a:p>
          </p:txBody>
        </p:sp>
      </p:grpSp>
    </p:spTree>
    <p:extLst>
      <p:ext uri="{BB962C8B-B14F-4D97-AF65-F5344CB8AC3E}">
        <p14:creationId xmlns:p14="http://schemas.microsoft.com/office/powerpoint/2010/main" val="21820061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type="lt">
                                    <p:tmPct val="5000"/>
                                  </p:iterate>
                                  <p:childTnLst>
                                    <p:set>
                                      <p:cBhvr>
                                        <p:cTn id="6" dur="1" fill="hold">
                                          <p:stCondLst>
                                            <p:cond delay="0"/>
                                          </p:stCondLst>
                                        </p:cTn>
                                        <p:tgtEl>
                                          <p:spTgt spid="81"/>
                                        </p:tgtEl>
                                        <p:attrNameLst>
                                          <p:attrName>style.visibility</p:attrName>
                                        </p:attrNameLst>
                                      </p:cBhvr>
                                      <p:to>
                                        <p:strVal val="visible"/>
                                      </p:to>
                                    </p:set>
                                    <p:animEffect transition="in" filter="wipe(up)">
                                      <p:cBhvr>
                                        <p:cTn id="7" dur="500"/>
                                        <p:tgtEl>
                                          <p:spTgt spid="8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par>
                          <p:cTn id="15" fill="hold">
                            <p:stCondLst>
                              <p:cond delay="500"/>
                            </p:stCondLst>
                            <p:childTnLst>
                              <p:par>
                                <p:cTn id="16" presetID="22" presetClass="entr" presetSubtype="2"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right)">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27"/>
                                        </p:tgtEl>
                                        <p:attrNameLst>
                                          <p:attrName>style.visibility</p:attrName>
                                        </p:attrNameLst>
                                      </p:cBhvr>
                                      <p:to>
                                        <p:strVal val="visible"/>
                                      </p:to>
                                    </p:set>
                                    <p:animEffect transition="in" filter="wipe(left)">
                                      <p:cBhvr>
                                        <p:cTn id="23" dur="500"/>
                                        <p:tgtEl>
                                          <p:spTgt spid="12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26"/>
                                        </p:tgtEl>
                                        <p:attrNameLst>
                                          <p:attrName>style.visibility</p:attrName>
                                        </p:attrNameLst>
                                      </p:cBhvr>
                                      <p:to>
                                        <p:strVal val="visible"/>
                                      </p:to>
                                    </p:set>
                                    <p:animEffect transition="in" filter="wipe(left)">
                                      <p:cBhvr>
                                        <p:cTn id="28" dur="500"/>
                                        <p:tgtEl>
                                          <p:spTgt spid="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1" grpId="0"/>
      <p:bldP spid="126" grpId="0"/>
      <p:bldP spid="127" grpId="0"/>
    </p:bldLst>
  </p:timing>
</p:sld>
</file>

<file path=ppt/theme/theme1.xml><?xml version="1.0" encoding="utf-8"?>
<a:theme xmlns:a="http://schemas.openxmlformats.org/drawingml/2006/main" name="Light Bulb Infographics by Slidesgo">
  <a:themeElements>
    <a:clrScheme name="Simple Light">
      <a:dk1>
        <a:srgbClr val="000000"/>
      </a:dk1>
      <a:lt1>
        <a:srgbClr val="FFFFFF"/>
      </a:lt1>
      <a:dk2>
        <a:srgbClr val="595959"/>
      </a:dk2>
      <a:lt2>
        <a:srgbClr val="EEEEEE"/>
      </a:lt2>
      <a:accent1>
        <a:srgbClr val="E0719E"/>
      </a:accent1>
      <a:accent2>
        <a:srgbClr val="EEBED3"/>
      </a:accent2>
      <a:accent3>
        <a:srgbClr val="6491E9"/>
      </a:accent3>
      <a:accent4>
        <a:srgbClr val="AAC6FC"/>
      </a:accent4>
      <a:accent5>
        <a:srgbClr val="FCBD24"/>
      </a:accent5>
      <a:accent6>
        <a:srgbClr val="F6E04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TotalTime>
  <Words>703</Words>
  <Application>Microsoft Office PowerPoint</Application>
  <PresentationFormat>On-screen Show (16:9)</PresentationFormat>
  <Paragraphs>140</Paragraphs>
  <Slides>14</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#9Slide07 IcielBaliho Script</vt:lpstr>
      <vt:lpstr>Roboto</vt:lpstr>
      <vt:lpstr>Fira Sans Extra Condensed Medium</vt:lpstr>
      <vt:lpstr>#9Slide03 Arima Madurai Black</vt:lpstr>
      <vt:lpstr>#9Slide07 Cadena</vt:lpstr>
      <vt:lpstr>Cambria Math</vt:lpstr>
      <vt:lpstr>Merriweather</vt:lpstr>
      <vt:lpstr>Arial</vt:lpstr>
      <vt:lpstr>Light Bulb Infographics by Slidesgo</vt:lpstr>
      <vt:lpstr>PowerPoint Presentation</vt:lpstr>
      <vt:lpstr>LÝ THUYẾT</vt:lpstr>
      <vt:lpstr>TỐC ĐỘ</vt:lpstr>
      <vt:lpstr>CÁCH ĐO TỐC ĐỘ</vt:lpstr>
      <vt:lpstr>CÁCH ĐO TỐC ĐỘ</vt:lpstr>
      <vt:lpstr>VẬN DỤNG ĐỒ THỊ QUÃNG ĐƯỜNG – THỜI GIAN </vt:lpstr>
      <vt:lpstr>VẬN DỤNG ĐỒ THỊ QUÃNG ĐƯỜNG – THỜI GIAN </vt:lpstr>
      <vt:lpstr>Tốc độ của xe là:             v = "s" /"t"  = "600" /"30"   = 20m/s </vt:lpstr>
      <vt:lpstr>b) Thời gian xe đi được trong 160 m:                                    t = "s" /"v"  = "160" /"8"  = 20s</vt:lpstr>
      <vt:lpstr>PowerPoint Presentation</vt:lpstr>
      <vt:lpstr>Tốc độ của chuyển động là:             v = "s" /"t"  = "20" /"4"   = 5m/s</vt:lpstr>
      <vt:lpstr>PowerPoint Presentation</vt:lpstr>
      <vt:lpstr>b) Trong giờ thứ 2 xe A đi được  70 – 50 = 20 km Tốc độ của xe là:  v = "s" /"t"  = "20" /"1"   = 20 km/h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Oanh Phạm</cp:lastModifiedBy>
  <cp:revision>9</cp:revision>
  <dcterms:modified xsi:type="dcterms:W3CDTF">2022-05-11T11:38:34Z</dcterms:modified>
</cp:coreProperties>
</file>