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 id="2147483722" r:id="rId2"/>
    <p:sldMasterId id="2147483746" r:id="rId3"/>
    <p:sldMasterId id="2147483758" r:id="rId4"/>
    <p:sldMasterId id="2147483772" r:id="rId5"/>
    <p:sldMasterId id="2147483786" r:id="rId6"/>
    <p:sldMasterId id="2147483798" r:id="rId7"/>
    <p:sldMasterId id="2147483810" r:id="rId8"/>
    <p:sldMasterId id="2147483858" r:id="rId9"/>
    <p:sldMasterId id="2147483882" r:id="rId10"/>
  </p:sldMasterIdLst>
  <p:sldIdLst>
    <p:sldId id="264" r:id="rId11"/>
    <p:sldId id="271" r:id="rId12"/>
    <p:sldId id="272" r:id="rId13"/>
    <p:sldId id="294" r:id="rId14"/>
    <p:sldId id="292" r:id="rId15"/>
    <p:sldId id="269" r:id="rId16"/>
    <p:sldId id="268" r:id="rId17"/>
    <p:sldId id="273" r:id="rId18"/>
    <p:sldId id="275" r:id="rId19"/>
    <p:sldId id="278" r:id="rId20"/>
    <p:sldId id="276" r:id="rId21"/>
    <p:sldId id="295" r:id="rId22"/>
    <p:sldId id="290" r:id="rId23"/>
    <p:sldId id="291" r:id="rId24"/>
    <p:sldId id="301" r:id="rId25"/>
    <p:sldId id="302" r:id="rId26"/>
    <p:sldId id="303" r:id="rId27"/>
    <p:sldId id="304" r:id="rId28"/>
    <p:sldId id="305" r:id="rId29"/>
    <p:sldId id="307" r:id="rId30"/>
    <p:sldId id="312" r:id="rId31"/>
    <p:sldId id="313" r:id="rId32"/>
    <p:sldId id="314" r:id="rId33"/>
    <p:sldId id="315" r:id="rId34"/>
    <p:sldId id="318" r:id="rId35"/>
    <p:sldId id="320" r:id="rId36"/>
    <p:sldId id="321" r:id="rId37"/>
    <p:sldId id="310" r:id="rId38"/>
    <p:sldId id="311" r:id="rId39"/>
    <p:sldId id="322" r:id="rId40"/>
    <p:sldId id="324" r:id="rId41"/>
    <p:sldId id="325" r:id="rId42"/>
    <p:sldId id="289"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5" d="100"/>
          <a:sy n="65" d="100"/>
        </p:scale>
        <p:origin x="1320" y="4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slide" Target="slides/slide3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C5D4E2-41D9-44FA-AD44-9C79746EE63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68974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867641-A7DF-44C9-B191-D5BD8E25C83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8539813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679E29D-9BCB-48DB-B286-E67E579B4A9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510184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078702C-615A-42E6-BC5A-869581D3EE0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3970480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42E3E3-E753-4703-B4CD-8186C2B33E4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9479465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8ADA56A-F983-47E2-B006-2B7BD7206B7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70533054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C5D4E2-41D9-44FA-AD44-9C79746EE63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80434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2AC545-B26C-4539-8FE3-73B4F112A25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909079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02E2DB-4E5D-458D-BB55-46240BD25CC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112774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D79517-D573-4416-8C43-41FECDBD6DF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5405099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9C1F702-4A77-434C-97CD-78B19B78479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0258219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660D6BB-3A50-4CEF-9725-2E40D5ACB68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82827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56716C-353E-482B-A04C-831A7835F89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46807636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AF5DB97-0ED8-4ACB-928B-10BEF7B6578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728242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82782BC-B81C-4490-A490-5413B0EDB97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8314780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68902C-1B9E-4383-8376-C3F54556605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8409452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867641-A7DF-44C9-B191-D5BD8E25C83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87627227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56716C-353E-482B-A04C-831A7835F89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23374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C5D4E2-41D9-44FA-AD44-9C79746EE63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265627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2AC545-B26C-4539-8FE3-73B4F112A25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833859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02E2DB-4E5D-458D-BB55-46240BD25CC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570094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D79517-D573-4416-8C43-41FECDBD6DF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804422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9C1F702-4A77-434C-97CD-78B19B78479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853938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660D6BB-3A50-4CEF-9725-2E40D5ACB68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585853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AF5DB97-0ED8-4ACB-928B-10BEF7B6578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285797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82782BC-B81C-4490-A490-5413B0EDB97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007921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2AC545-B26C-4539-8FE3-73B4F112A25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985220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68902C-1B9E-4383-8376-C3F54556605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0458806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867641-A7DF-44C9-B191-D5BD8E25C83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4524490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56716C-353E-482B-A04C-831A7835F89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5516692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C5D4E2-41D9-44FA-AD44-9C79746EE63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1078096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92AC545-B26C-4539-8FE3-73B4F112A25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639642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02E2DB-4E5D-458D-BB55-46240BD25CC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5153923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D79517-D573-4416-8C43-41FECDBD6DF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7996528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9C1F702-4A77-434C-97CD-78B19B78479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4381933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660D6BB-3A50-4CEF-9725-2E40D5ACB68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97360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AF5DB97-0ED8-4ACB-928B-10BEF7B6578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838939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902E2DB-4E5D-458D-BB55-46240BD25CC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39266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82782BC-B81C-4490-A490-5413B0EDB97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7147163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68902C-1B9E-4383-8376-C3F54556605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7367462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867641-A7DF-44C9-B191-D5BD8E25C83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015021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56716C-353E-482B-A04C-831A7835F89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8694343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4034" name="Group 2"/>
          <p:cNvGrpSpPr>
            <a:grpSpLocks/>
          </p:cNvGrpSpPr>
          <p:nvPr/>
        </p:nvGrpSpPr>
        <p:grpSpPr bwMode="auto">
          <a:xfrm>
            <a:off x="1658938" y="1600200"/>
            <a:ext cx="6837362" cy="3200400"/>
            <a:chOff x="1045" y="1008"/>
            <a:chExt cx="4307" cy="2016"/>
          </a:xfrm>
        </p:grpSpPr>
        <p:sp>
          <p:nvSpPr>
            <p:cNvPr id="44035" name="Oval 3"/>
            <p:cNvSpPr>
              <a:spLocks noChangeArrowheads="1"/>
            </p:cNvSpPr>
            <p:nvPr/>
          </p:nvSpPr>
          <p:spPr bwMode="hidden">
            <a:xfrm flipH="1">
              <a:off x="4392"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36" name="Oval 4"/>
            <p:cNvSpPr>
              <a:spLocks noChangeArrowheads="1"/>
            </p:cNvSpPr>
            <p:nvPr/>
          </p:nvSpPr>
          <p:spPr bwMode="hidden">
            <a:xfrm flipH="1">
              <a:off x="3264"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3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38" name="Oval 6"/>
            <p:cNvSpPr>
              <a:spLocks noChangeArrowheads="1"/>
            </p:cNvSpPr>
            <p:nvPr/>
          </p:nvSpPr>
          <p:spPr bwMode="hidden">
            <a:xfrm flipH="1">
              <a:off x="2136" y="2064"/>
              <a:ext cx="960" cy="960"/>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39" name="Oval 7"/>
            <p:cNvSpPr>
              <a:spLocks noChangeArrowheads="1"/>
            </p:cNvSpPr>
            <p:nvPr/>
          </p:nvSpPr>
          <p:spPr bwMode="hidden">
            <a:xfrm flipH="1">
              <a:off x="1045" y="2064"/>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4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grpSp>
      <p:sp>
        <p:nvSpPr>
          <p:cNvPr id="44041" name="Rectangle 9"/>
          <p:cNvSpPr>
            <a:spLocks noGrp="1" noChangeArrowheads="1"/>
          </p:cNvSpPr>
          <p:nvPr>
            <p:ph type="dt" sz="half" idx="2"/>
          </p:nvPr>
        </p:nvSpPr>
        <p:spPr/>
        <p:txBody>
          <a:bodyPr/>
          <a:lstStyle>
            <a:lvl1pPr>
              <a:defRPr/>
            </a:lvl1pPr>
          </a:lstStyle>
          <a:p>
            <a:endParaRPr lang="en-US" altLang="en-US">
              <a:solidFill>
                <a:srgbClr val="000000"/>
              </a:solidFill>
            </a:endParaRPr>
          </a:p>
        </p:txBody>
      </p:sp>
      <p:sp>
        <p:nvSpPr>
          <p:cNvPr id="44042" name="Rectangle 10"/>
          <p:cNvSpPr>
            <a:spLocks noGrp="1" noChangeArrowheads="1"/>
          </p:cNvSpPr>
          <p:nvPr>
            <p:ph type="ftr" sz="quarter" idx="3"/>
          </p:nvPr>
        </p:nvSpPr>
        <p:spPr/>
        <p:txBody>
          <a:bodyPr/>
          <a:lstStyle>
            <a:lvl1pPr>
              <a:defRPr/>
            </a:lvl1pPr>
          </a:lstStyle>
          <a:p>
            <a:endParaRPr lang="en-US" altLang="en-US">
              <a:solidFill>
                <a:srgbClr val="000000"/>
              </a:solidFill>
            </a:endParaRPr>
          </a:p>
        </p:txBody>
      </p:sp>
      <p:sp>
        <p:nvSpPr>
          <p:cNvPr id="44043" name="Rectangle 11"/>
          <p:cNvSpPr>
            <a:spLocks noGrp="1" noChangeArrowheads="1"/>
          </p:cNvSpPr>
          <p:nvPr>
            <p:ph type="sldNum" sz="quarter" idx="4"/>
          </p:nvPr>
        </p:nvSpPr>
        <p:spPr/>
        <p:txBody>
          <a:bodyPr/>
          <a:lstStyle>
            <a:lvl1pPr>
              <a:defRPr/>
            </a:lvl1pPr>
          </a:lstStyle>
          <a:p>
            <a:fld id="{B74A9195-BC0A-4E00-A895-9EFBBA616636}" type="slidenum">
              <a:rPr lang="en-US" altLang="en-US">
                <a:solidFill>
                  <a:srgbClr val="000000"/>
                </a:solidFill>
              </a:rPr>
              <a:pPr/>
              <a:t>‹#›</a:t>
            </a:fld>
            <a:endParaRPr lang="en-US" altLang="en-US">
              <a:solidFill>
                <a:srgbClr val="000000"/>
              </a:solidFill>
            </a:endParaRPr>
          </a:p>
        </p:txBody>
      </p:sp>
      <p:sp>
        <p:nvSpPr>
          <p:cNvPr id="44044" name="Rectangle 12"/>
          <p:cNvSpPr>
            <a:spLocks noGrp="1" noChangeArrowheads="1"/>
          </p:cNvSpPr>
          <p:nvPr>
            <p:ph type="ctrTitle"/>
          </p:nvPr>
        </p:nvSpPr>
        <p:spPr>
          <a:xfrm>
            <a:off x="685800" y="1219200"/>
            <a:ext cx="7772400" cy="1933575"/>
          </a:xfrm>
        </p:spPr>
        <p:txBody>
          <a:bodyPr anchor="b"/>
          <a:lstStyle>
            <a:lvl1pPr algn="r">
              <a:defRPr sz="4400"/>
            </a:lvl1pPr>
          </a:lstStyle>
          <a:p>
            <a:pPr lvl="0"/>
            <a:r>
              <a:rPr lang="en-US" altLang="en-US" noProof="0" smtClean="0"/>
              <a:t>Click to edit Master title style</a:t>
            </a:r>
          </a:p>
        </p:txBody>
      </p:sp>
      <p:sp>
        <p:nvSpPr>
          <p:cNvPr id="44045"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pPr lvl="0"/>
            <a:r>
              <a:rPr lang="en-US" altLang="en-US" noProof="0" smtClean="0"/>
              <a:t>Click to edit Master subtitle style</a:t>
            </a:r>
          </a:p>
        </p:txBody>
      </p:sp>
    </p:spTree>
    <p:extLst>
      <p:ext uri="{BB962C8B-B14F-4D97-AF65-F5344CB8AC3E}">
        <p14:creationId xmlns:p14="http://schemas.microsoft.com/office/powerpoint/2010/main" val="720140891"/>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EC5541D-B165-479F-AF87-E4480B52854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225515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0EB5240-8E2E-4C71-B79C-5C1E8D90576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401610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B0145C8-E5D7-4CAA-8D3E-C96AA63F595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316178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1D67E00E-133A-46CC-BCBF-A6354BC4910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155750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578EC8A0-775B-48EF-8E02-357E75C29BD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40041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D79517-D573-4416-8C43-41FECDBD6DF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2531796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2C199C7C-0D3F-4B8B-AD39-B7CD4940A86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401887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BAB5B69-7398-4DB3-814C-1DB624B3C1E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31052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C6CC31-635A-4E73-B595-6FB28EE8A64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471536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2585F09-38FB-4188-B245-16B49A031D8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403688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259D6DA-8ED3-4CC3-A78F-AA86032E750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518153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endParaRPr lang="en-US"/>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4F339531-D7B8-4818-A887-061D9C1D11E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677277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6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8400"/>
            <a:ext cx="2133600" cy="457200"/>
          </a:xfrm>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a:xfrm>
            <a:off x="6553200" y="6248400"/>
            <a:ext cx="2133600" cy="457200"/>
          </a:xfrm>
        </p:spPr>
        <p:txBody>
          <a:bodyPr/>
          <a:lstStyle>
            <a:lvl1pPr>
              <a:defRPr/>
            </a:lvl1pPr>
          </a:lstStyle>
          <a:p>
            <a:fld id="{FF965E9F-D96D-4C44-A116-7B24BF129B4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182372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4034" name="Group 2"/>
          <p:cNvGrpSpPr>
            <a:grpSpLocks/>
          </p:cNvGrpSpPr>
          <p:nvPr/>
        </p:nvGrpSpPr>
        <p:grpSpPr bwMode="auto">
          <a:xfrm>
            <a:off x="1658938" y="1600200"/>
            <a:ext cx="6837362" cy="3200400"/>
            <a:chOff x="1045" y="1008"/>
            <a:chExt cx="4307" cy="2016"/>
          </a:xfrm>
        </p:grpSpPr>
        <p:sp>
          <p:nvSpPr>
            <p:cNvPr id="44035" name="Oval 3"/>
            <p:cNvSpPr>
              <a:spLocks noChangeArrowheads="1"/>
            </p:cNvSpPr>
            <p:nvPr/>
          </p:nvSpPr>
          <p:spPr bwMode="hidden">
            <a:xfrm flipH="1">
              <a:off x="4392"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36" name="Oval 4"/>
            <p:cNvSpPr>
              <a:spLocks noChangeArrowheads="1"/>
            </p:cNvSpPr>
            <p:nvPr/>
          </p:nvSpPr>
          <p:spPr bwMode="hidden">
            <a:xfrm flipH="1">
              <a:off x="3264" y="1008"/>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3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38" name="Oval 6"/>
            <p:cNvSpPr>
              <a:spLocks noChangeArrowheads="1"/>
            </p:cNvSpPr>
            <p:nvPr/>
          </p:nvSpPr>
          <p:spPr bwMode="hidden">
            <a:xfrm flipH="1">
              <a:off x="2136" y="2064"/>
              <a:ext cx="960" cy="960"/>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39" name="Oval 7"/>
            <p:cNvSpPr>
              <a:spLocks noChangeArrowheads="1"/>
            </p:cNvSpPr>
            <p:nvPr/>
          </p:nvSpPr>
          <p:spPr bwMode="hidden">
            <a:xfrm flipH="1">
              <a:off x="1045" y="2064"/>
              <a:ext cx="960" cy="960"/>
            </a:xfrm>
            <a:prstGeom prst="ellipse">
              <a:avLst/>
            </a:prstGeom>
            <a:solidFill>
              <a:schemeClr val="accent2"/>
            </a:soli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404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grpSp>
      <p:sp>
        <p:nvSpPr>
          <p:cNvPr id="44041" name="Rectangle 9"/>
          <p:cNvSpPr>
            <a:spLocks noGrp="1" noChangeArrowheads="1"/>
          </p:cNvSpPr>
          <p:nvPr>
            <p:ph type="dt" sz="half" idx="2"/>
          </p:nvPr>
        </p:nvSpPr>
        <p:spPr/>
        <p:txBody>
          <a:bodyPr/>
          <a:lstStyle>
            <a:lvl1pPr>
              <a:defRPr/>
            </a:lvl1pPr>
          </a:lstStyle>
          <a:p>
            <a:endParaRPr lang="en-US" altLang="en-US">
              <a:solidFill>
                <a:srgbClr val="000000"/>
              </a:solidFill>
            </a:endParaRPr>
          </a:p>
        </p:txBody>
      </p:sp>
      <p:sp>
        <p:nvSpPr>
          <p:cNvPr id="44042" name="Rectangle 10"/>
          <p:cNvSpPr>
            <a:spLocks noGrp="1" noChangeArrowheads="1"/>
          </p:cNvSpPr>
          <p:nvPr>
            <p:ph type="ftr" sz="quarter" idx="3"/>
          </p:nvPr>
        </p:nvSpPr>
        <p:spPr/>
        <p:txBody>
          <a:bodyPr/>
          <a:lstStyle>
            <a:lvl1pPr>
              <a:defRPr/>
            </a:lvl1pPr>
          </a:lstStyle>
          <a:p>
            <a:endParaRPr lang="en-US" altLang="en-US">
              <a:solidFill>
                <a:srgbClr val="000000"/>
              </a:solidFill>
            </a:endParaRPr>
          </a:p>
        </p:txBody>
      </p:sp>
      <p:sp>
        <p:nvSpPr>
          <p:cNvPr id="44043" name="Rectangle 11"/>
          <p:cNvSpPr>
            <a:spLocks noGrp="1" noChangeArrowheads="1"/>
          </p:cNvSpPr>
          <p:nvPr>
            <p:ph type="sldNum" sz="quarter" idx="4"/>
          </p:nvPr>
        </p:nvSpPr>
        <p:spPr/>
        <p:txBody>
          <a:bodyPr/>
          <a:lstStyle>
            <a:lvl1pPr>
              <a:defRPr/>
            </a:lvl1pPr>
          </a:lstStyle>
          <a:p>
            <a:fld id="{B74A9195-BC0A-4E00-A895-9EFBBA616636}" type="slidenum">
              <a:rPr lang="en-US" altLang="en-US">
                <a:solidFill>
                  <a:srgbClr val="000000"/>
                </a:solidFill>
              </a:rPr>
              <a:pPr/>
              <a:t>‹#›</a:t>
            </a:fld>
            <a:endParaRPr lang="en-US" altLang="en-US">
              <a:solidFill>
                <a:srgbClr val="000000"/>
              </a:solidFill>
            </a:endParaRPr>
          </a:p>
        </p:txBody>
      </p:sp>
      <p:sp>
        <p:nvSpPr>
          <p:cNvPr id="44044" name="Rectangle 12"/>
          <p:cNvSpPr>
            <a:spLocks noGrp="1" noChangeArrowheads="1"/>
          </p:cNvSpPr>
          <p:nvPr>
            <p:ph type="ctrTitle"/>
          </p:nvPr>
        </p:nvSpPr>
        <p:spPr>
          <a:xfrm>
            <a:off x="685800" y="1219200"/>
            <a:ext cx="7772400" cy="1933575"/>
          </a:xfrm>
        </p:spPr>
        <p:txBody>
          <a:bodyPr anchor="b"/>
          <a:lstStyle>
            <a:lvl1pPr algn="r">
              <a:defRPr sz="4400"/>
            </a:lvl1pPr>
          </a:lstStyle>
          <a:p>
            <a:pPr lvl="0"/>
            <a:r>
              <a:rPr lang="en-US" altLang="en-US" noProof="0" smtClean="0"/>
              <a:t>Click to edit Master title style</a:t>
            </a:r>
          </a:p>
        </p:txBody>
      </p:sp>
      <p:sp>
        <p:nvSpPr>
          <p:cNvPr id="44045"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pPr lvl="0"/>
            <a:r>
              <a:rPr lang="en-US" altLang="en-US" noProof="0" smtClean="0"/>
              <a:t>Click to edit Master subtitle style</a:t>
            </a:r>
          </a:p>
        </p:txBody>
      </p:sp>
    </p:spTree>
    <p:extLst>
      <p:ext uri="{BB962C8B-B14F-4D97-AF65-F5344CB8AC3E}">
        <p14:creationId xmlns:p14="http://schemas.microsoft.com/office/powerpoint/2010/main" val="2588375150"/>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EC5541D-B165-479F-AF87-E4480B52854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914210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0EB5240-8E2E-4C71-B79C-5C1E8D90576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21326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9C1F702-4A77-434C-97CD-78B19B78479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9987893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B0145C8-E5D7-4CAA-8D3E-C96AA63F595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752862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1D67E00E-133A-46CC-BCBF-A6354BC4910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616715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578EC8A0-775B-48EF-8E02-357E75C29BD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80452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2C199C7C-0D3F-4B8B-AD39-B7CD4940A86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584804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BAB5B69-7398-4DB3-814C-1DB624B3C1E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319894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C6CC31-635A-4E73-B595-6FB28EE8A64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055814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2585F09-38FB-4188-B245-16B49A031D8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3001984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259D6DA-8ED3-4CC3-A78F-AA86032E750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00073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endParaRPr lang="en-US"/>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4F339531-D7B8-4818-A887-061D9C1D11E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996287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6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8400"/>
            <a:ext cx="2133600" cy="457200"/>
          </a:xfrm>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a:xfrm>
            <a:off x="3124200" y="6248400"/>
            <a:ext cx="2895600" cy="457200"/>
          </a:xfrm>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a:xfrm>
            <a:off x="6553200" y="6248400"/>
            <a:ext cx="2133600" cy="457200"/>
          </a:xfrm>
        </p:spPr>
        <p:txBody>
          <a:bodyPr/>
          <a:lstStyle>
            <a:lvl1pPr>
              <a:defRPr/>
            </a:lvl1pPr>
          </a:lstStyle>
          <a:p>
            <a:fld id="{FF965E9F-D96D-4C44-A116-7B24BF129B4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36583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660D6BB-3A50-4CEF-9725-2E40D5ACB68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6794107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75716659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270889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9260279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0263" y="1209675"/>
            <a:ext cx="3844925"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7588" y="1209675"/>
            <a:ext cx="3846512"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73842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4362806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858843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03193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656226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912460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16397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AF5DB97-0ED8-4ACB-928B-10BEF7B6578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60517187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880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880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6611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E54B5AC-ED88-4892-8993-970C9E31C66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920718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63D14FC-19A0-451E-9AA4-868AC86A460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4760511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EC0A605-CD37-4BDC-8FE2-0A081D989E7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5172962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771F2A4-132F-4728-8F76-64A0F005C1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697065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19B98EFB-F02F-4CCC-93AF-D1DC58D3442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215172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13226A8-546E-420C-B44C-9477BD2787D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952081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64B41FC8-4D34-490F-8BC0-72F879A254B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97092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679E29D-9BCB-48DB-B286-E67E579B4A9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839413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078702C-615A-42E6-BC5A-869581D3EE0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07928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82782BC-B81C-4490-A490-5413B0EDB975}"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924160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42E3E3-E753-4703-B4CD-8186C2B33E4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030287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8ADA56A-F983-47E2-B006-2B7BD7206B7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420020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E54B5AC-ED88-4892-8993-970C9E31C66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002109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63D14FC-19A0-451E-9AA4-868AC86A460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7684132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EC0A605-CD37-4BDC-8FE2-0A081D989E7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0363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771F2A4-132F-4728-8F76-64A0F005C1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7061803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19B98EFB-F02F-4CCC-93AF-D1DC58D3442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4437260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13226A8-546E-420C-B44C-9477BD2787D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00491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64B41FC8-4D34-490F-8BC0-72F879A254B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847742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679E29D-9BCB-48DB-B286-E67E579B4A9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20998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A68902C-1B9E-4383-8376-C3F54556605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380030656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078702C-615A-42E6-BC5A-869581D3EE0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7598095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42E3E3-E753-4703-B4CD-8186C2B33E4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4388217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8ADA56A-F983-47E2-B006-2B7BD7206B7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733485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E54B5AC-ED88-4892-8993-970C9E31C66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155892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63D14FC-19A0-451E-9AA4-868AC86A460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323330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EC0A605-CD37-4BDC-8FE2-0A081D989E7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326557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771F2A4-132F-4728-8F76-64A0F005C1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4989523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19B98EFB-F02F-4CCC-93AF-D1DC58D3442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73113407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13226A8-546E-420C-B44C-9477BD2787D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03180224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64B41FC8-4D34-490F-8BC0-72F879A254B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06970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1.jpe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7.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8.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09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ltLang="en-US">
              <a:solidFill>
                <a:srgbClr val="000000"/>
              </a:solidFill>
            </a:endParaRPr>
          </a:p>
        </p:txBody>
      </p:sp>
      <p:sp>
        <p:nvSpPr>
          <p:cNvPr id="809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ltLang="en-US">
              <a:solidFill>
                <a:srgbClr val="000000"/>
              </a:solidFill>
            </a:endParaRPr>
          </a:p>
        </p:txBody>
      </p:sp>
      <p:sp>
        <p:nvSpPr>
          <p:cNvPr id="809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B723B66E-F742-48A9-9860-98C11495C844}"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06504877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09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ltLang="en-US">
              <a:solidFill>
                <a:srgbClr val="000000"/>
              </a:solidFill>
            </a:endParaRPr>
          </a:p>
        </p:txBody>
      </p:sp>
      <p:sp>
        <p:nvSpPr>
          <p:cNvPr id="809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ltLang="en-US">
              <a:solidFill>
                <a:srgbClr val="000000"/>
              </a:solidFill>
            </a:endParaRPr>
          </a:p>
        </p:txBody>
      </p:sp>
      <p:sp>
        <p:nvSpPr>
          <p:cNvPr id="809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B723B66E-F742-48A9-9860-98C11495C844}"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849247282"/>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09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ltLang="en-US">
              <a:solidFill>
                <a:srgbClr val="000000"/>
              </a:solidFill>
            </a:endParaRPr>
          </a:p>
        </p:txBody>
      </p:sp>
      <p:sp>
        <p:nvSpPr>
          <p:cNvPr id="809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ltLang="en-US">
              <a:solidFill>
                <a:srgbClr val="000000"/>
              </a:solidFill>
            </a:endParaRPr>
          </a:p>
        </p:txBody>
      </p:sp>
      <p:sp>
        <p:nvSpPr>
          <p:cNvPr id="809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B723B66E-F742-48A9-9860-98C11495C844}"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1197642767"/>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809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fontAlgn="base">
              <a:spcBef>
                <a:spcPct val="0"/>
              </a:spcBef>
              <a:spcAft>
                <a:spcPct val="0"/>
              </a:spcAft>
              <a:defRPr/>
            </a:pPr>
            <a:endParaRPr lang="en-US" altLang="en-US">
              <a:solidFill>
                <a:srgbClr val="000000"/>
              </a:solidFill>
            </a:endParaRPr>
          </a:p>
        </p:txBody>
      </p:sp>
      <p:sp>
        <p:nvSpPr>
          <p:cNvPr id="809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fontAlgn="base">
              <a:spcBef>
                <a:spcPct val="0"/>
              </a:spcBef>
              <a:spcAft>
                <a:spcPct val="0"/>
              </a:spcAft>
              <a:defRPr/>
            </a:pPr>
            <a:endParaRPr lang="en-US" altLang="en-US">
              <a:solidFill>
                <a:srgbClr val="000000"/>
              </a:solidFill>
            </a:endParaRPr>
          </a:p>
        </p:txBody>
      </p:sp>
      <p:sp>
        <p:nvSpPr>
          <p:cNvPr id="809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vl1pPr>
          </a:lstStyle>
          <a:p>
            <a:pPr fontAlgn="base">
              <a:spcBef>
                <a:spcPct val="0"/>
              </a:spcBef>
              <a:spcAft>
                <a:spcPct val="0"/>
              </a:spcAft>
              <a:defRPr/>
            </a:pPr>
            <a:fld id="{B723B66E-F742-48A9-9860-98C11495C844}"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807926588"/>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010" name="Group 2"/>
          <p:cNvGrpSpPr>
            <a:grpSpLocks/>
          </p:cNvGrpSpPr>
          <p:nvPr/>
        </p:nvGrpSpPr>
        <p:grpSpPr bwMode="auto">
          <a:xfrm>
            <a:off x="1071563" y="304800"/>
            <a:ext cx="7615237" cy="1106488"/>
            <a:chOff x="675" y="192"/>
            <a:chExt cx="4797" cy="697"/>
          </a:xfrm>
        </p:grpSpPr>
        <p:sp>
          <p:nvSpPr>
            <p:cNvPr id="43011" name="Oval 3"/>
            <p:cNvSpPr>
              <a:spLocks noChangeArrowheads="1"/>
            </p:cNvSpPr>
            <p:nvPr/>
          </p:nvSpPr>
          <p:spPr bwMode="hidden">
            <a:xfrm flipH="1">
              <a:off x="3067" y="192"/>
              <a:ext cx="696"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3012" name="Oval 4"/>
            <p:cNvSpPr>
              <a:spLocks noChangeArrowheads="1"/>
            </p:cNvSpPr>
            <p:nvPr/>
          </p:nvSpPr>
          <p:spPr bwMode="hidden">
            <a:xfrm flipH="1">
              <a:off x="4777" y="192"/>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3013" name="Oval 5"/>
            <p:cNvSpPr>
              <a:spLocks noChangeArrowheads="1"/>
            </p:cNvSpPr>
            <p:nvPr/>
          </p:nvSpPr>
          <p:spPr bwMode="hidden">
            <a:xfrm flipH="1">
              <a:off x="675" y="193"/>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3014"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3015"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grpSp>
      <p:sp>
        <p:nvSpPr>
          <p:cNvPr id="43016" name="Rectangle 8"/>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3017" name="Rectangle 9"/>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aseline="0">
                <a:latin typeface="+mn-lt"/>
              </a:defRPr>
            </a:lvl1pPr>
          </a:lstStyle>
          <a:p>
            <a:pPr fontAlgn="base">
              <a:spcBef>
                <a:spcPct val="0"/>
              </a:spcBef>
              <a:spcAft>
                <a:spcPct val="0"/>
              </a:spcAft>
            </a:pPr>
            <a:endParaRPr lang="en-US" altLang="en-US" smtClean="0">
              <a:solidFill>
                <a:srgbClr val="000000"/>
              </a:solidFill>
            </a:endParaRPr>
          </a:p>
        </p:txBody>
      </p:sp>
      <p:sp>
        <p:nvSpPr>
          <p:cNvPr id="43018" name="Rectangle 1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aseline="0">
                <a:latin typeface="+mn-lt"/>
              </a:defRPr>
            </a:lvl1pPr>
          </a:lstStyle>
          <a:p>
            <a:pPr fontAlgn="base">
              <a:spcBef>
                <a:spcPct val="0"/>
              </a:spcBef>
              <a:spcAft>
                <a:spcPct val="0"/>
              </a:spcAft>
            </a:pPr>
            <a:endParaRPr lang="en-US" altLang="en-US" smtClean="0">
              <a:solidFill>
                <a:srgbClr val="000000"/>
              </a:solidFill>
            </a:endParaRPr>
          </a:p>
        </p:txBody>
      </p:sp>
      <p:sp>
        <p:nvSpPr>
          <p:cNvPr id="43019" name="Rectangle 11"/>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aseline="0">
                <a:latin typeface="+mn-lt"/>
              </a:defRPr>
            </a:lvl1pPr>
          </a:lstStyle>
          <a:p>
            <a:pPr fontAlgn="base">
              <a:spcBef>
                <a:spcPct val="0"/>
              </a:spcBef>
              <a:spcAft>
                <a:spcPct val="0"/>
              </a:spcAft>
            </a:pPr>
            <a:fld id="{5ADB1008-9E6C-422C-BDF8-9A545F86F7BC}"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
        <p:nvSpPr>
          <p:cNvPr id="43020" name="Rectangle 1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extLst>
      <p:ext uri="{BB962C8B-B14F-4D97-AF65-F5344CB8AC3E}">
        <p14:creationId xmlns:p14="http://schemas.microsoft.com/office/powerpoint/2010/main" val="3550467679"/>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defRPr>
      </a:lvl2pPr>
      <a:lvl3pPr algn="l" rtl="0" fontAlgn="base">
        <a:spcBef>
          <a:spcPct val="0"/>
        </a:spcBef>
        <a:spcAft>
          <a:spcPct val="0"/>
        </a:spcAft>
        <a:defRPr sz="3800">
          <a:solidFill>
            <a:schemeClr val="tx2"/>
          </a:solidFill>
          <a:latin typeface="Arial" charset="0"/>
        </a:defRPr>
      </a:lvl3pPr>
      <a:lvl4pPr algn="l" rtl="0" fontAlgn="base">
        <a:spcBef>
          <a:spcPct val="0"/>
        </a:spcBef>
        <a:spcAft>
          <a:spcPct val="0"/>
        </a:spcAft>
        <a:defRPr sz="3800">
          <a:solidFill>
            <a:schemeClr val="tx2"/>
          </a:solidFill>
          <a:latin typeface="Arial" charset="0"/>
        </a:defRPr>
      </a:lvl4pPr>
      <a:lvl5pPr algn="l" rtl="0" fontAlgn="base">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010" name="Group 2"/>
          <p:cNvGrpSpPr>
            <a:grpSpLocks/>
          </p:cNvGrpSpPr>
          <p:nvPr/>
        </p:nvGrpSpPr>
        <p:grpSpPr bwMode="auto">
          <a:xfrm>
            <a:off x="1071563" y="304800"/>
            <a:ext cx="7615237" cy="1106488"/>
            <a:chOff x="675" y="192"/>
            <a:chExt cx="4797" cy="697"/>
          </a:xfrm>
        </p:grpSpPr>
        <p:sp>
          <p:nvSpPr>
            <p:cNvPr id="43011" name="Oval 3"/>
            <p:cNvSpPr>
              <a:spLocks noChangeArrowheads="1"/>
            </p:cNvSpPr>
            <p:nvPr/>
          </p:nvSpPr>
          <p:spPr bwMode="hidden">
            <a:xfrm flipH="1">
              <a:off x="3067" y="192"/>
              <a:ext cx="696"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3012" name="Oval 4"/>
            <p:cNvSpPr>
              <a:spLocks noChangeArrowheads="1"/>
            </p:cNvSpPr>
            <p:nvPr/>
          </p:nvSpPr>
          <p:spPr bwMode="hidden">
            <a:xfrm flipH="1">
              <a:off x="4777" y="192"/>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3013" name="Oval 5"/>
            <p:cNvSpPr>
              <a:spLocks noChangeArrowheads="1"/>
            </p:cNvSpPr>
            <p:nvPr/>
          </p:nvSpPr>
          <p:spPr bwMode="hidden">
            <a:xfrm flipH="1">
              <a:off x="675" y="193"/>
              <a:ext cx="695" cy="696"/>
            </a:xfrm>
            <a:prstGeom prst="ellipse">
              <a:avLst/>
            </a:prstGeom>
            <a:solidFill>
              <a:schemeClr val="accent2"/>
            </a:solidFill>
            <a:ln>
              <a:noFill/>
            </a:ln>
            <a:effectLst/>
            <a:extLst>
              <a:ext uri="{91240B29-F687-4F45-9708-019B960494DF}">
                <a14:hiddenLine xmlns:a14="http://schemas.microsoft.com/office/drawing/2010/main" w="28575">
                  <a:solidFill>
                    <a:schemeClr val="accent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3014"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rgbClr val="E0E0F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sp>
          <p:nvSpPr>
            <p:cNvPr id="43015"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altLang="en-US" sz="2400" smtClean="0">
                <a:solidFill>
                  <a:srgbClr val="000000"/>
                </a:solidFill>
                <a:latin typeface="Times New Roman" pitchFamily="18" charset="0"/>
              </a:endParaRPr>
            </a:p>
          </p:txBody>
        </p:sp>
      </p:grpSp>
      <p:sp>
        <p:nvSpPr>
          <p:cNvPr id="43016" name="Rectangle 8"/>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3017" name="Rectangle 9"/>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aseline="0">
                <a:latin typeface="+mn-lt"/>
              </a:defRPr>
            </a:lvl1pPr>
          </a:lstStyle>
          <a:p>
            <a:pPr fontAlgn="base">
              <a:spcBef>
                <a:spcPct val="0"/>
              </a:spcBef>
              <a:spcAft>
                <a:spcPct val="0"/>
              </a:spcAft>
            </a:pPr>
            <a:endParaRPr lang="en-US" altLang="en-US" smtClean="0">
              <a:solidFill>
                <a:srgbClr val="000000"/>
              </a:solidFill>
            </a:endParaRPr>
          </a:p>
        </p:txBody>
      </p:sp>
      <p:sp>
        <p:nvSpPr>
          <p:cNvPr id="43018" name="Rectangle 10"/>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aseline="0">
                <a:latin typeface="+mn-lt"/>
              </a:defRPr>
            </a:lvl1pPr>
          </a:lstStyle>
          <a:p>
            <a:pPr fontAlgn="base">
              <a:spcBef>
                <a:spcPct val="0"/>
              </a:spcBef>
              <a:spcAft>
                <a:spcPct val="0"/>
              </a:spcAft>
            </a:pPr>
            <a:endParaRPr lang="en-US" altLang="en-US" smtClean="0">
              <a:solidFill>
                <a:srgbClr val="000000"/>
              </a:solidFill>
            </a:endParaRPr>
          </a:p>
        </p:txBody>
      </p:sp>
      <p:sp>
        <p:nvSpPr>
          <p:cNvPr id="43019" name="Rectangle 11"/>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aseline="0">
                <a:latin typeface="+mn-lt"/>
              </a:defRPr>
            </a:lvl1pPr>
          </a:lstStyle>
          <a:p>
            <a:pPr fontAlgn="base">
              <a:spcBef>
                <a:spcPct val="0"/>
              </a:spcBef>
              <a:spcAft>
                <a:spcPct val="0"/>
              </a:spcAft>
            </a:pPr>
            <a:fld id="{5ADB1008-9E6C-422C-BDF8-9A545F86F7BC}"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
        <p:nvSpPr>
          <p:cNvPr id="43020" name="Rectangle 1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extLst>
      <p:ext uri="{BB962C8B-B14F-4D97-AF65-F5344CB8AC3E}">
        <p14:creationId xmlns:p14="http://schemas.microsoft.com/office/powerpoint/2010/main" val="2946929588"/>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charset="0"/>
        </a:defRPr>
      </a:lvl2pPr>
      <a:lvl3pPr algn="l" rtl="0" fontAlgn="base">
        <a:spcBef>
          <a:spcPct val="0"/>
        </a:spcBef>
        <a:spcAft>
          <a:spcPct val="0"/>
        </a:spcAft>
        <a:defRPr sz="3800">
          <a:solidFill>
            <a:schemeClr val="tx2"/>
          </a:solidFill>
          <a:latin typeface="Arial" charset="0"/>
        </a:defRPr>
      </a:lvl3pPr>
      <a:lvl4pPr algn="l" rtl="0" fontAlgn="base">
        <a:spcBef>
          <a:spcPct val="0"/>
        </a:spcBef>
        <a:spcAft>
          <a:spcPct val="0"/>
        </a:spcAft>
        <a:defRPr sz="3800">
          <a:solidFill>
            <a:schemeClr val="tx2"/>
          </a:solidFill>
          <a:latin typeface="Arial" charset="0"/>
        </a:defRPr>
      </a:lvl4pPr>
      <a:lvl5pPr algn="l" rtl="0" fontAlgn="base">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fontAlgn="base">
        <a:spcBef>
          <a:spcPct val="20000"/>
        </a:spcBef>
        <a:spcAft>
          <a:spcPct val="0"/>
        </a:spcAft>
        <a:buClr>
          <a:schemeClr val="accent1"/>
        </a:buClr>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gray">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0771" name="Rectangle 22"/>
          <p:cNvSpPr>
            <a:spLocks noGrp="1" noChangeArrowheads="1"/>
          </p:cNvSpPr>
          <p:nvPr>
            <p:ph type="body" idx="1"/>
          </p:nvPr>
        </p:nvSpPr>
        <p:spPr bwMode="auto">
          <a:xfrm>
            <a:off x="830263" y="1209675"/>
            <a:ext cx="7843837"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ko-KR" smtClean="0"/>
              <a:t>Click to edit Master text styles</a:t>
            </a:r>
          </a:p>
          <a:p>
            <a:pPr lvl="1"/>
            <a:r>
              <a:rPr lang="en-US" altLang="ko-KR" smtClean="0"/>
              <a:t>Second level</a:t>
            </a:r>
          </a:p>
          <a:p>
            <a:pPr lvl="2"/>
            <a:r>
              <a:rPr lang="en-US" altLang="ko-KR" smtClean="0"/>
              <a:t>Third level</a:t>
            </a:r>
          </a:p>
          <a:p>
            <a:pPr lvl="3"/>
            <a:r>
              <a:rPr lang="en-US" altLang="ko-KR" smtClean="0"/>
              <a:t>Fourth level</a:t>
            </a:r>
          </a:p>
        </p:txBody>
      </p:sp>
      <p:sp>
        <p:nvSpPr>
          <p:cNvPr id="160772" name="Title Placeholder 5"/>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p>
        </p:txBody>
      </p:sp>
      <p:sp>
        <p:nvSpPr>
          <p:cNvPr id="160773" name="Line 5"/>
          <p:cNvSpPr>
            <a:spLocks noChangeShapeType="1"/>
          </p:cNvSpPr>
          <p:nvPr/>
        </p:nvSpPr>
        <p:spPr bwMode="auto">
          <a:xfrm flipV="1">
            <a:off x="0" y="6553200"/>
            <a:ext cx="9144000" cy="0"/>
          </a:xfrm>
          <a:prstGeom prst="line">
            <a:avLst/>
          </a:prstGeom>
          <a:noFill/>
          <a:ln w="2540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Tree>
    <p:extLst>
      <p:ext uri="{BB962C8B-B14F-4D97-AF65-F5344CB8AC3E}">
        <p14:creationId xmlns:p14="http://schemas.microsoft.com/office/powerpoint/2010/main" val="2868038986"/>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iming>
    <p:tnLst>
      <p:par>
        <p:cTn id="1" dur="indefinite" restart="never" nodeType="tmRoot"/>
      </p:par>
    </p:tnLst>
  </p:timing>
  <p:hf sldNum="0" hdr="0" dt="0"/>
  <p:txStyles>
    <p:titleStyle>
      <a:lvl1pPr algn="l" rtl="0" eaLnBrk="0" fontAlgn="base" hangingPunct="0">
        <a:spcBef>
          <a:spcPct val="0"/>
        </a:spcBef>
        <a:spcAft>
          <a:spcPct val="0"/>
        </a:spcAft>
        <a:defRPr sz="3200" b="1">
          <a:solidFill>
            <a:schemeClr val="accent2"/>
          </a:solidFill>
          <a:latin typeface="+mj-lt"/>
          <a:ea typeface="+mj-ea"/>
          <a:cs typeface="+mj-cs"/>
        </a:defRPr>
      </a:lvl1pPr>
      <a:lvl2pPr algn="l" rtl="0" eaLnBrk="0" fontAlgn="base" hangingPunct="0">
        <a:spcBef>
          <a:spcPct val="0"/>
        </a:spcBef>
        <a:spcAft>
          <a:spcPct val="0"/>
        </a:spcAft>
        <a:defRPr sz="3200" b="1">
          <a:solidFill>
            <a:schemeClr val="accent2"/>
          </a:solidFill>
          <a:latin typeface="Verdana" pitchFamily="34" charset="0"/>
        </a:defRPr>
      </a:lvl2pPr>
      <a:lvl3pPr algn="l" rtl="0" eaLnBrk="0" fontAlgn="base" hangingPunct="0">
        <a:spcBef>
          <a:spcPct val="0"/>
        </a:spcBef>
        <a:spcAft>
          <a:spcPct val="0"/>
        </a:spcAft>
        <a:defRPr sz="3200" b="1">
          <a:solidFill>
            <a:schemeClr val="accent2"/>
          </a:solidFill>
          <a:latin typeface="Verdana" pitchFamily="34" charset="0"/>
        </a:defRPr>
      </a:lvl3pPr>
      <a:lvl4pPr algn="l" rtl="0" eaLnBrk="0" fontAlgn="base" hangingPunct="0">
        <a:spcBef>
          <a:spcPct val="0"/>
        </a:spcBef>
        <a:spcAft>
          <a:spcPct val="0"/>
        </a:spcAft>
        <a:defRPr sz="3200" b="1">
          <a:solidFill>
            <a:schemeClr val="accent2"/>
          </a:solidFill>
          <a:latin typeface="Verdana" pitchFamily="34" charset="0"/>
        </a:defRPr>
      </a:lvl4pPr>
      <a:lvl5pPr algn="l" rtl="0" eaLnBrk="0" fontAlgn="base" hangingPunct="0">
        <a:spcBef>
          <a:spcPct val="0"/>
        </a:spcBef>
        <a:spcAft>
          <a:spcPct val="0"/>
        </a:spcAft>
        <a:defRPr sz="3200" b="1">
          <a:solidFill>
            <a:schemeClr val="accent2"/>
          </a:solidFill>
          <a:latin typeface="Verdana" pitchFamily="34" charset="0"/>
        </a:defRPr>
      </a:lvl5pPr>
      <a:lvl6pPr marL="457200" algn="l" rtl="0" eaLnBrk="0" fontAlgn="base" hangingPunct="0">
        <a:spcBef>
          <a:spcPct val="0"/>
        </a:spcBef>
        <a:spcAft>
          <a:spcPct val="0"/>
        </a:spcAft>
        <a:defRPr sz="3200" b="1">
          <a:solidFill>
            <a:schemeClr val="accent2"/>
          </a:solidFill>
          <a:latin typeface="Verdana" pitchFamily="34" charset="0"/>
        </a:defRPr>
      </a:lvl6pPr>
      <a:lvl7pPr marL="914400" algn="l" rtl="0" eaLnBrk="0" fontAlgn="base" hangingPunct="0">
        <a:spcBef>
          <a:spcPct val="0"/>
        </a:spcBef>
        <a:spcAft>
          <a:spcPct val="0"/>
        </a:spcAft>
        <a:defRPr sz="3200" b="1">
          <a:solidFill>
            <a:schemeClr val="accent2"/>
          </a:solidFill>
          <a:latin typeface="Verdana" pitchFamily="34" charset="0"/>
        </a:defRPr>
      </a:lvl7pPr>
      <a:lvl8pPr marL="1371600" algn="l" rtl="0" eaLnBrk="0" fontAlgn="base" hangingPunct="0">
        <a:spcBef>
          <a:spcPct val="0"/>
        </a:spcBef>
        <a:spcAft>
          <a:spcPct val="0"/>
        </a:spcAft>
        <a:defRPr sz="3200" b="1">
          <a:solidFill>
            <a:schemeClr val="accent2"/>
          </a:solidFill>
          <a:latin typeface="Verdana" pitchFamily="34" charset="0"/>
        </a:defRPr>
      </a:lvl8pPr>
      <a:lvl9pPr marL="1828800" algn="l" rtl="0" eaLnBrk="0" fontAlgn="base" hangingPunct="0">
        <a:spcBef>
          <a:spcPct val="0"/>
        </a:spcBef>
        <a:spcAft>
          <a:spcPct val="0"/>
        </a:spcAft>
        <a:defRPr sz="3200" b="1">
          <a:solidFill>
            <a:schemeClr val="accent2"/>
          </a:solidFill>
          <a:latin typeface="Verdana" pitchFamily="34" charset="0"/>
        </a:defRPr>
      </a:lvl9pPr>
    </p:titleStyle>
    <p:bodyStyle>
      <a:lvl1pPr marL="342900" indent="-342900" algn="l" rtl="0" eaLnBrk="0" fontAlgn="base" hangingPunct="0">
        <a:spcBef>
          <a:spcPct val="20000"/>
        </a:spcBef>
        <a:spcAft>
          <a:spcPct val="0"/>
        </a:spcAft>
        <a:buClr>
          <a:schemeClr val="folHlink"/>
        </a:buClr>
        <a:buFont typeface="Wingdings" pitchFamily="2" charset="2"/>
        <a:buChar char="u"/>
        <a:defRPr sz="2000" b="1">
          <a:solidFill>
            <a:schemeClr val="folHlink"/>
          </a:solidFill>
          <a:latin typeface="+mn-lt"/>
          <a:ea typeface="+mn-ea"/>
          <a:cs typeface="+mn-cs"/>
        </a:defRPr>
      </a:lvl1pPr>
      <a:lvl2pPr marL="742950" indent="-285750" algn="l" rtl="0" eaLnBrk="0" fontAlgn="base" hangingPunct="0">
        <a:spcBef>
          <a:spcPct val="20000"/>
        </a:spcBef>
        <a:spcAft>
          <a:spcPct val="0"/>
        </a:spcAft>
        <a:buClr>
          <a:schemeClr val="accent1"/>
        </a:buClr>
        <a:buSzPct val="60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1600">
          <a:solidFill>
            <a:schemeClr val="tx1"/>
          </a:solidFill>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1600">
          <a:solidFill>
            <a:schemeClr val="tx1"/>
          </a:solidFill>
          <a:latin typeface="+mn-lt"/>
        </a:defRPr>
      </a:lvl4pPr>
      <a:lvl5pPr marL="2057400" indent="-228600" algn="l" rtl="0" eaLnBrk="0" fontAlgn="base" hangingPunct="0">
        <a:spcBef>
          <a:spcPct val="20000"/>
        </a:spcBef>
        <a:spcAft>
          <a:spcPct val="0"/>
        </a:spcAft>
        <a:buClr>
          <a:schemeClr val="bg1"/>
        </a:buClr>
        <a:buSzPct val="60000"/>
        <a:buFont typeface="Wingdings" pitchFamily="2" charset="2"/>
        <a:buChar char="n"/>
        <a:defRPr sz="1400">
          <a:solidFill>
            <a:schemeClr val="tx1"/>
          </a:solidFill>
          <a:latin typeface="+mn-lt"/>
        </a:defRPr>
      </a:lvl5pPr>
      <a:lvl6pPr marL="2514600" indent="-228600" algn="l" rtl="0" eaLnBrk="0" fontAlgn="base" hangingPunct="0">
        <a:spcBef>
          <a:spcPct val="20000"/>
        </a:spcBef>
        <a:spcAft>
          <a:spcPct val="0"/>
        </a:spcAft>
        <a:buClr>
          <a:schemeClr val="bg1"/>
        </a:buClr>
        <a:buSzPct val="60000"/>
        <a:buFont typeface="Wingdings" pitchFamily="2" charset="2"/>
        <a:buChar char="n"/>
        <a:defRPr sz="1400">
          <a:solidFill>
            <a:schemeClr val="tx1"/>
          </a:solidFill>
          <a:latin typeface="+mn-lt"/>
        </a:defRPr>
      </a:lvl6pPr>
      <a:lvl7pPr marL="2971800" indent="-228600" algn="l" rtl="0" eaLnBrk="0" fontAlgn="base" hangingPunct="0">
        <a:spcBef>
          <a:spcPct val="20000"/>
        </a:spcBef>
        <a:spcAft>
          <a:spcPct val="0"/>
        </a:spcAft>
        <a:buClr>
          <a:schemeClr val="bg1"/>
        </a:buClr>
        <a:buSzPct val="60000"/>
        <a:buFont typeface="Wingdings" pitchFamily="2" charset="2"/>
        <a:buChar char="n"/>
        <a:defRPr sz="1400">
          <a:solidFill>
            <a:schemeClr val="tx1"/>
          </a:solidFill>
          <a:latin typeface="+mn-lt"/>
        </a:defRPr>
      </a:lvl7pPr>
      <a:lvl8pPr marL="3429000" indent="-228600" algn="l" rtl="0" eaLnBrk="0" fontAlgn="base" hangingPunct="0">
        <a:spcBef>
          <a:spcPct val="20000"/>
        </a:spcBef>
        <a:spcAft>
          <a:spcPct val="0"/>
        </a:spcAft>
        <a:buClr>
          <a:schemeClr val="bg1"/>
        </a:buClr>
        <a:buSzPct val="60000"/>
        <a:buFont typeface="Wingdings" pitchFamily="2" charset="2"/>
        <a:buChar char="n"/>
        <a:defRPr sz="1400">
          <a:solidFill>
            <a:schemeClr val="tx1"/>
          </a:solidFill>
          <a:latin typeface="+mn-lt"/>
        </a:defRPr>
      </a:lvl8pPr>
      <a:lvl9pPr marL="3886200" indent="-228600" algn="l" rtl="0" eaLnBrk="0" fontAlgn="base" hangingPunct="0">
        <a:spcBef>
          <a:spcPct val="20000"/>
        </a:spcBef>
        <a:spcAft>
          <a:spcPct val="0"/>
        </a:spcAft>
        <a:buClr>
          <a:schemeClr val="bg1"/>
        </a:buClr>
        <a:buSzPct val="60000"/>
        <a:buFont typeface="Wingdings" pitchFamily="2" charset="2"/>
        <a:buChar char="n"/>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25CFBEE6-5610-410E-B34F-A052CCDB723B}"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52047937"/>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25CFBEE6-5610-410E-B34F-A052CCDB723B}"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914959858"/>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en-US" alt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25CFBEE6-5610-410E-B34F-A052CCDB723B}"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602242309"/>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4.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3.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descr="1"/>
          <p:cNvPicPr>
            <a:picLocks noChangeAspect="1" noChangeArrowheads="1"/>
          </p:cNvPicPr>
          <p:nvPr/>
        </p:nvPicPr>
        <p:blipFill>
          <a:blip r:embed="rId2">
            <a:extLst>
              <a:ext uri="{28A0092B-C50C-407E-A947-70E740481C1C}">
                <a14:useLocalDpi xmlns:a14="http://schemas.microsoft.com/office/drawing/2010/main" val="0"/>
              </a:ext>
            </a:extLst>
          </a:blip>
          <a:srcRect l="8333" t="16789" r="12854" b="12344"/>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58" name="WordArt 30"/>
          <p:cNvSpPr>
            <a:spLocks noChangeArrowheads="1" noChangeShapeType="1" noTextEdit="1"/>
          </p:cNvSpPr>
          <p:nvPr/>
        </p:nvSpPr>
        <p:spPr bwMode="auto">
          <a:xfrm>
            <a:off x="1043608" y="663512"/>
            <a:ext cx="2438400" cy="866775"/>
          </a:xfrm>
          <a:prstGeom prst="rect">
            <a:avLst/>
          </a:prstGeom>
        </p:spPr>
        <p:txBody>
          <a:bodyPr wrap="none" fromWordArt="1">
            <a:prstTxWarp prst="textDoubleWave1">
              <a:avLst>
                <a:gd name="adj1" fmla="val 6500"/>
                <a:gd name="adj2" fmla="val 0"/>
              </a:avLst>
            </a:prstTxWarp>
          </a:bodyPr>
          <a:lstStyle/>
          <a:p>
            <a:pPr algn="ctr" fontAlgn="base">
              <a:spcBef>
                <a:spcPct val="0"/>
              </a:spcBef>
              <a:spcAft>
                <a:spcPct val="0"/>
              </a:spcAft>
            </a:pPr>
            <a:r>
              <a:rPr lang="en-US" sz="3600" b="1" kern="10" dirty="0" smtClean="0">
                <a:ln w="19050">
                  <a:solidFill>
                    <a:srgbClr val="FFFF00"/>
                  </a:solidFill>
                  <a:miter lim="800000"/>
                  <a:headEnd/>
                  <a:tailEnd/>
                </a:ln>
                <a:solidFill>
                  <a:srgbClr val="FF0000"/>
                </a:solidFill>
                <a:latin typeface="Times New Roman"/>
                <a:cs typeface="Times New Roman"/>
              </a:rPr>
              <a:t>Tiết </a:t>
            </a:r>
            <a:r>
              <a:rPr lang="en-US" sz="3600" b="1" kern="10" dirty="0" smtClean="0">
                <a:ln w="19050">
                  <a:solidFill>
                    <a:srgbClr val="FFFF00"/>
                  </a:solidFill>
                  <a:miter lim="800000"/>
                  <a:headEnd/>
                  <a:tailEnd/>
                </a:ln>
                <a:solidFill>
                  <a:srgbClr val="FF0000"/>
                </a:solidFill>
                <a:latin typeface="Times New Roman"/>
                <a:cs typeface="Times New Roman"/>
              </a:rPr>
              <a:t>111</a:t>
            </a:r>
            <a:r>
              <a:rPr lang="en-US" sz="3600" b="1" kern="10" dirty="0" smtClean="0">
                <a:ln w="19050">
                  <a:solidFill>
                    <a:srgbClr val="FFFF00"/>
                  </a:solidFill>
                  <a:miter lim="800000"/>
                  <a:headEnd/>
                  <a:tailEnd/>
                </a:ln>
                <a:solidFill>
                  <a:srgbClr val="FF0000"/>
                </a:solidFill>
                <a:effectLst>
                  <a:outerShdw dist="35921" dir="2700000" algn="ctr" rotWithShape="0">
                    <a:srgbClr val="990000"/>
                  </a:outerShdw>
                </a:effectLst>
                <a:latin typeface="Times New Roman"/>
                <a:cs typeface="Times New Roman"/>
              </a:rPr>
              <a:t>:</a:t>
            </a:r>
          </a:p>
        </p:txBody>
      </p:sp>
      <p:sp>
        <p:nvSpPr>
          <p:cNvPr id="48159" name="WordArt 31"/>
          <p:cNvSpPr>
            <a:spLocks noChangeArrowheads="1" noChangeShapeType="1" noTextEdit="1"/>
          </p:cNvSpPr>
          <p:nvPr/>
        </p:nvSpPr>
        <p:spPr bwMode="auto">
          <a:xfrm>
            <a:off x="838200" y="1143000"/>
            <a:ext cx="7620000" cy="2895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Chevron">
              <a:avLst>
                <a:gd name="adj" fmla="val 25000"/>
              </a:avLst>
            </a:prstTxWarp>
          </a:bodyPr>
          <a:lstStyle/>
          <a:p>
            <a:pPr algn="ctr" fontAlgn="base">
              <a:spcBef>
                <a:spcPct val="0"/>
              </a:spcBef>
              <a:spcAft>
                <a:spcPct val="0"/>
              </a:spcAft>
            </a:pPr>
            <a:r>
              <a:rPr lang="en-US" sz="4000" b="1" kern="10" dirty="0" smtClean="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Times New Roman"/>
                <a:cs typeface="Times New Roman"/>
              </a:rPr>
              <a:t>HỘI THOẠI</a:t>
            </a:r>
          </a:p>
        </p:txBody>
      </p:sp>
      <p:sp>
        <p:nvSpPr>
          <p:cNvPr id="26" name="Rectangle 27"/>
          <p:cNvSpPr>
            <a:spLocks noChangeArrowheads="1"/>
          </p:cNvSpPr>
          <p:nvPr/>
        </p:nvSpPr>
        <p:spPr bwMode="auto">
          <a:xfrm>
            <a:off x="838200" y="3717032"/>
            <a:ext cx="68580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2000" b="1" u="sng" dirty="0" smtClean="0">
                <a:solidFill>
                  <a:srgbClr val="FF0000"/>
                </a:solidFill>
                <a:latin typeface="Times New Roman" pitchFamily="18" charset="0"/>
              </a:rPr>
              <a:t>I.VAI XÃ HỘI TRONG HỘI THOẠI</a:t>
            </a:r>
          </a:p>
          <a:p>
            <a:pPr marL="457200" indent="-457200" eaLnBrk="1" fontAlgn="base" hangingPunct="1">
              <a:spcBef>
                <a:spcPct val="0"/>
              </a:spcBef>
              <a:spcAft>
                <a:spcPct val="0"/>
              </a:spcAft>
              <a:buAutoNum type="arabicPeriod"/>
            </a:pPr>
            <a:r>
              <a:rPr lang="en-US" altLang="en-US" sz="2000" b="1" u="sng" dirty="0" smtClean="0">
                <a:solidFill>
                  <a:srgbClr val="FF0000"/>
                </a:solidFill>
                <a:latin typeface="Times New Roman" pitchFamily="18" charset="0"/>
              </a:rPr>
              <a:t>Ví dụ : (</a:t>
            </a:r>
            <a:r>
              <a:rPr lang="en-US" altLang="en-US" sz="2000" b="1" u="sng" dirty="0" err="1" smtClean="0">
                <a:solidFill>
                  <a:srgbClr val="FF0000"/>
                </a:solidFill>
                <a:latin typeface="Times New Roman" pitchFamily="18" charset="0"/>
              </a:rPr>
              <a:t>sgk</a:t>
            </a:r>
            <a:r>
              <a:rPr lang="en-US" altLang="en-US" sz="2000" b="1" u="sng" dirty="0" smtClean="0">
                <a:solidFill>
                  <a:srgbClr val="FF0000"/>
                </a:solidFill>
                <a:latin typeface="Times New Roman" pitchFamily="18" charset="0"/>
              </a:rPr>
              <a:t>/92)</a:t>
            </a:r>
          </a:p>
          <a:p>
            <a:pPr eaLnBrk="1" fontAlgn="base" hangingPunct="1">
              <a:spcBef>
                <a:spcPct val="0"/>
              </a:spcBef>
              <a:spcAft>
                <a:spcPct val="0"/>
              </a:spcAft>
            </a:pPr>
            <a:endParaRPr lang="en-US" altLang="en-US" sz="2000" b="1" u="sng" dirty="0" smtClean="0">
              <a:solidFill>
                <a:srgbClr val="FF0000"/>
              </a:solidFill>
              <a:latin typeface="Times New Roman" pitchFamily="18" charset="0"/>
            </a:endParaRPr>
          </a:p>
        </p:txBody>
      </p:sp>
      <p:pic>
        <p:nvPicPr>
          <p:cNvPr id="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106363"/>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07033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8158"/>
                                        </p:tgtEl>
                                        <p:attrNameLst>
                                          <p:attrName>style.visibility</p:attrName>
                                        </p:attrNameLst>
                                      </p:cBhvr>
                                      <p:to>
                                        <p:strVal val="visible"/>
                                      </p:to>
                                    </p:set>
                                    <p:animEffect transition="in" filter="strips(downLeft)">
                                      <p:cBhvr>
                                        <p:cTn id="7" dur="2000"/>
                                        <p:tgtEl>
                                          <p:spTgt spid="48158"/>
                                        </p:tgtEl>
                                      </p:cBhvr>
                                    </p:animEffect>
                                  </p:childTnLst>
                                </p:cTn>
                              </p:par>
                            </p:childTnLst>
                          </p:cTn>
                        </p:par>
                        <p:par>
                          <p:cTn id="8" fill="hold" nodeType="afterGroup">
                            <p:stCondLst>
                              <p:cond delay="2000"/>
                            </p:stCondLst>
                            <p:childTnLst>
                              <p:par>
                                <p:cTn id="9" presetID="18" presetClass="entr" presetSubtype="12" fill="hold" grpId="0" nodeType="afterEffect">
                                  <p:stCondLst>
                                    <p:cond delay="0"/>
                                  </p:stCondLst>
                                  <p:childTnLst>
                                    <p:set>
                                      <p:cBhvr>
                                        <p:cTn id="10" dur="1" fill="hold">
                                          <p:stCondLst>
                                            <p:cond delay="0"/>
                                          </p:stCondLst>
                                        </p:cTn>
                                        <p:tgtEl>
                                          <p:spTgt spid="48159"/>
                                        </p:tgtEl>
                                        <p:attrNameLst>
                                          <p:attrName>style.visibility</p:attrName>
                                        </p:attrNameLst>
                                      </p:cBhvr>
                                      <p:to>
                                        <p:strVal val="visible"/>
                                      </p:to>
                                    </p:set>
                                    <p:animEffect transition="in" filter="strips(downLeft)">
                                      <p:cBhvr>
                                        <p:cTn id="11" dur="2000"/>
                                        <p:tgtEl>
                                          <p:spTgt spid="48159"/>
                                        </p:tgtEl>
                                      </p:cBhvr>
                                    </p:animEffect>
                                  </p:childTnLst>
                                </p:cTn>
                              </p:par>
                              <p:par>
                                <p:cTn id="12" presetID="18" presetClass="entr" presetSubtype="12" fill="hold" grpId="0"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trips(downLeft)">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58" grpId="0" animBg="1"/>
      <p:bldP spid="48159" grpId="0" animBg="1"/>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79" name="Rectangle 27"/>
          <p:cNvSpPr>
            <a:spLocks noChangeArrowheads="1"/>
          </p:cNvSpPr>
          <p:nvPr/>
        </p:nvSpPr>
        <p:spPr bwMode="auto">
          <a:xfrm>
            <a:off x="107504" y="476672"/>
            <a:ext cx="9001000" cy="797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3200" b="1" u="sng" dirty="0" smtClean="0">
                <a:solidFill>
                  <a:srgbClr val="FF0000"/>
                </a:solidFill>
                <a:latin typeface="Times New Roman" pitchFamily="18" charset="0"/>
              </a:rPr>
              <a:t>I.VAI XÃ HỘI TRONG HỘI THOẠI</a:t>
            </a:r>
          </a:p>
          <a:p>
            <a:pPr marL="457200" indent="-457200" eaLnBrk="1" fontAlgn="base" hangingPunct="1">
              <a:spcBef>
                <a:spcPct val="0"/>
              </a:spcBef>
              <a:spcAft>
                <a:spcPct val="0"/>
              </a:spcAft>
              <a:buFontTx/>
              <a:buAutoNum type="arabicPeriod"/>
            </a:pPr>
            <a:r>
              <a:rPr lang="en-US" altLang="en-US" sz="3200" b="1" u="sng" dirty="0" smtClean="0">
                <a:solidFill>
                  <a:srgbClr val="FF0000"/>
                </a:solidFill>
                <a:latin typeface="Times New Roman" pitchFamily="18" charset="0"/>
              </a:rPr>
              <a:t>Ví dụ : (</a:t>
            </a:r>
            <a:r>
              <a:rPr lang="en-US" altLang="en-US" sz="3200" b="1" u="sng" dirty="0" err="1" smtClean="0">
                <a:solidFill>
                  <a:srgbClr val="FF0000"/>
                </a:solidFill>
                <a:latin typeface="Times New Roman" pitchFamily="18" charset="0"/>
              </a:rPr>
              <a:t>sgk</a:t>
            </a:r>
            <a:r>
              <a:rPr lang="en-US" altLang="en-US" sz="3200" b="1" u="sng" dirty="0" smtClean="0">
                <a:solidFill>
                  <a:srgbClr val="FF0000"/>
                </a:solidFill>
                <a:latin typeface="Times New Roman" pitchFamily="18" charset="0"/>
              </a:rPr>
              <a:t>/92)</a:t>
            </a:r>
          </a:p>
          <a:p>
            <a:pPr marL="457200" indent="-457200" eaLnBrk="1" fontAlgn="base" hangingPunct="1">
              <a:spcBef>
                <a:spcPct val="0"/>
              </a:spcBef>
              <a:spcAft>
                <a:spcPct val="0"/>
              </a:spcAft>
              <a:buFontTx/>
              <a:buAutoNum type="arabicPeriod"/>
            </a:pPr>
            <a:r>
              <a:rPr lang="en-US" altLang="en-US" sz="3200" b="1" u="sng" dirty="0" err="1" smtClean="0">
                <a:solidFill>
                  <a:srgbClr val="FF0000"/>
                </a:solidFill>
                <a:latin typeface="Times New Roman" pitchFamily="18" charset="0"/>
              </a:rPr>
              <a:t>Nhận</a:t>
            </a:r>
            <a:r>
              <a:rPr lang="en-US" altLang="en-US" sz="3200" b="1" u="sng" dirty="0" smtClean="0">
                <a:solidFill>
                  <a:srgbClr val="FF0000"/>
                </a:solidFill>
                <a:latin typeface="Times New Roman" pitchFamily="18" charset="0"/>
              </a:rPr>
              <a:t> </a:t>
            </a:r>
            <a:r>
              <a:rPr lang="en-US" altLang="en-US" sz="3200" b="1" u="sng" dirty="0" err="1" smtClean="0">
                <a:solidFill>
                  <a:srgbClr val="FF0000"/>
                </a:solidFill>
                <a:latin typeface="Times New Roman" pitchFamily="18" charset="0"/>
              </a:rPr>
              <a:t>xét</a:t>
            </a:r>
            <a:r>
              <a:rPr lang="en-US" altLang="en-US" sz="3200" b="1" u="sng" dirty="0" smtClean="0">
                <a:solidFill>
                  <a:srgbClr val="FF0000"/>
                </a:solidFill>
                <a:latin typeface="Times New Roman" pitchFamily="18" charset="0"/>
              </a:rPr>
              <a:t>:</a:t>
            </a:r>
          </a:p>
          <a:p>
            <a:pPr lvl="0" eaLnBrk="1" fontAlgn="base" hangingPunct="1">
              <a:spcBef>
                <a:spcPct val="0"/>
              </a:spcBef>
              <a:spcAft>
                <a:spcPct val="0"/>
              </a:spcAft>
            </a:pPr>
            <a:r>
              <a:rPr lang="en-US" altLang="en-US" sz="3200" dirty="0" smtClean="0">
                <a:latin typeface="Times New Roman" pitchFamily="18" charset="0"/>
              </a:rPr>
              <a:t>Người </a:t>
            </a:r>
            <a:r>
              <a:rPr lang="en-US" altLang="en-US" sz="3200" dirty="0">
                <a:latin typeface="Times New Roman" pitchFamily="18" charset="0"/>
              </a:rPr>
              <a:t>cô của Hồng:  </a:t>
            </a:r>
            <a:r>
              <a:rPr lang="en-US" altLang="en-US" sz="3200" b="1" dirty="0">
                <a:latin typeface="Times New Roman" pitchFamily="18" charset="0"/>
              </a:rPr>
              <a:t>ở vị trí vai trên</a:t>
            </a:r>
          </a:p>
          <a:p>
            <a:pPr lvl="0" eaLnBrk="1" fontAlgn="base" hangingPunct="1">
              <a:spcBef>
                <a:spcPct val="0"/>
              </a:spcBef>
              <a:spcAft>
                <a:spcPct val="0"/>
              </a:spcAft>
              <a:defRPr/>
            </a:pPr>
            <a:r>
              <a:rPr lang="en-US" altLang="en-US" sz="3200" dirty="0">
                <a:latin typeface="Times New Roman" pitchFamily="18" charset="0"/>
              </a:rPr>
              <a:t> </a:t>
            </a:r>
            <a:r>
              <a:rPr lang="en-US" altLang="en-US" sz="3200" dirty="0" err="1">
                <a:latin typeface="Times New Roman" pitchFamily="18" charset="0"/>
              </a:rPr>
              <a:t>B</a:t>
            </a:r>
            <a:r>
              <a:rPr lang="en-US" altLang="en-US" sz="3200" dirty="0" err="1" smtClean="0">
                <a:latin typeface="Times New Roman" pitchFamily="18" charset="0"/>
              </a:rPr>
              <a:t>é</a:t>
            </a:r>
            <a:r>
              <a:rPr lang="en-US" altLang="en-US" sz="3200" dirty="0" smtClean="0">
                <a:latin typeface="Times New Roman" pitchFamily="18" charset="0"/>
              </a:rPr>
              <a:t> </a:t>
            </a:r>
            <a:r>
              <a:rPr lang="en-US" altLang="en-US" sz="3200" dirty="0">
                <a:latin typeface="Times New Roman" pitchFamily="18" charset="0"/>
              </a:rPr>
              <a:t>Hồng : </a:t>
            </a:r>
            <a:r>
              <a:rPr lang="en-US" altLang="en-US" sz="3200" b="1" dirty="0">
                <a:latin typeface="Times New Roman" pitchFamily="18" charset="0"/>
              </a:rPr>
              <a:t>ở vị trí vai dưới</a:t>
            </a:r>
          </a:p>
          <a:p>
            <a:pPr lvl="0" eaLnBrk="1" fontAlgn="base" hangingPunct="1">
              <a:spcBef>
                <a:spcPct val="0"/>
              </a:spcBef>
              <a:spcAft>
                <a:spcPct val="0"/>
              </a:spcAft>
              <a:buClr>
                <a:srgbClr val="A50021"/>
              </a:buClr>
              <a:buSzPct val="75000"/>
            </a:pPr>
            <a:r>
              <a:rPr lang="en-US" altLang="en-US" sz="3200" b="1" dirty="0">
                <a:latin typeface="Times New Roman" pitchFamily="18" charset="0"/>
                <a:sym typeface="Wingdings" panose="05000000000000000000" pitchFamily="2" charset="2"/>
              </a:rPr>
              <a:t></a:t>
            </a:r>
            <a:r>
              <a:rPr lang="en-US" altLang="en-US" sz="3200" b="1" i="1" dirty="0">
                <a:latin typeface="Times New Roman" pitchFamily="18" charset="0"/>
              </a:rPr>
              <a:t>Vai xã hội là </a:t>
            </a:r>
            <a:r>
              <a:rPr lang="en-US" altLang="en-US" sz="3200" b="1" i="1" u="sng" dirty="0">
                <a:latin typeface="Times New Roman" pitchFamily="18" charset="0"/>
              </a:rPr>
              <a:t>vị trí </a:t>
            </a:r>
            <a:r>
              <a:rPr lang="en-US" altLang="en-US" sz="3200" b="1" i="1" dirty="0">
                <a:latin typeface="Times New Roman" pitchFamily="18" charset="0"/>
              </a:rPr>
              <a:t>của người tham</a:t>
            </a:r>
          </a:p>
          <a:p>
            <a:pPr lvl="0" eaLnBrk="1" fontAlgn="base" hangingPunct="1">
              <a:spcBef>
                <a:spcPct val="0"/>
              </a:spcBef>
              <a:spcAft>
                <a:spcPct val="0"/>
              </a:spcAft>
              <a:buClr>
                <a:srgbClr val="A50021"/>
              </a:buClr>
              <a:buSzPct val="75000"/>
            </a:pPr>
            <a:r>
              <a:rPr lang="en-US" altLang="en-US" sz="3200" b="1" i="1" dirty="0">
                <a:latin typeface="Times New Roman" pitchFamily="18" charset="0"/>
              </a:rPr>
              <a:t> gia hội thoại đối với người khác </a:t>
            </a:r>
          </a:p>
          <a:p>
            <a:pPr lvl="0" eaLnBrk="1" fontAlgn="base" hangingPunct="1">
              <a:spcBef>
                <a:spcPct val="0"/>
              </a:spcBef>
              <a:spcAft>
                <a:spcPct val="0"/>
              </a:spcAft>
              <a:buClr>
                <a:srgbClr val="A50021"/>
              </a:buClr>
              <a:buSzPct val="75000"/>
            </a:pPr>
            <a:r>
              <a:rPr lang="en-US" altLang="en-US" sz="3200" b="1" i="1" dirty="0">
                <a:latin typeface="Times New Roman" pitchFamily="18" charset="0"/>
              </a:rPr>
              <a:t>trong cuộc thoại</a:t>
            </a:r>
            <a:r>
              <a:rPr lang="en-US" altLang="en-US" sz="3200" b="1" i="1" dirty="0" smtClean="0">
                <a:latin typeface="Times New Roman" pitchFamily="18" charset="0"/>
              </a:rPr>
              <a:t>.</a:t>
            </a:r>
            <a:endParaRPr lang="en-US" altLang="en-US" sz="3200" b="1" dirty="0" smtClean="0">
              <a:latin typeface="Times New Roman" pitchFamily="18" charset="0"/>
              <a:sym typeface="Wingdings" panose="05000000000000000000" pitchFamily="2" charset="2"/>
            </a:endParaRPr>
          </a:p>
          <a:p>
            <a:pPr eaLnBrk="1" fontAlgn="base" hangingPunct="1">
              <a:spcBef>
                <a:spcPct val="0"/>
              </a:spcBef>
              <a:spcAft>
                <a:spcPct val="0"/>
              </a:spcAft>
            </a:pPr>
            <a:r>
              <a:rPr lang="en-US" altLang="en-US" sz="3200" b="1" dirty="0" smtClean="0">
                <a:latin typeface="Times New Roman" pitchFamily="18" charset="0"/>
                <a:sym typeface="Wingdings" panose="05000000000000000000" pitchFamily="2" charset="2"/>
              </a:rPr>
              <a:t>-Vai xã hội được xác định bằng các quan hệ </a:t>
            </a:r>
            <a:r>
              <a:rPr lang="en-US" altLang="en-US" sz="3200" b="1" dirty="0" err="1" smtClean="0">
                <a:latin typeface="Times New Roman" pitchFamily="18" charset="0"/>
                <a:sym typeface="Wingdings" panose="05000000000000000000" pitchFamily="2" charset="2"/>
              </a:rPr>
              <a:t>xã</a:t>
            </a:r>
            <a:r>
              <a:rPr lang="en-US" altLang="en-US" sz="3200" b="1" dirty="0" smtClean="0">
                <a:latin typeface="Times New Roman" pitchFamily="18" charset="0"/>
                <a:sym typeface="Wingdings" panose="05000000000000000000" pitchFamily="2" charset="2"/>
              </a:rPr>
              <a:t> </a:t>
            </a:r>
            <a:r>
              <a:rPr lang="en-US" altLang="en-US" sz="3200" b="1" dirty="0" err="1" smtClean="0">
                <a:latin typeface="Times New Roman" pitchFamily="18" charset="0"/>
                <a:sym typeface="Wingdings" panose="05000000000000000000" pitchFamily="2" charset="2"/>
              </a:rPr>
              <a:t>hội</a:t>
            </a:r>
            <a:r>
              <a:rPr lang="en-US" altLang="en-US" sz="3200" b="1" dirty="0">
                <a:latin typeface="Times New Roman" pitchFamily="18" charset="0"/>
                <a:sym typeface="Wingdings" panose="05000000000000000000" pitchFamily="2" charset="2"/>
              </a:rPr>
              <a:t>.</a:t>
            </a:r>
            <a:endParaRPr lang="en-US" altLang="en-US" sz="3200" b="1" dirty="0" smtClean="0">
              <a:latin typeface="Times New Roman" pitchFamily="18" charset="0"/>
              <a:sym typeface="Wingdings" panose="05000000000000000000" pitchFamily="2" charset="2"/>
            </a:endParaRPr>
          </a:p>
          <a:p>
            <a:pPr eaLnBrk="1" fontAlgn="base" hangingPunct="1">
              <a:spcBef>
                <a:spcPct val="0"/>
              </a:spcBef>
              <a:spcAft>
                <a:spcPct val="0"/>
              </a:spcAft>
            </a:pPr>
            <a:r>
              <a:rPr lang="en-US" altLang="en-US" sz="3200" b="1" dirty="0">
                <a:latin typeface="Times New Roman" pitchFamily="18" charset="0"/>
                <a:sym typeface="Wingdings" panose="05000000000000000000" pitchFamily="2" charset="2"/>
              </a:rPr>
              <a:t>+</a:t>
            </a:r>
            <a:r>
              <a:rPr lang="en-US" altLang="en-US" sz="3200" b="1" dirty="0" smtClean="0">
                <a:latin typeface="Times New Roman" pitchFamily="18" charset="0"/>
              </a:rPr>
              <a:t>Quan </a:t>
            </a:r>
            <a:r>
              <a:rPr lang="en-US" altLang="en-US" sz="3200" b="1" dirty="0">
                <a:latin typeface="Times New Roman" pitchFamily="18" charset="0"/>
              </a:rPr>
              <a:t>hệ trên - dưới hay ngang hàng </a:t>
            </a:r>
            <a:r>
              <a:rPr lang="en-US" altLang="en-US" sz="3200" b="1" i="1" dirty="0">
                <a:latin typeface="Times New Roman" pitchFamily="18" charset="0"/>
              </a:rPr>
              <a:t>(theo tuổi tác, thứ bậc trong gia đình và xã hội)</a:t>
            </a:r>
          </a:p>
          <a:p>
            <a:pPr eaLnBrk="1" fontAlgn="base" hangingPunct="1">
              <a:spcBef>
                <a:spcPct val="0"/>
              </a:spcBef>
              <a:spcAft>
                <a:spcPct val="0"/>
              </a:spcAft>
            </a:pPr>
            <a:r>
              <a:rPr lang="en-US" altLang="en-US" sz="3200" b="1" dirty="0" smtClean="0">
                <a:latin typeface="Times New Roman" pitchFamily="18" charset="0"/>
              </a:rPr>
              <a:t>+Quan </a:t>
            </a:r>
            <a:r>
              <a:rPr lang="en-US" altLang="en-US" sz="3200" b="1" dirty="0">
                <a:latin typeface="Times New Roman" pitchFamily="18" charset="0"/>
              </a:rPr>
              <a:t>hệ thân – sơ </a:t>
            </a:r>
            <a:r>
              <a:rPr lang="en-US" altLang="en-US" sz="3200" b="1" i="1" dirty="0" smtClean="0">
                <a:latin typeface="Times New Roman" pitchFamily="18" charset="0"/>
              </a:rPr>
              <a:t>(</a:t>
            </a:r>
            <a:r>
              <a:rPr lang="en-US" altLang="en-US" sz="3200" b="1" i="1" dirty="0">
                <a:latin typeface="Times New Roman" pitchFamily="18" charset="0"/>
              </a:rPr>
              <a:t>mức độ quen biết)</a:t>
            </a:r>
          </a:p>
          <a:p>
            <a:pPr eaLnBrk="1" fontAlgn="base" hangingPunct="1">
              <a:spcBef>
                <a:spcPct val="0"/>
              </a:spcBef>
              <a:spcAft>
                <a:spcPct val="0"/>
              </a:spcAft>
              <a:defRPr/>
            </a:pPr>
            <a:endParaRPr lang="en-US" altLang="en-US" sz="3200" b="1" dirty="0" smtClean="0">
              <a:latin typeface="Times New Roman" pitchFamily="18" charset="0"/>
            </a:endParaRPr>
          </a:p>
          <a:p>
            <a:pPr eaLnBrk="1" fontAlgn="base" hangingPunct="1">
              <a:spcBef>
                <a:spcPct val="0"/>
              </a:spcBef>
              <a:spcAft>
                <a:spcPct val="0"/>
              </a:spcAft>
              <a:defRPr/>
            </a:pPr>
            <a:endParaRPr lang="en-US" altLang="en-US" sz="3200" b="1" dirty="0" smtClean="0">
              <a:solidFill>
                <a:srgbClr val="090C81"/>
              </a:solidFill>
              <a:latin typeface="Times New Roman" pitchFamily="18" charset="0"/>
            </a:endParaRPr>
          </a:p>
          <a:p>
            <a:pPr eaLnBrk="1" fontAlgn="base" hangingPunct="1">
              <a:spcBef>
                <a:spcPct val="0"/>
              </a:spcBef>
              <a:spcAft>
                <a:spcPct val="0"/>
              </a:spcAft>
              <a:defRPr/>
            </a:pPr>
            <a:endParaRPr lang="en-US" altLang="en-US" sz="3200" dirty="0" smtClean="0">
              <a:solidFill>
                <a:srgbClr val="000000"/>
              </a:solidFill>
              <a:latin typeface="Times New Roman" pitchFamily="18" charset="0"/>
            </a:endParaRPr>
          </a:p>
          <a:p>
            <a:pPr eaLnBrk="1" fontAlgn="base" hangingPunct="1">
              <a:spcBef>
                <a:spcPct val="0"/>
              </a:spcBef>
              <a:spcAft>
                <a:spcPct val="0"/>
              </a:spcAft>
            </a:pPr>
            <a:endParaRPr lang="en-US" altLang="en-US" sz="3200" b="1" u="sng" dirty="0" smtClean="0">
              <a:solidFill>
                <a:srgbClr val="FF0000"/>
              </a:solidFill>
              <a:latin typeface="Times New Roman" pitchFamily="18"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3104"/>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32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179">
                                            <p:txEl>
                                              <p:pRg st="8" end="8"/>
                                            </p:txEl>
                                          </p:spTgt>
                                        </p:tgtEl>
                                        <p:attrNameLst>
                                          <p:attrName>style.visibility</p:attrName>
                                        </p:attrNameLst>
                                      </p:cBhvr>
                                      <p:to>
                                        <p:strVal val="visible"/>
                                      </p:to>
                                    </p:set>
                                    <p:anim calcmode="lin" valueType="num">
                                      <p:cBhvr additive="base">
                                        <p:cTn id="7" dur="500" fill="hold"/>
                                        <p:tgtEl>
                                          <p:spTgt spid="49179">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917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179">
                                            <p:txEl>
                                              <p:pRg st="9" end="9"/>
                                            </p:txEl>
                                          </p:spTgt>
                                        </p:tgtEl>
                                        <p:attrNameLst>
                                          <p:attrName>style.visibility</p:attrName>
                                        </p:attrNameLst>
                                      </p:cBhvr>
                                      <p:to>
                                        <p:strVal val="visible"/>
                                      </p:to>
                                    </p:set>
                                    <p:anim calcmode="lin" valueType="num">
                                      <p:cBhvr additive="base">
                                        <p:cTn id="13" dur="500" fill="hold"/>
                                        <p:tgtEl>
                                          <p:spTgt spid="49179">
                                            <p:txEl>
                                              <p:pRg st="9" end="9"/>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9179">
                                            <p:txEl>
                                              <p:pRg st="9" end="9"/>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9179">
                                            <p:txEl>
                                              <p:pRg st="10" end="10"/>
                                            </p:txEl>
                                          </p:spTgt>
                                        </p:tgtEl>
                                        <p:attrNameLst>
                                          <p:attrName>style.visibility</p:attrName>
                                        </p:attrNameLst>
                                      </p:cBhvr>
                                      <p:to>
                                        <p:strVal val="visible"/>
                                      </p:to>
                                    </p:set>
                                    <p:anim calcmode="lin" valueType="num">
                                      <p:cBhvr additive="base">
                                        <p:cTn id="17" dur="500" fill="hold"/>
                                        <p:tgtEl>
                                          <p:spTgt spid="49179">
                                            <p:txEl>
                                              <p:pRg st="10" end="1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9179">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1" name="Rectangle 5"/>
          <p:cNvSpPr>
            <a:spLocks noGrp="1" noChangeArrowheads="1"/>
          </p:cNvSpPr>
          <p:nvPr>
            <p:ph type="subTitle" idx="1"/>
          </p:nvPr>
        </p:nvSpPr>
        <p:spPr>
          <a:xfrm>
            <a:off x="152400" y="152400"/>
            <a:ext cx="4572000" cy="3352800"/>
          </a:xfrm>
        </p:spPr>
        <p:txBody>
          <a:bodyPr/>
          <a:lstStyle/>
          <a:p>
            <a:pPr algn="l"/>
            <a:r>
              <a:rPr lang="en-US" altLang="en-US" sz="4000" b="1" dirty="0" smtClean="0">
                <a:solidFill>
                  <a:srgbClr val="FF0000"/>
                </a:solidFill>
                <a:latin typeface="Times New Roman" pitchFamily="18" charset="0"/>
              </a:rPr>
              <a:t>-</a:t>
            </a:r>
            <a:r>
              <a:rPr lang="en-US" altLang="en-US" sz="4000" b="1" dirty="0">
                <a:solidFill>
                  <a:srgbClr val="FF0000"/>
                </a:solidFill>
                <a:latin typeface="Times New Roman" pitchFamily="18" charset="0"/>
              </a:rPr>
              <a:t>Cô </a:t>
            </a:r>
            <a:r>
              <a:rPr lang="en-US" altLang="en-US" sz="4000" b="1" dirty="0" err="1">
                <a:solidFill>
                  <a:srgbClr val="FF0000"/>
                </a:solidFill>
                <a:latin typeface="Times New Roman" pitchFamily="18" charset="0"/>
              </a:rPr>
              <a:t>giáo:Hôm</a:t>
            </a:r>
            <a:r>
              <a:rPr lang="en-US" altLang="en-US" sz="4000" b="1" dirty="0">
                <a:solidFill>
                  <a:srgbClr val="FF0000"/>
                </a:solidFill>
                <a:latin typeface="Times New Roman" pitchFamily="18" charset="0"/>
              </a:rPr>
              <a:t> nay tổ nào </a:t>
            </a:r>
            <a:r>
              <a:rPr lang="en-US" altLang="en-US" sz="4000" b="1" dirty="0" err="1">
                <a:solidFill>
                  <a:srgbClr val="FF0000"/>
                </a:solidFill>
                <a:latin typeface="Times New Roman" pitchFamily="18" charset="0"/>
              </a:rPr>
              <a:t>trực</a:t>
            </a:r>
            <a:r>
              <a:rPr lang="en-US" altLang="en-US" sz="4000" b="1" dirty="0">
                <a:solidFill>
                  <a:srgbClr val="FF0000"/>
                </a:solidFill>
                <a:latin typeface="Times New Roman" pitchFamily="18" charset="0"/>
              </a:rPr>
              <a:t> </a:t>
            </a:r>
            <a:r>
              <a:rPr lang="en-US" altLang="en-US" sz="4000" b="1" dirty="0" err="1" smtClean="0">
                <a:solidFill>
                  <a:srgbClr val="FF0000"/>
                </a:solidFill>
                <a:latin typeface="Times New Roman" pitchFamily="18" charset="0"/>
              </a:rPr>
              <a:t>nhật</a:t>
            </a:r>
            <a:r>
              <a:rPr lang="en-US" altLang="en-US" sz="4000" b="1" dirty="0" smtClean="0">
                <a:solidFill>
                  <a:srgbClr val="FF0000"/>
                </a:solidFill>
                <a:latin typeface="Times New Roman" pitchFamily="18" charset="0"/>
              </a:rPr>
              <a:t>?</a:t>
            </a:r>
            <a:endParaRPr lang="en-US" altLang="en-US" sz="4000" b="1" dirty="0">
              <a:solidFill>
                <a:srgbClr val="FF0000"/>
              </a:solidFill>
              <a:latin typeface="Times New Roman" pitchFamily="18" charset="0"/>
            </a:endParaRPr>
          </a:p>
          <a:p>
            <a:pPr algn="l"/>
            <a:r>
              <a:rPr lang="en-US" altLang="en-US" sz="4000" b="1" dirty="0">
                <a:solidFill>
                  <a:srgbClr val="FF0000"/>
                </a:solidFill>
                <a:latin typeface="Times New Roman" pitchFamily="18" charset="0"/>
              </a:rPr>
              <a:t>-Học sinh</a:t>
            </a:r>
            <a:r>
              <a:rPr lang="en-US" altLang="en-US" sz="4000" b="1" dirty="0" smtClean="0">
                <a:solidFill>
                  <a:srgbClr val="FF0000"/>
                </a:solidFill>
                <a:latin typeface="Times New Roman" pitchFamily="18" charset="0"/>
              </a:rPr>
              <a:t>: Dạ </a:t>
            </a:r>
            <a:r>
              <a:rPr lang="en-US" altLang="en-US" sz="4000" b="1" dirty="0" err="1">
                <a:solidFill>
                  <a:srgbClr val="FF0000"/>
                </a:solidFill>
                <a:latin typeface="Times New Roman" pitchFamily="18" charset="0"/>
              </a:rPr>
              <a:t>t</a:t>
            </a:r>
            <a:r>
              <a:rPr lang="en-US" altLang="en-US" sz="4000" b="1" dirty="0" err="1" smtClean="0">
                <a:solidFill>
                  <a:srgbClr val="FF0000"/>
                </a:solidFill>
                <a:latin typeface="Times New Roman" pitchFamily="18" charset="0"/>
              </a:rPr>
              <a:t>hưa</a:t>
            </a:r>
            <a:r>
              <a:rPr lang="en-US" altLang="en-US" sz="4000" b="1" dirty="0" smtClean="0">
                <a:solidFill>
                  <a:srgbClr val="FF0000"/>
                </a:solidFill>
                <a:latin typeface="Times New Roman" pitchFamily="18" charset="0"/>
              </a:rPr>
              <a:t> </a:t>
            </a:r>
            <a:r>
              <a:rPr lang="en-US" altLang="en-US" sz="4000" b="1" dirty="0" err="1" smtClean="0">
                <a:solidFill>
                  <a:srgbClr val="FF0000"/>
                </a:solidFill>
                <a:latin typeface="Times New Roman" pitchFamily="18" charset="0"/>
              </a:rPr>
              <a:t>cô</a:t>
            </a:r>
            <a:r>
              <a:rPr lang="en-US" altLang="en-US" sz="4000" b="1" dirty="0" smtClean="0">
                <a:solidFill>
                  <a:srgbClr val="FF0000"/>
                </a:solidFill>
                <a:latin typeface="Times New Roman" pitchFamily="18" charset="0"/>
              </a:rPr>
              <a:t>! </a:t>
            </a:r>
            <a:r>
              <a:rPr lang="en-US" altLang="en-US" sz="4000" b="1" dirty="0" err="1" smtClean="0">
                <a:solidFill>
                  <a:srgbClr val="FF0000"/>
                </a:solidFill>
                <a:latin typeface="Times New Roman" pitchFamily="18" charset="0"/>
              </a:rPr>
              <a:t>Tổ</a:t>
            </a:r>
            <a:r>
              <a:rPr lang="en-US" altLang="en-US" sz="4000" b="1" dirty="0" smtClean="0">
                <a:solidFill>
                  <a:srgbClr val="FF0000"/>
                </a:solidFill>
                <a:latin typeface="Times New Roman" pitchFamily="18" charset="0"/>
              </a:rPr>
              <a:t> </a:t>
            </a:r>
            <a:r>
              <a:rPr lang="en-US" altLang="en-US" sz="4000" b="1" dirty="0">
                <a:solidFill>
                  <a:srgbClr val="FF0000"/>
                </a:solidFill>
                <a:latin typeface="Times New Roman" pitchFamily="18" charset="0"/>
              </a:rPr>
              <a:t>một trực </a:t>
            </a:r>
            <a:r>
              <a:rPr lang="en-US" altLang="en-US" sz="4000" b="1" dirty="0" err="1">
                <a:solidFill>
                  <a:srgbClr val="FF0000"/>
                </a:solidFill>
                <a:latin typeface="Times New Roman" pitchFamily="18" charset="0"/>
              </a:rPr>
              <a:t>nhật</a:t>
            </a:r>
            <a:r>
              <a:rPr lang="en-US" altLang="en-US" sz="4000" b="1" dirty="0">
                <a:solidFill>
                  <a:srgbClr val="FF0000"/>
                </a:solidFill>
                <a:latin typeface="Times New Roman" pitchFamily="18" charset="0"/>
              </a:rPr>
              <a:t> </a:t>
            </a:r>
            <a:r>
              <a:rPr lang="en-US" altLang="en-US" sz="4000" b="1" dirty="0" smtClean="0">
                <a:solidFill>
                  <a:srgbClr val="FF0000"/>
                </a:solidFill>
                <a:latin typeface="Times New Roman" pitchFamily="18" charset="0"/>
              </a:rPr>
              <a:t>ạ!</a:t>
            </a:r>
            <a:endParaRPr lang="en-US" altLang="en-US" sz="4000" b="1" dirty="0">
              <a:solidFill>
                <a:srgbClr val="FF0000"/>
              </a:solidFill>
              <a:latin typeface="Times New Roman" pitchFamily="18" charset="0"/>
            </a:endParaRPr>
          </a:p>
        </p:txBody>
      </p:sp>
      <p:sp>
        <p:nvSpPr>
          <p:cNvPr id="2" name="Title 1"/>
          <p:cNvSpPr>
            <a:spLocks noGrp="1"/>
          </p:cNvSpPr>
          <p:nvPr>
            <p:ph type="ctrTitle"/>
          </p:nvPr>
        </p:nvSpPr>
        <p:spPr>
          <a:xfrm>
            <a:off x="3985352" y="3505200"/>
            <a:ext cx="5699216" cy="2895600"/>
          </a:xfrm>
        </p:spPr>
        <p:txBody>
          <a:bodyPr/>
          <a:lstStyle/>
          <a:p>
            <a:pPr algn="l"/>
            <a:r>
              <a:rPr lang="en-US" sz="3600" b="1" dirty="0" smtClean="0"/>
              <a:t>- Cô giáo: Hôm nay sao </a:t>
            </a:r>
            <a:r>
              <a:rPr lang="en-US" sz="3600" b="1" dirty="0" err="1" smtClean="0"/>
              <a:t>em</a:t>
            </a:r>
            <a:r>
              <a:rPr lang="en-US" sz="3600" b="1" dirty="0" smtClean="0"/>
              <a:t> </a:t>
            </a:r>
            <a:r>
              <a:rPr lang="vi-VN" sz="3600" b="1" dirty="0" smtClean="0"/>
              <a:t>trực nhật</a:t>
            </a:r>
            <a:r>
              <a:rPr lang="en-US" sz="3600" b="1" dirty="0" smtClean="0"/>
              <a:t> muộn?</a:t>
            </a:r>
            <a:br>
              <a:rPr lang="en-US" sz="3600" b="1" dirty="0" smtClean="0"/>
            </a:br>
            <a:r>
              <a:rPr lang="en-US" sz="3600" b="1" dirty="0" smtClean="0"/>
              <a:t>- Nam: </a:t>
            </a:r>
            <a:r>
              <a:rPr lang="en-US" sz="3600" b="1" dirty="0" err="1" smtClean="0"/>
              <a:t>Em</a:t>
            </a:r>
            <a:r>
              <a:rPr lang="en-US" sz="3600" b="1" dirty="0" smtClean="0"/>
              <a:t> </a:t>
            </a:r>
            <a:r>
              <a:rPr lang="en-US" sz="3600" b="1" dirty="0" err="1" smtClean="0"/>
              <a:t>quên</a:t>
            </a:r>
            <a:r>
              <a:rPr lang="en-US" sz="3600" b="1" dirty="0" smtClean="0"/>
              <a:t>.</a:t>
            </a:r>
            <a:endParaRPr lang="en-US" sz="3600" b="1" dirty="0"/>
          </a:p>
        </p:txBody>
      </p:sp>
      <p:sp>
        <p:nvSpPr>
          <p:cNvPr id="3" name="Right Arrow 2"/>
          <p:cNvSpPr/>
          <p:nvPr/>
        </p:nvSpPr>
        <p:spPr>
          <a:xfrm>
            <a:off x="4800600" y="1600200"/>
            <a:ext cx="838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 Arrow 3"/>
          <p:cNvSpPr/>
          <p:nvPr/>
        </p:nvSpPr>
        <p:spPr>
          <a:xfrm>
            <a:off x="3223352" y="4800600"/>
            <a:ext cx="7620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Process 4"/>
          <p:cNvSpPr/>
          <p:nvPr/>
        </p:nvSpPr>
        <p:spPr>
          <a:xfrm>
            <a:off x="5867400" y="457200"/>
            <a:ext cx="3124200" cy="1981200"/>
          </a:xfrm>
          <a:prstGeom prst="flowChartProcess">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latin typeface="Times New Roman" panose="02020603050405020304" pitchFamily="18" charset="0"/>
                <a:cs typeface="Times New Roman" panose="02020603050405020304" pitchFamily="18" charset="0"/>
              </a:rPr>
              <a:t>Giao tiếp với cô (thuộc vai trên ) cả về tuổi tác lẫn thứ bậc xã hội nên lễ phép, thêm tình thái từ trong câu.</a:t>
            </a:r>
            <a:endParaRPr lang="en-US" sz="2400" b="1" dirty="0">
              <a:solidFill>
                <a:schemeClr val="bg1"/>
              </a:solidFill>
              <a:latin typeface="Times New Roman" panose="02020603050405020304" pitchFamily="18" charset="0"/>
              <a:cs typeface="Times New Roman" panose="02020603050405020304" pitchFamily="18" charset="0"/>
            </a:endParaRPr>
          </a:p>
        </p:txBody>
      </p:sp>
      <p:sp>
        <p:nvSpPr>
          <p:cNvPr id="8" name="Flowchart: Process 7"/>
          <p:cNvSpPr/>
          <p:nvPr/>
        </p:nvSpPr>
        <p:spPr>
          <a:xfrm>
            <a:off x="109312" y="3657600"/>
            <a:ext cx="3124200" cy="2895600"/>
          </a:xfrm>
          <a:prstGeom prst="flowChartProcess">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latin typeface="Times New Roman" panose="02020603050405020304" pitchFamily="18" charset="0"/>
                <a:cs typeface="Times New Roman" panose="02020603050405020304" pitchFamily="18" charset="0"/>
              </a:rPr>
              <a:t>Giao tiếp với cô (thuộc vai trên ) cả về tuổi tác lẫn thứ bậc xã hội không được nói tỉnh lược, nói cộc lốc như thế </a:t>
            </a:r>
            <a:r>
              <a:rPr lang="en-US" sz="2400" b="1" dirty="0" err="1" smtClean="0">
                <a:solidFill>
                  <a:schemeClr val="bg1"/>
                </a:solidFill>
                <a:latin typeface="Times New Roman" panose="02020603050405020304" pitchFamily="18" charset="0"/>
                <a:cs typeface="Times New Roman" panose="02020603050405020304" pitchFamily="18" charset="0"/>
              </a:rPr>
              <a:t>cách</a:t>
            </a:r>
            <a:r>
              <a:rPr lang="en-US" sz="2400" b="1" dirty="0" smtClean="0">
                <a:solidFill>
                  <a:schemeClr val="bg1"/>
                </a:solidFill>
                <a:latin typeface="Times New Roman" panose="02020603050405020304" pitchFamily="18" charset="0"/>
                <a:cs typeface="Times New Roman" panose="02020603050405020304" pitchFamily="18" charset="0"/>
              </a:rPr>
              <a:t> </a:t>
            </a:r>
            <a:r>
              <a:rPr lang="vi-VN" sz="2400" b="1" dirty="0" smtClean="0">
                <a:solidFill>
                  <a:schemeClr val="bg1"/>
                </a:solidFill>
                <a:latin typeface="Times New Roman" panose="02020603050405020304" pitchFamily="18" charset="0"/>
                <a:cs typeface="Times New Roman" panose="02020603050405020304" pitchFamily="18" charset="0"/>
              </a:rPr>
              <a:t>ứ</a:t>
            </a:r>
            <a:r>
              <a:rPr lang="en-US" sz="2400" b="1" dirty="0" smtClean="0">
                <a:solidFill>
                  <a:schemeClr val="bg1"/>
                </a:solidFill>
                <a:latin typeface="Times New Roman" panose="02020603050405020304" pitchFamily="18" charset="0"/>
                <a:cs typeface="Times New Roman" panose="02020603050405020304" pitchFamily="18" charset="0"/>
              </a:rPr>
              <a:t>ng xử không lễ phép.</a:t>
            </a:r>
            <a:endParaRPr lang="en-US" sz="24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296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21">
                                            <p:txEl>
                                              <p:pRg st="0" end="0"/>
                                            </p:txEl>
                                          </p:spTgt>
                                        </p:tgtEl>
                                        <p:attrNameLst>
                                          <p:attrName>style.visibility</p:attrName>
                                        </p:attrNameLst>
                                      </p:cBhvr>
                                      <p:to>
                                        <p:strVal val="visible"/>
                                      </p:to>
                                    </p:set>
                                    <p:anim calcmode="lin" valueType="num">
                                      <p:cBhvr additive="base">
                                        <p:cTn id="7" dur="500" fill="hold"/>
                                        <p:tgtEl>
                                          <p:spTgt spid="922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221">
                                            <p:txEl>
                                              <p:pRg st="1" end="1"/>
                                            </p:txEl>
                                          </p:spTgt>
                                        </p:tgtEl>
                                        <p:attrNameLst>
                                          <p:attrName>style.visibility</p:attrName>
                                        </p:attrNameLst>
                                      </p:cBhvr>
                                      <p:to>
                                        <p:strVal val="visible"/>
                                      </p:to>
                                    </p:set>
                                    <p:anim calcmode="lin" valueType="num">
                                      <p:cBhvr additive="base">
                                        <p:cTn id="13" dur="500" fill="hold"/>
                                        <p:tgtEl>
                                          <p:spTgt spid="922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21">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build="p"/>
      <p:bldP spid="2" grpId="0"/>
      <p:bldP spid="3" grpId="0" animBg="1"/>
      <p:bldP spid="4" grpId="0" animBg="1"/>
      <p:bldP spid="5"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79" name="Rectangle 27"/>
          <p:cNvSpPr>
            <a:spLocks noChangeArrowheads="1"/>
          </p:cNvSpPr>
          <p:nvPr/>
        </p:nvSpPr>
        <p:spPr bwMode="auto">
          <a:xfrm>
            <a:off x="20320" y="477768"/>
            <a:ext cx="9036496"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3200" b="1" u="sng" dirty="0" smtClean="0">
                <a:solidFill>
                  <a:srgbClr val="FF0000"/>
                </a:solidFill>
                <a:latin typeface="Times New Roman" pitchFamily="18" charset="0"/>
              </a:rPr>
              <a:t>I.VAI XÃ HỘI TRONG HỘI THOẠI</a:t>
            </a:r>
          </a:p>
          <a:p>
            <a:pPr marL="457200" indent="-457200" eaLnBrk="1" fontAlgn="base" hangingPunct="1">
              <a:spcBef>
                <a:spcPct val="0"/>
              </a:spcBef>
              <a:spcAft>
                <a:spcPct val="0"/>
              </a:spcAft>
              <a:buFontTx/>
              <a:buAutoNum type="arabicPeriod"/>
            </a:pPr>
            <a:r>
              <a:rPr lang="en-US" altLang="en-US" sz="3200" b="1" u="sng" dirty="0" smtClean="0">
                <a:solidFill>
                  <a:srgbClr val="FF0000"/>
                </a:solidFill>
                <a:latin typeface="Times New Roman" pitchFamily="18" charset="0"/>
              </a:rPr>
              <a:t>Ví dụ : (</a:t>
            </a:r>
            <a:r>
              <a:rPr lang="en-US" altLang="en-US" sz="3200" b="1" u="sng" dirty="0" err="1" smtClean="0">
                <a:solidFill>
                  <a:srgbClr val="FF0000"/>
                </a:solidFill>
                <a:latin typeface="Times New Roman" pitchFamily="18" charset="0"/>
              </a:rPr>
              <a:t>sgk</a:t>
            </a:r>
            <a:r>
              <a:rPr lang="en-US" altLang="en-US" sz="3200" b="1" u="sng" dirty="0" smtClean="0">
                <a:solidFill>
                  <a:srgbClr val="FF0000"/>
                </a:solidFill>
                <a:latin typeface="Times New Roman" pitchFamily="18" charset="0"/>
              </a:rPr>
              <a:t>/92)</a:t>
            </a:r>
          </a:p>
          <a:p>
            <a:pPr marL="457200" indent="-457200" eaLnBrk="1" fontAlgn="base" hangingPunct="1">
              <a:spcBef>
                <a:spcPct val="0"/>
              </a:spcBef>
              <a:spcAft>
                <a:spcPct val="0"/>
              </a:spcAft>
              <a:buFontTx/>
              <a:buAutoNum type="arabicPeriod"/>
            </a:pPr>
            <a:r>
              <a:rPr lang="en-US" altLang="en-US" sz="3200" b="1" u="sng" dirty="0" err="1" smtClean="0">
                <a:solidFill>
                  <a:srgbClr val="FF0000"/>
                </a:solidFill>
                <a:latin typeface="Times New Roman" pitchFamily="18" charset="0"/>
              </a:rPr>
              <a:t>Nhận</a:t>
            </a:r>
            <a:r>
              <a:rPr lang="en-US" altLang="en-US" sz="3200" b="1" u="sng" dirty="0" smtClean="0">
                <a:solidFill>
                  <a:srgbClr val="FF0000"/>
                </a:solidFill>
                <a:latin typeface="Times New Roman" pitchFamily="18" charset="0"/>
              </a:rPr>
              <a:t> </a:t>
            </a:r>
            <a:r>
              <a:rPr lang="en-US" altLang="en-US" sz="3200" b="1" u="sng" dirty="0" err="1" smtClean="0">
                <a:solidFill>
                  <a:srgbClr val="FF0000"/>
                </a:solidFill>
                <a:latin typeface="Times New Roman" pitchFamily="18" charset="0"/>
              </a:rPr>
              <a:t>xét</a:t>
            </a:r>
            <a:r>
              <a:rPr lang="en-US" altLang="en-US" sz="3200" b="1" u="sng" dirty="0" smtClean="0">
                <a:solidFill>
                  <a:srgbClr val="FF0000"/>
                </a:solidFill>
                <a:latin typeface="Times New Roman" pitchFamily="18" charset="0"/>
              </a:rPr>
              <a:t>:</a:t>
            </a:r>
          </a:p>
          <a:p>
            <a:pPr eaLnBrk="1" fontAlgn="base" hangingPunct="1">
              <a:spcBef>
                <a:spcPct val="0"/>
              </a:spcBef>
              <a:spcAft>
                <a:spcPct val="0"/>
              </a:spcAft>
            </a:pPr>
            <a:r>
              <a:rPr lang="en-US" altLang="en-US" sz="3200" b="1" dirty="0" smtClean="0">
                <a:solidFill>
                  <a:srgbClr val="FF0000"/>
                </a:solidFill>
                <a:latin typeface="Times New Roman" pitchFamily="18" charset="0"/>
                <a:sym typeface="Wingdings" panose="05000000000000000000" pitchFamily="2" charset="2"/>
              </a:rPr>
              <a:t>-</a:t>
            </a:r>
            <a:r>
              <a:rPr lang="en-US" altLang="en-US" sz="3200" b="1" dirty="0" smtClean="0">
                <a:latin typeface="Times New Roman" pitchFamily="18" charset="0"/>
                <a:sym typeface="Wingdings" panose="05000000000000000000" pitchFamily="2" charset="2"/>
              </a:rPr>
              <a:t>Vai xã hội được xác định bằng các quan hệ xã </a:t>
            </a:r>
            <a:r>
              <a:rPr lang="en-US" altLang="en-US" sz="3200" b="1" dirty="0" err="1" smtClean="0">
                <a:latin typeface="Times New Roman" pitchFamily="18" charset="0"/>
                <a:sym typeface="Wingdings" panose="05000000000000000000" pitchFamily="2" charset="2"/>
              </a:rPr>
              <a:t>hội</a:t>
            </a:r>
            <a:r>
              <a:rPr lang="en-US" altLang="en-US" sz="3200" b="1" dirty="0" smtClean="0">
                <a:latin typeface="Times New Roman" pitchFamily="18" charset="0"/>
                <a:sym typeface="Wingdings" panose="05000000000000000000" pitchFamily="2" charset="2"/>
              </a:rPr>
              <a:t> </a:t>
            </a:r>
          </a:p>
          <a:p>
            <a:pPr eaLnBrk="1" fontAlgn="base" hangingPunct="1">
              <a:spcBef>
                <a:spcPct val="0"/>
              </a:spcBef>
              <a:spcAft>
                <a:spcPct val="0"/>
              </a:spcAft>
            </a:pPr>
            <a:r>
              <a:rPr lang="en-US" altLang="en-US" sz="3200" b="1" dirty="0" smtClean="0">
                <a:latin typeface="Times New Roman" pitchFamily="18" charset="0"/>
                <a:sym typeface="Wingdings" panose="05000000000000000000" pitchFamily="2" charset="2"/>
              </a:rPr>
              <a:t>+ </a:t>
            </a:r>
            <a:r>
              <a:rPr lang="en-US" altLang="en-US" sz="3200" b="1" dirty="0" err="1" smtClean="0">
                <a:latin typeface="Times New Roman" pitchFamily="18" charset="0"/>
              </a:rPr>
              <a:t>Quan</a:t>
            </a:r>
            <a:r>
              <a:rPr lang="en-US" altLang="en-US" sz="3200" b="1" dirty="0" smtClean="0">
                <a:latin typeface="Times New Roman" pitchFamily="18" charset="0"/>
              </a:rPr>
              <a:t> </a:t>
            </a:r>
            <a:r>
              <a:rPr lang="en-US" altLang="en-US" sz="3200" b="1" dirty="0">
                <a:latin typeface="Times New Roman" pitchFamily="18" charset="0"/>
              </a:rPr>
              <a:t>hệ trên - dưới hay ngang hàng </a:t>
            </a:r>
            <a:r>
              <a:rPr lang="en-US" altLang="en-US" sz="3200" b="1" i="1" dirty="0">
                <a:latin typeface="Times New Roman" pitchFamily="18" charset="0"/>
              </a:rPr>
              <a:t>(theo tuổi tác, thứ bậc trong gia đình và xã hội)</a:t>
            </a:r>
          </a:p>
          <a:p>
            <a:pPr eaLnBrk="1" fontAlgn="base" hangingPunct="1">
              <a:spcBef>
                <a:spcPct val="0"/>
              </a:spcBef>
              <a:spcAft>
                <a:spcPct val="0"/>
              </a:spcAft>
            </a:pPr>
            <a:r>
              <a:rPr lang="en-US" altLang="en-US" sz="3200" b="1" dirty="0" smtClean="0">
                <a:latin typeface="Times New Roman" pitchFamily="18" charset="0"/>
              </a:rPr>
              <a:t>+ </a:t>
            </a:r>
            <a:r>
              <a:rPr lang="en-US" altLang="en-US" sz="3200" b="1" dirty="0" err="1" smtClean="0">
                <a:latin typeface="Times New Roman" pitchFamily="18" charset="0"/>
              </a:rPr>
              <a:t>Quan</a:t>
            </a:r>
            <a:r>
              <a:rPr lang="en-US" altLang="en-US" sz="3200" b="1" dirty="0" smtClean="0">
                <a:latin typeface="Times New Roman" pitchFamily="18" charset="0"/>
              </a:rPr>
              <a:t> </a:t>
            </a:r>
            <a:r>
              <a:rPr lang="en-US" altLang="en-US" sz="3200" b="1" dirty="0">
                <a:latin typeface="Times New Roman" pitchFamily="18" charset="0"/>
              </a:rPr>
              <a:t>hệ thân – sơ </a:t>
            </a:r>
            <a:r>
              <a:rPr lang="en-US" altLang="en-US" sz="3200" b="1" i="1" dirty="0" smtClean="0">
                <a:latin typeface="Times New Roman" pitchFamily="18" charset="0"/>
              </a:rPr>
              <a:t>(</a:t>
            </a:r>
            <a:r>
              <a:rPr lang="en-US" altLang="en-US" sz="3200" b="1" i="1" dirty="0">
                <a:latin typeface="Times New Roman" pitchFamily="18" charset="0"/>
              </a:rPr>
              <a:t>mức độ quen biết)</a:t>
            </a:r>
          </a:p>
          <a:p>
            <a:pPr eaLnBrk="1" fontAlgn="base" hangingPunct="1">
              <a:spcBef>
                <a:spcPct val="0"/>
              </a:spcBef>
              <a:spcAft>
                <a:spcPct val="0"/>
              </a:spcAft>
              <a:defRPr/>
            </a:pPr>
            <a:endParaRPr lang="en-US" altLang="en-US" sz="3200" b="1" dirty="0" smtClean="0">
              <a:latin typeface="Times New Roman" pitchFamily="18" charset="0"/>
            </a:endParaRPr>
          </a:p>
          <a:p>
            <a:pPr eaLnBrk="1" fontAlgn="base" hangingPunct="1">
              <a:spcBef>
                <a:spcPct val="0"/>
              </a:spcBef>
              <a:spcAft>
                <a:spcPct val="0"/>
              </a:spcAft>
              <a:defRPr/>
            </a:pPr>
            <a:r>
              <a:rPr lang="en-US" altLang="en-US" sz="3200" b="1" kern="0" dirty="0" smtClean="0">
                <a:solidFill>
                  <a:srgbClr val="000000"/>
                </a:solidFill>
                <a:latin typeface="Times New Roman" pitchFamily="18" charset="0"/>
              </a:rPr>
              <a:t>-Quan </a:t>
            </a:r>
            <a:r>
              <a:rPr lang="en-US" altLang="en-US" sz="3200" b="1" kern="0" dirty="0">
                <a:solidFill>
                  <a:srgbClr val="000000"/>
                </a:solidFill>
                <a:latin typeface="Times New Roman" pitchFamily="18" charset="0"/>
              </a:rPr>
              <a:t>hệ xã hội vốn rất đa </a:t>
            </a:r>
            <a:r>
              <a:rPr lang="en-US" altLang="en-US" sz="3200" b="1" kern="0" dirty="0" smtClean="0">
                <a:solidFill>
                  <a:srgbClr val="000000"/>
                </a:solidFill>
                <a:latin typeface="Times New Roman" pitchFamily="18" charset="0"/>
              </a:rPr>
              <a:t>dạng </a:t>
            </a:r>
            <a:r>
              <a:rPr lang="en-US" altLang="en-US" sz="3200" b="1" kern="0" dirty="0" smtClean="0">
                <a:solidFill>
                  <a:srgbClr val="000000"/>
                </a:solidFill>
                <a:latin typeface="Times New Roman" pitchFamily="18" charset="0"/>
                <a:sym typeface="Wingdings" panose="05000000000000000000" pitchFamily="2" charset="2"/>
              </a:rPr>
              <a:t></a:t>
            </a:r>
            <a:r>
              <a:rPr lang="en-US" altLang="en-US" sz="3200" b="1" kern="0" dirty="0">
                <a:solidFill>
                  <a:srgbClr val="000000"/>
                </a:solidFill>
                <a:latin typeface="Times New Roman" pitchFamily="18" charset="0"/>
              </a:rPr>
              <a:t> vai xã hội của mỗi người cũng đa </a:t>
            </a:r>
            <a:r>
              <a:rPr lang="en-US" altLang="en-US" sz="3200" b="1" kern="0" dirty="0" smtClean="0">
                <a:solidFill>
                  <a:srgbClr val="000000"/>
                </a:solidFill>
                <a:latin typeface="Times New Roman" pitchFamily="18" charset="0"/>
              </a:rPr>
              <a:t>dạng. Nên xác định đúng vai xã hội để có cách nói phù hợp.</a:t>
            </a:r>
            <a:endParaRPr lang="en-US" altLang="en-US" sz="3200" b="1" dirty="0" smtClean="0">
              <a:solidFill>
                <a:srgbClr val="090C81"/>
              </a:solidFill>
              <a:latin typeface="Times New Roman" pitchFamily="18" charset="0"/>
            </a:endParaRPr>
          </a:p>
          <a:p>
            <a:pPr eaLnBrk="1" fontAlgn="base" hangingPunct="1">
              <a:spcBef>
                <a:spcPct val="0"/>
              </a:spcBef>
              <a:spcAft>
                <a:spcPct val="0"/>
              </a:spcAft>
              <a:defRPr/>
            </a:pPr>
            <a:endParaRPr lang="en-US" altLang="en-US" sz="3200" dirty="0" smtClean="0">
              <a:solidFill>
                <a:srgbClr val="000000"/>
              </a:solidFill>
              <a:latin typeface="Times New Roman" pitchFamily="18" charset="0"/>
            </a:endParaRPr>
          </a:p>
          <a:p>
            <a:pPr eaLnBrk="1" fontAlgn="base" hangingPunct="1">
              <a:spcBef>
                <a:spcPct val="0"/>
              </a:spcBef>
              <a:spcAft>
                <a:spcPct val="0"/>
              </a:spcAft>
            </a:pPr>
            <a:endParaRPr lang="en-US" altLang="en-US" sz="3200" b="1" u="sng" dirty="0" smtClean="0">
              <a:solidFill>
                <a:srgbClr val="FF0000"/>
              </a:solidFill>
              <a:latin typeface="Times New Roman" pitchFamily="18" charset="0"/>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0949"/>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45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9179">
                                            <p:txEl>
                                              <p:pRg st="7" end="7"/>
                                            </p:txEl>
                                          </p:spTgt>
                                        </p:tgtEl>
                                        <p:attrNameLst>
                                          <p:attrName>style.visibility</p:attrName>
                                        </p:attrNameLst>
                                      </p:cBhvr>
                                      <p:to>
                                        <p:strVal val="visible"/>
                                      </p:to>
                                    </p:set>
                                    <p:animEffect transition="in" filter="barn(inVertical)">
                                      <p:cBhvr>
                                        <p:cTn id="7" dur="500"/>
                                        <p:tgtEl>
                                          <p:spTgt spid="4917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4"/>
          <p:cNvSpPr/>
          <p:nvPr/>
        </p:nvSpPr>
        <p:spPr bwMode="auto">
          <a:xfrm>
            <a:off x="1187624" y="476672"/>
            <a:ext cx="7003876" cy="1447800"/>
          </a:xfrm>
          <a:prstGeom prst="flowChartProcess">
            <a:avLst/>
          </a:prstGeom>
          <a:solidFill>
            <a:srgbClr val="00B050"/>
          </a:solidFill>
          <a:ln>
            <a:headEnd type="none" w="med" len="med"/>
            <a:tailEnd type="none" w="med" len="med"/>
          </a:ln>
          <a:extLst/>
        </p:spPr>
        <p:style>
          <a:lnRef idx="1">
            <a:schemeClr val="accent2"/>
          </a:lnRef>
          <a:fillRef idx="2">
            <a:schemeClr val="accent2"/>
          </a:fillRef>
          <a:effectRef idx="1">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en-US" sz="2800" b="1" dirty="0" err="1">
                <a:solidFill>
                  <a:schemeClr val="bg1"/>
                </a:solidFill>
                <a:latin typeface="Times New Roman" panose="02020603050405020304" pitchFamily="18" charset="0"/>
                <a:cs typeface="Times New Roman" panose="02020603050405020304" pitchFamily="18" charset="0"/>
              </a:rPr>
              <a:t>Q</a:t>
            </a:r>
            <a:r>
              <a:rPr kumimoji="0" lang="en-US" sz="2800" b="1" i="0" u="none" strike="noStrike" cap="none" normalizeH="0" dirty="0" err="1" smtClean="0">
                <a:ln>
                  <a:noFill/>
                </a:ln>
                <a:solidFill>
                  <a:schemeClr val="bg1"/>
                </a:solidFill>
                <a:effectLst/>
                <a:latin typeface="Times New Roman" panose="02020603050405020304" pitchFamily="18" charset="0"/>
                <a:cs typeface="Times New Roman" panose="02020603050405020304" pitchFamily="18" charset="0"/>
              </a:rPr>
              <a:t>uan</a:t>
            </a:r>
            <a:r>
              <a:rPr kumimoji="0" lang="en-US" sz="2800" b="1" i="0" u="none" strike="noStrike" cap="none" normalizeH="0" dirty="0" smtClean="0">
                <a:ln>
                  <a:noFill/>
                </a:ln>
                <a:solidFill>
                  <a:schemeClr val="bg1"/>
                </a:solidFill>
                <a:effectLst/>
                <a:latin typeface="Times New Roman" panose="02020603050405020304" pitchFamily="18" charset="0"/>
                <a:cs typeface="Times New Roman" panose="02020603050405020304" pitchFamily="18" charset="0"/>
              </a:rPr>
              <a:t> </a:t>
            </a:r>
            <a:r>
              <a:rPr kumimoji="0" lang="en-US" sz="2800" b="1" i="0" u="none" strike="noStrike" cap="none" normalizeH="0" dirty="0" err="1" smtClean="0">
                <a:ln>
                  <a:noFill/>
                </a:ln>
                <a:solidFill>
                  <a:schemeClr val="bg1"/>
                </a:solidFill>
                <a:effectLst/>
                <a:latin typeface="Times New Roman" panose="02020603050405020304" pitchFamily="18" charset="0"/>
                <a:cs typeface="Times New Roman" panose="02020603050405020304" pitchFamily="18" charset="0"/>
              </a:rPr>
              <a:t>sát</a:t>
            </a:r>
            <a:r>
              <a:rPr kumimoji="0" lang="en-US" sz="2800" b="1" i="0" u="none" strike="noStrike" cap="none" normalizeH="0" dirty="0" smtClean="0">
                <a:ln>
                  <a:noFill/>
                </a:ln>
                <a:solidFill>
                  <a:schemeClr val="bg1"/>
                </a:solidFill>
                <a:effectLst/>
                <a:latin typeface="Times New Roman" panose="02020603050405020304" pitchFamily="18" charset="0"/>
                <a:cs typeface="Times New Roman" panose="02020603050405020304" pitchFamily="18" charset="0"/>
              </a:rPr>
              <a:t> 2 </a:t>
            </a:r>
            <a:r>
              <a:rPr kumimoji="0" lang="en-US" sz="2800" b="1" i="0" u="none" strike="noStrike" cap="none" normalizeH="0" dirty="0" err="1" smtClean="0">
                <a:ln>
                  <a:noFill/>
                </a:ln>
                <a:solidFill>
                  <a:schemeClr val="bg1"/>
                </a:solidFill>
                <a:effectLst/>
                <a:latin typeface="Times New Roman" panose="02020603050405020304" pitchFamily="18" charset="0"/>
                <a:cs typeface="Times New Roman" panose="02020603050405020304" pitchFamily="18" charset="0"/>
              </a:rPr>
              <a:t>hình</a:t>
            </a:r>
            <a:r>
              <a:rPr kumimoji="0" lang="en-US" sz="2800" b="1" i="0" u="none" strike="noStrike" cap="none" normalizeH="0" dirty="0" smtClean="0">
                <a:ln>
                  <a:noFill/>
                </a:ln>
                <a:solidFill>
                  <a:schemeClr val="bg1"/>
                </a:solidFill>
                <a:effectLst/>
                <a:latin typeface="Times New Roman" panose="02020603050405020304" pitchFamily="18" charset="0"/>
                <a:cs typeface="Times New Roman" panose="02020603050405020304" pitchFamily="18" charset="0"/>
              </a:rPr>
              <a:t> </a:t>
            </a:r>
            <a:r>
              <a:rPr kumimoji="0" lang="en-US" sz="2800" b="1" i="0" u="none" strike="noStrike" cap="none" normalizeH="0" dirty="0" err="1" smtClean="0">
                <a:ln>
                  <a:noFill/>
                </a:ln>
                <a:solidFill>
                  <a:schemeClr val="bg1"/>
                </a:solidFill>
                <a:effectLst/>
                <a:latin typeface="Times New Roman" panose="02020603050405020304" pitchFamily="18" charset="0"/>
                <a:cs typeface="Times New Roman" panose="02020603050405020304" pitchFamily="18" charset="0"/>
              </a:rPr>
              <a:t>ảnh</a:t>
            </a:r>
            <a:r>
              <a:rPr lang="en-US" sz="2800" b="1" dirty="0" smtClean="0">
                <a:solidFill>
                  <a:schemeClr val="bg1"/>
                </a:solidFill>
                <a:latin typeface="Times New Roman" panose="02020603050405020304" pitchFamily="18" charset="0"/>
                <a:cs typeface="Times New Roman" panose="02020603050405020304" pitchFamily="18" charset="0"/>
              </a:rPr>
              <a:t>: </a:t>
            </a:r>
            <a:r>
              <a:rPr lang="vi-VN" sz="2800" b="1" dirty="0" smtClean="0">
                <a:solidFill>
                  <a:schemeClr val="bg1"/>
                </a:solidFill>
                <a:latin typeface="Times New Roman" panose="02020603050405020304" pitchFamily="18" charset="0"/>
                <a:cs typeface="Times New Roman" panose="02020603050405020304" pitchFamily="18" charset="0"/>
              </a:rPr>
              <a:t>cuộc hội thoại đang </a:t>
            </a:r>
          </a:p>
          <a:p>
            <a:pPr marL="0" marR="0" indent="0" algn="l" defTabSz="914400" rtl="0" eaLnBrk="1" fontAlgn="base" latinLnBrk="0" hangingPunct="1">
              <a:lnSpc>
                <a:spcPct val="100000"/>
              </a:lnSpc>
              <a:spcBef>
                <a:spcPct val="0"/>
              </a:spcBef>
              <a:spcAft>
                <a:spcPct val="0"/>
              </a:spcAft>
              <a:buClrTx/>
              <a:buSzTx/>
              <a:buFontTx/>
              <a:buNone/>
              <a:tabLst/>
            </a:pPr>
            <a:r>
              <a:rPr lang="vi-VN" sz="2800" b="1" dirty="0" smtClean="0">
                <a:solidFill>
                  <a:schemeClr val="bg1"/>
                </a:solidFill>
                <a:latin typeface="Times New Roman" panose="02020603050405020304" pitchFamily="18" charset="0"/>
                <a:cs typeface="Times New Roman" panose="02020603050405020304" pitchFamily="18" charset="0"/>
              </a:rPr>
              <a:t>diễn ra ở hình ảnh nào?</a:t>
            </a:r>
            <a:endParaRPr kumimoji="0" lang="en-US" sz="2800" b="1" i="0" u="none" strike="noStrike" cap="none" normalizeH="0" baseline="0" dirty="0" smtClean="0">
              <a:ln>
                <a:noFill/>
              </a:ln>
              <a:solidFill>
                <a:schemeClr val="bg1"/>
              </a:solidFill>
              <a:effectLst/>
              <a:latin typeface="Times New Roman" panose="02020603050405020304" pitchFamily="18" charset="0"/>
              <a:cs typeface="Times New Roman" panose="02020603050405020304" pitchFamily="18" charset="0"/>
            </a:endParaRPr>
          </a:p>
        </p:txBody>
      </p:sp>
      <p:pic>
        <p:nvPicPr>
          <p:cNvPr id="1026" name="Picture 2" descr="C:\Users\Admin\Desktop\anh sk 2\images.jpg"/>
          <p:cNvPicPr>
            <a:picLocks noChangeAspect="1" noChangeArrowheads="1"/>
          </p:cNvPicPr>
          <p:nvPr/>
        </p:nvPicPr>
        <p:blipFill rotWithShape="1">
          <a:blip r:embed="rId2">
            <a:extLst>
              <a:ext uri="{28A0092B-C50C-407E-A947-70E740481C1C}">
                <a14:useLocalDpi xmlns:a14="http://schemas.microsoft.com/office/drawing/2010/main" val="0"/>
              </a:ext>
            </a:extLst>
          </a:blip>
          <a:srcRect l="1" r="12654"/>
          <a:stretch/>
        </p:blipFill>
        <p:spPr bwMode="auto">
          <a:xfrm>
            <a:off x="567308" y="2420888"/>
            <a:ext cx="3788668" cy="3124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anh sk 2\t2_FSY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0100" y="2399117"/>
            <a:ext cx="3581400" cy="32004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1165498" y="5805264"/>
            <a:ext cx="2448272" cy="745587"/>
          </a:xfrm>
          <a:prstGeom prst="rect">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latin typeface="Arial" charset="0"/>
              </a:rPr>
              <a:t>Hình</a:t>
            </a:r>
            <a:r>
              <a:rPr kumimoji="0" lang="en-US" sz="3600" b="1" i="0" u="none" strike="noStrike" cap="none" normalizeH="0" dirty="0" smtClean="0">
                <a:ln>
                  <a:noFill/>
                </a:ln>
                <a:solidFill>
                  <a:schemeClr val="tx1"/>
                </a:solidFill>
                <a:effectLst/>
                <a:latin typeface="Arial" charset="0"/>
              </a:rPr>
              <a:t> ảnh 1</a:t>
            </a:r>
            <a:endParaRPr kumimoji="0" lang="en-US" sz="3600" b="1" i="0" u="none" strike="noStrike" cap="none" normalizeH="0" baseline="0" dirty="0" smtClean="0">
              <a:ln>
                <a:noFill/>
              </a:ln>
              <a:solidFill>
                <a:schemeClr val="tx1"/>
              </a:solidFill>
              <a:effectLst/>
              <a:latin typeface="Arial" charset="0"/>
            </a:endParaRPr>
          </a:p>
        </p:txBody>
      </p:sp>
      <p:sp>
        <p:nvSpPr>
          <p:cNvPr id="6" name="Rectangle 5"/>
          <p:cNvSpPr/>
          <p:nvPr/>
        </p:nvSpPr>
        <p:spPr bwMode="auto">
          <a:xfrm>
            <a:off x="5076056" y="5854020"/>
            <a:ext cx="2448272" cy="743331"/>
          </a:xfrm>
          <a:prstGeom prst="rect">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latin typeface="Arial" charset="0"/>
              </a:rPr>
              <a:t>Hình</a:t>
            </a:r>
            <a:r>
              <a:rPr kumimoji="0" lang="en-US" sz="3600" b="1" i="0" u="none" strike="noStrike" cap="none" normalizeH="0" dirty="0" smtClean="0">
                <a:ln>
                  <a:noFill/>
                </a:ln>
                <a:solidFill>
                  <a:schemeClr val="tx1"/>
                </a:solidFill>
                <a:effectLst/>
                <a:latin typeface="Arial" charset="0"/>
              </a:rPr>
              <a:t> ảnh 2</a:t>
            </a:r>
            <a:endParaRPr kumimoji="0" lang="en-US" sz="3600" b="1" i="0" u="none" strike="noStrike" cap="none" normalizeH="0" baseline="0" dirty="0" smtClean="0">
              <a:ln>
                <a:noFill/>
              </a:ln>
              <a:solidFill>
                <a:schemeClr val="tx1"/>
              </a:solidFill>
              <a:effectLst/>
              <a:latin typeface="Arial" charset="0"/>
            </a:endParaRPr>
          </a:p>
        </p:txBody>
      </p:sp>
    </p:spTree>
    <p:extLst>
      <p:ext uri="{BB962C8B-B14F-4D97-AF65-F5344CB8AC3E}">
        <p14:creationId xmlns:p14="http://schemas.microsoft.com/office/powerpoint/2010/main" val="163969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additive="base">
                                        <p:cTn id="12" dur="500" fill="hold"/>
                                        <p:tgtEl>
                                          <p:spTgt spid="1026"/>
                                        </p:tgtEl>
                                        <p:attrNameLst>
                                          <p:attrName>ppt_x</p:attrName>
                                        </p:attrNameLst>
                                      </p:cBhvr>
                                      <p:tavLst>
                                        <p:tav tm="0">
                                          <p:val>
                                            <p:strVal val="#ppt_x"/>
                                          </p:val>
                                        </p:tav>
                                        <p:tav tm="100000">
                                          <p:val>
                                            <p:strVal val="#ppt_x"/>
                                          </p:val>
                                        </p:tav>
                                      </p:tavLst>
                                    </p:anim>
                                    <p:anim calcmode="lin" valueType="num">
                                      <p:cBhvr additive="base">
                                        <p:cTn id="13" dur="500" fill="hold"/>
                                        <p:tgtEl>
                                          <p:spTgt spid="102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27"/>
                                        </p:tgtEl>
                                        <p:attrNameLst>
                                          <p:attrName>style.visibility</p:attrName>
                                        </p:attrNameLst>
                                      </p:cBhvr>
                                      <p:to>
                                        <p:strVal val="visible"/>
                                      </p:to>
                                    </p:set>
                                    <p:anim calcmode="lin" valueType="num">
                                      <p:cBhvr additive="base">
                                        <p:cTn id="16" dur="500" fill="hold"/>
                                        <p:tgtEl>
                                          <p:spTgt spid="1027"/>
                                        </p:tgtEl>
                                        <p:attrNameLst>
                                          <p:attrName>ppt_x</p:attrName>
                                        </p:attrNameLst>
                                      </p:cBhvr>
                                      <p:tavLst>
                                        <p:tav tm="0">
                                          <p:val>
                                            <p:strVal val="#ppt_x"/>
                                          </p:val>
                                        </p:tav>
                                        <p:tav tm="100000">
                                          <p:val>
                                            <p:strVal val="#ppt_x"/>
                                          </p:val>
                                        </p:tav>
                                      </p:tavLst>
                                    </p:anim>
                                    <p:anim calcmode="lin" valueType="num">
                                      <p:cBhvr additive="base">
                                        <p:cTn id="17" dur="500" fill="hold"/>
                                        <p:tgtEl>
                                          <p:spTgt spid="1027"/>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Admin\Desktop\anh sk 2\images.jpg"/>
          <p:cNvPicPr>
            <a:picLocks noChangeAspect="1" noChangeArrowheads="1"/>
          </p:cNvPicPr>
          <p:nvPr/>
        </p:nvPicPr>
        <p:blipFill rotWithShape="1">
          <a:blip r:embed="rId2">
            <a:extLst>
              <a:ext uri="{28A0092B-C50C-407E-A947-70E740481C1C}">
                <a14:useLocalDpi xmlns:a14="http://schemas.microsoft.com/office/drawing/2010/main" val="0"/>
              </a:ext>
            </a:extLst>
          </a:blip>
          <a:srcRect r="12694"/>
          <a:stretch/>
        </p:blipFill>
        <p:spPr bwMode="auto">
          <a:xfrm>
            <a:off x="395536" y="116632"/>
            <a:ext cx="4176464" cy="3540369"/>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Alternate Process 5"/>
          <p:cNvSpPr/>
          <p:nvPr/>
        </p:nvSpPr>
        <p:spPr bwMode="auto">
          <a:xfrm>
            <a:off x="0" y="3789040"/>
            <a:ext cx="4143449" cy="3168352"/>
          </a:xfrm>
          <a:prstGeom prst="flowChartAlternateProcess">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1: </a:t>
            </a:r>
            <a:r>
              <a:rPr lang="en-US" sz="2800" dirty="0">
                <a:latin typeface="Times New Roman" panose="02020603050405020304" pitchFamily="18" charset="0"/>
                <a:cs typeface="Times New Roman" panose="02020603050405020304" pitchFamily="18" charset="0"/>
              </a:rPr>
              <a:t>giữa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thanh</a:t>
            </a:r>
            <a:endParaRPr lang="en-US" sz="2800" dirty="0">
              <a:latin typeface="Times New Roman" panose="02020603050405020304" pitchFamily="18" charset="0"/>
              <a:cs typeface="Times New Roman" panose="02020603050405020304" pitchFamily="18" charset="0"/>
            </a:endParaRPr>
          </a:p>
          <a:p>
            <a:pPr fontAlgn="base">
              <a:spcBef>
                <a:spcPct val="0"/>
              </a:spcBef>
              <a:spcAft>
                <a:spcPct val="0"/>
              </a:spcAft>
            </a:pPr>
            <a:r>
              <a:rPr lang="en-US" sz="2800" dirty="0" err="1" smtClean="0">
                <a:latin typeface="Times New Roman" panose="02020603050405020304" pitchFamily="18" charset="0"/>
                <a:cs typeface="Times New Roman" panose="02020603050405020304" pitchFamily="18" charset="0"/>
              </a:rPr>
              <a:t>niên</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sẽ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có</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đoạn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fontAlgn="base">
              <a:spcBef>
                <a:spcPct val="0"/>
              </a:spcBef>
              <a:spcAft>
                <a:spcPct val="0"/>
              </a:spcAft>
            </a:pPr>
            <a:r>
              <a:rPr lang="en-US" sz="2800" dirty="0" err="1" smtClean="0">
                <a:latin typeface="Times New Roman" panose="02020603050405020304" pitchFamily="18" charset="0"/>
                <a:cs typeface="Times New Roman" panose="02020603050405020304" pitchFamily="18" charset="0"/>
              </a:rPr>
              <a:t>thoại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nào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khi</a:t>
            </a:r>
            <a:r>
              <a:rPr lang="en-US" sz="2800" dirty="0" smtClean="0">
                <a:latin typeface="Times New Roman" panose="02020603050405020304" pitchFamily="18" charset="0"/>
                <a:cs typeface="Times New Roman" panose="02020603050405020304" pitchFamily="18" charset="0"/>
              </a:rPr>
              <a:t> cả hai </a:t>
            </a:r>
            <a:r>
              <a:rPr lang="en-US" sz="2800" dirty="0" err="1" smtClean="0">
                <a:latin typeface="Times New Roman" panose="02020603050405020304" pitchFamily="18" charset="0"/>
                <a:cs typeface="Times New Roman" panose="02020603050405020304" pitchFamily="18" charset="0"/>
              </a:rPr>
              <a:t>cứ</a:t>
            </a:r>
            <a:r>
              <a:rPr lang="en-US" sz="2800" dirty="0" smtClean="0">
                <a:latin typeface="Times New Roman" panose="02020603050405020304" pitchFamily="18" charset="0"/>
                <a:cs typeface="Times New Roman" panose="02020603050405020304" pitchFamily="18" charset="0"/>
              </a:rPr>
              <a:t> </a:t>
            </a:r>
          </a:p>
          <a:p>
            <a:pPr fontAlgn="base">
              <a:spcBef>
                <a:spcPct val="0"/>
              </a:spcBef>
              <a:spcAft>
                <a:spcPct val="0"/>
              </a:spcAft>
            </a:pPr>
            <a:r>
              <a:rPr lang="en-US" sz="2800" dirty="0" err="1" smtClean="0">
                <a:latin typeface="Times New Roman" panose="02020603050405020304" pitchFamily="18" charset="0"/>
                <a:cs typeface="Times New Roman" panose="02020603050405020304" pitchFamily="18" charset="0"/>
              </a:rPr>
              <a:t>nhìn</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chiếc</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thoại</a:t>
            </a:r>
            <a:r>
              <a:rPr lang="en-US" sz="2800" dirty="0" smtClean="0">
                <a:latin typeface="Times New Roman" panose="02020603050405020304" pitchFamily="18" charset="0"/>
                <a:cs typeface="Times New Roman" panose="02020603050405020304" pitchFamily="18" charset="0"/>
              </a:rPr>
              <a:t>. </a:t>
            </a:r>
          </a:p>
          <a:p>
            <a:pPr fontAlgn="base">
              <a:spcBef>
                <a:spcPct val="0"/>
              </a:spcBef>
              <a:spcAft>
                <a:spcPct val="0"/>
              </a:spcAft>
            </a:pPr>
            <a:r>
              <a:rPr lang="en-US" sz="2800" dirty="0" err="1" smtClean="0">
                <a:latin typeface="Times New Roman" panose="02020603050405020304" pitchFamily="18" charset="0"/>
                <a:cs typeface="Times New Roman" panose="02020603050405020304" pitchFamily="18" charset="0"/>
              </a:rPr>
              <a:t>Khiến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cuộc</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gặp gỡ trở </a:t>
            </a:r>
            <a:r>
              <a:rPr lang="en-US" sz="2800" dirty="0" err="1">
                <a:latin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fontAlgn="base">
              <a:spcBef>
                <a:spcPct val="0"/>
              </a:spcBef>
              <a:spcAft>
                <a:spcPct val="0"/>
              </a:spcAft>
            </a:pPr>
            <a:r>
              <a:rPr lang="en-US" sz="2800" dirty="0" err="1" smtClean="0">
                <a:latin typeface="Times New Roman" panose="02020603050405020304" pitchFamily="18" charset="0"/>
                <a:cs typeface="Times New Roman" panose="02020603050405020304" pitchFamily="18" charset="0"/>
              </a:rPr>
              <a:t>tẻ</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nhạ</a:t>
            </a:r>
            <a:r>
              <a:rPr lang="en-US" sz="3200" dirty="0">
                <a:latin typeface="Times New Roman" panose="02020603050405020304" pitchFamily="18" charset="0"/>
                <a:cs typeface="Times New Roman" panose="02020603050405020304" pitchFamily="18" charset="0"/>
              </a:rPr>
              <a:t>t.</a:t>
            </a:r>
          </a:p>
        </p:txBody>
      </p:sp>
      <p:pic>
        <p:nvPicPr>
          <p:cNvPr id="7" name="Picture 3" descr="C:\Users\Admin\Desktop\anh sk 2\t2_FSY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16632"/>
            <a:ext cx="3581400" cy="3581400"/>
          </a:xfrm>
          <a:prstGeom prst="rect">
            <a:avLst/>
          </a:prstGeom>
          <a:noFill/>
          <a:extLst>
            <a:ext uri="{909E8E84-426E-40DD-AFC4-6F175D3DCCD1}">
              <a14:hiddenFill xmlns:a14="http://schemas.microsoft.com/office/drawing/2010/main">
                <a:solidFill>
                  <a:srgbClr val="FFFFFF"/>
                </a:solidFill>
              </a14:hiddenFill>
            </a:ext>
          </a:extLst>
        </p:spPr>
      </p:pic>
      <p:sp>
        <p:nvSpPr>
          <p:cNvPr id="8" name="Flowchart: Alternate Process 7"/>
          <p:cNvSpPr/>
          <p:nvPr/>
        </p:nvSpPr>
        <p:spPr bwMode="auto">
          <a:xfrm>
            <a:off x="4267200" y="3797424"/>
            <a:ext cx="4876800" cy="3159968"/>
          </a:xfrm>
          <a:prstGeom prst="flowChartAlternateProcess">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fontAlgn="base">
              <a:spcBef>
                <a:spcPct val="0"/>
              </a:spcBef>
              <a:spcAft>
                <a:spcPct val="0"/>
              </a:spcAft>
            </a:pP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ảnh</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2: </a:t>
            </a:r>
            <a:r>
              <a:rPr lang="en-US" sz="2800" dirty="0" err="1" smtClean="0">
                <a:latin typeface="Times New Roman" panose="02020603050405020304" pitchFamily="18" charset="0"/>
                <a:cs typeface="Times New Roman" panose="02020603050405020304" pitchFamily="18" charset="0"/>
              </a:rPr>
              <a:t>cuộc</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thoại</a:t>
            </a:r>
            <a:r>
              <a:rPr lang="en-US" sz="2800" dirty="0" smtClean="0">
                <a:latin typeface="Times New Roman" panose="02020603050405020304" pitchFamily="18" charset="0"/>
                <a:cs typeface="Times New Roman" panose="02020603050405020304" pitchFamily="18" charset="0"/>
              </a:rPr>
              <a:t> </a:t>
            </a:r>
            <a:r>
              <a:rPr lang="vi-VN" sz="2800" dirty="0" smtClean="0">
                <a:latin typeface="Times New Roman" panose="02020603050405020304" pitchFamily="18" charset="0"/>
                <a:cs typeface="Times New Roman" panose="02020603050405020304" pitchFamily="18" charset="0"/>
              </a:rPr>
              <a:t>đang </a:t>
            </a:r>
          </a:p>
          <a:p>
            <a:pPr fontAlgn="base">
              <a:spcBef>
                <a:spcPct val="0"/>
              </a:spcBef>
              <a:spcAft>
                <a:spcPct val="0"/>
              </a:spcAft>
            </a:pPr>
            <a:r>
              <a:rPr lang="vi-VN" sz="2800" dirty="0" smtClean="0">
                <a:latin typeface="Times New Roman" panose="02020603050405020304" pitchFamily="18" charset="0"/>
                <a:cs typeface="Times New Roman" panose="02020603050405020304" pitchFamily="18" charset="0"/>
              </a:rPr>
              <a:t>diễn ra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mọi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người</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nói chuyện, </a:t>
            </a:r>
            <a:endParaRPr lang="en-US" sz="2800" dirty="0" smtClean="0">
              <a:latin typeface="Times New Roman" panose="02020603050405020304" pitchFamily="18" charset="0"/>
              <a:cs typeface="Times New Roman" panose="02020603050405020304" pitchFamily="18" charset="0"/>
            </a:endParaRPr>
          </a:p>
          <a:p>
            <a:pPr fontAlgn="base">
              <a:spcBef>
                <a:spcPct val="0"/>
              </a:spcBef>
              <a:spcAft>
                <a:spcPct val="0"/>
              </a:spcAft>
            </a:pPr>
            <a:r>
              <a:rPr lang="en-US" sz="2800" dirty="0" err="1" smtClean="0">
                <a:latin typeface="Times New Roman" panose="02020603050405020304" pitchFamily="18" charset="0"/>
                <a:cs typeface="Times New Roman" panose="02020603050405020304" pitchFamily="18" charset="0"/>
              </a:rPr>
              <a:t>trao</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đổi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tin</a:t>
            </a:r>
            <a:r>
              <a:rPr lang="en-US" sz="2800" dirty="0">
                <a:latin typeface="Times New Roman" panose="02020603050405020304" pitchFamily="18" charset="0"/>
                <a:cs typeface="Times New Roman" panose="02020603050405020304" pitchFamily="18" charset="0"/>
              </a:rPr>
              <a:t>, khiến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fontAlgn="base">
              <a:spcBef>
                <a:spcPct val="0"/>
              </a:spcBef>
              <a:spcAft>
                <a:spcPct val="0"/>
              </a:spcAft>
            </a:pPr>
            <a:r>
              <a:rPr lang="en-US" sz="2800" dirty="0" err="1" smtClean="0">
                <a:latin typeface="Times New Roman" panose="02020603050405020304" pitchFamily="18" charset="0"/>
                <a:cs typeface="Times New Roman" panose="02020603050405020304" pitchFamily="18" charset="0"/>
              </a:rPr>
              <a:t>đoạn</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hội thoại trở nên có ý </a:t>
            </a:r>
            <a:endParaRPr lang="en-US" sz="2800" dirty="0" smtClean="0">
              <a:latin typeface="Times New Roman" panose="02020603050405020304" pitchFamily="18" charset="0"/>
              <a:cs typeface="Times New Roman" panose="02020603050405020304" pitchFamily="18" charset="0"/>
            </a:endParaRPr>
          </a:p>
          <a:p>
            <a:pPr fontAlgn="base">
              <a:spcBef>
                <a:spcPct val="0"/>
              </a:spcBef>
              <a:spcAft>
                <a:spcPct val="0"/>
              </a:spcAft>
            </a:pPr>
            <a:r>
              <a:rPr lang="en-US" sz="2800" dirty="0" err="1" smtClean="0">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Khiến</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con người </a:t>
            </a:r>
            <a:r>
              <a:rPr lang="en-US" sz="2800" dirty="0" err="1">
                <a:latin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fontAlgn="base">
              <a:spcBef>
                <a:spcPct val="0"/>
              </a:spcBef>
              <a:spcAft>
                <a:spcPct val="0"/>
              </a:spcAft>
            </a:pPr>
            <a:r>
              <a:rPr lang="en-US" sz="2800" dirty="0" smtClean="0">
                <a:latin typeface="Times New Roman" panose="02020603050405020304" pitchFamily="18" charset="0"/>
                <a:cs typeface="Times New Roman" panose="02020603050405020304" pitchFamily="18" charset="0"/>
              </a:rPr>
              <a:t>ta </a:t>
            </a:r>
            <a:r>
              <a:rPr lang="en-US" sz="2800" dirty="0">
                <a:latin typeface="Times New Roman" panose="02020603050405020304" pitchFamily="18" charset="0"/>
                <a:cs typeface="Times New Roman" panose="02020603050405020304" pitchFamily="18" charset="0"/>
              </a:rPr>
              <a:t>xích lại </a:t>
            </a:r>
            <a:r>
              <a:rPr lang="en-US" sz="2800" dirty="0" smtClean="0">
                <a:latin typeface="Times New Roman" panose="02020603050405020304" pitchFamily="18" charset="0"/>
                <a:cs typeface="Times New Roman" panose="02020603050405020304" pitchFamily="18" charset="0"/>
              </a:rPr>
              <a:t>gần </a:t>
            </a:r>
            <a:r>
              <a:rPr lang="en-US" sz="2800" dirty="0">
                <a:latin typeface="Times New Roman" panose="02020603050405020304" pitchFamily="18" charset="0"/>
                <a:cs typeface="Times New Roman" panose="02020603050405020304" pitchFamily="18" charset="0"/>
              </a:rPr>
              <a:t>nhau hơn.</a:t>
            </a:r>
          </a:p>
        </p:txBody>
      </p:sp>
      <p:sp>
        <p:nvSpPr>
          <p:cNvPr id="9" name="Flowchart: Punched Tape 8"/>
          <p:cNvSpPr/>
          <p:nvPr/>
        </p:nvSpPr>
        <p:spPr bwMode="auto">
          <a:xfrm>
            <a:off x="571500" y="4077072"/>
            <a:ext cx="8001000" cy="2592288"/>
          </a:xfrm>
          <a:prstGeom prst="flowChartPunchedTape">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en-US" sz="3200" dirty="0" smtClean="0">
                <a:latin typeface="Times New Roman" panose="02020603050405020304" pitchFamily="18" charset="0"/>
                <a:cs typeface="Times New Roman" panose="02020603050405020304" pitchFamily="18" charset="0"/>
              </a:rPr>
              <a:t>Và nhất là trong cuộc hội thoại ta xác </a:t>
            </a:r>
            <a:r>
              <a:rPr lang="en-US" sz="3200" dirty="0" err="1" smtClean="0">
                <a:latin typeface="Times New Roman" panose="02020603050405020304" pitchFamily="18" charset="0"/>
                <a:cs typeface="Times New Roman" panose="02020603050405020304" pitchFamily="18" charset="0"/>
              </a:rPr>
              <a:t>định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đúng</a:t>
            </a:r>
            <a:endParaRPr lang="en-US" sz="3200" dirty="0" smtClean="0">
              <a:latin typeface="Times New Roman" panose="02020603050405020304" pitchFamily="18" charset="0"/>
              <a:cs typeface="Times New Roman" panose="02020603050405020304" pitchFamily="18" charset="0"/>
            </a:endParaRPr>
          </a:p>
          <a:p>
            <a:pPr marL="0" marR="0" indent="0" algn="l" defTabSz="914400" rtl="0" eaLnBrk="1" fontAlgn="base" latinLnBrk="0" hangingPunct="1">
              <a:lnSpc>
                <a:spcPct val="100000"/>
              </a:lnSpc>
              <a:spcBef>
                <a:spcPct val="0"/>
              </a:spcBef>
              <a:spcAft>
                <a:spcPct val="0"/>
              </a:spcAft>
              <a:buClrTx/>
              <a:buSzTx/>
              <a:buFontTx/>
              <a:buNone/>
              <a:tabLst/>
            </a:pPr>
            <a:r>
              <a:rPr lang="en-US" sz="3200" dirty="0" smtClean="0">
                <a:latin typeface="Times New Roman" panose="02020603050405020304" pitchFamily="18" charset="0"/>
                <a:cs typeface="Times New Roman" panose="02020603050405020304" pitchFamily="18" charset="0"/>
              </a:rPr>
              <a:t> vị trí vai xã hội của mình </a:t>
            </a:r>
            <a:r>
              <a:rPr lang="en-US" sz="3200" dirty="0" err="1" smtClean="0">
                <a:latin typeface="Times New Roman" panose="02020603050405020304" pitchFamily="18" charset="0"/>
                <a:cs typeface="Times New Roman" panose="02020603050405020304" pitchFamily="18" charset="0"/>
              </a:rPr>
              <a:t>thì</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hoạt</a:t>
            </a:r>
            <a:r>
              <a:rPr lang="en-US" sz="3200" dirty="0" smtClean="0">
                <a:latin typeface="Times New Roman" panose="02020603050405020304" pitchFamily="18" charset="0"/>
                <a:cs typeface="Times New Roman" panose="02020603050405020304" pitchFamily="18" charset="0"/>
              </a:rPr>
              <a:t> động </a:t>
            </a:r>
            <a:r>
              <a:rPr lang="en-US" sz="3200" dirty="0" err="1" smtClean="0">
                <a:latin typeface="Times New Roman" panose="02020603050405020304" pitchFamily="18" charset="0"/>
                <a:cs typeface="Times New Roman" panose="02020603050405020304" pitchFamily="18" charset="0"/>
              </a:rPr>
              <a:t>giao</a:t>
            </a:r>
            <a:r>
              <a:rPr lang="en-US" sz="3200" dirty="0" smtClean="0">
                <a:latin typeface="Times New Roman" panose="02020603050405020304" pitchFamily="18" charset="0"/>
                <a:cs typeface="Times New Roman" panose="02020603050405020304" pitchFamily="18" charset="0"/>
              </a:rPr>
              <a:t> </a:t>
            </a:r>
          </a:p>
          <a:p>
            <a:pPr marL="0" marR="0" indent="0" algn="l" defTabSz="914400" rtl="0" eaLnBrk="1" fontAlgn="base" latinLnBrk="0" hangingPunct="1">
              <a:lnSpc>
                <a:spcPct val="100000"/>
              </a:lnSpc>
              <a:spcBef>
                <a:spcPct val="0"/>
              </a:spcBef>
              <a:spcAft>
                <a:spcPct val="0"/>
              </a:spcAft>
              <a:buClrTx/>
              <a:buSzTx/>
              <a:buFontTx/>
              <a:buNone/>
              <a:tabLst/>
            </a:pPr>
            <a:r>
              <a:rPr lang="en-US" sz="3200" dirty="0" err="1" smtClean="0">
                <a:latin typeface="Times New Roman" panose="02020603050405020304" pitchFamily="18" charset="0"/>
                <a:cs typeface="Times New Roman" panose="02020603050405020304" pitchFamily="18" charset="0"/>
              </a:rPr>
              <a:t>tiếp</a:t>
            </a:r>
            <a:r>
              <a:rPr lang="en-US" sz="3200" dirty="0" smtClean="0">
                <a:latin typeface="Times New Roman" panose="02020603050405020304" pitchFamily="18" charset="0"/>
                <a:cs typeface="Times New Roman" panose="02020603050405020304" pitchFamily="18" charset="0"/>
              </a:rPr>
              <a:t> của ta thành công hơn.</a:t>
            </a:r>
          </a:p>
        </p:txBody>
      </p:sp>
    </p:spTree>
    <p:extLst>
      <p:ext uri="{BB962C8B-B14F-4D97-AF65-F5344CB8AC3E}">
        <p14:creationId xmlns:p14="http://schemas.microsoft.com/office/powerpoint/2010/main" val="235718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1" nodeType="clickEffect">
                                  <p:stCondLst>
                                    <p:cond delay="0"/>
                                  </p:stCondLst>
                                  <p:childTnLst>
                                    <p:anim calcmode="lin" valueType="num">
                                      <p:cBhvr additive="base">
                                        <p:cTn id="30" dur="500"/>
                                        <p:tgtEl>
                                          <p:spTgt spid="6"/>
                                        </p:tgtEl>
                                        <p:attrNameLst>
                                          <p:attrName>ppt_x</p:attrName>
                                        </p:attrNameLst>
                                      </p:cBhvr>
                                      <p:tavLst>
                                        <p:tav tm="0">
                                          <p:val>
                                            <p:strVal val="ppt_x"/>
                                          </p:val>
                                        </p:tav>
                                        <p:tav tm="100000">
                                          <p:val>
                                            <p:strVal val="ppt_x"/>
                                          </p:val>
                                        </p:tav>
                                      </p:tavLst>
                                    </p:anim>
                                    <p:anim calcmode="lin" valueType="num">
                                      <p:cBhvr additive="base">
                                        <p:cTn id="31" dur="500"/>
                                        <p:tgtEl>
                                          <p:spTgt spid="6"/>
                                        </p:tgtEl>
                                        <p:attrNameLst>
                                          <p:attrName>ppt_y</p:attrName>
                                        </p:attrNameLst>
                                      </p:cBhvr>
                                      <p:tavLst>
                                        <p:tav tm="0">
                                          <p:val>
                                            <p:strVal val="ppt_y"/>
                                          </p:val>
                                        </p:tav>
                                        <p:tav tm="100000">
                                          <p:val>
                                            <p:strVal val="1+ppt_h/2"/>
                                          </p:val>
                                        </p:tav>
                                      </p:tavLst>
                                    </p:anim>
                                    <p:set>
                                      <p:cBhvr>
                                        <p:cTn id="32" dur="1" fill="hold">
                                          <p:stCondLst>
                                            <p:cond delay="499"/>
                                          </p:stCondLst>
                                        </p:cTn>
                                        <p:tgtEl>
                                          <p:spTgt spid="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42" presetClass="exit" presetSubtype="0" fill="hold" grpId="1" nodeType="clickEffect">
                                  <p:stCondLst>
                                    <p:cond delay="0"/>
                                  </p:stCondLst>
                                  <p:childTnLst>
                                    <p:animEffect transition="out" filter="fade">
                                      <p:cBhvr>
                                        <p:cTn id="36" dur="1000"/>
                                        <p:tgtEl>
                                          <p:spTgt spid="8"/>
                                        </p:tgtEl>
                                      </p:cBhvr>
                                    </p:animEffect>
                                    <p:anim calcmode="lin" valueType="num">
                                      <p:cBhvr>
                                        <p:cTn id="37" dur="1000"/>
                                        <p:tgtEl>
                                          <p:spTgt spid="8"/>
                                        </p:tgtEl>
                                        <p:attrNameLst>
                                          <p:attrName>ppt_x</p:attrName>
                                        </p:attrNameLst>
                                      </p:cBhvr>
                                      <p:tavLst>
                                        <p:tav tm="0">
                                          <p:val>
                                            <p:strVal val="ppt_x"/>
                                          </p:val>
                                        </p:tav>
                                        <p:tav tm="100000">
                                          <p:val>
                                            <p:strVal val="ppt_x"/>
                                          </p:val>
                                        </p:tav>
                                      </p:tavLst>
                                    </p:anim>
                                    <p:anim calcmode="lin" valueType="num">
                                      <p:cBhvr>
                                        <p:cTn id="38" dur="1000"/>
                                        <p:tgtEl>
                                          <p:spTgt spid="8"/>
                                        </p:tgtEl>
                                        <p:attrNameLst>
                                          <p:attrName>ppt_y</p:attrName>
                                        </p:attrNameLst>
                                      </p:cBhvr>
                                      <p:tavLst>
                                        <p:tav tm="0">
                                          <p:val>
                                            <p:strVal val="ppt_y"/>
                                          </p:val>
                                        </p:tav>
                                        <p:tav tm="100000">
                                          <p:val>
                                            <p:strVal val="ppt_y+.1"/>
                                          </p:val>
                                        </p:tav>
                                      </p:tavLst>
                                    </p:anim>
                                    <p:set>
                                      <p:cBhvr>
                                        <p:cTn id="39" dur="1" fill="hold">
                                          <p:stCondLst>
                                            <p:cond delay="999"/>
                                          </p:stCondLst>
                                        </p:cTn>
                                        <p:tgtEl>
                                          <p:spTgt spid="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barn(inVertical)">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3276600" y="152400"/>
            <a:ext cx="2514600" cy="528638"/>
          </a:xfrm>
          <a:prstGeom prst="rect">
            <a:avLst/>
          </a:prstGeom>
          <a:solidFill>
            <a:srgbClr val="FF00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800" b="1" baseline="0">
                <a:latin typeface="Arial" charset="0"/>
              </a:rPr>
              <a:t>Hội thoại</a:t>
            </a:r>
          </a:p>
        </p:txBody>
      </p:sp>
      <p:sp>
        <p:nvSpPr>
          <p:cNvPr id="136195" name="Line 3"/>
          <p:cNvSpPr>
            <a:spLocks noChangeShapeType="1"/>
          </p:cNvSpPr>
          <p:nvPr/>
        </p:nvSpPr>
        <p:spPr bwMode="auto">
          <a:xfrm>
            <a:off x="4495800" y="685800"/>
            <a:ext cx="0" cy="83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6196" name="Rectangle 4"/>
          <p:cNvSpPr>
            <a:spLocks noChangeArrowheads="1"/>
          </p:cNvSpPr>
          <p:nvPr/>
        </p:nvSpPr>
        <p:spPr bwMode="auto">
          <a:xfrm>
            <a:off x="3276600" y="1447800"/>
            <a:ext cx="2514600" cy="528638"/>
          </a:xfrm>
          <a:prstGeom prst="rect">
            <a:avLst/>
          </a:prstGeom>
          <a:solidFill>
            <a:srgbClr val="FF0066"/>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800" b="1" baseline="0" dirty="0" err="1">
                <a:solidFill>
                  <a:srgbClr val="FFFF00"/>
                </a:solidFill>
                <a:latin typeface="Arial" charset="0"/>
              </a:rPr>
              <a:t>Vai</a:t>
            </a:r>
            <a:r>
              <a:rPr lang="en-US" sz="2800" b="1" baseline="0" dirty="0">
                <a:solidFill>
                  <a:srgbClr val="FFFF00"/>
                </a:solidFill>
                <a:latin typeface="Arial" charset="0"/>
              </a:rPr>
              <a:t> </a:t>
            </a:r>
            <a:r>
              <a:rPr lang="en-US" sz="2800" b="1" baseline="0" dirty="0" err="1">
                <a:solidFill>
                  <a:srgbClr val="FFFF00"/>
                </a:solidFill>
                <a:latin typeface="Arial" charset="0"/>
              </a:rPr>
              <a:t>xã</a:t>
            </a:r>
            <a:r>
              <a:rPr lang="en-US" sz="2800" b="1" baseline="0" dirty="0">
                <a:solidFill>
                  <a:srgbClr val="FFFF00"/>
                </a:solidFill>
                <a:latin typeface="Arial" charset="0"/>
              </a:rPr>
              <a:t> </a:t>
            </a:r>
            <a:r>
              <a:rPr lang="en-US" sz="2800" b="1" baseline="0" dirty="0" err="1">
                <a:solidFill>
                  <a:srgbClr val="FFFF00"/>
                </a:solidFill>
                <a:latin typeface="Arial" charset="0"/>
              </a:rPr>
              <a:t>hội</a:t>
            </a:r>
            <a:endParaRPr lang="en-US" sz="2800" b="1" baseline="0" dirty="0">
              <a:solidFill>
                <a:srgbClr val="FFFF00"/>
              </a:solidFill>
              <a:latin typeface="Arial" charset="0"/>
            </a:endParaRPr>
          </a:p>
        </p:txBody>
      </p:sp>
      <p:sp>
        <p:nvSpPr>
          <p:cNvPr id="136197" name="Rectangle 5"/>
          <p:cNvSpPr>
            <a:spLocks noChangeArrowheads="1"/>
          </p:cNvSpPr>
          <p:nvPr/>
        </p:nvSpPr>
        <p:spPr bwMode="auto">
          <a:xfrm>
            <a:off x="228600" y="4130675"/>
            <a:ext cx="3521075" cy="955675"/>
          </a:xfrm>
          <a:prstGeom prst="rect">
            <a:avLst/>
          </a:prstGeom>
          <a:solidFill>
            <a:schemeClr val="hlink"/>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800" b="1" baseline="0" dirty="0">
                <a:solidFill>
                  <a:schemeClr val="bg1"/>
                </a:solidFill>
                <a:latin typeface="Arial" charset="0"/>
              </a:rPr>
              <a:t>QH </a:t>
            </a:r>
            <a:r>
              <a:rPr lang="en-US" sz="2800" b="1" baseline="0" dirty="0" err="1">
                <a:solidFill>
                  <a:schemeClr val="bg1"/>
                </a:solidFill>
                <a:latin typeface="Arial" charset="0"/>
              </a:rPr>
              <a:t>trên</a:t>
            </a:r>
            <a:r>
              <a:rPr lang="en-US" sz="2800" b="1" baseline="0" dirty="0">
                <a:solidFill>
                  <a:schemeClr val="bg1"/>
                </a:solidFill>
                <a:latin typeface="Arial" charset="0"/>
              </a:rPr>
              <a:t> </a:t>
            </a:r>
            <a:r>
              <a:rPr lang="en-US" sz="2800" b="1" baseline="0" dirty="0" err="1">
                <a:solidFill>
                  <a:schemeClr val="bg1"/>
                </a:solidFill>
                <a:latin typeface="Arial" charset="0"/>
              </a:rPr>
              <a:t>dưới</a:t>
            </a:r>
            <a:r>
              <a:rPr lang="en-US" sz="2800" b="1" baseline="0" dirty="0">
                <a:solidFill>
                  <a:schemeClr val="bg1"/>
                </a:solidFill>
                <a:latin typeface="Arial" charset="0"/>
              </a:rPr>
              <a:t> hay </a:t>
            </a:r>
            <a:r>
              <a:rPr lang="en-US" sz="2800" b="1" baseline="0" dirty="0" err="1">
                <a:solidFill>
                  <a:schemeClr val="bg1"/>
                </a:solidFill>
                <a:latin typeface="Arial" charset="0"/>
              </a:rPr>
              <a:t>ngang</a:t>
            </a:r>
            <a:r>
              <a:rPr lang="en-US" sz="2800" b="1" baseline="0" dirty="0">
                <a:solidFill>
                  <a:schemeClr val="bg1"/>
                </a:solidFill>
                <a:latin typeface="Arial" charset="0"/>
              </a:rPr>
              <a:t> </a:t>
            </a:r>
            <a:r>
              <a:rPr lang="en-US" sz="2800" b="1" baseline="0" dirty="0" err="1">
                <a:solidFill>
                  <a:schemeClr val="bg1"/>
                </a:solidFill>
                <a:latin typeface="Arial" charset="0"/>
              </a:rPr>
              <a:t>hàng</a:t>
            </a:r>
            <a:endParaRPr lang="en-US" sz="2800" b="1" baseline="0" dirty="0">
              <a:solidFill>
                <a:schemeClr val="bg1"/>
              </a:solidFill>
              <a:latin typeface="Arial" charset="0"/>
            </a:endParaRPr>
          </a:p>
        </p:txBody>
      </p:sp>
      <p:sp>
        <p:nvSpPr>
          <p:cNvPr id="136198" name="Rectangle 6"/>
          <p:cNvSpPr>
            <a:spLocks noChangeArrowheads="1"/>
          </p:cNvSpPr>
          <p:nvPr/>
        </p:nvSpPr>
        <p:spPr bwMode="auto">
          <a:xfrm>
            <a:off x="6096000" y="4267200"/>
            <a:ext cx="3048000" cy="528638"/>
          </a:xfrm>
          <a:prstGeom prst="rect">
            <a:avLst/>
          </a:prstGeom>
          <a:solidFill>
            <a:schemeClr val="hlink"/>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800" b="1" baseline="0" dirty="0">
                <a:solidFill>
                  <a:schemeClr val="bg1"/>
                </a:solidFill>
                <a:latin typeface="Arial" charset="0"/>
              </a:rPr>
              <a:t>QH </a:t>
            </a:r>
            <a:r>
              <a:rPr lang="en-US" sz="2800" b="1" baseline="0" dirty="0" err="1">
                <a:solidFill>
                  <a:schemeClr val="bg1"/>
                </a:solidFill>
                <a:latin typeface="Arial" charset="0"/>
              </a:rPr>
              <a:t>thân</a:t>
            </a:r>
            <a:r>
              <a:rPr lang="en-US" sz="2800" b="1" baseline="0" dirty="0">
                <a:solidFill>
                  <a:schemeClr val="bg1"/>
                </a:solidFill>
                <a:latin typeface="Arial" charset="0"/>
              </a:rPr>
              <a:t>- </a:t>
            </a:r>
            <a:r>
              <a:rPr lang="en-US" sz="2800" b="1" baseline="0" dirty="0" err="1">
                <a:solidFill>
                  <a:schemeClr val="bg1"/>
                </a:solidFill>
                <a:latin typeface="Arial" charset="0"/>
              </a:rPr>
              <a:t>sơ</a:t>
            </a:r>
            <a:endParaRPr lang="en-US" sz="2800" b="1" baseline="0" dirty="0">
              <a:solidFill>
                <a:schemeClr val="bg1"/>
              </a:solidFill>
              <a:latin typeface="Arial" charset="0"/>
            </a:endParaRPr>
          </a:p>
        </p:txBody>
      </p:sp>
      <p:sp>
        <p:nvSpPr>
          <p:cNvPr id="136199" name="Rectangle 7"/>
          <p:cNvSpPr>
            <a:spLocks noChangeArrowheads="1"/>
          </p:cNvSpPr>
          <p:nvPr/>
        </p:nvSpPr>
        <p:spPr bwMode="auto">
          <a:xfrm>
            <a:off x="76200" y="5808663"/>
            <a:ext cx="4343400" cy="955675"/>
          </a:xfrm>
          <a:prstGeom prst="rect">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800" b="1" baseline="0">
                <a:latin typeface="Arial" charset="0"/>
              </a:rPr>
              <a:t>Theo tuổi tác, thứ bậc </a:t>
            </a:r>
          </a:p>
          <a:p>
            <a:pPr algn="ctr"/>
            <a:r>
              <a:rPr lang="en-US" sz="2800" b="1" baseline="0">
                <a:latin typeface="Arial" charset="0"/>
              </a:rPr>
              <a:t>trong gia đình và XH</a:t>
            </a:r>
          </a:p>
        </p:txBody>
      </p:sp>
      <p:sp>
        <p:nvSpPr>
          <p:cNvPr id="136200" name="Rectangle 8"/>
          <p:cNvSpPr>
            <a:spLocks noChangeArrowheads="1"/>
          </p:cNvSpPr>
          <p:nvPr/>
        </p:nvSpPr>
        <p:spPr bwMode="auto">
          <a:xfrm>
            <a:off x="5257800" y="5807075"/>
            <a:ext cx="3886200" cy="955675"/>
          </a:xfrm>
          <a:prstGeom prst="rect">
            <a:avLst/>
          </a:prstGeom>
          <a:solidFill>
            <a:srgbClr val="FFFF00"/>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800" b="1" baseline="0" dirty="0" err="1">
                <a:latin typeface="Arial" charset="0"/>
              </a:rPr>
              <a:t>Tùy</a:t>
            </a:r>
            <a:r>
              <a:rPr lang="en-US" sz="2800" b="1" baseline="0" dirty="0">
                <a:latin typeface="Arial" charset="0"/>
              </a:rPr>
              <a:t> </a:t>
            </a:r>
            <a:r>
              <a:rPr lang="en-US" sz="2800" b="1" baseline="0" dirty="0" err="1">
                <a:latin typeface="Arial" charset="0"/>
              </a:rPr>
              <a:t>theo</a:t>
            </a:r>
            <a:r>
              <a:rPr lang="en-US" sz="2800" b="1" baseline="0" dirty="0">
                <a:latin typeface="Arial" charset="0"/>
              </a:rPr>
              <a:t> </a:t>
            </a:r>
            <a:r>
              <a:rPr lang="en-US" sz="2800" b="1" baseline="0" dirty="0" err="1">
                <a:latin typeface="Arial" charset="0"/>
              </a:rPr>
              <a:t>mức</a:t>
            </a:r>
            <a:r>
              <a:rPr lang="en-US" sz="2800" b="1" baseline="0" dirty="0">
                <a:latin typeface="Arial" charset="0"/>
              </a:rPr>
              <a:t> </a:t>
            </a:r>
            <a:r>
              <a:rPr lang="en-US" sz="2800" b="1" baseline="0" dirty="0" err="1">
                <a:latin typeface="Arial" charset="0"/>
              </a:rPr>
              <a:t>độ</a:t>
            </a:r>
            <a:r>
              <a:rPr lang="en-US" sz="2800" b="1" baseline="0" dirty="0">
                <a:latin typeface="Arial" charset="0"/>
              </a:rPr>
              <a:t> </a:t>
            </a:r>
            <a:r>
              <a:rPr lang="en-US" sz="2800" b="1" baseline="0" dirty="0" err="1">
                <a:latin typeface="Arial" charset="0"/>
              </a:rPr>
              <a:t>quen</a:t>
            </a:r>
            <a:r>
              <a:rPr lang="en-US" sz="2800" b="1" baseline="0" dirty="0">
                <a:latin typeface="Arial" charset="0"/>
              </a:rPr>
              <a:t> </a:t>
            </a:r>
            <a:r>
              <a:rPr lang="en-US" sz="2800" b="1" baseline="0" dirty="0" err="1">
                <a:latin typeface="Arial" charset="0"/>
              </a:rPr>
              <a:t>biết</a:t>
            </a:r>
            <a:r>
              <a:rPr lang="en-US" sz="2800" b="1" baseline="0" dirty="0">
                <a:latin typeface="Arial" charset="0"/>
              </a:rPr>
              <a:t>, </a:t>
            </a:r>
            <a:r>
              <a:rPr lang="en-US" sz="2800" b="1" baseline="0" dirty="0" err="1">
                <a:latin typeface="Arial" charset="0"/>
              </a:rPr>
              <a:t>thân</a:t>
            </a:r>
            <a:r>
              <a:rPr lang="en-US" sz="2800" b="1" baseline="0" dirty="0">
                <a:latin typeface="Arial" charset="0"/>
              </a:rPr>
              <a:t> </a:t>
            </a:r>
            <a:r>
              <a:rPr lang="en-US" sz="2800" b="1" baseline="0" dirty="0" err="1">
                <a:latin typeface="Arial" charset="0"/>
              </a:rPr>
              <a:t>tình</a:t>
            </a:r>
            <a:endParaRPr lang="en-US" sz="2800" b="1" baseline="0" dirty="0">
              <a:latin typeface="Arial" charset="0"/>
            </a:endParaRPr>
          </a:p>
        </p:txBody>
      </p:sp>
      <p:sp>
        <p:nvSpPr>
          <p:cNvPr id="136201" name="Line 9"/>
          <p:cNvSpPr>
            <a:spLocks noChangeShapeType="1"/>
          </p:cNvSpPr>
          <p:nvPr/>
        </p:nvSpPr>
        <p:spPr bwMode="auto">
          <a:xfrm flipH="1">
            <a:off x="1981200" y="3200400"/>
            <a:ext cx="2438400" cy="914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6202" name="Line 10"/>
          <p:cNvSpPr>
            <a:spLocks noChangeShapeType="1"/>
          </p:cNvSpPr>
          <p:nvPr/>
        </p:nvSpPr>
        <p:spPr bwMode="auto">
          <a:xfrm>
            <a:off x="4572000" y="3200400"/>
            <a:ext cx="2895600" cy="1066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6203" name="Line 11"/>
          <p:cNvSpPr>
            <a:spLocks noChangeShapeType="1"/>
          </p:cNvSpPr>
          <p:nvPr/>
        </p:nvSpPr>
        <p:spPr bwMode="auto">
          <a:xfrm>
            <a:off x="1905000" y="5181600"/>
            <a:ext cx="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6204" name="Line 12"/>
          <p:cNvSpPr>
            <a:spLocks noChangeShapeType="1"/>
          </p:cNvSpPr>
          <p:nvPr/>
        </p:nvSpPr>
        <p:spPr bwMode="auto">
          <a:xfrm>
            <a:off x="7696200" y="4800600"/>
            <a:ext cx="0" cy="990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6205" name="Rectangle 13"/>
          <p:cNvSpPr>
            <a:spLocks noChangeArrowheads="1"/>
          </p:cNvSpPr>
          <p:nvPr/>
        </p:nvSpPr>
        <p:spPr bwMode="auto">
          <a:xfrm>
            <a:off x="762000" y="2593975"/>
            <a:ext cx="7848600" cy="955675"/>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2800" b="1" baseline="0">
                <a:latin typeface="Arial" charset="0"/>
              </a:rPr>
              <a:t>Vị trí của người tham gia hội thoại với người khác trong cuộc thoại</a:t>
            </a:r>
          </a:p>
        </p:txBody>
      </p:sp>
      <p:sp>
        <p:nvSpPr>
          <p:cNvPr id="136206" name="Line 14"/>
          <p:cNvSpPr>
            <a:spLocks noChangeShapeType="1"/>
          </p:cNvSpPr>
          <p:nvPr/>
        </p:nvSpPr>
        <p:spPr bwMode="auto">
          <a:xfrm>
            <a:off x="4495800" y="1981200"/>
            <a:ext cx="0"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31615104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6194"/>
                                        </p:tgtEl>
                                        <p:attrNameLst>
                                          <p:attrName>style.visibility</p:attrName>
                                        </p:attrNameLst>
                                      </p:cBhvr>
                                      <p:to>
                                        <p:strVal val="visible"/>
                                      </p:to>
                                    </p:set>
                                    <p:animEffect transition="in" filter="box(in)">
                                      <p:cBhvr>
                                        <p:cTn id="7" dur="500"/>
                                        <p:tgtEl>
                                          <p:spTgt spid="136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6195"/>
                                        </p:tgtEl>
                                        <p:attrNameLst>
                                          <p:attrName>style.visibility</p:attrName>
                                        </p:attrNameLst>
                                      </p:cBhvr>
                                      <p:to>
                                        <p:strVal val="visible"/>
                                      </p:to>
                                    </p:set>
                                    <p:animEffect transition="in" filter="blinds(horizontal)">
                                      <p:cBhvr>
                                        <p:cTn id="12" dur="500"/>
                                        <p:tgtEl>
                                          <p:spTgt spid="13619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36196"/>
                                        </p:tgtEl>
                                        <p:attrNameLst>
                                          <p:attrName>style.visibility</p:attrName>
                                        </p:attrNameLst>
                                      </p:cBhvr>
                                      <p:to>
                                        <p:strVal val="visible"/>
                                      </p:to>
                                    </p:set>
                                    <p:animEffect transition="in" filter="box(in)">
                                      <p:cBhvr>
                                        <p:cTn id="17" dur="500"/>
                                        <p:tgtEl>
                                          <p:spTgt spid="1361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6206"/>
                                        </p:tgtEl>
                                        <p:attrNameLst>
                                          <p:attrName>style.visibility</p:attrName>
                                        </p:attrNameLst>
                                      </p:cBhvr>
                                      <p:to>
                                        <p:strVal val="visible"/>
                                      </p:to>
                                    </p:set>
                                    <p:animEffect transition="in" filter="blinds(horizontal)">
                                      <p:cBhvr>
                                        <p:cTn id="22" dur="500"/>
                                        <p:tgtEl>
                                          <p:spTgt spid="13620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36205"/>
                                        </p:tgtEl>
                                        <p:attrNameLst>
                                          <p:attrName>style.visibility</p:attrName>
                                        </p:attrNameLst>
                                      </p:cBhvr>
                                      <p:to>
                                        <p:strVal val="visible"/>
                                      </p:to>
                                    </p:set>
                                    <p:animEffect transition="in" filter="box(in)">
                                      <p:cBhvr>
                                        <p:cTn id="27" dur="500"/>
                                        <p:tgtEl>
                                          <p:spTgt spid="13620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6201"/>
                                        </p:tgtEl>
                                        <p:attrNameLst>
                                          <p:attrName>style.visibility</p:attrName>
                                        </p:attrNameLst>
                                      </p:cBhvr>
                                      <p:to>
                                        <p:strVal val="visible"/>
                                      </p:to>
                                    </p:set>
                                    <p:animEffect transition="in" filter="blinds(horizontal)">
                                      <p:cBhvr>
                                        <p:cTn id="32" dur="500"/>
                                        <p:tgtEl>
                                          <p:spTgt spid="13620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36197"/>
                                        </p:tgtEl>
                                        <p:attrNameLst>
                                          <p:attrName>style.visibility</p:attrName>
                                        </p:attrNameLst>
                                      </p:cBhvr>
                                      <p:to>
                                        <p:strVal val="visible"/>
                                      </p:to>
                                    </p:set>
                                    <p:animEffect transition="in" filter="box(in)">
                                      <p:cBhvr>
                                        <p:cTn id="37" dur="500"/>
                                        <p:tgtEl>
                                          <p:spTgt spid="13619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36202"/>
                                        </p:tgtEl>
                                        <p:attrNameLst>
                                          <p:attrName>style.visibility</p:attrName>
                                        </p:attrNameLst>
                                      </p:cBhvr>
                                      <p:to>
                                        <p:strVal val="visible"/>
                                      </p:to>
                                    </p:set>
                                    <p:animEffect transition="in" filter="blinds(horizontal)">
                                      <p:cBhvr>
                                        <p:cTn id="42" dur="500"/>
                                        <p:tgtEl>
                                          <p:spTgt spid="13620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136198"/>
                                        </p:tgtEl>
                                        <p:attrNameLst>
                                          <p:attrName>style.visibility</p:attrName>
                                        </p:attrNameLst>
                                      </p:cBhvr>
                                      <p:to>
                                        <p:strVal val="visible"/>
                                      </p:to>
                                    </p:set>
                                    <p:animEffect transition="in" filter="box(in)">
                                      <p:cBhvr>
                                        <p:cTn id="47" dur="500"/>
                                        <p:tgtEl>
                                          <p:spTgt spid="13619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6203"/>
                                        </p:tgtEl>
                                        <p:attrNameLst>
                                          <p:attrName>style.visibility</p:attrName>
                                        </p:attrNameLst>
                                      </p:cBhvr>
                                      <p:to>
                                        <p:strVal val="visible"/>
                                      </p:to>
                                    </p:set>
                                    <p:animEffect transition="in" filter="blinds(horizontal)">
                                      <p:cBhvr>
                                        <p:cTn id="52" dur="500"/>
                                        <p:tgtEl>
                                          <p:spTgt spid="13620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136199"/>
                                        </p:tgtEl>
                                        <p:attrNameLst>
                                          <p:attrName>style.visibility</p:attrName>
                                        </p:attrNameLst>
                                      </p:cBhvr>
                                      <p:to>
                                        <p:strVal val="visible"/>
                                      </p:to>
                                    </p:set>
                                    <p:animEffect transition="in" filter="box(in)">
                                      <p:cBhvr>
                                        <p:cTn id="57" dur="500"/>
                                        <p:tgtEl>
                                          <p:spTgt spid="13619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36204"/>
                                        </p:tgtEl>
                                        <p:attrNameLst>
                                          <p:attrName>style.visibility</p:attrName>
                                        </p:attrNameLst>
                                      </p:cBhvr>
                                      <p:to>
                                        <p:strVal val="visible"/>
                                      </p:to>
                                    </p:set>
                                    <p:animEffect transition="in" filter="blinds(horizontal)">
                                      <p:cBhvr>
                                        <p:cTn id="62" dur="500"/>
                                        <p:tgtEl>
                                          <p:spTgt spid="13620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136200"/>
                                        </p:tgtEl>
                                        <p:attrNameLst>
                                          <p:attrName>style.visibility</p:attrName>
                                        </p:attrNameLst>
                                      </p:cBhvr>
                                      <p:to>
                                        <p:strVal val="visible"/>
                                      </p:to>
                                    </p:set>
                                    <p:animEffect transition="in" filter="box(in)">
                                      <p:cBhvr>
                                        <p:cTn id="67" dur="500"/>
                                        <p:tgtEl>
                                          <p:spTgt spid="136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animBg="1"/>
      <p:bldP spid="136195" grpId="0" animBg="1"/>
      <p:bldP spid="136196" grpId="0" animBg="1"/>
      <p:bldP spid="136197" grpId="0" animBg="1"/>
      <p:bldP spid="136198" grpId="0" animBg="1"/>
      <p:bldP spid="136199" grpId="0" animBg="1"/>
      <p:bldP spid="136200" grpId="0" animBg="1"/>
      <p:bldP spid="136201" grpId="0" animBg="1"/>
      <p:bldP spid="136202" grpId="0" animBg="1"/>
      <p:bldP spid="136203" grpId="0" animBg="1"/>
      <p:bldP spid="136204" grpId="0" animBg="1"/>
      <p:bldP spid="136205" grpId="0" animBg="1"/>
      <p:bldP spid="13620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5" name="Rectangle 5"/>
          <p:cNvSpPr>
            <a:spLocks noChangeArrowheads="1"/>
          </p:cNvSpPr>
          <p:nvPr/>
        </p:nvSpPr>
        <p:spPr bwMode="auto">
          <a:xfrm>
            <a:off x="0" y="882650"/>
            <a:ext cx="508402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vi-VN" sz="3200" b="1" dirty="0">
                <a:latin typeface="Times New Roman" panose="02020603050405020304" pitchFamily="18" charset="0"/>
                <a:cs typeface="Times New Roman" panose="02020603050405020304" pitchFamily="18" charset="0"/>
              </a:rPr>
              <a:t>II. </a:t>
            </a:r>
            <a:r>
              <a:rPr lang="vi-VN" sz="3200" b="1" u="sng" dirty="0">
                <a:latin typeface="Times New Roman" panose="02020603050405020304" pitchFamily="18" charset="0"/>
                <a:cs typeface="Times New Roman" panose="02020603050405020304" pitchFamily="18" charset="0"/>
              </a:rPr>
              <a:t>Lượt lời trong hội thoại </a:t>
            </a:r>
            <a:r>
              <a:rPr lang="en-US" sz="3200" b="1" u="sng" baseline="0" dirty="0" smtClean="0">
                <a:latin typeface=".VnTime" pitchFamily="34" charset="0"/>
              </a:rPr>
              <a:t>:</a:t>
            </a:r>
            <a:endParaRPr lang="en-US" sz="3200" b="1" u="sng" baseline="0" dirty="0">
              <a:latin typeface=".VnTime" pitchFamily="34" charset="0"/>
            </a:endParaRPr>
          </a:p>
        </p:txBody>
      </p:sp>
      <p:sp>
        <p:nvSpPr>
          <p:cNvPr id="143367" name="Rectangle 7"/>
          <p:cNvSpPr>
            <a:spLocks noChangeArrowheads="1"/>
          </p:cNvSpPr>
          <p:nvPr/>
        </p:nvSpPr>
        <p:spPr bwMode="auto">
          <a:xfrm>
            <a:off x="0" y="1782763"/>
            <a:ext cx="3657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800" b="1" baseline="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1.Ví dụ:</a:t>
            </a:r>
          </a:p>
        </p:txBody>
      </p:sp>
      <p:sp>
        <p:nvSpPr>
          <p:cNvPr id="143368" name="Text Box 8"/>
          <p:cNvSpPr txBox="1">
            <a:spLocks noChangeArrowheads="1"/>
          </p:cNvSpPr>
          <p:nvPr/>
        </p:nvSpPr>
        <p:spPr bwMode="auto">
          <a:xfrm>
            <a:off x="1752600" y="1752600"/>
            <a:ext cx="451963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b="1" dirty="0">
                <a:latin typeface="Times New Roman" panose="02020603050405020304" pitchFamily="18" charset="0"/>
                <a:cs typeface="Times New Roman" panose="02020603050405020304" pitchFamily="18" charset="0"/>
              </a:rPr>
              <a:t>Đoạn trích “ Trong lòng mẹ</a:t>
            </a:r>
            <a:r>
              <a:rPr lang="en-US" b="1" dirty="0"/>
              <a:t>”</a:t>
            </a:r>
          </a:p>
        </p:txBody>
      </p:sp>
      <p:sp>
        <p:nvSpPr>
          <p:cNvPr id="143371" name="Text Box 11"/>
          <p:cNvSpPr txBox="1">
            <a:spLocks noChangeArrowheads="1"/>
          </p:cNvSpPr>
          <p:nvPr/>
        </p:nvSpPr>
        <p:spPr bwMode="auto">
          <a:xfrm>
            <a:off x="212725" y="2198688"/>
            <a:ext cx="18415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sz="2200" baseline="0">
              <a:latin typeface=".VnTime" pitchFamily="34" charset="0"/>
            </a:endParaRPr>
          </a:p>
        </p:txBody>
      </p:sp>
      <p:sp>
        <p:nvSpPr>
          <p:cNvPr id="143372" name="Text Box 12"/>
          <p:cNvSpPr txBox="1">
            <a:spLocks noChangeArrowheads="1"/>
          </p:cNvSpPr>
          <p:nvPr/>
        </p:nvSpPr>
        <p:spPr bwMode="auto">
          <a:xfrm>
            <a:off x="365125" y="2351088"/>
            <a:ext cx="18415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sz="2200" baseline="0">
              <a:latin typeface=".VnTime" pitchFamily="34" charset="0"/>
            </a:endParaRPr>
          </a:p>
        </p:txBody>
      </p:sp>
      <p:sp>
        <p:nvSpPr>
          <p:cNvPr id="143373" name="Text Box 13"/>
          <p:cNvSpPr txBox="1">
            <a:spLocks noChangeArrowheads="1"/>
          </p:cNvSpPr>
          <p:nvPr/>
        </p:nvSpPr>
        <p:spPr bwMode="auto">
          <a:xfrm>
            <a:off x="228600" y="2438400"/>
            <a:ext cx="1841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sz="2200" baseline="0">
              <a:latin typeface=".VnTime" pitchFamily="34" charset="0"/>
            </a:endParaRPr>
          </a:p>
        </p:txBody>
      </p:sp>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992" y="55056"/>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17786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65"/>
                                        </p:tgtEl>
                                        <p:attrNameLst>
                                          <p:attrName>style.visibility</p:attrName>
                                        </p:attrNameLst>
                                      </p:cBhvr>
                                      <p:to>
                                        <p:strVal val="visible"/>
                                      </p:to>
                                    </p:set>
                                    <p:animEffect transition="in" filter="blinds(horizontal)">
                                      <p:cBhvr>
                                        <p:cTn id="7" dur="500"/>
                                        <p:tgtEl>
                                          <p:spTgt spid="14336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3367"/>
                                        </p:tgtEl>
                                        <p:attrNameLst>
                                          <p:attrName>style.visibility</p:attrName>
                                        </p:attrNameLst>
                                      </p:cBhvr>
                                      <p:to>
                                        <p:strVal val="visible"/>
                                      </p:to>
                                    </p:set>
                                    <p:animEffect transition="in" filter="blinds(horizontal)">
                                      <p:cBhvr>
                                        <p:cTn id="12" dur="500"/>
                                        <p:tgtEl>
                                          <p:spTgt spid="1433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3368"/>
                                        </p:tgtEl>
                                        <p:attrNameLst>
                                          <p:attrName>style.visibility</p:attrName>
                                        </p:attrNameLst>
                                      </p:cBhvr>
                                      <p:to>
                                        <p:strVal val="visible"/>
                                      </p:to>
                                    </p:set>
                                    <p:animEffect transition="in" filter="blinds(horizontal)">
                                      <p:cBhvr>
                                        <p:cTn id="17" dur="500"/>
                                        <p:tgtEl>
                                          <p:spTgt spid="143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5" grpId="0"/>
      <p:bldP spid="143367" grpId="0"/>
      <p:bldP spid="14336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7" name="Text Box 5"/>
          <p:cNvSpPr txBox="1">
            <a:spLocks noChangeArrowheads="1"/>
          </p:cNvSpPr>
          <p:nvPr/>
        </p:nvSpPr>
        <p:spPr bwMode="auto">
          <a:xfrm>
            <a:off x="-76200" y="990600"/>
            <a:ext cx="247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baseline="0">
                <a:latin typeface="Arial" charset="0"/>
              </a:rPr>
              <a:t> </a:t>
            </a:r>
          </a:p>
        </p:txBody>
      </p:sp>
      <p:sp>
        <p:nvSpPr>
          <p:cNvPr id="95242" name="Text Box 10"/>
          <p:cNvSpPr txBox="1">
            <a:spLocks noChangeArrowheads="1"/>
          </p:cNvSpPr>
          <p:nvPr/>
        </p:nvSpPr>
        <p:spPr bwMode="auto">
          <a:xfrm>
            <a:off x="0" y="3352800"/>
            <a:ext cx="3581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1800" b="1" baseline="0">
              <a:latin typeface="Times New Roman" pitchFamily="18" charset="0"/>
            </a:endParaRPr>
          </a:p>
          <a:p>
            <a:r>
              <a:rPr lang="en-US" sz="1800" b="1" baseline="0">
                <a:latin typeface="Times New Roman" pitchFamily="18" charset="0"/>
              </a:rPr>
              <a:t>   </a:t>
            </a:r>
          </a:p>
        </p:txBody>
      </p:sp>
      <p:sp>
        <p:nvSpPr>
          <p:cNvPr id="95243" name="Text Box 11"/>
          <p:cNvSpPr txBox="1">
            <a:spLocks noChangeArrowheads="1"/>
          </p:cNvSpPr>
          <p:nvPr/>
        </p:nvSpPr>
        <p:spPr bwMode="auto">
          <a:xfrm>
            <a:off x="3733800" y="762000"/>
            <a:ext cx="5410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sz="2000" b="1" baseline="0">
              <a:solidFill>
                <a:srgbClr val="000066"/>
              </a:solidFill>
              <a:latin typeface="Times New Roman" pitchFamily="18" charset="0"/>
            </a:endParaRPr>
          </a:p>
          <a:p>
            <a:endParaRPr lang="en-US" sz="2000" b="1" baseline="0">
              <a:solidFill>
                <a:srgbClr val="000066"/>
              </a:solidFill>
              <a:latin typeface="Times New Roman" pitchFamily="18" charset="0"/>
            </a:endParaRPr>
          </a:p>
        </p:txBody>
      </p:sp>
      <p:sp>
        <p:nvSpPr>
          <p:cNvPr id="95258" name="Text Box 26"/>
          <p:cNvSpPr txBox="1">
            <a:spLocks noChangeArrowheads="1"/>
          </p:cNvSpPr>
          <p:nvPr/>
        </p:nvSpPr>
        <p:spPr bwMode="auto">
          <a:xfrm>
            <a:off x="0" y="-152400"/>
            <a:ext cx="9144000" cy="7416800"/>
          </a:xfrm>
          <a:prstGeom prst="rect">
            <a:avLst/>
          </a:prstGeom>
          <a:noFill/>
          <a:ln w="9525" algn="ctr">
            <a:solidFill>
              <a:srgbClr val="CC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000" b="1" baseline="0">
                <a:latin typeface="Times New Roman" pitchFamily="18" charset="0"/>
              </a:rPr>
              <a:t>Một hôm cô tôi gọi tôi đến bên cười hỏi:</a:t>
            </a:r>
          </a:p>
          <a:p>
            <a:pPr>
              <a:buFontTx/>
              <a:buChar char="-"/>
            </a:pPr>
            <a:r>
              <a:rPr lang="en-US" sz="2000" b="1" baseline="0">
                <a:solidFill>
                  <a:srgbClr val="0000FF"/>
                </a:solidFill>
                <a:latin typeface="Times New Roman" pitchFamily="18" charset="0"/>
              </a:rPr>
              <a:t> Hồng! Mày có muốn vào Thanh Hoá chơi với mẹ mày không?</a:t>
            </a:r>
          </a:p>
          <a:p>
            <a:r>
              <a:rPr lang="en-US" sz="2000" b="1" baseline="0">
                <a:latin typeface="Times New Roman" pitchFamily="18" charset="0"/>
              </a:rPr>
              <a:t>(…) Nhận ra những ý nghĩ cay độc trong giọng nói và nét mặt rất kịch của cô tôi kia,</a:t>
            </a:r>
            <a:r>
              <a:rPr lang="en-US" sz="2000" b="1" baseline="0">
                <a:solidFill>
                  <a:srgbClr val="000066"/>
                </a:solidFill>
                <a:latin typeface="Times New Roman" pitchFamily="18" charset="0"/>
              </a:rPr>
              <a:t> </a:t>
            </a:r>
            <a:r>
              <a:rPr lang="en-US" sz="2000" b="1" baseline="0">
                <a:solidFill>
                  <a:srgbClr val="FF0066"/>
                </a:solidFill>
                <a:latin typeface="Times New Roman" pitchFamily="18" charset="0"/>
              </a:rPr>
              <a:t>tôi cúi đầu không đáp</a:t>
            </a:r>
            <a:r>
              <a:rPr lang="en-US" sz="2000" b="1" baseline="0">
                <a:solidFill>
                  <a:srgbClr val="000066"/>
                </a:solidFill>
                <a:latin typeface="Times New Roman" pitchFamily="18" charset="0"/>
              </a:rPr>
              <a:t> </a:t>
            </a:r>
            <a:r>
              <a:rPr lang="en-US" sz="2000" b="1" baseline="0">
                <a:latin typeface="Times New Roman" pitchFamily="18" charset="0"/>
              </a:rPr>
              <a:t>… Nhưng đời nào tình thương yêu và lòng kính mến mẹ tôi lại bị những rắp tâm tanh bẩn xâm phạm đến (…)</a:t>
            </a:r>
          </a:p>
          <a:p>
            <a:r>
              <a:rPr lang="en-US" sz="2000" b="1" baseline="0">
                <a:latin typeface="Times New Roman" pitchFamily="18" charset="0"/>
              </a:rPr>
              <a:t>Tôi cũng đáp lại cô tôi:</a:t>
            </a:r>
          </a:p>
          <a:p>
            <a:pPr>
              <a:buFontTx/>
              <a:buChar char="-"/>
            </a:pPr>
            <a:r>
              <a:rPr lang="en-US" sz="2000" b="1" baseline="0">
                <a:solidFill>
                  <a:srgbClr val="000066"/>
                </a:solidFill>
                <a:latin typeface="Times New Roman" pitchFamily="18" charset="0"/>
              </a:rPr>
              <a:t> </a:t>
            </a:r>
            <a:r>
              <a:rPr lang="en-US" sz="2000" b="1" baseline="0">
                <a:solidFill>
                  <a:srgbClr val="CC3300"/>
                </a:solidFill>
                <a:latin typeface="Times New Roman" pitchFamily="18" charset="0"/>
              </a:rPr>
              <a:t>Không! Cháu không muốn vào. Cuối năm thế nào mợ cháu cũng về.</a:t>
            </a:r>
          </a:p>
          <a:p>
            <a:r>
              <a:rPr lang="en-US" sz="2000" b="1" baseline="0">
                <a:latin typeface="Times New Roman" pitchFamily="18" charset="0"/>
              </a:rPr>
              <a:t>Cô tôi hỏi luôn, giọng vẫn ngọt:</a:t>
            </a:r>
          </a:p>
          <a:p>
            <a:pPr>
              <a:buFontTx/>
              <a:buChar char="-"/>
            </a:pPr>
            <a:r>
              <a:rPr lang="en-US" sz="2000" b="1" baseline="0">
                <a:solidFill>
                  <a:srgbClr val="000066"/>
                </a:solidFill>
                <a:latin typeface="Times New Roman" pitchFamily="18" charset="0"/>
              </a:rPr>
              <a:t> </a:t>
            </a:r>
            <a:r>
              <a:rPr lang="en-US" sz="2000" b="1" baseline="0">
                <a:solidFill>
                  <a:srgbClr val="0000FF"/>
                </a:solidFill>
                <a:latin typeface="Times New Roman" pitchFamily="18" charset="0"/>
              </a:rPr>
              <a:t>Sao lại không vào? Mợ mày phát tài lắm, có như dạo trước đâu!</a:t>
            </a:r>
          </a:p>
          <a:p>
            <a:r>
              <a:rPr lang="en-US" sz="2000" b="1" baseline="0">
                <a:solidFill>
                  <a:srgbClr val="000066"/>
                </a:solidFill>
                <a:latin typeface="Times New Roman" pitchFamily="18" charset="0"/>
              </a:rPr>
              <a:t> …</a:t>
            </a:r>
            <a:r>
              <a:rPr lang="en-US" sz="2000" b="1" baseline="0">
                <a:solidFill>
                  <a:srgbClr val="FF0066"/>
                </a:solidFill>
                <a:latin typeface="Times New Roman" pitchFamily="18" charset="0"/>
              </a:rPr>
              <a:t>Tôi lại im lặng cúi đầu xuống đất</a:t>
            </a:r>
            <a:r>
              <a:rPr lang="en-US" sz="2000" b="1" baseline="0">
                <a:latin typeface="Times New Roman" pitchFamily="18" charset="0"/>
              </a:rPr>
              <a:t>: lòng tôi càng thắt lại, khoé mắt tôi đã cay cay. Cô tôi liền vỗ vai tôi cười mà nói rằng:</a:t>
            </a:r>
          </a:p>
          <a:p>
            <a:pPr>
              <a:buFontTx/>
              <a:buChar char="-"/>
            </a:pPr>
            <a:r>
              <a:rPr lang="en-US" sz="2000" b="1" baseline="0">
                <a:solidFill>
                  <a:srgbClr val="000066"/>
                </a:solidFill>
                <a:latin typeface="Times New Roman" pitchFamily="18" charset="0"/>
              </a:rPr>
              <a:t> </a:t>
            </a:r>
            <a:r>
              <a:rPr lang="en-US" sz="2000" b="1" baseline="0">
                <a:solidFill>
                  <a:srgbClr val="0000FF"/>
                </a:solidFill>
                <a:latin typeface="Times New Roman" pitchFamily="18" charset="0"/>
              </a:rPr>
              <a:t>Mày dại quá, cứ vào đi, tao chạy cho tiền tàu. Vào mà bắt mợ mày may vá sắm sửa chovà thăm em bé chứ.</a:t>
            </a:r>
          </a:p>
          <a:p>
            <a:r>
              <a:rPr lang="en-US" sz="2000" b="1" baseline="0">
                <a:latin typeface="Times New Roman" pitchFamily="18" charset="0"/>
              </a:rPr>
              <a:t>(…) Tôi cười dài trong tiếng khóc, hỏi cô tôi:</a:t>
            </a:r>
          </a:p>
          <a:p>
            <a:pPr>
              <a:buFontTx/>
              <a:buChar char="-"/>
            </a:pPr>
            <a:r>
              <a:rPr lang="en-US" sz="2000" b="1" baseline="0">
                <a:solidFill>
                  <a:srgbClr val="CC3300"/>
                </a:solidFill>
                <a:latin typeface="Times New Roman" pitchFamily="18" charset="0"/>
              </a:rPr>
              <a:t> Sao cô biết mợ con có con?</a:t>
            </a:r>
          </a:p>
          <a:p>
            <a:r>
              <a:rPr lang="en-US" sz="2000" b="1" baseline="0">
                <a:latin typeface="Times New Roman" pitchFamily="18" charset="0"/>
              </a:rPr>
              <a:t>( …)</a:t>
            </a:r>
          </a:p>
          <a:p>
            <a:r>
              <a:rPr lang="en-US" sz="2000" b="1" baseline="0">
                <a:latin typeface="Times New Roman" pitchFamily="18" charset="0"/>
              </a:rPr>
              <a:t>Cô tôi bỗng đổi giọng, lại vỗ vai, nhìn vào mặt tôi, nghiêm nghị:</a:t>
            </a:r>
          </a:p>
          <a:p>
            <a:pPr>
              <a:buFontTx/>
              <a:buChar char="-"/>
            </a:pPr>
            <a:r>
              <a:rPr lang="en-US" sz="2000" b="1" baseline="0">
                <a:solidFill>
                  <a:srgbClr val="000066"/>
                </a:solidFill>
                <a:latin typeface="Times New Roman" pitchFamily="18" charset="0"/>
              </a:rPr>
              <a:t> </a:t>
            </a:r>
            <a:r>
              <a:rPr lang="en-US" sz="2000" b="1" baseline="0">
                <a:solidFill>
                  <a:srgbClr val="0000FF"/>
                </a:solidFill>
                <a:latin typeface="Times New Roman" pitchFamily="18" charset="0"/>
              </a:rPr>
              <a:t>Vậy mày hỏi cô Thông – tên người đàn bà họ nội xa kia – chỗ ở của mợ mày, rồi đánh giấy cho mợ mày, bảo dù sao cũng phải về.</a:t>
            </a:r>
            <a:r>
              <a:rPr lang="en-US" sz="2000" b="1" baseline="0">
                <a:solidFill>
                  <a:srgbClr val="000066"/>
                </a:solidFill>
                <a:latin typeface="Times New Roman" pitchFamily="18" charset="0"/>
              </a:rPr>
              <a:t> </a:t>
            </a:r>
            <a:r>
              <a:rPr lang="en-US" sz="2000" b="1" baseline="0">
                <a:solidFill>
                  <a:srgbClr val="0000FF"/>
                </a:solidFill>
                <a:latin typeface="Times New Roman" pitchFamily="18" charset="0"/>
              </a:rPr>
              <a:t>Trước sau cũng một lần xấu, chã nhẽ bán xới mãi được sao?</a:t>
            </a:r>
          </a:p>
          <a:p>
            <a:r>
              <a:rPr lang="en-US" sz="2000" b="1" baseline="0">
                <a:latin typeface="Times New Roman" pitchFamily="18" charset="0"/>
              </a:rPr>
              <a:t>Tỏ sự ngậm ngùi thương xót thầy tôi, cô tôi lại chập chừng nói tiếp:</a:t>
            </a:r>
          </a:p>
          <a:p>
            <a:r>
              <a:rPr lang="en-US" sz="2000" b="1" baseline="0">
                <a:solidFill>
                  <a:srgbClr val="000066"/>
                </a:solidFill>
                <a:latin typeface="Times New Roman" pitchFamily="18" charset="0"/>
              </a:rPr>
              <a:t>- </a:t>
            </a:r>
            <a:r>
              <a:rPr lang="en-US" sz="2000" b="1" baseline="0">
                <a:solidFill>
                  <a:srgbClr val="0000FF"/>
                </a:solidFill>
                <a:latin typeface="Times New Roman" pitchFamily="18" charset="0"/>
              </a:rPr>
              <a:t>Mấy lại rằm tháng tám này là giỗ đầu cậu mày, mợ mày về dù sao cũng đỡ tủi cho cậu mày, và mày cũng còn phải có họ, có hàng, người ta hỏi đến chứ?</a:t>
            </a:r>
          </a:p>
          <a:p>
            <a:endParaRPr lang="en-US" sz="2000" b="1" baseline="0">
              <a:solidFill>
                <a:srgbClr val="0000FF"/>
              </a:solidFill>
              <a:latin typeface="Times New Roman" pitchFamily="18" charset="0"/>
            </a:endParaRPr>
          </a:p>
        </p:txBody>
      </p:sp>
      <p:sp>
        <p:nvSpPr>
          <p:cNvPr id="95263" name="Rectangle 31"/>
          <p:cNvSpPr>
            <a:spLocks noChangeArrowheads="1"/>
          </p:cNvSpPr>
          <p:nvPr/>
        </p:nvSpPr>
        <p:spPr bwMode="auto">
          <a:xfrm>
            <a:off x="3810000" y="2514600"/>
            <a:ext cx="533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r" eaLnBrk="1" hangingPunct="1"/>
            <a:r>
              <a:rPr lang="en-US" sz="1800" baseline="0">
                <a:solidFill>
                  <a:srgbClr val="FF0000"/>
                </a:solidFill>
                <a:latin typeface="Arial" charset="0"/>
              </a:rPr>
              <a:t>.</a:t>
            </a:r>
          </a:p>
        </p:txBody>
      </p:sp>
    </p:spTree>
    <p:extLst>
      <p:ext uri="{BB962C8B-B14F-4D97-AF65-F5344CB8AC3E}">
        <p14:creationId xmlns:p14="http://schemas.microsoft.com/office/powerpoint/2010/main" val="24356759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5237"/>
                                        </p:tgtEl>
                                        <p:attrNameLst>
                                          <p:attrName>style.visibility</p:attrName>
                                        </p:attrNameLst>
                                      </p:cBhvr>
                                      <p:to>
                                        <p:strVal val="visible"/>
                                      </p:to>
                                    </p:set>
                                    <p:animEffect transition="in" filter="blinds(horizontal)">
                                      <p:cBhvr>
                                        <p:cTn id="7" dur="500"/>
                                        <p:tgtEl>
                                          <p:spTgt spid="952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5258"/>
                                        </p:tgtEl>
                                        <p:attrNameLst>
                                          <p:attrName>style.visibility</p:attrName>
                                        </p:attrNameLst>
                                      </p:cBhvr>
                                      <p:to>
                                        <p:strVal val="visible"/>
                                      </p:to>
                                    </p:set>
                                    <p:animEffect transition="in" filter="blinds(horizontal)">
                                      <p:cBhvr>
                                        <p:cTn id="12" dur="500"/>
                                        <p:tgtEl>
                                          <p:spTgt spid="952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xit" presetSubtype="16" fill="hold" grpId="1" nodeType="clickEffect">
                                  <p:stCondLst>
                                    <p:cond delay="0"/>
                                  </p:stCondLst>
                                  <p:childTnLst>
                                    <p:animEffect transition="out" filter="box(in)">
                                      <p:cBhvr>
                                        <p:cTn id="16" dur="500"/>
                                        <p:tgtEl>
                                          <p:spTgt spid="95258"/>
                                        </p:tgtEl>
                                      </p:cBhvr>
                                    </p:animEffect>
                                    <p:set>
                                      <p:cBhvr>
                                        <p:cTn id="17" dur="1" fill="hold">
                                          <p:stCondLst>
                                            <p:cond delay="499"/>
                                          </p:stCondLst>
                                        </p:cTn>
                                        <p:tgtEl>
                                          <p:spTgt spid="95258"/>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95263">
                                            <p:txEl>
                                              <p:pRg st="0" end="0"/>
                                            </p:txEl>
                                          </p:spTgt>
                                        </p:tgtEl>
                                        <p:attrNameLst>
                                          <p:attrName>style.visibility</p:attrName>
                                        </p:attrNameLst>
                                      </p:cBhvr>
                                      <p:to>
                                        <p:strVal val="visible"/>
                                      </p:to>
                                    </p:set>
                                    <p:anim calcmode="lin" valueType="num">
                                      <p:cBhvr additive="base">
                                        <p:cTn id="22" dur="500" fill="hold"/>
                                        <p:tgtEl>
                                          <p:spTgt spid="9526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52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5242"/>
                                        </p:tgtEl>
                                        <p:attrNameLst>
                                          <p:attrName>style.visibility</p:attrName>
                                        </p:attrNameLst>
                                      </p:cBhvr>
                                      <p:to>
                                        <p:strVal val="visible"/>
                                      </p:to>
                                    </p:set>
                                    <p:animEffect transition="in" filter="blinds(horizontal)">
                                      <p:cBhvr>
                                        <p:cTn id="28" dur="500"/>
                                        <p:tgtEl>
                                          <p:spTgt spid="9524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xit" presetSubtype="16" fill="hold" nodeType="clickEffect">
                                  <p:stCondLst>
                                    <p:cond delay="0"/>
                                  </p:stCondLst>
                                  <p:childTnLst>
                                    <p:animEffect transition="out" filter="box(in)">
                                      <p:cBhvr>
                                        <p:cTn id="32" dur="500"/>
                                        <p:tgtEl>
                                          <p:spTgt spid="95263">
                                            <p:txEl>
                                              <p:pRg st="0" end="0"/>
                                            </p:txEl>
                                          </p:spTgt>
                                        </p:tgtEl>
                                      </p:cBhvr>
                                    </p:animEffect>
                                    <p:set>
                                      <p:cBhvr>
                                        <p:cTn id="33" dur="1" fill="hold">
                                          <p:stCondLst>
                                            <p:cond delay="499"/>
                                          </p:stCondLst>
                                        </p:cTn>
                                        <p:tgtEl>
                                          <p:spTgt spid="95263">
                                            <p:txEl>
                                              <p:pRg st="0" end="0"/>
                                            </p:txEl>
                                          </p:spTgt>
                                        </p:tgtEl>
                                        <p:attrNameLst>
                                          <p:attrName>style.visibility</p:attrName>
                                        </p:attrNameLst>
                                      </p:cBhvr>
                                      <p:to>
                                        <p:strVal val="hidden"/>
                                      </p:to>
                                    </p:set>
                                  </p:childTnLst>
                                </p:cTn>
                              </p:par>
                            </p:childTnLst>
                          </p:cTn>
                        </p:par>
                        <p:par>
                          <p:cTn id="34" fill="hold" nodeType="afterGroup">
                            <p:stCondLst>
                              <p:cond delay="500"/>
                            </p:stCondLst>
                            <p:childTnLst>
                              <p:par>
                                <p:cTn id="35" presetID="3" presetClass="entr" presetSubtype="10" fill="hold" grpId="0" nodeType="afterEffect" nodePh="1">
                                  <p:stCondLst>
                                    <p:cond delay="0"/>
                                  </p:stCondLst>
                                  <p:endCondLst>
                                    <p:cond evt="begin" delay="0">
                                      <p:tn val="35"/>
                                    </p:cond>
                                  </p:endCondLst>
                                  <p:childTnLst>
                                    <p:set>
                                      <p:cBhvr>
                                        <p:cTn id="36" dur="1" fill="hold">
                                          <p:stCondLst>
                                            <p:cond delay="0"/>
                                          </p:stCondLst>
                                        </p:cTn>
                                        <p:tgtEl>
                                          <p:spTgt spid="95243">
                                            <p:txEl>
                                              <p:pRg st="0" end="0"/>
                                            </p:txEl>
                                          </p:spTgt>
                                        </p:tgtEl>
                                        <p:attrNameLst>
                                          <p:attrName>style.visibility</p:attrName>
                                        </p:attrNameLst>
                                      </p:cBhvr>
                                      <p:to>
                                        <p:strVal val="visible"/>
                                      </p:to>
                                    </p:set>
                                    <p:animEffect transition="in" filter="blinds(horizontal)">
                                      <p:cBhvr>
                                        <p:cTn id="37" dur="500"/>
                                        <p:tgtEl>
                                          <p:spTgt spid="95243">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xit" presetSubtype="16" fill="hold" nodeType="clickEffect" nodePh="1">
                                  <p:stCondLst>
                                    <p:cond delay="0"/>
                                  </p:stCondLst>
                                  <p:endCondLst>
                                    <p:cond evt="begin" delay="0">
                                      <p:tn val="40"/>
                                    </p:cond>
                                  </p:endCondLst>
                                  <p:childTnLst>
                                    <p:animEffect transition="out" filter="box(in)">
                                      <p:cBhvr>
                                        <p:cTn id="41" dur="500"/>
                                        <p:tgtEl>
                                          <p:spTgt spid="95243">
                                            <p:txEl>
                                              <p:pRg st="0" end="0"/>
                                            </p:txEl>
                                          </p:spTgt>
                                        </p:tgtEl>
                                      </p:cBhvr>
                                    </p:animEffect>
                                    <p:set>
                                      <p:cBhvr>
                                        <p:cTn id="42" dur="1" fill="hold">
                                          <p:stCondLst>
                                            <p:cond delay="499"/>
                                          </p:stCondLst>
                                        </p:cTn>
                                        <p:tgtEl>
                                          <p:spTgt spid="9524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7" grpId="0" autoUpdateAnimBg="0"/>
      <p:bldP spid="95242" grpId="0" autoUpdateAnimBg="0"/>
      <p:bldP spid="95243" grpId="0" build="allAtOnce" autoUpdateAnimBg="0"/>
      <p:bldP spid="95258" grpId="0" animBg="1" autoUpdateAnimBg="0"/>
      <p:bldP spid="95258" grpId="1" animBg="1"/>
      <p:bldP spid="95263"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body" idx="1"/>
          </p:nvPr>
        </p:nvSpPr>
        <p:spPr>
          <a:xfrm>
            <a:off x="0" y="2286000"/>
            <a:ext cx="9144000" cy="4572000"/>
          </a:xfrm>
        </p:spPr>
        <p:txBody>
          <a:bodyPr/>
          <a:lstStyle/>
          <a:p>
            <a:pPr marL="0" indent="0">
              <a:buNone/>
            </a:pPr>
            <a:r>
              <a:rPr lang="en-US" b="1" dirty="0"/>
              <a:t>- Bà cô : 5 lần nói</a:t>
            </a:r>
          </a:p>
          <a:p>
            <a:pPr marL="0" indent="0">
              <a:buNone/>
            </a:pPr>
            <a:r>
              <a:rPr lang="en-US" b="1" dirty="0"/>
              <a:t>- Bé Hồng:  4 lần </a:t>
            </a:r>
          </a:p>
          <a:p>
            <a:pPr marL="0" indent="0">
              <a:buNone/>
            </a:pPr>
            <a:r>
              <a:rPr lang="en-US" b="1" dirty="0"/>
              <a:t>       + 2 lần nói.</a:t>
            </a:r>
          </a:p>
          <a:p>
            <a:pPr marL="0" indent="0">
              <a:buNone/>
            </a:pPr>
            <a:r>
              <a:rPr lang="vi-VN" b="1" dirty="0"/>
              <a:t>       + 2 lần im lặng  -&gt; Bộc lộ thái độ bất bình trước lời nói cay độc của người cô.</a:t>
            </a:r>
          </a:p>
          <a:p>
            <a:pPr marL="0" indent="0">
              <a:buNone/>
            </a:pPr>
            <a:r>
              <a:rPr lang="vi-VN" b="1" dirty="0"/>
              <a:t>- Bé Hồng: không cắt lời của người cô khi bà đang nói -&gt; Hồng xác định được vai xã hội  của mình và giữ lễ phép, lịch sự.</a:t>
            </a:r>
          </a:p>
        </p:txBody>
      </p:sp>
      <p:sp>
        <p:nvSpPr>
          <p:cNvPr id="138245" name="Rectangle 5"/>
          <p:cNvSpPr>
            <a:spLocks noChangeArrowheads="1"/>
          </p:cNvSpPr>
          <p:nvPr/>
        </p:nvSpPr>
        <p:spPr bwMode="auto">
          <a:xfrm>
            <a:off x="0" y="730250"/>
            <a:ext cx="43395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vi-VN" sz="2800" b="1" dirty="0">
                <a:latin typeface="Times New Roman" panose="02020603050405020304" pitchFamily="18" charset="0"/>
                <a:cs typeface="Times New Roman" panose="02020603050405020304" pitchFamily="18" charset="0"/>
              </a:rPr>
              <a:t>II. </a:t>
            </a:r>
            <a:r>
              <a:rPr lang="vi-VN" sz="2800" b="1" u="sng" dirty="0" smtClean="0">
                <a:latin typeface="Times New Roman" panose="02020603050405020304" pitchFamily="18" charset="0"/>
                <a:cs typeface="Times New Roman" panose="02020603050405020304" pitchFamily="18" charset="0"/>
              </a:rPr>
              <a:t>Lượt </a:t>
            </a:r>
            <a:r>
              <a:rPr lang="vi-VN" sz="2800" b="1" u="sng" dirty="0">
                <a:latin typeface="Times New Roman" panose="02020603050405020304" pitchFamily="18" charset="0"/>
                <a:cs typeface="Times New Roman" panose="02020603050405020304" pitchFamily="18" charset="0"/>
              </a:rPr>
              <a:t>lời trong hội thoại</a:t>
            </a:r>
            <a:r>
              <a:rPr lang="vi-VN" b="1" u="sng" dirty="0"/>
              <a:t>:</a:t>
            </a:r>
          </a:p>
        </p:txBody>
      </p:sp>
      <p:sp>
        <p:nvSpPr>
          <p:cNvPr id="138246" name="Rectangle 6"/>
          <p:cNvSpPr>
            <a:spLocks noChangeArrowheads="1"/>
          </p:cNvSpPr>
          <p:nvPr/>
        </p:nvSpPr>
        <p:spPr bwMode="auto">
          <a:xfrm>
            <a:off x="0" y="1295400"/>
            <a:ext cx="3657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sz="3200" b="1" baseline="0" dirty="0">
                <a:solidFill>
                  <a:srgbClr val="FF0066"/>
                </a:solidFill>
                <a:latin typeface="Arial" charset="0"/>
              </a:rPr>
              <a:t> </a:t>
            </a:r>
            <a:r>
              <a:rPr lang="en-US" sz="3200" b="1" baseline="0" dirty="0" smtClean="0">
                <a:solidFill>
                  <a:srgbClr val="FF0066"/>
                </a:solidFill>
                <a:latin typeface=".VnTime" pitchFamily="34" charset="0"/>
              </a:rPr>
              <a:t>1, Ví</a:t>
            </a:r>
            <a:r>
              <a:rPr lang="en-US" sz="3200" b="1" dirty="0" smtClean="0">
                <a:solidFill>
                  <a:srgbClr val="FF0066"/>
                </a:solidFill>
                <a:latin typeface=".VnTime" pitchFamily="34" charset="0"/>
              </a:rPr>
              <a:t> dụ</a:t>
            </a:r>
            <a:endParaRPr lang="en-US" sz="3200" b="1" baseline="0" dirty="0">
              <a:solidFill>
                <a:srgbClr val="FF0066"/>
              </a:solidFill>
              <a:latin typeface=".VnTime" pitchFamily="34" charset="0"/>
            </a:endParaRPr>
          </a:p>
        </p:txBody>
      </p:sp>
      <p:sp>
        <p:nvSpPr>
          <p:cNvPr id="138247" name="Text Box 7"/>
          <p:cNvSpPr txBox="1">
            <a:spLocks noChangeArrowheads="1"/>
          </p:cNvSpPr>
          <p:nvPr/>
        </p:nvSpPr>
        <p:spPr bwMode="auto">
          <a:xfrm>
            <a:off x="1752600" y="1371600"/>
            <a:ext cx="554651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3200" b="1" dirty="0" smtClean="0">
                <a:latin typeface=".VnTime" pitchFamily="34" charset="0"/>
              </a:rPr>
              <a:t>Đoạn trích “Trong lòng mẹ”</a:t>
            </a:r>
            <a:endParaRPr lang="en-US" sz="3200" b="1" baseline="0" dirty="0">
              <a:latin typeface=".VnTime" pitchFamily="34" charset="0"/>
            </a:endParaRPr>
          </a:p>
        </p:txBody>
      </p:sp>
      <p:sp>
        <p:nvSpPr>
          <p:cNvPr id="138248" name="Text Box 8"/>
          <p:cNvSpPr txBox="1">
            <a:spLocks noChangeArrowheads="1"/>
          </p:cNvSpPr>
          <p:nvPr/>
        </p:nvSpPr>
        <p:spPr bwMode="auto">
          <a:xfrm>
            <a:off x="152400" y="1676400"/>
            <a:ext cx="457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sz="3200" b="1" baseline="0" dirty="0">
                <a:solidFill>
                  <a:srgbClr val="FF0066"/>
                </a:solidFill>
                <a:latin typeface=".VnTime" pitchFamily="34" charset="0"/>
              </a:rPr>
              <a:t>2. </a:t>
            </a:r>
            <a:r>
              <a:rPr lang="en-US" sz="3200" b="1" baseline="0" dirty="0" smtClean="0">
                <a:solidFill>
                  <a:srgbClr val="FF0066"/>
                </a:solidFill>
                <a:latin typeface=".VnTime" pitchFamily="34" charset="0"/>
              </a:rPr>
              <a:t>Nhận</a:t>
            </a:r>
            <a:r>
              <a:rPr lang="en-US" sz="3200" b="1" dirty="0" smtClean="0">
                <a:solidFill>
                  <a:srgbClr val="FF0066"/>
                </a:solidFill>
                <a:latin typeface=".VnTime" pitchFamily="34" charset="0"/>
              </a:rPr>
              <a:t> xét</a:t>
            </a:r>
            <a:endParaRPr lang="en-US" sz="3200" b="1" baseline="0" dirty="0">
              <a:solidFill>
                <a:srgbClr val="FF0066"/>
              </a:solidFill>
              <a:latin typeface=".VnTime" pitchFamily="34" charset="0"/>
            </a:endParaRPr>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730" y="30163"/>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51037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8248"/>
                                        </p:tgtEl>
                                        <p:attrNameLst>
                                          <p:attrName>style.visibility</p:attrName>
                                        </p:attrNameLst>
                                      </p:cBhvr>
                                      <p:to>
                                        <p:strVal val="visible"/>
                                      </p:to>
                                    </p:set>
                                    <p:animEffect transition="in" filter="blinds(horizontal)">
                                      <p:cBhvr>
                                        <p:cTn id="7" dur="500"/>
                                        <p:tgtEl>
                                          <p:spTgt spid="1382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38242">
                                            <p:txEl>
                                              <p:pRg st="0" end="0"/>
                                            </p:txEl>
                                          </p:spTgt>
                                        </p:tgtEl>
                                        <p:attrNameLst>
                                          <p:attrName>style.visibility</p:attrName>
                                        </p:attrNameLst>
                                      </p:cBhvr>
                                      <p:to>
                                        <p:strVal val="visible"/>
                                      </p:to>
                                    </p:set>
                                    <p:animEffect transition="in" filter="blinds(horizontal)">
                                      <p:cBhvr>
                                        <p:cTn id="12" dur="500"/>
                                        <p:tgtEl>
                                          <p:spTgt spid="13824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38242">
                                            <p:txEl>
                                              <p:pRg st="1" end="1"/>
                                            </p:txEl>
                                          </p:spTgt>
                                        </p:tgtEl>
                                        <p:attrNameLst>
                                          <p:attrName>style.visibility</p:attrName>
                                        </p:attrNameLst>
                                      </p:cBhvr>
                                      <p:to>
                                        <p:strVal val="visible"/>
                                      </p:to>
                                    </p:set>
                                    <p:animEffect transition="in" filter="blinds(horizontal)">
                                      <p:cBhvr>
                                        <p:cTn id="17" dur="500"/>
                                        <p:tgtEl>
                                          <p:spTgt spid="13824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8242">
                                            <p:txEl>
                                              <p:pRg st="2" end="2"/>
                                            </p:txEl>
                                          </p:spTgt>
                                        </p:tgtEl>
                                        <p:attrNameLst>
                                          <p:attrName>style.visibility</p:attrName>
                                        </p:attrNameLst>
                                      </p:cBhvr>
                                      <p:to>
                                        <p:strVal val="visible"/>
                                      </p:to>
                                    </p:set>
                                    <p:animEffect transition="in" filter="blinds(horizontal)">
                                      <p:cBhvr>
                                        <p:cTn id="22" dur="500"/>
                                        <p:tgtEl>
                                          <p:spTgt spid="13824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38242">
                                            <p:txEl>
                                              <p:pRg st="3" end="3"/>
                                            </p:txEl>
                                          </p:spTgt>
                                        </p:tgtEl>
                                        <p:attrNameLst>
                                          <p:attrName>style.visibility</p:attrName>
                                        </p:attrNameLst>
                                      </p:cBhvr>
                                      <p:to>
                                        <p:strVal val="visible"/>
                                      </p:to>
                                    </p:set>
                                    <p:animEffect transition="in" filter="blinds(horizontal)">
                                      <p:cBhvr>
                                        <p:cTn id="27" dur="500"/>
                                        <p:tgtEl>
                                          <p:spTgt spid="13824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38242">
                                            <p:txEl>
                                              <p:pRg st="4" end="4"/>
                                            </p:txEl>
                                          </p:spTgt>
                                        </p:tgtEl>
                                        <p:attrNameLst>
                                          <p:attrName>style.visibility</p:attrName>
                                        </p:attrNameLst>
                                      </p:cBhvr>
                                      <p:to>
                                        <p:strVal val="visible"/>
                                      </p:to>
                                    </p:set>
                                    <p:animEffect transition="in" filter="blinds(horizontal)">
                                      <p:cBhvr>
                                        <p:cTn id="32" dur="500"/>
                                        <p:tgtEl>
                                          <p:spTgt spid="13824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3" name="Rectangle 5"/>
          <p:cNvSpPr>
            <a:spLocks noChangeArrowheads="1"/>
          </p:cNvSpPr>
          <p:nvPr/>
        </p:nvSpPr>
        <p:spPr bwMode="auto">
          <a:xfrm>
            <a:off x="0" y="1096963"/>
            <a:ext cx="536396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3200" b="1" baseline="0" dirty="0" smtClean="0">
                <a:solidFill>
                  <a:srgbClr val="FF0000"/>
                </a:solidFill>
                <a:latin typeface=".VnTime" pitchFamily="34" charset="0"/>
              </a:rPr>
              <a:t>II. Lượt</a:t>
            </a:r>
            <a:r>
              <a:rPr lang="en-US" sz="3200" b="1" dirty="0" smtClean="0">
                <a:solidFill>
                  <a:srgbClr val="FF0000"/>
                </a:solidFill>
                <a:latin typeface=".VnTime" pitchFamily="34" charset="0"/>
              </a:rPr>
              <a:t> lời trong hội thoại</a:t>
            </a:r>
            <a:r>
              <a:rPr lang="en-US" sz="3200" b="1" u="sng" baseline="0" dirty="0" smtClean="0">
                <a:solidFill>
                  <a:srgbClr val="FF0000"/>
                </a:solidFill>
                <a:latin typeface=".VnTime" pitchFamily="34" charset="0"/>
              </a:rPr>
              <a:t>:</a:t>
            </a:r>
            <a:endParaRPr lang="en-US" sz="3200" b="1" u="sng" baseline="0" dirty="0">
              <a:solidFill>
                <a:srgbClr val="FF0000"/>
              </a:solidFill>
              <a:latin typeface=".VnTime" pitchFamily="34" charset="0"/>
            </a:endParaRPr>
          </a:p>
        </p:txBody>
      </p:sp>
      <p:sp>
        <p:nvSpPr>
          <p:cNvPr id="145419" name="Text Box 11"/>
          <p:cNvSpPr txBox="1">
            <a:spLocks noChangeArrowheads="1"/>
          </p:cNvSpPr>
          <p:nvPr/>
        </p:nvSpPr>
        <p:spPr bwMode="auto">
          <a:xfrm>
            <a:off x="212725" y="2198688"/>
            <a:ext cx="18415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sz="2200" baseline="0">
              <a:latin typeface=".VnTime" pitchFamily="34" charset="0"/>
            </a:endParaRPr>
          </a:p>
        </p:txBody>
      </p:sp>
      <p:sp>
        <p:nvSpPr>
          <p:cNvPr id="145420" name="Text Box 12"/>
          <p:cNvSpPr txBox="1">
            <a:spLocks noChangeArrowheads="1"/>
          </p:cNvSpPr>
          <p:nvPr/>
        </p:nvSpPr>
        <p:spPr bwMode="auto">
          <a:xfrm>
            <a:off x="365125" y="2351088"/>
            <a:ext cx="18415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sz="2200" baseline="0">
              <a:latin typeface=".VnTime" pitchFamily="34" charset="0"/>
            </a:endParaRPr>
          </a:p>
        </p:txBody>
      </p:sp>
      <p:sp>
        <p:nvSpPr>
          <p:cNvPr id="145421" name="Text Box 13"/>
          <p:cNvSpPr txBox="1">
            <a:spLocks noChangeArrowheads="1"/>
          </p:cNvSpPr>
          <p:nvPr/>
        </p:nvSpPr>
        <p:spPr bwMode="auto">
          <a:xfrm>
            <a:off x="228600" y="2438400"/>
            <a:ext cx="1841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endParaRPr lang="en-US" sz="2200" baseline="0">
              <a:latin typeface=".VnTime" pitchFamily="34" charset="0"/>
            </a:endParaRPr>
          </a:p>
        </p:txBody>
      </p:sp>
      <p:sp>
        <p:nvSpPr>
          <p:cNvPr id="145423" name="Rectangle 15"/>
          <p:cNvSpPr>
            <a:spLocks noChangeArrowheads="1"/>
          </p:cNvSpPr>
          <p:nvPr/>
        </p:nvSpPr>
        <p:spPr bwMode="auto">
          <a:xfrm>
            <a:off x="23704" y="1697812"/>
            <a:ext cx="91440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vi-VN" sz="2800" b="1" dirty="0">
                <a:latin typeface="Times New Roman" panose="02020603050405020304" pitchFamily="18" charset="0"/>
                <a:cs typeface="Times New Roman" panose="02020603050405020304" pitchFamily="18" charset="0"/>
              </a:rPr>
              <a:t>=&gt; Mỗi lần nói của người tham gia hội thoại gọi là 1 lượt lời. </a:t>
            </a:r>
          </a:p>
        </p:txBody>
      </p:sp>
      <p:sp>
        <p:nvSpPr>
          <p:cNvPr id="145425" name="Rectangle 17"/>
          <p:cNvSpPr>
            <a:spLocks noChangeArrowheads="1"/>
          </p:cNvSpPr>
          <p:nvPr/>
        </p:nvSpPr>
        <p:spPr bwMode="auto">
          <a:xfrm>
            <a:off x="0" y="2913364"/>
            <a:ext cx="8915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vi-VN" sz="2800" b="1" dirty="0">
                <a:latin typeface="Times New Roman" panose="02020603050405020304" pitchFamily="18" charset="0"/>
                <a:cs typeface="Times New Roman" panose="02020603050405020304" pitchFamily="18" charset="0"/>
              </a:rPr>
              <a:t>=&gt; Im lặng khi đến lượt lời của mình cũng là một cách để biểu thị thái độ. </a:t>
            </a:r>
          </a:p>
        </p:txBody>
      </p:sp>
      <p:sp>
        <p:nvSpPr>
          <p:cNvPr id="2" name="TextBox 1"/>
          <p:cNvSpPr txBox="1"/>
          <p:nvPr/>
        </p:nvSpPr>
        <p:spPr>
          <a:xfrm>
            <a:off x="549275" y="4653136"/>
            <a:ext cx="6831037" cy="369332"/>
          </a:xfrm>
          <a:prstGeom prst="rect">
            <a:avLst/>
          </a:prstGeom>
          <a:noFill/>
        </p:spPr>
        <p:txBody>
          <a:bodyPr wrap="square" rtlCol="0">
            <a:spAutoFit/>
          </a:bodyPr>
          <a:lstStyle/>
          <a:p>
            <a:r>
              <a:rPr lang="en-US" b="1" dirty="0" smtClean="0">
                <a:solidFill>
                  <a:srgbClr val="FF0000"/>
                </a:solidFill>
              </a:rPr>
              <a:t>* GHI NHỚ (SGK/ 102)</a:t>
            </a:r>
            <a:endParaRPr lang="en-US" b="1" dirty="0">
              <a:solidFill>
                <a:srgbClr val="FF0000"/>
              </a:solidFill>
            </a:endParaRPr>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279" y="318294"/>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3107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5423"/>
                                        </p:tgtEl>
                                        <p:attrNameLst>
                                          <p:attrName>style.visibility</p:attrName>
                                        </p:attrNameLst>
                                      </p:cBhvr>
                                      <p:to>
                                        <p:strVal val="visible"/>
                                      </p:to>
                                    </p:set>
                                    <p:animEffect transition="in" filter="blinds(horizontal)">
                                      <p:cBhvr>
                                        <p:cTn id="7" dur="500"/>
                                        <p:tgtEl>
                                          <p:spTgt spid="1454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5425"/>
                                        </p:tgtEl>
                                        <p:attrNameLst>
                                          <p:attrName>style.visibility</p:attrName>
                                        </p:attrNameLst>
                                      </p:cBhvr>
                                      <p:to>
                                        <p:strVal val="visible"/>
                                      </p:to>
                                    </p:set>
                                    <p:animEffect transition="in" filter="blinds(horizontal)">
                                      <p:cBhvr>
                                        <p:cTn id="12" dur="500"/>
                                        <p:tgtEl>
                                          <p:spTgt spid="14542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23" grpId="0"/>
      <p:bldP spid="145425"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24" name="Rectangle 4"/>
          <p:cNvSpPr>
            <a:spLocks noChangeArrowheads="1"/>
          </p:cNvSpPr>
          <p:nvPr/>
        </p:nvSpPr>
        <p:spPr bwMode="auto">
          <a:xfrm>
            <a:off x="304800" y="0"/>
            <a:ext cx="8839200" cy="7325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altLang="en-US" sz="3800" b="1" baseline="-25000" dirty="0" smtClean="0">
                <a:solidFill>
                  <a:srgbClr val="000000"/>
                </a:solidFill>
                <a:latin typeface="Times New Roman" pitchFamily="18" charset="0"/>
              </a:rPr>
              <a:t>  </a:t>
            </a:r>
            <a:r>
              <a:rPr lang="en-US" altLang="en-US" sz="4000" b="1" baseline="-25000" dirty="0" smtClean="0">
                <a:solidFill>
                  <a:srgbClr val="CC3300"/>
                </a:solidFill>
                <a:latin typeface="Times New Roman" pitchFamily="18" charset="0"/>
              </a:rPr>
              <a:t>1. Ví dụ: Đoạn </a:t>
            </a:r>
            <a:r>
              <a:rPr lang="en-US" altLang="en-US" sz="4000" b="1" baseline="-25000" dirty="0" err="1" smtClean="0">
                <a:solidFill>
                  <a:srgbClr val="CC3300"/>
                </a:solidFill>
                <a:latin typeface="Times New Roman" pitchFamily="18" charset="0"/>
              </a:rPr>
              <a:t>trích</a:t>
            </a:r>
            <a:r>
              <a:rPr lang="en-US" altLang="en-US" sz="4000" b="1" baseline="-25000" dirty="0" smtClean="0">
                <a:solidFill>
                  <a:srgbClr val="CC3300"/>
                </a:solidFill>
                <a:latin typeface="Times New Roman" pitchFamily="18" charset="0"/>
              </a:rPr>
              <a:t> </a:t>
            </a:r>
            <a:r>
              <a:rPr lang="en-US" altLang="en-US" sz="4000" b="1" baseline="-25000" dirty="0" err="1" smtClean="0">
                <a:solidFill>
                  <a:srgbClr val="CC3300"/>
                </a:solidFill>
                <a:latin typeface="Times New Roman" pitchFamily="18" charset="0"/>
              </a:rPr>
              <a:t>sgk</a:t>
            </a:r>
            <a:r>
              <a:rPr lang="en-US" altLang="en-US" sz="4000" b="1" baseline="-25000" dirty="0" smtClean="0">
                <a:solidFill>
                  <a:srgbClr val="CC3300"/>
                </a:solidFill>
                <a:latin typeface="Times New Roman" pitchFamily="18" charset="0"/>
              </a:rPr>
              <a:t>/92 .</a:t>
            </a:r>
          </a:p>
          <a:p>
            <a:pPr eaLnBrk="0" fontAlgn="base" hangingPunct="0">
              <a:spcBef>
                <a:spcPct val="0"/>
              </a:spcBef>
              <a:spcAft>
                <a:spcPct val="0"/>
              </a:spcAft>
            </a:pPr>
            <a:r>
              <a:rPr lang="en-US" altLang="en-US" sz="3800" b="1" baseline="-25000" dirty="0" smtClean="0">
                <a:solidFill>
                  <a:srgbClr val="000000"/>
                </a:solidFill>
                <a:latin typeface="Times New Roman" pitchFamily="18" charset="0"/>
              </a:rPr>
              <a:t> Một hôm cô tôi gọi tôi đến bên cười hỏi:</a:t>
            </a:r>
          </a:p>
          <a:p>
            <a:pPr eaLnBrk="0" fontAlgn="base" hangingPunct="0">
              <a:spcBef>
                <a:spcPct val="0"/>
              </a:spcBef>
              <a:spcAft>
                <a:spcPct val="0"/>
              </a:spcAft>
            </a:pPr>
            <a:r>
              <a:rPr lang="en-US" altLang="en-US" sz="3800" b="1" baseline="-25000" dirty="0" smtClean="0">
                <a:solidFill>
                  <a:srgbClr val="000000"/>
                </a:solidFill>
                <a:latin typeface="Times New Roman" pitchFamily="18" charset="0"/>
              </a:rPr>
              <a:t> - Hồng! Mày có muốn vào Thanh Hoá chơi với mẹ mày không?</a:t>
            </a:r>
          </a:p>
          <a:p>
            <a:pPr eaLnBrk="0" fontAlgn="base" hangingPunct="0">
              <a:spcBef>
                <a:spcPct val="0"/>
              </a:spcBef>
              <a:spcAft>
                <a:spcPct val="0"/>
              </a:spcAft>
            </a:pPr>
            <a:r>
              <a:rPr lang="en-US" altLang="en-US" sz="3800" b="1" baseline="-25000" dirty="0" smtClean="0">
                <a:solidFill>
                  <a:srgbClr val="000000"/>
                </a:solidFill>
                <a:latin typeface="Times New Roman" pitchFamily="18" charset="0"/>
              </a:rPr>
              <a:t>(…) Nhận ra những ý nghĩ cay độc trong giọng nói và nét mặt rất kịch của cô tôi kia, tôi cúi đầu không đáp … Nhưng đời nào tình thương yêu và lòng kính mến mẹ tôi lại bị những rắp tâm tanh bẩn xâm phạm đến (…)</a:t>
            </a:r>
          </a:p>
          <a:p>
            <a:pPr eaLnBrk="0" fontAlgn="base" hangingPunct="0">
              <a:spcBef>
                <a:spcPct val="0"/>
              </a:spcBef>
              <a:spcAft>
                <a:spcPct val="0"/>
              </a:spcAft>
            </a:pPr>
            <a:r>
              <a:rPr lang="en-US" altLang="en-US" sz="3800" b="1" baseline="-25000" dirty="0" smtClean="0">
                <a:solidFill>
                  <a:srgbClr val="000000"/>
                </a:solidFill>
                <a:latin typeface="Times New Roman" pitchFamily="18" charset="0"/>
              </a:rPr>
              <a:t>Tôi cũng đáp lại cô tôi:</a:t>
            </a:r>
          </a:p>
          <a:p>
            <a:pPr eaLnBrk="0" fontAlgn="base" hangingPunct="0">
              <a:spcBef>
                <a:spcPct val="0"/>
              </a:spcBef>
              <a:spcAft>
                <a:spcPct val="0"/>
              </a:spcAft>
            </a:pPr>
            <a:r>
              <a:rPr lang="en-US" altLang="en-US" sz="3800" b="1" baseline="-25000" dirty="0" smtClean="0">
                <a:solidFill>
                  <a:srgbClr val="000000"/>
                </a:solidFill>
                <a:latin typeface="Times New Roman" pitchFamily="18" charset="0"/>
              </a:rPr>
              <a:t> - Không! Cháu không muốn vào. Cuối năm thế nào </a:t>
            </a:r>
            <a:r>
              <a:rPr lang="en-US" altLang="en-US" sz="3800" b="1" baseline="-25000" dirty="0" err="1" smtClean="0">
                <a:solidFill>
                  <a:srgbClr val="000000"/>
                </a:solidFill>
                <a:latin typeface="Times New Roman" pitchFamily="18" charset="0"/>
              </a:rPr>
              <a:t>mợ</a:t>
            </a:r>
            <a:r>
              <a:rPr lang="en-US" altLang="en-US" sz="3800" b="1" baseline="-25000" dirty="0" smtClean="0">
                <a:solidFill>
                  <a:srgbClr val="000000"/>
                </a:solidFill>
                <a:latin typeface="Times New Roman" pitchFamily="18" charset="0"/>
              </a:rPr>
              <a:t> cháu cũng về.</a:t>
            </a:r>
          </a:p>
          <a:p>
            <a:pPr eaLnBrk="0" fontAlgn="base" hangingPunct="0">
              <a:spcBef>
                <a:spcPct val="0"/>
              </a:spcBef>
              <a:spcAft>
                <a:spcPct val="0"/>
              </a:spcAft>
            </a:pPr>
            <a:r>
              <a:rPr lang="en-US" altLang="en-US" sz="3800" b="1" baseline="-25000" dirty="0" smtClean="0">
                <a:solidFill>
                  <a:srgbClr val="000000"/>
                </a:solidFill>
                <a:latin typeface="Times New Roman" pitchFamily="18" charset="0"/>
              </a:rPr>
              <a:t>Cô tôi hỏi luôn, giọng vẫn ngọt:</a:t>
            </a:r>
          </a:p>
          <a:p>
            <a:pPr eaLnBrk="0" fontAlgn="base" hangingPunct="0">
              <a:spcBef>
                <a:spcPct val="0"/>
              </a:spcBef>
              <a:spcAft>
                <a:spcPct val="0"/>
              </a:spcAft>
            </a:pPr>
            <a:r>
              <a:rPr lang="en-US" altLang="en-US" sz="3800" b="1" baseline="-25000" dirty="0" smtClean="0">
                <a:solidFill>
                  <a:srgbClr val="000000"/>
                </a:solidFill>
                <a:latin typeface="Times New Roman" pitchFamily="18" charset="0"/>
              </a:rPr>
              <a:t> -Sao lại không vào? </a:t>
            </a:r>
            <a:r>
              <a:rPr lang="en-US" altLang="en-US" sz="3800" b="1" baseline="-25000" dirty="0" err="1" smtClean="0">
                <a:solidFill>
                  <a:srgbClr val="000000"/>
                </a:solidFill>
                <a:latin typeface="Times New Roman" pitchFamily="18" charset="0"/>
              </a:rPr>
              <a:t>Mợ</a:t>
            </a:r>
            <a:r>
              <a:rPr lang="en-US" altLang="en-US" sz="3800" b="1" baseline="-25000" dirty="0" smtClean="0">
                <a:solidFill>
                  <a:srgbClr val="000000"/>
                </a:solidFill>
                <a:latin typeface="Times New Roman" pitchFamily="18" charset="0"/>
              </a:rPr>
              <a:t> mày phát tài lắm, có như dạo trước đâu!</a:t>
            </a:r>
          </a:p>
          <a:p>
            <a:pPr eaLnBrk="0" fontAlgn="base" hangingPunct="0">
              <a:spcBef>
                <a:spcPct val="0"/>
              </a:spcBef>
              <a:spcAft>
                <a:spcPct val="0"/>
              </a:spcAft>
            </a:pPr>
            <a:r>
              <a:rPr lang="en-US" altLang="en-US" sz="3800" b="1" baseline="-25000" dirty="0" smtClean="0">
                <a:solidFill>
                  <a:srgbClr val="000000"/>
                </a:solidFill>
                <a:latin typeface="Times New Roman" pitchFamily="18" charset="0"/>
              </a:rPr>
              <a:t> …Rồi hai con mắt long lanh của cô tôi chằm chặp đưa nhìn </a:t>
            </a:r>
            <a:r>
              <a:rPr lang="en-US" altLang="en-US" sz="3800" b="1" baseline="-25000" dirty="0" err="1" smtClean="0">
                <a:solidFill>
                  <a:srgbClr val="000000"/>
                </a:solidFill>
                <a:latin typeface="Times New Roman" pitchFamily="18" charset="0"/>
              </a:rPr>
              <a:t>tôi.Tôi</a:t>
            </a:r>
            <a:r>
              <a:rPr lang="en-US" altLang="en-US" sz="3800" b="1" baseline="-25000" dirty="0" smtClean="0">
                <a:solidFill>
                  <a:srgbClr val="000000"/>
                </a:solidFill>
                <a:latin typeface="Times New Roman" pitchFamily="18" charset="0"/>
              </a:rPr>
              <a:t> lại im lặng cúi đầu xuống đất: lòng tôi càng thắt lại, khoé mắt tôi đã cay </a:t>
            </a:r>
            <a:r>
              <a:rPr lang="en-US" altLang="en-US" sz="3800" b="1" baseline="-25000" dirty="0" err="1" smtClean="0">
                <a:solidFill>
                  <a:srgbClr val="000000"/>
                </a:solidFill>
                <a:latin typeface="Times New Roman" pitchFamily="18" charset="0"/>
              </a:rPr>
              <a:t>cay</a:t>
            </a:r>
            <a:r>
              <a:rPr lang="en-US" altLang="en-US" sz="3800" b="1" baseline="-25000" dirty="0" smtClean="0">
                <a:solidFill>
                  <a:srgbClr val="000000"/>
                </a:solidFill>
                <a:latin typeface="Times New Roman" pitchFamily="18" charset="0"/>
              </a:rPr>
              <a:t>. Cô tôi liền vỗ vai tôi cười mà nói rằng:</a:t>
            </a:r>
          </a:p>
          <a:p>
            <a:pPr eaLnBrk="0" fontAlgn="base" hangingPunct="0">
              <a:spcBef>
                <a:spcPct val="0"/>
              </a:spcBef>
              <a:spcAft>
                <a:spcPct val="0"/>
              </a:spcAft>
            </a:pPr>
            <a:endParaRPr lang="en-US" altLang="en-US" sz="3800" b="1" dirty="0" smtClean="0">
              <a:solidFill>
                <a:srgbClr val="000000"/>
              </a:solidFill>
              <a:latin typeface="Times New Roman" pitchFamily="18" charset="0"/>
            </a:endParaRPr>
          </a:p>
        </p:txBody>
      </p:sp>
    </p:spTree>
    <p:extLst>
      <p:ext uri="{BB962C8B-B14F-4D97-AF65-F5344CB8AC3E}">
        <p14:creationId xmlns:p14="http://schemas.microsoft.com/office/powerpoint/2010/main" val="9787015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0" y="274638"/>
            <a:ext cx="9036496" cy="3687762"/>
          </a:xfrm>
        </p:spPr>
        <p:txBody>
          <a:bodyPr/>
          <a:lstStyle/>
          <a:p>
            <a:pPr algn="l"/>
            <a:r>
              <a:rPr lang="en-US" sz="2800" b="1" dirty="0">
                <a:solidFill>
                  <a:srgbClr val="0000FF"/>
                </a:solidFill>
                <a:latin typeface=".VnTime" pitchFamily="34" charset="0"/>
              </a:rPr>
              <a:t/>
            </a:r>
            <a:br>
              <a:rPr lang="en-US" sz="2800" b="1" dirty="0">
                <a:solidFill>
                  <a:srgbClr val="0000FF"/>
                </a:solidFill>
                <a:latin typeface=".VnTime" pitchFamily="34" charset="0"/>
              </a:rPr>
            </a:br>
            <a:r>
              <a:rPr lang="en-US" sz="2800" b="1" dirty="0">
                <a:latin typeface="Times New Roman" panose="02020603050405020304" pitchFamily="18" charset="0"/>
                <a:cs typeface="Times New Roman" panose="02020603050405020304" pitchFamily="18" charset="0"/>
              </a:rPr>
              <a:t>TH 1: - Dạo này, bố thấy điểm môn </a:t>
            </a:r>
            <a:r>
              <a:rPr lang="vi-VN" sz="2800" b="1" dirty="0">
                <a:latin typeface="Times New Roman" panose="02020603050405020304" pitchFamily="18" charset="0"/>
                <a:cs typeface="Times New Roman" panose="02020603050405020304" pitchFamily="18" charset="0"/>
              </a:rPr>
              <a:t>Ngữ văn của con hình </a:t>
            </a:r>
            <a:r>
              <a:rPr lang="vi-VN" sz="2800" b="1" dirty="0" smtClean="0">
                <a:latin typeface="Times New Roman" panose="02020603050405020304" pitchFamily="18" charset="0"/>
                <a:cs typeface="Times New Roman" panose="02020603050405020304" pitchFamily="18" charset="0"/>
              </a:rPr>
              <a:t>như </a:t>
            </a:r>
            <a:r>
              <a:rPr lang="vi-VN" sz="2800" b="1" dirty="0">
                <a:latin typeface="Times New Roman" panose="02020603050405020304" pitchFamily="18" charset="0"/>
                <a:cs typeface="Times New Roman" panose="02020603050405020304" pitchFamily="18" charset="0"/>
              </a:rPr>
              <a:t>chưa được tốt lắm. Sắp thi rồi, con cần cố gắng hơn nữa. Hay là con sang ...</a:t>
            </a:r>
            <a:br>
              <a:rPr lang="vi-VN" sz="2800" b="1" dirty="0">
                <a:latin typeface="Times New Roman" panose="02020603050405020304" pitchFamily="18" charset="0"/>
                <a:cs typeface="Times New Roman" panose="02020603050405020304" pitchFamily="18" charset="0"/>
              </a:rPr>
            </a:br>
            <a:r>
              <a:rPr lang="vi-VN" sz="2800" b="1" dirty="0">
                <a:latin typeface="Times New Roman" panose="02020603050405020304" pitchFamily="18" charset="0"/>
                <a:cs typeface="Times New Roman" panose="02020603050405020304" pitchFamily="18" charset="0"/>
              </a:rPr>
              <a:t>  Ông Nam chưa nói hết câu, Hoà đã vùng vằng đứng dậy và làu bàu:</a:t>
            </a:r>
            <a:br>
              <a:rPr lang="vi-VN" sz="2800" b="1" dirty="0">
                <a:latin typeface="Times New Roman" panose="02020603050405020304" pitchFamily="18" charset="0"/>
                <a:cs typeface="Times New Roman" panose="02020603050405020304" pitchFamily="18" charset="0"/>
              </a:rPr>
            </a:br>
            <a:r>
              <a:rPr lang="vi-VN" b="1" dirty="0"/>
              <a:t>        </a:t>
            </a:r>
            <a:r>
              <a:rPr lang="vi-VN" sz="2800" b="1" dirty="0">
                <a:latin typeface="Times New Roman" panose="02020603050405020304" pitchFamily="18" charset="0"/>
                <a:cs typeface="Times New Roman" panose="02020603050405020304" pitchFamily="18" charset="0"/>
              </a:rPr>
              <a:t>-  Thôi, bố đừng nói đến chuyện học hành của con nữa!</a:t>
            </a:r>
            <a:endParaRPr lang="en-US" sz="2800" b="1" dirty="0">
              <a:solidFill>
                <a:srgbClr val="000066"/>
              </a:solidFill>
              <a:latin typeface="Times New Roman" panose="02020603050405020304" pitchFamily="18" charset="0"/>
              <a:cs typeface="Times New Roman" panose="02020603050405020304" pitchFamily="18" charset="0"/>
            </a:endParaRPr>
          </a:p>
        </p:txBody>
      </p:sp>
      <p:sp>
        <p:nvSpPr>
          <p:cNvPr id="112643" name="Rectangle 3"/>
          <p:cNvSpPr>
            <a:spLocks noGrp="1" noChangeArrowheads="1"/>
          </p:cNvSpPr>
          <p:nvPr>
            <p:ph type="body" idx="1"/>
          </p:nvPr>
        </p:nvSpPr>
        <p:spPr>
          <a:xfrm>
            <a:off x="107504" y="3962400"/>
            <a:ext cx="9036496" cy="2625725"/>
          </a:xfrm>
        </p:spPr>
        <p:txBody>
          <a:bodyPr/>
          <a:lstStyle/>
          <a:p>
            <a:pPr marL="0" indent="0">
              <a:buNone/>
            </a:pPr>
            <a:r>
              <a:rPr lang="en-US" sz="2800" b="1" i="1" dirty="0">
                <a:latin typeface="Times New Roman" panose="02020603050405020304" pitchFamily="18" charset="0"/>
                <a:cs typeface="Times New Roman" panose="02020603050405020304" pitchFamily="18" charset="0"/>
              </a:rPr>
              <a:t>=&gt; - Bố vai trên : </a:t>
            </a:r>
            <a:r>
              <a:rPr lang="vi-VN" sz="2800" b="1" i="1" dirty="0" smtClean="0">
                <a:latin typeface="Times New Roman" panose="02020603050405020304" pitchFamily="18" charset="0"/>
                <a:cs typeface="Times New Roman" panose="02020603050405020304" pitchFamily="18" charset="0"/>
              </a:rPr>
              <a:t>Chưa </a:t>
            </a:r>
            <a:r>
              <a:rPr lang="vi-VN" sz="2800" b="1" i="1" dirty="0">
                <a:latin typeface="Times New Roman" panose="02020603050405020304" pitchFamily="18" charset="0"/>
                <a:cs typeface="Times New Roman" panose="02020603050405020304" pitchFamily="18" charset="0"/>
              </a:rPr>
              <a:t>nói hết câu…</a:t>
            </a:r>
          </a:p>
          <a:p>
            <a:pPr marL="0" indent="0">
              <a:buNone/>
            </a:pPr>
            <a:r>
              <a:rPr lang="vi-VN" sz="2800" b="1" i="1" dirty="0">
                <a:latin typeface="Times New Roman" panose="02020603050405020304" pitchFamily="18" charset="0"/>
                <a:cs typeface="Times New Roman" panose="02020603050405020304" pitchFamily="18" charset="0"/>
              </a:rPr>
              <a:t>     - Con vai dưới, vùng vằng…làu bàu, nói cắt lời của bố…-&gt; thái độ không lễ phép với bố, không tuân thủ lượt lời trong hội thoại.</a:t>
            </a:r>
          </a:p>
        </p:txBody>
      </p:sp>
    </p:spTree>
    <p:extLst>
      <p:ext uri="{BB962C8B-B14F-4D97-AF65-F5344CB8AC3E}">
        <p14:creationId xmlns:p14="http://schemas.microsoft.com/office/powerpoint/2010/main" val="909628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43">
                                            <p:txEl>
                                              <p:pRg st="0" end="0"/>
                                            </p:txEl>
                                          </p:spTgt>
                                        </p:tgtEl>
                                        <p:attrNameLst>
                                          <p:attrName>style.visibility</p:attrName>
                                        </p:attrNameLst>
                                      </p:cBhvr>
                                      <p:to>
                                        <p:strVal val="visible"/>
                                      </p:to>
                                    </p:set>
                                    <p:anim calcmode="lin" valueType="num">
                                      <p:cBhvr additive="base">
                                        <p:cTn id="7" dur="500" fill="hold"/>
                                        <p:tgtEl>
                                          <p:spTgt spid="1126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43">
                                            <p:txEl>
                                              <p:pRg st="1" end="1"/>
                                            </p:txEl>
                                          </p:spTgt>
                                        </p:tgtEl>
                                        <p:attrNameLst>
                                          <p:attrName>style.visibility</p:attrName>
                                        </p:attrNameLst>
                                      </p:cBhvr>
                                      <p:to>
                                        <p:strVal val="visible"/>
                                      </p:to>
                                    </p:set>
                                    <p:anim calcmode="lin" valueType="num">
                                      <p:cBhvr additive="base">
                                        <p:cTn id="13" dur="500" fill="hold"/>
                                        <p:tgtEl>
                                          <p:spTgt spid="1126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4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7" descr="c7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6019800"/>
            <a:ext cx="2133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8" descr="c7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6019800"/>
            <a:ext cx="2133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68" name="Group 32"/>
          <p:cNvGrpSpPr>
            <a:grpSpLocks/>
          </p:cNvGrpSpPr>
          <p:nvPr/>
        </p:nvGrpSpPr>
        <p:grpSpPr bwMode="auto">
          <a:xfrm>
            <a:off x="4876800" y="1447800"/>
            <a:ext cx="3929063" cy="4730750"/>
            <a:chOff x="219" y="1395"/>
            <a:chExt cx="5334" cy="2925"/>
          </a:xfrm>
        </p:grpSpPr>
        <p:pic>
          <p:nvPicPr>
            <p:cNvPr id="8201" name="Picture 33"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 y="1395"/>
              <a:ext cx="5334" cy="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2" name="Rectangle 34"/>
            <p:cNvSpPr>
              <a:spLocks noChangeArrowheads="1"/>
            </p:cNvSpPr>
            <p:nvPr/>
          </p:nvSpPr>
          <p:spPr bwMode="auto">
            <a:xfrm>
              <a:off x="456" y="1716"/>
              <a:ext cx="4920" cy="2316"/>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en-US" altLang="en-US" sz="4000" b="1" u="sng" smtClean="0">
                  <a:solidFill>
                    <a:srgbClr val="FF0000"/>
                  </a:solidFill>
                  <a:latin typeface="Times New Roman" pitchFamily="18" charset="0"/>
                </a:rPr>
                <a:t>HỊCH</a:t>
              </a:r>
            </a:p>
            <a:p>
              <a:pPr algn="ctr" eaLnBrk="1" fontAlgn="base" hangingPunct="1">
                <a:spcBef>
                  <a:spcPct val="0"/>
                </a:spcBef>
                <a:spcAft>
                  <a:spcPct val="0"/>
                </a:spcAft>
              </a:pPr>
              <a:endParaRPr lang="en-US" altLang="en-US" sz="4000" b="1" u="sng" smtClean="0">
                <a:solidFill>
                  <a:srgbClr val="FF0000"/>
                </a:solidFill>
                <a:latin typeface="Times New Roman" pitchFamily="18" charset="0"/>
              </a:endParaRPr>
            </a:p>
            <a:p>
              <a:pPr algn="ctr" eaLnBrk="1" fontAlgn="base" hangingPunct="1">
                <a:spcBef>
                  <a:spcPct val="0"/>
                </a:spcBef>
                <a:spcAft>
                  <a:spcPct val="0"/>
                </a:spcAft>
              </a:pPr>
              <a:r>
                <a:rPr lang="en-US" altLang="en-US" sz="4000" b="1" u="sng" smtClean="0">
                  <a:solidFill>
                    <a:srgbClr val="FF0000"/>
                  </a:solidFill>
                  <a:latin typeface="Times New Roman" pitchFamily="18" charset="0"/>
                </a:rPr>
                <a:t>TƯỚNG</a:t>
              </a:r>
            </a:p>
            <a:p>
              <a:pPr algn="ctr" eaLnBrk="1" fontAlgn="base" hangingPunct="1">
                <a:spcBef>
                  <a:spcPct val="0"/>
                </a:spcBef>
                <a:spcAft>
                  <a:spcPct val="0"/>
                </a:spcAft>
              </a:pPr>
              <a:endParaRPr lang="en-US" altLang="en-US" sz="4000" b="1" u="sng" smtClean="0">
                <a:solidFill>
                  <a:srgbClr val="FF0000"/>
                </a:solidFill>
                <a:latin typeface="Times New Roman" pitchFamily="18" charset="0"/>
              </a:endParaRPr>
            </a:p>
            <a:p>
              <a:pPr algn="ctr" eaLnBrk="1" fontAlgn="base" hangingPunct="1">
                <a:spcBef>
                  <a:spcPct val="0"/>
                </a:spcBef>
                <a:spcAft>
                  <a:spcPct val="0"/>
                </a:spcAft>
              </a:pPr>
              <a:r>
                <a:rPr lang="en-US" altLang="en-US" sz="4000" b="1" u="sng" smtClean="0">
                  <a:solidFill>
                    <a:srgbClr val="FF0000"/>
                  </a:solidFill>
                  <a:latin typeface="Times New Roman" pitchFamily="18" charset="0"/>
                </a:rPr>
                <a:t>SỸ</a:t>
              </a:r>
            </a:p>
          </p:txBody>
        </p:sp>
      </p:grpSp>
      <p:grpSp>
        <p:nvGrpSpPr>
          <p:cNvPr id="8198" name="Group 35"/>
          <p:cNvGrpSpPr>
            <a:grpSpLocks/>
          </p:cNvGrpSpPr>
          <p:nvPr/>
        </p:nvGrpSpPr>
        <p:grpSpPr bwMode="auto">
          <a:xfrm>
            <a:off x="304800" y="1143000"/>
            <a:ext cx="4343400" cy="5181600"/>
            <a:chOff x="192" y="912"/>
            <a:chExt cx="2736" cy="3264"/>
          </a:xfrm>
        </p:grpSpPr>
        <p:sp>
          <p:nvSpPr>
            <p:cNvPr id="39972" name="AutoShape 36"/>
            <p:cNvSpPr>
              <a:spLocks noChangeArrowheads="1"/>
            </p:cNvSpPr>
            <p:nvPr/>
          </p:nvSpPr>
          <p:spPr bwMode="auto">
            <a:xfrm>
              <a:off x="192" y="912"/>
              <a:ext cx="2736" cy="3264"/>
            </a:xfrm>
            <a:prstGeom prst="flowChartAlternateProcess">
              <a:avLst/>
            </a:prstGeom>
            <a:gradFill rotWithShape="1">
              <a:gsLst>
                <a:gs pos="0">
                  <a:schemeClr val="folHlink"/>
                </a:gs>
                <a:gs pos="50000">
                  <a:schemeClr val="bg1"/>
                </a:gs>
                <a:gs pos="100000">
                  <a:schemeClr val="folHlink"/>
                </a:gs>
              </a:gsLst>
              <a:lin ang="0" scaled="1"/>
            </a:gradFill>
            <a:ln w="9525">
              <a:solidFill>
                <a:srgbClr val="04A00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20000"/>
                </a:spcBef>
                <a:spcAft>
                  <a:spcPct val="0"/>
                </a:spcAft>
                <a:buClr>
                  <a:srgbClr val="A50021"/>
                </a:buClr>
                <a:buSzPct val="75000"/>
                <a:buFont typeface="Wingdings" pitchFamily="2" charset="2"/>
                <a:buNone/>
                <a:defRPr/>
              </a:pPr>
              <a:endParaRPr lang="en-US" altLang="en-US" sz="3200">
                <a:solidFill>
                  <a:srgbClr val="000000"/>
                </a:solidFill>
                <a:latin typeface="Times New Roman" pitchFamily="18" charset="0"/>
              </a:endParaRPr>
            </a:p>
          </p:txBody>
        </p:sp>
        <p:sp>
          <p:nvSpPr>
            <p:cNvPr id="8200" name="Rectangle 37"/>
            <p:cNvSpPr>
              <a:spLocks noChangeArrowheads="1"/>
            </p:cNvSpPr>
            <p:nvPr/>
          </p:nvSpPr>
          <p:spPr bwMode="auto">
            <a:xfrm>
              <a:off x="240" y="960"/>
              <a:ext cx="2496" cy="3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lnSpc>
                  <a:spcPct val="90000"/>
                </a:lnSpc>
                <a:spcAft>
                  <a:spcPct val="0"/>
                </a:spcAft>
                <a:buFontTx/>
                <a:buNone/>
              </a:pPr>
              <a:r>
                <a:rPr lang="en-US" altLang="en-US" dirty="0" smtClean="0">
                  <a:solidFill>
                    <a:srgbClr val="D985A3"/>
                  </a:solidFill>
                </a:rPr>
                <a:t>       		</a:t>
              </a:r>
            </a:p>
            <a:p>
              <a:pPr eaLnBrk="1" fontAlgn="base" hangingPunct="1">
                <a:lnSpc>
                  <a:spcPct val="90000"/>
                </a:lnSpc>
                <a:spcAft>
                  <a:spcPct val="0"/>
                </a:spcAft>
                <a:buFontTx/>
                <a:buNone/>
              </a:pPr>
              <a:r>
                <a:rPr lang="en-US" altLang="en-US" dirty="0" smtClean="0">
                  <a:solidFill>
                    <a:srgbClr val="D985A3"/>
                  </a:solidFill>
                </a:rPr>
                <a:t>  </a:t>
              </a:r>
              <a:r>
                <a:rPr lang="en-US" altLang="en-US" b="1" u="sng" dirty="0" err="1" smtClean="0">
                  <a:solidFill>
                    <a:srgbClr val="FF0000"/>
                  </a:solidFill>
                </a:rPr>
                <a:t>Bài</a:t>
              </a:r>
              <a:r>
                <a:rPr lang="en-US" altLang="en-US" b="1" u="sng" dirty="0" smtClean="0">
                  <a:solidFill>
                    <a:srgbClr val="FF0000"/>
                  </a:solidFill>
                </a:rPr>
                <a:t> tập1:/94</a:t>
              </a:r>
              <a:r>
                <a:rPr lang="en-US" altLang="en-US" b="1" dirty="0" smtClean="0">
                  <a:solidFill>
                    <a:srgbClr val="000000"/>
                  </a:solidFill>
                </a:rPr>
                <a:t> </a:t>
              </a:r>
              <a:r>
                <a:rPr lang="en-US" altLang="en-US" b="1" dirty="0" err="1" smtClean="0">
                  <a:solidFill>
                    <a:srgbClr val="17059F"/>
                  </a:solidFill>
                </a:rPr>
                <a:t>Hãy</a:t>
              </a:r>
              <a:r>
                <a:rPr lang="en-US" altLang="en-US" b="1" dirty="0" smtClean="0">
                  <a:solidFill>
                    <a:srgbClr val="17059F"/>
                  </a:solidFill>
                </a:rPr>
                <a:t> </a:t>
              </a:r>
              <a:r>
                <a:rPr lang="en-US" altLang="en-US" b="1" dirty="0" err="1" smtClean="0">
                  <a:solidFill>
                    <a:srgbClr val="17059F"/>
                  </a:solidFill>
                </a:rPr>
                <a:t>tìm</a:t>
              </a:r>
              <a:r>
                <a:rPr lang="en-US" altLang="en-US" b="1" dirty="0" smtClean="0">
                  <a:solidFill>
                    <a:srgbClr val="17059F"/>
                  </a:solidFill>
                </a:rPr>
                <a:t> </a:t>
              </a:r>
              <a:r>
                <a:rPr lang="en-US" altLang="en-US" b="1" dirty="0" err="1" smtClean="0">
                  <a:solidFill>
                    <a:srgbClr val="17059F"/>
                  </a:solidFill>
                </a:rPr>
                <a:t>những</a:t>
              </a:r>
              <a:r>
                <a:rPr lang="en-US" altLang="en-US" b="1" dirty="0" smtClean="0">
                  <a:solidFill>
                    <a:srgbClr val="17059F"/>
                  </a:solidFill>
                </a:rPr>
                <a:t> chi </a:t>
              </a:r>
              <a:r>
                <a:rPr lang="en-US" altLang="en-US" b="1" dirty="0" err="1" smtClean="0">
                  <a:solidFill>
                    <a:srgbClr val="17059F"/>
                  </a:solidFill>
                </a:rPr>
                <a:t>tiết</a:t>
              </a:r>
              <a:r>
                <a:rPr lang="en-US" altLang="en-US" b="1" dirty="0" smtClean="0">
                  <a:solidFill>
                    <a:srgbClr val="17059F"/>
                  </a:solidFill>
                </a:rPr>
                <a:t> </a:t>
              </a:r>
              <a:r>
                <a:rPr lang="en-US" altLang="en-US" b="1" dirty="0" err="1" smtClean="0">
                  <a:solidFill>
                    <a:srgbClr val="17059F"/>
                  </a:solidFill>
                </a:rPr>
                <a:t>trong</a:t>
              </a:r>
              <a:r>
                <a:rPr lang="en-US" altLang="en-US" b="1" dirty="0" smtClean="0">
                  <a:solidFill>
                    <a:srgbClr val="17059F"/>
                  </a:solidFill>
                </a:rPr>
                <a:t> </a:t>
              </a:r>
              <a:r>
                <a:rPr lang="en-US" altLang="en-US" b="1" dirty="0" err="1" smtClean="0">
                  <a:solidFill>
                    <a:srgbClr val="17059F"/>
                  </a:solidFill>
                </a:rPr>
                <a:t>bài</a:t>
              </a:r>
              <a:r>
                <a:rPr lang="en-US" altLang="en-US" b="1" dirty="0" smtClean="0">
                  <a:solidFill>
                    <a:srgbClr val="17059F"/>
                  </a:solidFill>
                </a:rPr>
                <a:t> </a:t>
              </a:r>
              <a:r>
                <a:rPr lang="en-US" altLang="en-US" b="1" dirty="0" smtClean="0">
                  <a:solidFill>
                    <a:srgbClr val="FF0000"/>
                  </a:solidFill>
                </a:rPr>
                <a:t>“</a:t>
              </a:r>
              <a:r>
                <a:rPr lang="en-US" altLang="en-US" b="1" i="1" dirty="0" err="1" smtClean="0">
                  <a:solidFill>
                    <a:srgbClr val="FF0000"/>
                  </a:solidFill>
                </a:rPr>
                <a:t>Hịch</a:t>
              </a:r>
              <a:r>
                <a:rPr lang="en-US" altLang="en-US" b="1" i="1" dirty="0" smtClean="0">
                  <a:solidFill>
                    <a:srgbClr val="FF0000"/>
                  </a:solidFill>
                </a:rPr>
                <a:t> </a:t>
              </a:r>
              <a:r>
                <a:rPr lang="en-US" altLang="en-US" b="1" i="1" dirty="0" err="1" smtClean="0">
                  <a:solidFill>
                    <a:srgbClr val="FF0000"/>
                  </a:solidFill>
                </a:rPr>
                <a:t>Tướng</a:t>
              </a:r>
              <a:r>
                <a:rPr lang="en-US" altLang="en-US" b="1" i="1" dirty="0" smtClean="0">
                  <a:solidFill>
                    <a:srgbClr val="FF0000"/>
                  </a:solidFill>
                </a:rPr>
                <a:t> </a:t>
              </a:r>
              <a:r>
                <a:rPr lang="en-US" altLang="en-US" b="1" i="1" dirty="0" err="1" smtClean="0">
                  <a:solidFill>
                    <a:srgbClr val="FF0000"/>
                  </a:solidFill>
                </a:rPr>
                <a:t>sĩ</a:t>
              </a:r>
              <a:r>
                <a:rPr lang="en-US" altLang="en-US" b="1" i="1" dirty="0" smtClean="0">
                  <a:solidFill>
                    <a:srgbClr val="FF0000"/>
                  </a:solidFill>
                </a:rPr>
                <a:t>”</a:t>
              </a:r>
              <a:r>
                <a:rPr lang="en-US" altLang="en-US" b="1" dirty="0" smtClean="0">
                  <a:solidFill>
                    <a:srgbClr val="17059F"/>
                  </a:solidFill>
                </a:rPr>
                <a:t> </a:t>
              </a:r>
              <a:r>
                <a:rPr lang="en-US" altLang="en-US" b="1" dirty="0" err="1" smtClean="0">
                  <a:solidFill>
                    <a:srgbClr val="17059F"/>
                  </a:solidFill>
                </a:rPr>
                <a:t>thể</a:t>
              </a:r>
              <a:r>
                <a:rPr lang="en-US" altLang="en-US" b="1" dirty="0" smtClean="0">
                  <a:solidFill>
                    <a:srgbClr val="17059F"/>
                  </a:solidFill>
                </a:rPr>
                <a:t> </a:t>
              </a:r>
              <a:r>
                <a:rPr lang="en-US" altLang="en-US" b="1" dirty="0" err="1" smtClean="0">
                  <a:solidFill>
                    <a:srgbClr val="17059F"/>
                  </a:solidFill>
                </a:rPr>
                <a:t>hiện</a:t>
              </a:r>
              <a:r>
                <a:rPr lang="en-US" altLang="en-US" b="1" dirty="0" smtClean="0">
                  <a:solidFill>
                    <a:srgbClr val="17059F"/>
                  </a:solidFill>
                </a:rPr>
                <a:t> </a:t>
              </a:r>
              <a:r>
                <a:rPr lang="en-US" altLang="en-US" b="1" dirty="0" err="1" smtClean="0">
                  <a:solidFill>
                    <a:srgbClr val="17059F"/>
                  </a:solidFill>
                </a:rPr>
                <a:t>thái</a:t>
              </a:r>
              <a:r>
                <a:rPr lang="en-US" altLang="en-US" b="1" dirty="0" smtClean="0">
                  <a:solidFill>
                    <a:srgbClr val="17059F"/>
                  </a:solidFill>
                </a:rPr>
                <a:t> </a:t>
              </a:r>
              <a:r>
                <a:rPr lang="en-US" altLang="en-US" b="1" dirty="0" err="1" smtClean="0">
                  <a:solidFill>
                    <a:srgbClr val="17059F"/>
                  </a:solidFill>
                </a:rPr>
                <a:t>độ</a:t>
              </a:r>
              <a:r>
                <a:rPr lang="en-US" altLang="en-US" b="1" dirty="0" smtClean="0">
                  <a:solidFill>
                    <a:srgbClr val="17059F"/>
                  </a:solidFill>
                </a:rPr>
                <a:t> </a:t>
              </a:r>
              <a:r>
                <a:rPr lang="en-US" altLang="en-US" b="1" dirty="0" err="1" smtClean="0">
                  <a:solidFill>
                    <a:srgbClr val="17059F"/>
                  </a:solidFill>
                </a:rPr>
                <a:t>vừa</a:t>
              </a:r>
              <a:r>
                <a:rPr lang="en-US" altLang="en-US" b="1" dirty="0" smtClean="0">
                  <a:solidFill>
                    <a:srgbClr val="17059F"/>
                  </a:solidFill>
                </a:rPr>
                <a:t> </a:t>
              </a:r>
              <a:r>
                <a:rPr lang="en-US" altLang="en-US" b="1" dirty="0" err="1" smtClean="0">
                  <a:solidFill>
                    <a:srgbClr val="17059F"/>
                  </a:solidFill>
                </a:rPr>
                <a:t>nghiêm</a:t>
              </a:r>
              <a:r>
                <a:rPr lang="en-US" altLang="en-US" b="1" dirty="0" smtClean="0">
                  <a:solidFill>
                    <a:srgbClr val="17059F"/>
                  </a:solidFill>
                </a:rPr>
                <a:t> </a:t>
              </a:r>
              <a:r>
                <a:rPr lang="en-US" altLang="en-US" b="1" dirty="0" err="1" smtClean="0">
                  <a:solidFill>
                    <a:srgbClr val="17059F"/>
                  </a:solidFill>
                </a:rPr>
                <a:t>khắc</a:t>
              </a:r>
              <a:r>
                <a:rPr lang="en-US" altLang="en-US" b="1" dirty="0" smtClean="0">
                  <a:solidFill>
                    <a:srgbClr val="17059F"/>
                  </a:solidFill>
                </a:rPr>
                <a:t> </a:t>
              </a:r>
              <a:r>
                <a:rPr lang="en-US" altLang="en-US" b="1" dirty="0" err="1" smtClean="0">
                  <a:solidFill>
                    <a:srgbClr val="17059F"/>
                  </a:solidFill>
                </a:rPr>
                <a:t>vừa</a:t>
              </a:r>
              <a:r>
                <a:rPr lang="en-US" altLang="en-US" b="1" dirty="0" smtClean="0">
                  <a:solidFill>
                    <a:srgbClr val="17059F"/>
                  </a:solidFill>
                </a:rPr>
                <a:t> </a:t>
              </a:r>
              <a:r>
                <a:rPr lang="en-US" altLang="en-US" b="1" dirty="0" err="1" smtClean="0">
                  <a:solidFill>
                    <a:srgbClr val="17059F"/>
                  </a:solidFill>
                </a:rPr>
                <a:t>khoan</a:t>
              </a:r>
              <a:r>
                <a:rPr lang="en-US" altLang="en-US" b="1" dirty="0" smtClean="0">
                  <a:solidFill>
                    <a:srgbClr val="17059F"/>
                  </a:solidFill>
                </a:rPr>
                <a:t> dung </a:t>
              </a:r>
              <a:r>
                <a:rPr lang="en-US" altLang="en-US" b="1" dirty="0" err="1" smtClean="0">
                  <a:solidFill>
                    <a:srgbClr val="17059F"/>
                  </a:solidFill>
                </a:rPr>
                <a:t>của</a:t>
              </a:r>
              <a:r>
                <a:rPr lang="en-US" altLang="en-US" b="1" dirty="0" smtClean="0">
                  <a:solidFill>
                    <a:srgbClr val="17059F"/>
                  </a:solidFill>
                </a:rPr>
                <a:t> </a:t>
              </a:r>
              <a:r>
                <a:rPr lang="en-US" altLang="en-US" b="1" dirty="0" err="1" smtClean="0">
                  <a:solidFill>
                    <a:srgbClr val="17059F"/>
                  </a:solidFill>
                </a:rPr>
                <a:t>Trần</a:t>
              </a:r>
              <a:r>
                <a:rPr lang="en-US" altLang="en-US" b="1" dirty="0" smtClean="0">
                  <a:solidFill>
                    <a:srgbClr val="17059F"/>
                  </a:solidFill>
                </a:rPr>
                <a:t> </a:t>
              </a:r>
              <a:r>
                <a:rPr lang="en-US" altLang="en-US" b="1" dirty="0" err="1" smtClean="0">
                  <a:solidFill>
                    <a:srgbClr val="17059F"/>
                  </a:solidFill>
                </a:rPr>
                <a:t>Quốc</a:t>
              </a:r>
              <a:r>
                <a:rPr lang="en-US" altLang="en-US" b="1" dirty="0" smtClean="0">
                  <a:solidFill>
                    <a:srgbClr val="17059F"/>
                  </a:solidFill>
                </a:rPr>
                <a:t> </a:t>
              </a:r>
              <a:r>
                <a:rPr lang="en-US" altLang="en-US" b="1" dirty="0" err="1" smtClean="0">
                  <a:solidFill>
                    <a:srgbClr val="17059F"/>
                  </a:solidFill>
                </a:rPr>
                <a:t>Tuấn</a:t>
              </a:r>
              <a:r>
                <a:rPr lang="en-US" altLang="en-US" b="1" dirty="0" smtClean="0">
                  <a:solidFill>
                    <a:srgbClr val="17059F"/>
                  </a:solidFill>
                </a:rPr>
                <a:t> </a:t>
              </a:r>
              <a:r>
                <a:rPr lang="en-US" altLang="en-US" b="1" dirty="0" err="1" smtClean="0">
                  <a:solidFill>
                    <a:srgbClr val="17059F"/>
                  </a:solidFill>
                </a:rPr>
                <a:t>đối</a:t>
              </a:r>
              <a:r>
                <a:rPr lang="en-US" altLang="en-US" b="1" dirty="0" smtClean="0">
                  <a:solidFill>
                    <a:srgbClr val="17059F"/>
                  </a:solidFill>
                </a:rPr>
                <a:t> </a:t>
              </a:r>
              <a:r>
                <a:rPr lang="en-US" altLang="en-US" b="1" dirty="0" err="1" smtClean="0">
                  <a:solidFill>
                    <a:srgbClr val="17059F"/>
                  </a:solidFill>
                </a:rPr>
                <a:t>với</a:t>
              </a:r>
              <a:r>
                <a:rPr lang="en-US" altLang="en-US" b="1" dirty="0" smtClean="0">
                  <a:solidFill>
                    <a:srgbClr val="17059F"/>
                  </a:solidFill>
                </a:rPr>
                <a:t> </a:t>
              </a:r>
              <a:r>
                <a:rPr lang="en-US" altLang="en-US" b="1" dirty="0" err="1" smtClean="0">
                  <a:solidFill>
                    <a:srgbClr val="17059F"/>
                  </a:solidFill>
                </a:rPr>
                <a:t>binh</a:t>
              </a:r>
              <a:r>
                <a:rPr lang="en-US" altLang="en-US" b="1" dirty="0" smtClean="0">
                  <a:solidFill>
                    <a:srgbClr val="17059F"/>
                  </a:solidFill>
                </a:rPr>
                <a:t> </a:t>
              </a:r>
              <a:r>
                <a:rPr lang="en-US" altLang="en-US" b="1" dirty="0" err="1" smtClean="0">
                  <a:solidFill>
                    <a:srgbClr val="17059F"/>
                  </a:solidFill>
                </a:rPr>
                <a:t>sĩ</a:t>
              </a:r>
              <a:r>
                <a:rPr lang="en-US" altLang="en-US" b="1" dirty="0" smtClean="0">
                  <a:solidFill>
                    <a:srgbClr val="17059F"/>
                  </a:solidFill>
                </a:rPr>
                <a:t> </a:t>
              </a:r>
              <a:r>
                <a:rPr lang="en-US" altLang="en-US" b="1" dirty="0" err="1" smtClean="0">
                  <a:solidFill>
                    <a:srgbClr val="17059F"/>
                  </a:solidFill>
                </a:rPr>
                <a:t>dưới</a:t>
              </a:r>
              <a:r>
                <a:rPr lang="en-US" altLang="en-US" b="1" dirty="0" smtClean="0">
                  <a:solidFill>
                    <a:srgbClr val="17059F"/>
                  </a:solidFill>
                </a:rPr>
                <a:t> </a:t>
              </a:r>
              <a:r>
                <a:rPr lang="en-US" altLang="en-US" b="1" dirty="0" err="1" smtClean="0">
                  <a:solidFill>
                    <a:srgbClr val="17059F"/>
                  </a:solidFill>
                </a:rPr>
                <a:t>quyền</a:t>
              </a:r>
              <a:r>
                <a:rPr lang="en-US" altLang="en-US" b="1" dirty="0" smtClean="0">
                  <a:solidFill>
                    <a:srgbClr val="17059F"/>
                  </a:solidFill>
                </a:rPr>
                <a:t>?</a:t>
              </a:r>
            </a:p>
          </p:txBody>
        </p:sp>
      </p:gr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0189" y="188640"/>
            <a:ext cx="3151187"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188640"/>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79293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12" fill="hold" nodeType="afterEffect">
                                  <p:stCondLst>
                                    <p:cond delay="0"/>
                                  </p:stCondLst>
                                  <p:childTnLst>
                                    <p:set>
                                      <p:cBhvr>
                                        <p:cTn id="6" dur="1" fill="hold">
                                          <p:stCondLst>
                                            <p:cond delay="0"/>
                                          </p:stCondLst>
                                        </p:cTn>
                                        <p:tgtEl>
                                          <p:spTgt spid="39968"/>
                                        </p:tgtEl>
                                        <p:attrNameLst>
                                          <p:attrName>style.visibility</p:attrName>
                                        </p:attrNameLst>
                                      </p:cBhvr>
                                      <p:to>
                                        <p:strVal val="visible"/>
                                      </p:to>
                                    </p:set>
                                    <p:animEffect transition="in" filter="strips(downLeft)">
                                      <p:cBhvr>
                                        <p:cTn id="7" dur="500"/>
                                        <p:tgtEl>
                                          <p:spTgt spid="39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8"/>
          <p:cNvPicPr>
            <a:picLocks noChangeAspect="1" noChangeArrowheads="1"/>
          </p:cNvPicPr>
          <p:nvPr/>
        </p:nvPicPr>
        <p:blipFill>
          <a:blip r:embed="rId2">
            <a:extLst>
              <a:ext uri="{28A0092B-C50C-407E-A947-70E740481C1C}">
                <a14:useLocalDpi xmlns:a14="http://schemas.microsoft.com/office/drawing/2010/main" val="0"/>
              </a:ext>
            </a:extLst>
          </a:blip>
          <a:srcRect l="45732" b="6667"/>
          <a:stretch>
            <a:fillRect/>
          </a:stretch>
        </p:blipFill>
        <p:spPr bwMode="auto">
          <a:xfrm>
            <a:off x="0" y="0"/>
            <a:ext cx="373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descr="8"/>
          <p:cNvPicPr>
            <a:picLocks noChangeAspect="1" noChangeArrowheads="1"/>
          </p:cNvPicPr>
          <p:nvPr/>
        </p:nvPicPr>
        <p:blipFill>
          <a:blip r:embed="rId3">
            <a:extLst>
              <a:ext uri="{28A0092B-C50C-407E-A947-70E740481C1C}">
                <a14:useLocalDpi xmlns:a14="http://schemas.microsoft.com/office/drawing/2010/main" val="0"/>
              </a:ext>
            </a:extLst>
          </a:blip>
          <a:srcRect l="13333" t="53659"/>
          <a:stretch>
            <a:fillRect/>
          </a:stretch>
        </p:blipFill>
        <p:spPr bwMode="auto">
          <a:xfrm>
            <a:off x="152400" y="0"/>
            <a:ext cx="4953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8"/>
          <p:cNvPicPr>
            <a:picLocks noChangeAspect="1" noChangeArrowheads="1"/>
          </p:cNvPicPr>
          <p:nvPr/>
        </p:nvPicPr>
        <p:blipFill>
          <a:blip r:embed="rId4">
            <a:extLst>
              <a:ext uri="{28A0092B-C50C-407E-A947-70E740481C1C}">
                <a14:useLocalDpi xmlns:a14="http://schemas.microsoft.com/office/drawing/2010/main" val="0"/>
              </a:ext>
            </a:extLst>
          </a:blip>
          <a:srcRect l="6667" t="45732"/>
          <a:stretch>
            <a:fillRect/>
          </a:stretch>
        </p:blipFill>
        <p:spPr bwMode="auto">
          <a:xfrm>
            <a:off x="8610600" y="0"/>
            <a:ext cx="533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descr="8"/>
          <p:cNvPicPr>
            <a:picLocks noChangeAspect="1" noChangeArrowheads="1"/>
          </p:cNvPicPr>
          <p:nvPr/>
        </p:nvPicPr>
        <p:blipFill>
          <a:blip r:embed="rId2">
            <a:extLst>
              <a:ext uri="{28A0092B-C50C-407E-A947-70E740481C1C}">
                <a14:useLocalDpi xmlns:a14="http://schemas.microsoft.com/office/drawing/2010/main" val="0"/>
              </a:ext>
            </a:extLst>
          </a:blip>
          <a:srcRect t="13333" r="53659"/>
          <a:stretch>
            <a:fillRect/>
          </a:stretch>
        </p:blipFill>
        <p:spPr bwMode="auto">
          <a:xfrm>
            <a:off x="6096000" y="0"/>
            <a:ext cx="30480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descr="8"/>
          <p:cNvPicPr>
            <a:picLocks noChangeAspect="1" noChangeArrowheads="1"/>
          </p:cNvPicPr>
          <p:nvPr/>
        </p:nvPicPr>
        <p:blipFill>
          <a:blip r:embed="rId5">
            <a:extLst>
              <a:ext uri="{28A0092B-C50C-407E-A947-70E740481C1C}">
                <a14:useLocalDpi xmlns:a14="http://schemas.microsoft.com/office/drawing/2010/main" val="0"/>
              </a:ext>
            </a:extLst>
          </a:blip>
          <a:srcRect r="13333" b="53659"/>
          <a:stretch>
            <a:fillRect/>
          </a:stretch>
        </p:blipFill>
        <p:spPr bwMode="auto">
          <a:xfrm>
            <a:off x="8648700" y="3733800"/>
            <a:ext cx="4953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 descr="8"/>
          <p:cNvPicPr>
            <a:picLocks noChangeAspect="1" noChangeArrowheads="1"/>
          </p:cNvPicPr>
          <p:nvPr/>
        </p:nvPicPr>
        <p:blipFill>
          <a:blip r:embed="rId6">
            <a:extLst>
              <a:ext uri="{28A0092B-C50C-407E-A947-70E740481C1C}">
                <a14:useLocalDpi xmlns:a14="http://schemas.microsoft.com/office/drawing/2010/main" val="0"/>
              </a:ext>
            </a:extLst>
          </a:blip>
          <a:srcRect t="6667" r="45732"/>
          <a:stretch>
            <a:fillRect/>
          </a:stretch>
        </p:blipFill>
        <p:spPr bwMode="auto">
          <a:xfrm>
            <a:off x="5486400" y="6324600"/>
            <a:ext cx="3657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8" descr="8"/>
          <p:cNvPicPr>
            <a:picLocks noChangeAspect="1" noChangeArrowheads="1"/>
          </p:cNvPicPr>
          <p:nvPr/>
        </p:nvPicPr>
        <p:blipFill>
          <a:blip r:embed="rId6">
            <a:extLst>
              <a:ext uri="{28A0092B-C50C-407E-A947-70E740481C1C}">
                <a14:useLocalDpi xmlns:a14="http://schemas.microsoft.com/office/drawing/2010/main" val="0"/>
              </a:ext>
            </a:extLst>
          </a:blip>
          <a:srcRect l="53659" b="13333"/>
          <a:stretch>
            <a:fillRect/>
          </a:stretch>
        </p:blipFill>
        <p:spPr bwMode="auto">
          <a:xfrm>
            <a:off x="0" y="6362700"/>
            <a:ext cx="30480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9" descr="8"/>
          <p:cNvPicPr>
            <a:picLocks noChangeAspect="1" noChangeArrowheads="1"/>
          </p:cNvPicPr>
          <p:nvPr/>
        </p:nvPicPr>
        <p:blipFill>
          <a:blip r:embed="rId3">
            <a:extLst>
              <a:ext uri="{28A0092B-C50C-407E-A947-70E740481C1C}">
                <a14:useLocalDpi xmlns:a14="http://schemas.microsoft.com/office/drawing/2010/main" val="0"/>
              </a:ext>
            </a:extLst>
          </a:blip>
          <a:srcRect r="6667" b="45732"/>
          <a:stretch>
            <a:fillRect/>
          </a:stretch>
        </p:blipFill>
        <p:spPr bwMode="auto">
          <a:xfrm>
            <a:off x="0" y="3429000"/>
            <a:ext cx="533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3"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2971800"/>
            <a:ext cx="4038600" cy="3733800"/>
          </a:xfrm>
          <a:prstGeom prst="rect">
            <a:avLst/>
          </a:prstGeom>
          <a:noFill/>
          <a:ln w="9525">
            <a:solidFill>
              <a:srgbClr val="6600CC"/>
            </a:solidFill>
            <a:miter lim="800000"/>
            <a:headEnd/>
            <a:tailEnd/>
          </a:ln>
          <a:extLst>
            <a:ext uri="{909E8E84-426E-40DD-AFC4-6F175D3DCCD1}">
              <a14:hiddenFill xmlns:a14="http://schemas.microsoft.com/office/drawing/2010/main">
                <a:solidFill>
                  <a:srgbClr val="FFFFFF"/>
                </a:solidFill>
              </a14:hiddenFill>
            </a:ext>
          </a:extLst>
        </p:spPr>
      </p:pic>
      <p:sp>
        <p:nvSpPr>
          <p:cNvPr id="66574" name="AutoShape 14"/>
          <p:cNvSpPr>
            <a:spLocks noChangeArrowheads="1"/>
          </p:cNvSpPr>
          <p:nvPr/>
        </p:nvSpPr>
        <p:spPr bwMode="auto">
          <a:xfrm>
            <a:off x="609600" y="381000"/>
            <a:ext cx="4267200" cy="3048000"/>
          </a:xfrm>
          <a:prstGeom prst="rightArrow">
            <a:avLst>
              <a:gd name="adj1" fmla="val 50000"/>
              <a:gd name="adj2" fmla="val 35000"/>
            </a:avLst>
          </a:prstGeom>
          <a:gradFill rotWithShape="1">
            <a:gsLst>
              <a:gs pos="0">
                <a:srgbClr val="2F7617"/>
              </a:gs>
              <a:gs pos="50000">
                <a:srgbClr val="66FF33"/>
              </a:gs>
              <a:gs pos="100000">
                <a:srgbClr val="2F7617"/>
              </a:gs>
            </a:gsLst>
            <a:lin ang="18900000" scaled="1"/>
          </a:gradFill>
          <a:ln w="9525">
            <a:solidFill>
              <a:srgbClr val="E9FC3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en-US" altLang="en-US" sz="3200" b="1" u="sng" smtClean="0">
                <a:solidFill>
                  <a:srgbClr val="17059F"/>
                </a:solidFill>
                <a:latin typeface="Times New Roman" pitchFamily="18" charset="0"/>
              </a:rPr>
              <a:t>Các chi tiết thể hiện</a:t>
            </a:r>
          </a:p>
          <a:p>
            <a:pPr algn="ctr" eaLnBrk="1" fontAlgn="base" hangingPunct="1">
              <a:spcBef>
                <a:spcPct val="0"/>
              </a:spcBef>
              <a:spcAft>
                <a:spcPct val="0"/>
              </a:spcAft>
            </a:pPr>
            <a:r>
              <a:rPr lang="en-US" altLang="en-US" sz="3200" b="1" u="sng" smtClean="0">
                <a:solidFill>
                  <a:srgbClr val="17059F"/>
                </a:solidFill>
                <a:latin typeface="Times New Roman" pitchFamily="18" charset="0"/>
              </a:rPr>
              <a:t> sự nghiêm khắc:</a:t>
            </a:r>
          </a:p>
          <a:p>
            <a:pPr algn="ctr" eaLnBrk="1" fontAlgn="base" hangingPunct="1">
              <a:spcBef>
                <a:spcPct val="0"/>
              </a:spcBef>
              <a:spcAft>
                <a:spcPct val="0"/>
              </a:spcAft>
            </a:pPr>
            <a:endParaRPr lang="en-US" altLang="en-US" sz="3200" b="1" u="sng" smtClean="0">
              <a:solidFill>
                <a:srgbClr val="17059F"/>
              </a:solidFill>
              <a:latin typeface="Times New Roman" pitchFamily="18" charset="0"/>
            </a:endParaRPr>
          </a:p>
        </p:txBody>
      </p:sp>
      <p:sp>
        <p:nvSpPr>
          <p:cNvPr id="66575" name="AutoShape 15"/>
          <p:cNvSpPr>
            <a:spLocks noChangeArrowheads="1"/>
          </p:cNvSpPr>
          <p:nvPr/>
        </p:nvSpPr>
        <p:spPr bwMode="auto">
          <a:xfrm>
            <a:off x="4800600" y="1143000"/>
            <a:ext cx="4267200" cy="4038600"/>
          </a:xfrm>
          <a:prstGeom prst="wedgeEllipseCallout">
            <a:avLst>
              <a:gd name="adj1" fmla="val -90499"/>
              <a:gd name="adj2" fmla="val 20656"/>
            </a:avLst>
          </a:prstGeom>
          <a:gradFill rotWithShape="1">
            <a:gsLst>
              <a:gs pos="0">
                <a:srgbClr val="767600"/>
              </a:gs>
              <a:gs pos="50000">
                <a:srgbClr val="FFFF00"/>
              </a:gs>
              <a:gs pos="100000">
                <a:srgbClr val="767600"/>
              </a:gs>
            </a:gsLst>
            <a:lin ang="2700000" scaled="1"/>
          </a:gradFill>
          <a:ln w="9525">
            <a:solidFill>
              <a:srgbClr val="04A00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3200" b="1" dirty="0" smtClean="0">
                <a:solidFill>
                  <a:srgbClr val="FF0000"/>
                </a:solidFill>
                <a:latin typeface="Times New Roman" pitchFamily="18" charset="0"/>
              </a:rPr>
              <a:t>Nay các ngươi nhìn chủ nhục mà không biết lo, thấy nước</a:t>
            </a:r>
            <a:r>
              <a:rPr lang="en-US" altLang="en-US" sz="2400" b="1" dirty="0" smtClean="0">
                <a:solidFill>
                  <a:srgbClr val="000000"/>
                </a:solidFill>
                <a:latin typeface="Times New Roman" pitchFamily="18" charset="0"/>
              </a:rPr>
              <a:t> </a:t>
            </a:r>
            <a:r>
              <a:rPr lang="en-US" altLang="en-US" sz="3200" b="1" dirty="0" smtClean="0">
                <a:solidFill>
                  <a:srgbClr val="FF0000"/>
                </a:solidFill>
                <a:latin typeface="Times New Roman" pitchFamily="18" charset="0"/>
              </a:rPr>
              <a:t>nhục mà không biết thẹn…</a:t>
            </a:r>
          </a:p>
          <a:p>
            <a:pPr algn="ctr" eaLnBrk="1" fontAlgn="base" hangingPunct="1">
              <a:spcBef>
                <a:spcPct val="0"/>
              </a:spcBef>
              <a:spcAft>
                <a:spcPct val="0"/>
              </a:spcAft>
            </a:pPr>
            <a:endParaRPr lang="en-US" altLang="en-US" sz="2400" dirty="0" smtClean="0">
              <a:solidFill>
                <a:srgbClr val="000000"/>
              </a:solidFill>
              <a:latin typeface="Times New Roman" pitchFamily="18" charset="0"/>
            </a:endParaRPr>
          </a:p>
        </p:txBody>
      </p:sp>
    </p:spTree>
    <p:extLst>
      <p:ext uri="{BB962C8B-B14F-4D97-AF65-F5344CB8AC3E}">
        <p14:creationId xmlns:p14="http://schemas.microsoft.com/office/powerpoint/2010/main" val="34455124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66573"/>
                                        </p:tgtEl>
                                        <p:attrNameLst>
                                          <p:attrName>style.visibility</p:attrName>
                                        </p:attrNameLst>
                                      </p:cBhvr>
                                      <p:to>
                                        <p:strVal val="visible"/>
                                      </p:to>
                                    </p:set>
                                    <p:animEffect transition="in" filter="checkerboard(across)">
                                      <p:cBhvr>
                                        <p:cTn id="7" dur="2000"/>
                                        <p:tgtEl>
                                          <p:spTgt spid="665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9" presetClass="entr" presetSubtype="0" decel="100000" fill="hold" grpId="0" nodeType="clickEffect">
                                  <p:stCondLst>
                                    <p:cond delay="0"/>
                                  </p:stCondLst>
                                  <p:childTnLst>
                                    <p:set>
                                      <p:cBhvr>
                                        <p:cTn id="11" dur="1" fill="hold">
                                          <p:stCondLst>
                                            <p:cond delay="0"/>
                                          </p:stCondLst>
                                        </p:cTn>
                                        <p:tgtEl>
                                          <p:spTgt spid="66574"/>
                                        </p:tgtEl>
                                        <p:attrNameLst>
                                          <p:attrName>style.visibility</p:attrName>
                                        </p:attrNameLst>
                                      </p:cBhvr>
                                      <p:to>
                                        <p:strVal val="visible"/>
                                      </p:to>
                                    </p:set>
                                    <p:anim calcmode="lin" valueType="num">
                                      <p:cBhvr>
                                        <p:cTn id="12" dur="500" fill="hold"/>
                                        <p:tgtEl>
                                          <p:spTgt spid="66574"/>
                                        </p:tgtEl>
                                        <p:attrNameLst>
                                          <p:attrName>ppt_w</p:attrName>
                                        </p:attrNameLst>
                                      </p:cBhvr>
                                      <p:tavLst>
                                        <p:tav tm="0">
                                          <p:val>
                                            <p:fltVal val="0"/>
                                          </p:val>
                                        </p:tav>
                                        <p:tav tm="100000">
                                          <p:val>
                                            <p:strVal val="#ppt_w"/>
                                          </p:val>
                                        </p:tav>
                                      </p:tavLst>
                                    </p:anim>
                                    <p:anim calcmode="lin" valueType="num">
                                      <p:cBhvr>
                                        <p:cTn id="13" dur="500" fill="hold"/>
                                        <p:tgtEl>
                                          <p:spTgt spid="66574"/>
                                        </p:tgtEl>
                                        <p:attrNameLst>
                                          <p:attrName>ppt_h</p:attrName>
                                        </p:attrNameLst>
                                      </p:cBhvr>
                                      <p:tavLst>
                                        <p:tav tm="0">
                                          <p:val>
                                            <p:fltVal val="0"/>
                                          </p:val>
                                        </p:tav>
                                        <p:tav tm="100000">
                                          <p:val>
                                            <p:strVal val="#ppt_h"/>
                                          </p:val>
                                        </p:tav>
                                      </p:tavLst>
                                    </p:anim>
                                    <p:anim calcmode="lin" valueType="num">
                                      <p:cBhvr>
                                        <p:cTn id="14" dur="500" fill="hold"/>
                                        <p:tgtEl>
                                          <p:spTgt spid="66574"/>
                                        </p:tgtEl>
                                        <p:attrNameLst>
                                          <p:attrName>style.rotation</p:attrName>
                                        </p:attrNameLst>
                                      </p:cBhvr>
                                      <p:tavLst>
                                        <p:tav tm="0">
                                          <p:val>
                                            <p:fltVal val="360"/>
                                          </p:val>
                                        </p:tav>
                                        <p:tav tm="100000">
                                          <p:val>
                                            <p:fltVal val="0"/>
                                          </p:val>
                                        </p:tav>
                                      </p:tavLst>
                                    </p:anim>
                                    <p:animEffect transition="in" filter="fade">
                                      <p:cBhvr>
                                        <p:cTn id="15" dur="500"/>
                                        <p:tgtEl>
                                          <p:spTgt spid="66574"/>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66575"/>
                                        </p:tgtEl>
                                        <p:attrNameLst>
                                          <p:attrName>style.visibility</p:attrName>
                                        </p:attrNameLst>
                                      </p:cBhvr>
                                      <p:to>
                                        <p:strVal val="visible"/>
                                      </p:to>
                                    </p:set>
                                    <p:animEffect transition="in" filter="checkerboard(across)">
                                      <p:cBhvr>
                                        <p:cTn id="18" dur="2000"/>
                                        <p:tgtEl>
                                          <p:spTgt spid="665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4" grpId="0" animBg="1"/>
      <p:bldP spid="6657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9" name="Rectangle 11"/>
          <p:cNvSpPr>
            <a:spLocks noChangeArrowheads="1"/>
          </p:cNvSpPr>
          <p:nvPr/>
        </p:nvSpPr>
        <p:spPr bwMode="auto">
          <a:xfrm>
            <a:off x="533400" y="381000"/>
            <a:ext cx="8458200"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Aft>
                <a:spcPct val="0"/>
              </a:spcAft>
              <a:buFontTx/>
              <a:buNone/>
            </a:pPr>
            <a:r>
              <a:rPr lang="en-US" altLang="en-US" sz="3600" dirty="0" smtClean="0">
                <a:solidFill>
                  <a:srgbClr val="D985A3"/>
                </a:solidFill>
              </a:rPr>
              <a:t>  </a:t>
            </a:r>
            <a:r>
              <a:rPr lang="en-US" altLang="en-US" sz="4000" b="1" u="sng" dirty="0" err="1" smtClean="0">
                <a:solidFill>
                  <a:srgbClr val="FF0000"/>
                </a:solidFill>
              </a:rPr>
              <a:t>Bài</a:t>
            </a:r>
            <a:r>
              <a:rPr lang="en-US" altLang="en-US" sz="4000" b="1" u="sng" dirty="0" smtClean="0">
                <a:solidFill>
                  <a:srgbClr val="FF0000"/>
                </a:solidFill>
              </a:rPr>
              <a:t> </a:t>
            </a:r>
            <a:r>
              <a:rPr lang="en-US" altLang="en-US" sz="4000" b="1" u="sng" dirty="0" err="1" smtClean="0">
                <a:solidFill>
                  <a:srgbClr val="FF0000"/>
                </a:solidFill>
              </a:rPr>
              <a:t>tập</a:t>
            </a:r>
            <a:r>
              <a:rPr lang="en-US" altLang="en-US" sz="4000" b="1" u="sng" dirty="0" smtClean="0">
                <a:solidFill>
                  <a:srgbClr val="FF0000"/>
                </a:solidFill>
              </a:rPr>
              <a:t> 2/Tr94:</a:t>
            </a:r>
            <a:r>
              <a:rPr lang="en-US" altLang="en-US" dirty="0" smtClean="0">
                <a:solidFill>
                  <a:srgbClr val="000000"/>
                </a:solidFill>
              </a:rPr>
              <a:t> </a:t>
            </a:r>
            <a:r>
              <a:rPr lang="en-US" altLang="en-US" b="1" dirty="0" err="1" smtClean="0">
                <a:solidFill>
                  <a:srgbClr val="17059F"/>
                </a:solidFill>
              </a:rPr>
              <a:t>Đọc</a:t>
            </a:r>
            <a:r>
              <a:rPr lang="en-US" altLang="en-US" b="1" dirty="0" smtClean="0">
                <a:solidFill>
                  <a:srgbClr val="17059F"/>
                </a:solidFill>
              </a:rPr>
              <a:t> </a:t>
            </a:r>
            <a:r>
              <a:rPr lang="en-US" altLang="en-US" b="1" dirty="0" err="1" smtClean="0">
                <a:solidFill>
                  <a:srgbClr val="17059F"/>
                </a:solidFill>
              </a:rPr>
              <a:t>đoạn</a:t>
            </a:r>
            <a:r>
              <a:rPr lang="en-US" altLang="en-US" b="1" dirty="0" smtClean="0">
                <a:solidFill>
                  <a:srgbClr val="17059F"/>
                </a:solidFill>
              </a:rPr>
              <a:t> </a:t>
            </a:r>
            <a:r>
              <a:rPr lang="en-US" altLang="en-US" b="1" dirty="0" err="1" smtClean="0">
                <a:solidFill>
                  <a:srgbClr val="17059F"/>
                </a:solidFill>
              </a:rPr>
              <a:t>trích</a:t>
            </a:r>
            <a:r>
              <a:rPr lang="en-US" altLang="en-US" b="1" dirty="0" smtClean="0">
                <a:solidFill>
                  <a:srgbClr val="17059F"/>
                </a:solidFill>
              </a:rPr>
              <a:t> </a:t>
            </a:r>
            <a:r>
              <a:rPr lang="en-US" altLang="en-US" b="1" dirty="0" err="1" smtClean="0">
                <a:solidFill>
                  <a:srgbClr val="17059F"/>
                </a:solidFill>
              </a:rPr>
              <a:t>trong</a:t>
            </a:r>
            <a:r>
              <a:rPr lang="en-US" altLang="en-US" b="1" dirty="0" smtClean="0">
                <a:solidFill>
                  <a:srgbClr val="17059F"/>
                </a:solidFill>
              </a:rPr>
              <a:t> SGK </a:t>
            </a:r>
            <a:r>
              <a:rPr lang="en-US" altLang="en-US" b="1" dirty="0" err="1" smtClean="0">
                <a:solidFill>
                  <a:srgbClr val="17059F"/>
                </a:solidFill>
              </a:rPr>
              <a:t>và</a:t>
            </a:r>
            <a:r>
              <a:rPr lang="en-US" altLang="en-US" b="1" dirty="0" smtClean="0">
                <a:solidFill>
                  <a:srgbClr val="17059F"/>
                </a:solidFill>
              </a:rPr>
              <a:t> </a:t>
            </a:r>
            <a:r>
              <a:rPr lang="en-US" altLang="en-US" b="1" dirty="0" err="1" smtClean="0">
                <a:solidFill>
                  <a:srgbClr val="17059F"/>
                </a:solidFill>
              </a:rPr>
              <a:t>thực</a:t>
            </a:r>
            <a:r>
              <a:rPr lang="en-US" altLang="en-US" b="1" dirty="0" smtClean="0">
                <a:solidFill>
                  <a:srgbClr val="17059F"/>
                </a:solidFill>
              </a:rPr>
              <a:t> </a:t>
            </a:r>
            <a:r>
              <a:rPr lang="en-US" altLang="en-US" b="1" dirty="0" err="1" smtClean="0">
                <a:solidFill>
                  <a:srgbClr val="17059F"/>
                </a:solidFill>
              </a:rPr>
              <a:t>hiện</a:t>
            </a:r>
            <a:r>
              <a:rPr lang="en-US" altLang="en-US" b="1" dirty="0" smtClean="0">
                <a:solidFill>
                  <a:srgbClr val="17059F"/>
                </a:solidFill>
              </a:rPr>
              <a:t> </a:t>
            </a:r>
            <a:r>
              <a:rPr lang="en-US" altLang="en-US" b="1" dirty="0" err="1" smtClean="0">
                <a:solidFill>
                  <a:srgbClr val="17059F"/>
                </a:solidFill>
              </a:rPr>
              <a:t>theo</a:t>
            </a:r>
            <a:r>
              <a:rPr lang="en-US" altLang="en-US" b="1" dirty="0" smtClean="0">
                <a:solidFill>
                  <a:srgbClr val="17059F"/>
                </a:solidFill>
              </a:rPr>
              <a:t> </a:t>
            </a:r>
            <a:r>
              <a:rPr lang="en-US" altLang="en-US" b="1" dirty="0" err="1" smtClean="0">
                <a:solidFill>
                  <a:srgbClr val="17059F"/>
                </a:solidFill>
              </a:rPr>
              <a:t>yêu</a:t>
            </a:r>
            <a:r>
              <a:rPr lang="en-US" altLang="en-US" b="1" dirty="0" smtClean="0">
                <a:solidFill>
                  <a:srgbClr val="17059F"/>
                </a:solidFill>
              </a:rPr>
              <a:t> </a:t>
            </a:r>
            <a:r>
              <a:rPr lang="en-US" altLang="en-US" b="1" dirty="0" err="1" smtClean="0">
                <a:solidFill>
                  <a:srgbClr val="17059F"/>
                </a:solidFill>
              </a:rPr>
              <a:t>cầu</a:t>
            </a:r>
            <a:r>
              <a:rPr lang="en-US" altLang="en-US" b="1" dirty="0" smtClean="0">
                <a:solidFill>
                  <a:srgbClr val="17059F"/>
                </a:solidFill>
              </a:rPr>
              <a:t> </a:t>
            </a:r>
            <a:r>
              <a:rPr lang="en-US" altLang="en-US" b="1" dirty="0" err="1" smtClean="0">
                <a:solidFill>
                  <a:srgbClr val="17059F"/>
                </a:solidFill>
              </a:rPr>
              <a:t>câu</a:t>
            </a:r>
            <a:r>
              <a:rPr lang="en-US" altLang="en-US" b="1" dirty="0" smtClean="0">
                <a:solidFill>
                  <a:srgbClr val="17059F"/>
                </a:solidFill>
              </a:rPr>
              <a:t> </a:t>
            </a:r>
            <a:r>
              <a:rPr lang="en-US" altLang="en-US" b="1" dirty="0" err="1" smtClean="0">
                <a:solidFill>
                  <a:srgbClr val="17059F"/>
                </a:solidFill>
              </a:rPr>
              <a:t>hỏi</a:t>
            </a:r>
            <a:r>
              <a:rPr lang="en-US" altLang="en-US" dirty="0" smtClean="0">
                <a:solidFill>
                  <a:srgbClr val="17059F"/>
                </a:solidFill>
              </a:rPr>
              <a:t>:</a:t>
            </a:r>
          </a:p>
          <a:p>
            <a:pPr eaLnBrk="1" fontAlgn="base" hangingPunct="1">
              <a:spcAft>
                <a:spcPct val="0"/>
              </a:spcAft>
              <a:buFontTx/>
              <a:buNone/>
            </a:pPr>
            <a:r>
              <a:rPr lang="en-US" altLang="en-US" dirty="0" smtClean="0">
                <a:solidFill>
                  <a:srgbClr val="000000"/>
                </a:solidFill>
              </a:rPr>
              <a:t> </a:t>
            </a:r>
            <a:r>
              <a:rPr lang="en-US" altLang="en-US" dirty="0" smtClean="0">
                <a:solidFill>
                  <a:srgbClr val="9A0A67"/>
                </a:solidFill>
              </a:rPr>
              <a:t>a/</a:t>
            </a:r>
            <a:r>
              <a:rPr lang="en-US" altLang="en-US" dirty="0" err="1" smtClean="0">
                <a:solidFill>
                  <a:srgbClr val="9A0A67"/>
                </a:solidFill>
              </a:rPr>
              <a:t>Dựa</a:t>
            </a:r>
            <a:r>
              <a:rPr lang="en-US" altLang="en-US" dirty="0" smtClean="0">
                <a:solidFill>
                  <a:srgbClr val="9A0A67"/>
                </a:solidFill>
              </a:rPr>
              <a:t> </a:t>
            </a:r>
            <a:r>
              <a:rPr lang="en-US" altLang="en-US" dirty="0" err="1" smtClean="0">
                <a:solidFill>
                  <a:srgbClr val="9A0A67"/>
                </a:solidFill>
              </a:rPr>
              <a:t>vào</a:t>
            </a:r>
            <a:r>
              <a:rPr lang="en-US" altLang="en-US" dirty="0" smtClean="0">
                <a:solidFill>
                  <a:srgbClr val="9A0A67"/>
                </a:solidFill>
              </a:rPr>
              <a:t> </a:t>
            </a:r>
            <a:r>
              <a:rPr lang="en-US" altLang="en-US" dirty="0" err="1" smtClean="0">
                <a:solidFill>
                  <a:srgbClr val="9A0A67"/>
                </a:solidFill>
              </a:rPr>
              <a:t>đoạn</a:t>
            </a:r>
            <a:r>
              <a:rPr lang="en-US" altLang="en-US" dirty="0" smtClean="0">
                <a:solidFill>
                  <a:srgbClr val="9A0A67"/>
                </a:solidFill>
              </a:rPr>
              <a:t> </a:t>
            </a:r>
            <a:r>
              <a:rPr lang="en-US" altLang="en-US" dirty="0" err="1" smtClean="0">
                <a:solidFill>
                  <a:srgbClr val="9A0A67"/>
                </a:solidFill>
              </a:rPr>
              <a:t>trích</a:t>
            </a:r>
            <a:r>
              <a:rPr lang="en-US" altLang="en-US" dirty="0" smtClean="0">
                <a:solidFill>
                  <a:srgbClr val="9A0A67"/>
                </a:solidFill>
              </a:rPr>
              <a:t> </a:t>
            </a:r>
            <a:r>
              <a:rPr lang="en-US" altLang="en-US" dirty="0" err="1" smtClean="0">
                <a:solidFill>
                  <a:srgbClr val="9A0A67"/>
                </a:solidFill>
              </a:rPr>
              <a:t>và</a:t>
            </a:r>
            <a:r>
              <a:rPr lang="en-US" altLang="en-US" dirty="0" smtClean="0">
                <a:solidFill>
                  <a:srgbClr val="9A0A67"/>
                </a:solidFill>
              </a:rPr>
              <a:t> </a:t>
            </a:r>
            <a:r>
              <a:rPr lang="en-US" altLang="en-US" dirty="0" err="1" smtClean="0">
                <a:solidFill>
                  <a:srgbClr val="9A0A67"/>
                </a:solidFill>
              </a:rPr>
              <a:t>những</a:t>
            </a:r>
            <a:r>
              <a:rPr lang="en-US" altLang="en-US" dirty="0" smtClean="0">
                <a:solidFill>
                  <a:srgbClr val="9A0A67"/>
                </a:solidFill>
              </a:rPr>
              <a:t> </a:t>
            </a:r>
            <a:r>
              <a:rPr lang="en-US" altLang="en-US" dirty="0" err="1" smtClean="0">
                <a:solidFill>
                  <a:srgbClr val="9A0A67"/>
                </a:solidFill>
              </a:rPr>
              <a:t>điều</a:t>
            </a:r>
            <a:r>
              <a:rPr lang="en-US" altLang="en-US" dirty="0" smtClean="0">
                <a:solidFill>
                  <a:srgbClr val="9A0A67"/>
                </a:solidFill>
              </a:rPr>
              <a:t> </a:t>
            </a:r>
            <a:r>
              <a:rPr lang="en-US" altLang="en-US" dirty="0" err="1" smtClean="0">
                <a:solidFill>
                  <a:srgbClr val="9A0A67"/>
                </a:solidFill>
              </a:rPr>
              <a:t>đã</a:t>
            </a:r>
            <a:r>
              <a:rPr lang="en-US" altLang="en-US" dirty="0" smtClean="0">
                <a:solidFill>
                  <a:srgbClr val="9A0A67"/>
                </a:solidFill>
              </a:rPr>
              <a:t> </a:t>
            </a:r>
            <a:r>
              <a:rPr lang="en-US" altLang="en-US" dirty="0" err="1" smtClean="0">
                <a:solidFill>
                  <a:srgbClr val="9A0A67"/>
                </a:solidFill>
              </a:rPr>
              <a:t>biết</a:t>
            </a:r>
            <a:r>
              <a:rPr lang="en-US" altLang="en-US" dirty="0" smtClean="0">
                <a:solidFill>
                  <a:srgbClr val="9A0A67"/>
                </a:solidFill>
              </a:rPr>
              <a:t> </a:t>
            </a:r>
            <a:r>
              <a:rPr lang="en-US" altLang="en-US" dirty="0" err="1" smtClean="0">
                <a:solidFill>
                  <a:srgbClr val="9A0A67"/>
                </a:solidFill>
              </a:rPr>
              <a:t>về</a:t>
            </a:r>
            <a:r>
              <a:rPr lang="en-US" altLang="en-US" dirty="0" smtClean="0">
                <a:solidFill>
                  <a:srgbClr val="9A0A67"/>
                </a:solidFill>
              </a:rPr>
              <a:t> </a:t>
            </a:r>
            <a:r>
              <a:rPr lang="en-US" altLang="en-US" dirty="0" err="1" smtClean="0">
                <a:solidFill>
                  <a:srgbClr val="9A0A67"/>
                </a:solidFill>
              </a:rPr>
              <a:t>chuyện</a:t>
            </a:r>
            <a:r>
              <a:rPr lang="en-US" altLang="en-US" dirty="0" smtClean="0">
                <a:solidFill>
                  <a:srgbClr val="000000"/>
                </a:solidFill>
              </a:rPr>
              <a:t> </a:t>
            </a:r>
            <a:r>
              <a:rPr lang="en-US" altLang="en-US" i="1" dirty="0" smtClean="0">
                <a:solidFill>
                  <a:srgbClr val="FF0000"/>
                </a:solidFill>
              </a:rPr>
              <a:t>“</a:t>
            </a:r>
            <a:r>
              <a:rPr lang="en-US" altLang="en-US" i="1" dirty="0" err="1" smtClean="0">
                <a:solidFill>
                  <a:srgbClr val="FF0000"/>
                </a:solidFill>
              </a:rPr>
              <a:t>Lão</a:t>
            </a:r>
            <a:r>
              <a:rPr lang="en-US" altLang="en-US" i="1" dirty="0" smtClean="0">
                <a:solidFill>
                  <a:srgbClr val="FF0000"/>
                </a:solidFill>
              </a:rPr>
              <a:t> </a:t>
            </a:r>
            <a:r>
              <a:rPr lang="en-US" altLang="en-US" i="1" dirty="0" err="1" smtClean="0">
                <a:solidFill>
                  <a:srgbClr val="FF0000"/>
                </a:solidFill>
              </a:rPr>
              <a:t>Hạc</a:t>
            </a:r>
            <a:r>
              <a:rPr lang="en-US" altLang="en-US" i="1" dirty="0" smtClean="0">
                <a:solidFill>
                  <a:srgbClr val="FF0000"/>
                </a:solidFill>
              </a:rPr>
              <a:t>”</a:t>
            </a:r>
            <a:r>
              <a:rPr lang="en-US" altLang="en-US" i="1" dirty="0" smtClean="0">
                <a:solidFill>
                  <a:srgbClr val="000000"/>
                </a:solidFill>
              </a:rPr>
              <a:t>,</a:t>
            </a:r>
            <a:r>
              <a:rPr lang="en-US" altLang="en-US" dirty="0" smtClean="0">
                <a:solidFill>
                  <a:srgbClr val="000000"/>
                </a:solidFill>
              </a:rPr>
              <a:t> </a:t>
            </a:r>
            <a:r>
              <a:rPr lang="en-US" altLang="en-US" dirty="0" err="1" smtClean="0">
                <a:solidFill>
                  <a:srgbClr val="9A0A67"/>
                </a:solidFill>
              </a:rPr>
              <a:t>hãy</a:t>
            </a:r>
            <a:r>
              <a:rPr lang="en-US" altLang="en-US" dirty="0" smtClean="0">
                <a:solidFill>
                  <a:srgbClr val="000000"/>
                </a:solidFill>
              </a:rPr>
              <a:t> </a:t>
            </a:r>
            <a:r>
              <a:rPr lang="en-US" altLang="en-US" b="1" dirty="0" err="1" smtClean="0">
                <a:solidFill>
                  <a:srgbClr val="FF0000"/>
                </a:solidFill>
              </a:rPr>
              <a:t>xác</a:t>
            </a:r>
            <a:r>
              <a:rPr lang="en-US" altLang="en-US" b="1" dirty="0" smtClean="0">
                <a:solidFill>
                  <a:srgbClr val="FF0000"/>
                </a:solidFill>
              </a:rPr>
              <a:t> </a:t>
            </a:r>
            <a:r>
              <a:rPr lang="en-US" altLang="en-US" b="1" dirty="0" err="1" smtClean="0">
                <a:solidFill>
                  <a:srgbClr val="FF0000"/>
                </a:solidFill>
              </a:rPr>
              <a:t>định</a:t>
            </a:r>
            <a:r>
              <a:rPr lang="en-US" altLang="en-US" b="1" dirty="0" smtClean="0">
                <a:solidFill>
                  <a:srgbClr val="FF0000"/>
                </a:solidFill>
              </a:rPr>
              <a:t> </a:t>
            </a:r>
            <a:r>
              <a:rPr lang="en-US" altLang="en-US" b="1" dirty="0" err="1" smtClean="0">
                <a:solidFill>
                  <a:srgbClr val="FF0000"/>
                </a:solidFill>
              </a:rPr>
              <a:t>vai</a:t>
            </a:r>
            <a:r>
              <a:rPr lang="en-US" altLang="en-US" b="1" dirty="0" smtClean="0">
                <a:solidFill>
                  <a:srgbClr val="FF0000"/>
                </a:solidFill>
              </a:rPr>
              <a:t> </a:t>
            </a:r>
            <a:r>
              <a:rPr lang="en-US" altLang="en-US" b="1" dirty="0" err="1" smtClean="0">
                <a:solidFill>
                  <a:srgbClr val="FF0000"/>
                </a:solidFill>
              </a:rPr>
              <a:t>xã</a:t>
            </a:r>
            <a:r>
              <a:rPr lang="en-US" altLang="en-US" b="1" dirty="0" smtClean="0">
                <a:solidFill>
                  <a:srgbClr val="FF0000"/>
                </a:solidFill>
              </a:rPr>
              <a:t> </a:t>
            </a:r>
            <a:r>
              <a:rPr lang="en-US" altLang="en-US" b="1" dirty="0" err="1" smtClean="0">
                <a:solidFill>
                  <a:srgbClr val="FF0000"/>
                </a:solidFill>
              </a:rPr>
              <a:t>hội</a:t>
            </a:r>
            <a:r>
              <a:rPr lang="en-US" altLang="en-US" b="1" dirty="0" smtClean="0">
                <a:solidFill>
                  <a:srgbClr val="FF0000"/>
                </a:solidFill>
              </a:rPr>
              <a:t> </a:t>
            </a:r>
            <a:r>
              <a:rPr lang="en-US" altLang="en-US" b="1" dirty="0" err="1" smtClean="0">
                <a:solidFill>
                  <a:srgbClr val="FF0000"/>
                </a:solidFill>
              </a:rPr>
              <a:t>của</a:t>
            </a:r>
            <a:r>
              <a:rPr lang="en-US" altLang="en-US" b="1" dirty="0" smtClean="0">
                <a:solidFill>
                  <a:srgbClr val="FF0000"/>
                </a:solidFill>
              </a:rPr>
              <a:t> 2 </a:t>
            </a:r>
            <a:r>
              <a:rPr lang="en-US" altLang="en-US" b="1" dirty="0" err="1" smtClean="0">
                <a:solidFill>
                  <a:srgbClr val="FF0000"/>
                </a:solidFill>
              </a:rPr>
              <a:t>nhân</a:t>
            </a:r>
            <a:r>
              <a:rPr lang="en-US" altLang="en-US" b="1" dirty="0" smtClean="0">
                <a:solidFill>
                  <a:srgbClr val="FF0000"/>
                </a:solidFill>
              </a:rPr>
              <a:t> </a:t>
            </a:r>
            <a:r>
              <a:rPr lang="en-US" altLang="en-US" b="1" dirty="0" err="1" smtClean="0">
                <a:solidFill>
                  <a:srgbClr val="FF0000"/>
                </a:solidFill>
              </a:rPr>
              <a:t>vật</a:t>
            </a:r>
            <a:r>
              <a:rPr lang="en-US" altLang="en-US" dirty="0" smtClean="0">
                <a:solidFill>
                  <a:srgbClr val="000000"/>
                </a:solidFill>
              </a:rPr>
              <a:t> </a:t>
            </a:r>
            <a:r>
              <a:rPr lang="en-US" altLang="en-US" dirty="0" err="1" smtClean="0">
                <a:solidFill>
                  <a:srgbClr val="9A0A67"/>
                </a:solidFill>
              </a:rPr>
              <a:t>tham</a:t>
            </a:r>
            <a:r>
              <a:rPr lang="en-US" altLang="en-US" dirty="0" smtClean="0">
                <a:solidFill>
                  <a:srgbClr val="9A0A67"/>
                </a:solidFill>
              </a:rPr>
              <a:t> </a:t>
            </a:r>
            <a:r>
              <a:rPr lang="en-US" altLang="en-US" dirty="0" err="1" smtClean="0">
                <a:solidFill>
                  <a:srgbClr val="9A0A67"/>
                </a:solidFill>
              </a:rPr>
              <a:t>gia</a:t>
            </a:r>
            <a:r>
              <a:rPr lang="en-US" altLang="en-US" dirty="0" smtClean="0">
                <a:solidFill>
                  <a:srgbClr val="9A0A67"/>
                </a:solidFill>
              </a:rPr>
              <a:t> </a:t>
            </a:r>
            <a:r>
              <a:rPr lang="en-US" altLang="en-US" dirty="0" err="1" smtClean="0">
                <a:solidFill>
                  <a:srgbClr val="9A0A67"/>
                </a:solidFill>
              </a:rPr>
              <a:t>cuộc</a:t>
            </a:r>
            <a:r>
              <a:rPr lang="en-US" altLang="en-US" dirty="0" smtClean="0">
                <a:solidFill>
                  <a:srgbClr val="9A0A67"/>
                </a:solidFill>
              </a:rPr>
              <a:t> </a:t>
            </a:r>
            <a:r>
              <a:rPr lang="en-US" altLang="en-US" dirty="0" err="1" smtClean="0">
                <a:solidFill>
                  <a:srgbClr val="9A0A67"/>
                </a:solidFill>
              </a:rPr>
              <a:t>hội</a:t>
            </a:r>
            <a:r>
              <a:rPr lang="en-US" altLang="en-US" dirty="0" smtClean="0">
                <a:solidFill>
                  <a:srgbClr val="9A0A67"/>
                </a:solidFill>
              </a:rPr>
              <a:t> </a:t>
            </a:r>
            <a:r>
              <a:rPr lang="en-US" altLang="en-US" dirty="0" err="1" smtClean="0">
                <a:solidFill>
                  <a:srgbClr val="9A0A67"/>
                </a:solidFill>
              </a:rPr>
              <a:t>thoại</a:t>
            </a:r>
            <a:r>
              <a:rPr lang="en-US" altLang="en-US" dirty="0" smtClean="0">
                <a:solidFill>
                  <a:srgbClr val="9A0A67"/>
                </a:solidFill>
              </a:rPr>
              <a:t> </a:t>
            </a:r>
            <a:r>
              <a:rPr lang="en-US" altLang="en-US" dirty="0" err="1" smtClean="0">
                <a:solidFill>
                  <a:srgbClr val="9A0A67"/>
                </a:solidFill>
              </a:rPr>
              <a:t>trên</a:t>
            </a:r>
            <a:r>
              <a:rPr lang="en-US" altLang="en-US" dirty="0" smtClean="0">
                <a:solidFill>
                  <a:srgbClr val="9A0A67"/>
                </a:solidFill>
              </a:rPr>
              <a:t>!</a:t>
            </a:r>
            <a:r>
              <a:rPr lang="en-US" altLang="en-US" dirty="0" smtClean="0">
                <a:solidFill>
                  <a:srgbClr val="000000"/>
                </a:solidFill>
              </a:rPr>
              <a:t>   </a:t>
            </a:r>
          </a:p>
        </p:txBody>
      </p:sp>
      <p:pic>
        <p:nvPicPr>
          <p:cNvPr id="68620"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810000"/>
            <a:ext cx="4343400" cy="2906713"/>
          </a:xfrm>
          <a:prstGeom prst="rect">
            <a:avLst/>
          </a:prstGeom>
          <a:noFill/>
          <a:ln w="9525">
            <a:solidFill>
              <a:srgbClr val="EF221D"/>
            </a:solidFill>
            <a:miter lim="800000"/>
            <a:headEnd/>
            <a:tailEnd/>
          </a:ln>
          <a:extLst>
            <a:ext uri="{909E8E84-426E-40DD-AFC4-6F175D3DCCD1}">
              <a14:hiddenFill xmlns:a14="http://schemas.microsoft.com/office/drawing/2010/main">
                <a:solidFill>
                  <a:srgbClr val="FFFFFF"/>
                </a:solidFill>
              </a14:hiddenFill>
            </a:ext>
          </a:extLst>
        </p:spPr>
      </p:pic>
      <p:pic>
        <p:nvPicPr>
          <p:cNvPr id="68621" name="Picture 13" descr="Cau hoi"/>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505200"/>
            <a:ext cx="1447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2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352800"/>
            <a:ext cx="2590800" cy="3352800"/>
          </a:xfrm>
          <a:prstGeom prst="rect">
            <a:avLst/>
          </a:prstGeom>
          <a:noFill/>
          <a:ln w="9525">
            <a:solidFill>
              <a:srgbClr val="EF221D"/>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0584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68619">
                                            <p:txEl>
                                              <p:pRg st="0" end="0"/>
                                            </p:txEl>
                                          </p:spTgt>
                                        </p:tgtEl>
                                        <p:attrNameLst>
                                          <p:attrName>style.visibility</p:attrName>
                                        </p:attrNameLst>
                                      </p:cBhvr>
                                      <p:to>
                                        <p:strVal val="visible"/>
                                      </p:to>
                                    </p:set>
                                    <p:animEffect transition="in" filter="strips(downLeft)">
                                      <p:cBhvr>
                                        <p:cTn id="7" dur="500"/>
                                        <p:tgtEl>
                                          <p:spTgt spid="68619">
                                            <p:txEl>
                                              <p:pRg st="0" end="0"/>
                                            </p:txEl>
                                          </p:spTgt>
                                        </p:tgtEl>
                                      </p:cBhvr>
                                    </p:animEffect>
                                  </p:childTnLst>
                                </p:cTn>
                              </p:par>
                            </p:childTnLst>
                          </p:cTn>
                        </p:par>
                        <p:par>
                          <p:cTn id="8" fill="hold" nodeType="afterGroup">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68619">
                                            <p:txEl>
                                              <p:pRg st="1" end="1"/>
                                            </p:txEl>
                                          </p:spTgt>
                                        </p:tgtEl>
                                        <p:attrNameLst>
                                          <p:attrName>style.visibility</p:attrName>
                                        </p:attrNameLst>
                                      </p:cBhvr>
                                      <p:to>
                                        <p:strVal val="visible"/>
                                      </p:to>
                                    </p:set>
                                    <p:animEffect transition="in" filter="strips(downLeft)">
                                      <p:cBhvr>
                                        <p:cTn id="11" dur="500"/>
                                        <p:tgtEl>
                                          <p:spTgt spid="68619">
                                            <p:txEl>
                                              <p:pRg st="1" end="1"/>
                                            </p:txEl>
                                          </p:spTgt>
                                        </p:tgtEl>
                                      </p:cBhvr>
                                    </p:animEffect>
                                  </p:childTnLst>
                                </p:cTn>
                              </p:par>
                              <p:par>
                                <p:cTn id="12" presetID="18" presetClass="entr" presetSubtype="12" fill="hold" nodeType="withEffect">
                                  <p:stCondLst>
                                    <p:cond delay="0"/>
                                  </p:stCondLst>
                                  <p:childTnLst>
                                    <p:set>
                                      <p:cBhvr>
                                        <p:cTn id="13" dur="1" fill="hold">
                                          <p:stCondLst>
                                            <p:cond delay="0"/>
                                          </p:stCondLst>
                                        </p:cTn>
                                        <p:tgtEl>
                                          <p:spTgt spid="68620"/>
                                        </p:tgtEl>
                                        <p:attrNameLst>
                                          <p:attrName>style.visibility</p:attrName>
                                        </p:attrNameLst>
                                      </p:cBhvr>
                                      <p:to>
                                        <p:strVal val="visible"/>
                                      </p:to>
                                    </p:set>
                                    <p:animEffect transition="in" filter="strips(downLeft)">
                                      <p:cBhvr>
                                        <p:cTn id="14" dur="500"/>
                                        <p:tgtEl>
                                          <p:spTgt spid="68620"/>
                                        </p:tgtEl>
                                      </p:cBhvr>
                                    </p:animEffect>
                                  </p:childTnLst>
                                </p:cTn>
                              </p:par>
                              <p:par>
                                <p:cTn id="15" presetID="18" presetClass="entr" presetSubtype="12" fill="hold" nodeType="withEffect">
                                  <p:stCondLst>
                                    <p:cond delay="0"/>
                                  </p:stCondLst>
                                  <p:childTnLst>
                                    <p:set>
                                      <p:cBhvr>
                                        <p:cTn id="16" dur="1" fill="hold">
                                          <p:stCondLst>
                                            <p:cond delay="0"/>
                                          </p:stCondLst>
                                        </p:cTn>
                                        <p:tgtEl>
                                          <p:spTgt spid="68621"/>
                                        </p:tgtEl>
                                        <p:attrNameLst>
                                          <p:attrName>style.visibility</p:attrName>
                                        </p:attrNameLst>
                                      </p:cBhvr>
                                      <p:to>
                                        <p:strVal val="visible"/>
                                      </p:to>
                                    </p:set>
                                    <p:animEffect transition="in" filter="strips(downLeft)">
                                      <p:cBhvr>
                                        <p:cTn id="17" dur="500"/>
                                        <p:tgtEl>
                                          <p:spTgt spid="68621"/>
                                        </p:tgtEl>
                                      </p:cBhvr>
                                    </p:animEffect>
                                  </p:childTnLst>
                                </p:cTn>
                              </p:par>
                              <p:par>
                                <p:cTn id="18" presetID="18" presetClass="entr" presetSubtype="12" fill="hold" nodeType="withEffect">
                                  <p:stCondLst>
                                    <p:cond delay="0"/>
                                  </p:stCondLst>
                                  <p:childTnLst>
                                    <p:set>
                                      <p:cBhvr>
                                        <p:cTn id="19" dur="1" fill="hold">
                                          <p:stCondLst>
                                            <p:cond delay="0"/>
                                          </p:stCondLst>
                                        </p:cTn>
                                        <p:tgtEl>
                                          <p:spTgt spid="68622"/>
                                        </p:tgtEl>
                                        <p:attrNameLst>
                                          <p:attrName>style.visibility</p:attrName>
                                        </p:attrNameLst>
                                      </p:cBhvr>
                                      <p:to>
                                        <p:strVal val="visible"/>
                                      </p:to>
                                    </p:set>
                                    <p:animEffect transition="in" filter="strips(downLeft)">
                                      <p:cBhvr>
                                        <p:cTn id="20" dur="500"/>
                                        <p:tgtEl>
                                          <p:spTgt spid="686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8"/>
          <p:cNvPicPr>
            <a:picLocks noChangeAspect="1" noChangeArrowheads="1"/>
          </p:cNvPicPr>
          <p:nvPr/>
        </p:nvPicPr>
        <p:blipFill>
          <a:blip r:embed="rId2">
            <a:extLst>
              <a:ext uri="{28A0092B-C50C-407E-A947-70E740481C1C}">
                <a14:useLocalDpi xmlns:a14="http://schemas.microsoft.com/office/drawing/2010/main" val="0"/>
              </a:ext>
            </a:extLst>
          </a:blip>
          <a:srcRect l="45732" b="6667"/>
          <a:stretch>
            <a:fillRect/>
          </a:stretch>
        </p:blipFill>
        <p:spPr bwMode="auto">
          <a:xfrm>
            <a:off x="0" y="0"/>
            <a:ext cx="3733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3" descr="8"/>
          <p:cNvPicPr>
            <a:picLocks noChangeAspect="1" noChangeArrowheads="1"/>
          </p:cNvPicPr>
          <p:nvPr/>
        </p:nvPicPr>
        <p:blipFill>
          <a:blip r:embed="rId3">
            <a:extLst>
              <a:ext uri="{28A0092B-C50C-407E-A947-70E740481C1C}">
                <a14:useLocalDpi xmlns:a14="http://schemas.microsoft.com/office/drawing/2010/main" val="0"/>
              </a:ext>
            </a:extLst>
          </a:blip>
          <a:srcRect l="13333" t="53659"/>
          <a:stretch>
            <a:fillRect/>
          </a:stretch>
        </p:blipFill>
        <p:spPr bwMode="auto">
          <a:xfrm>
            <a:off x="152400" y="0"/>
            <a:ext cx="4953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descr="8"/>
          <p:cNvPicPr>
            <a:picLocks noChangeAspect="1" noChangeArrowheads="1"/>
          </p:cNvPicPr>
          <p:nvPr/>
        </p:nvPicPr>
        <p:blipFill>
          <a:blip r:embed="rId4">
            <a:extLst>
              <a:ext uri="{28A0092B-C50C-407E-A947-70E740481C1C}">
                <a14:useLocalDpi xmlns:a14="http://schemas.microsoft.com/office/drawing/2010/main" val="0"/>
              </a:ext>
            </a:extLst>
          </a:blip>
          <a:srcRect l="6667" t="45732"/>
          <a:stretch>
            <a:fillRect/>
          </a:stretch>
        </p:blipFill>
        <p:spPr bwMode="auto">
          <a:xfrm>
            <a:off x="8610600" y="0"/>
            <a:ext cx="5334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5" descr="8"/>
          <p:cNvPicPr>
            <a:picLocks noChangeAspect="1" noChangeArrowheads="1"/>
          </p:cNvPicPr>
          <p:nvPr/>
        </p:nvPicPr>
        <p:blipFill>
          <a:blip r:embed="rId2">
            <a:extLst>
              <a:ext uri="{28A0092B-C50C-407E-A947-70E740481C1C}">
                <a14:useLocalDpi xmlns:a14="http://schemas.microsoft.com/office/drawing/2010/main" val="0"/>
              </a:ext>
            </a:extLst>
          </a:blip>
          <a:srcRect t="13333" r="53659"/>
          <a:stretch>
            <a:fillRect/>
          </a:stretch>
        </p:blipFill>
        <p:spPr bwMode="auto">
          <a:xfrm>
            <a:off x="6096000" y="0"/>
            <a:ext cx="30480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6" descr="8"/>
          <p:cNvPicPr>
            <a:picLocks noChangeAspect="1" noChangeArrowheads="1"/>
          </p:cNvPicPr>
          <p:nvPr/>
        </p:nvPicPr>
        <p:blipFill>
          <a:blip r:embed="rId5">
            <a:extLst>
              <a:ext uri="{28A0092B-C50C-407E-A947-70E740481C1C}">
                <a14:useLocalDpi xmlns:a14="http://schemas.microsoft.com/office/drawing/2010/main" val="0"/>
              </a:ext>
            </a:extLst>
          </a:blip>
          <a:srcRect r="13333" b="53659"/>
          <a:stretch>
            <a:fillRect/>
          </a:stretch>
        </p:blipFill>
        <p:spPr bwMode="auto">
          <a:xfrm>
            <a:off x="8648700" y="3733800"/>
            <a:ext cx="4953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7" descr="8"/>
          <p:cNvPicPr>
            <a:picLocks noChangeAspect="1" noChangeArrowheads="1"/>
          </p:cNvPicPr>
          <p:nvPr/>
        </p:nvPicPr>
        <p:blipFill>
          <a:blip r:embed="rId6">
            <a:extLst>
              <a:ext uri="{28A0092B-C50C-407E-A947-70E740481C1C}">
                <a14:useLocalDpi xmlns:a14="http://schemas.microsoft.com/office/drawing/2010/main" val="0"/>
              </a:ext>
            </a:extLst>
          </a:blip>
          <a:srcRect t="6667" r="45732"/>
          <a:stretch>
            <a:fillRect/>
          </a:stretch>
        </p:blipFill>
        <p:spPr bwMode="auto">
          <a:xfrm>
            <a:off x="5486400" y="6324600"/>
            <a:ext cx="3657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8" descr="8"/>
          <p:cNvPicPr>
            <a:picLocks noChangeAspect="1" noChangeArrowheads="1"/>
          </p:cNvPicPr>
          <p:nvPr/>
        </p:nvPicPr>
        <p:blipFill>
          <a:blip r:embed="rId6">
            <a:extLst>
              <a:ext uri="{28A0092B-C50C-407E-A947-70E740481C1C}">
                <a14:useLocalDpi xmlns:a14="http://schemas.microsoft.com/office/drawing/2010/main" val="0"/>
              </a:ext>
            </a:extLst>
          </a:blip>
          <a:srcRect l="53659" b="13333"/>
          <a:stretch>
            <a:fillRect/>
          </a:stretch>
        </p:blipFill>
        <p:spPr bwMode="auto">
          <a:xfrm>
            <a:off x="0" y="6362700"/>
            <a:ext cx="30480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9" descr="8"/>
          <p:cNvPicPr>
            <a:picLocks noChangeAspect="1" noChangeArrowheads="1"/>
          </p:cNvPicPr>
          <p:nvPr/>
        </p:nvPicPr>
        <p:blipFill>
          <a:blip r:embed="rId3">
            <a:extLst>
              <a:ext uri="{28A0092B-C50C-407E-A947-70E740481C1C}">
                <a14:useLocalDpi xmlns:a14="http://schemas.microsoft.com/office/drawing/2010/main" val="0"/>
              </a:ext>
            </a:extLst>
          </a:blip>
          <a:srcRect r="6667" b="45732"/>
          <a:stretch>
            <a:fillRect/>
          </a:stretch>
        </p:blipFill>
        <p:spPr bwMode="auto">
          <a:xfrm>
            <a:off x="0" y="3429000"/>
            <a:ext cx="533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3" name="AutoShape 11"/>
          <p:cNvSpPr>
            <a:spLocks noChangeArrowheads="1"/>
          </p:cNvSpPr>
          <p:nvPr/>
        </p:nvSpPr>
        <p:spPr bwMode="auto">
          <a:xfrm>
            <a:off x="228600" y="0"/>
            <a:ext cx="1981200" cy="3200400"/>
          </a:xfrm>
          <a:prstGeom prst="rightArrow">
            <a:avLst>
              <a:gd name="adj1" fmla="val 50000"/>
              <a:gd name="adj2" fmla="val 25000"/>
            </a:avLst>
          </a:prstGeom>
          <a:gradFill rotWithShape="1">
            <a:gsLst>
              <a:gs pos="0">
                <a:schemeClr val="bg1"/>
              </a:gs>
              <a:gs pos="100000">
                <a:srgbClr val="FFFF00"/>
              </a:gs>
            </a:gsLst>
            <a:path path="rect">
              <a:fillToRect l="50000" t="50000" r="50000" b="50000"/>
            </a:path>
          </a:gradFill>
          <a:ln w="9525">
            <a:solidFill>
              <a:srgbClr val="EF221D"/>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en-US" altLang="en-US" sz="3200" b="1" smtClean="0">
                <a:solidFill>
                  <a:srgbClr val="FF0000"/>
                </a:solidFill>
                <a:latin typeface="Times New Roman" pitchFamily="18" charset="0"/>
              </a:rPr>
              <a:t>Xét về </a:t>
            </a:r>
          </a:p>
          <a:p>
            <a:pPr algn="ctr" eaLnBrk="1" fontAlgn="base" hangingPunct="1">
              <a:spcBef>
                <a:spcPct val="0"/>
              </a:spcBef>
              <a:spcAft>
                <a:spcPct val="0"/>
              </a:spcAft>
            </a:pPr>
            <a:r>
              <a:rPr lang="en-US" altLang="en-US" sz="3200" b="1" smtClean="0">
                <a:solidFill>
                  <a:srgbClr val="FF0000"/>
                </a:solidFill>
                <a:latin typeface="Times New Roman" pitchFamily="18" charset="0"/>
              </a:rPr>
              <a:t>điạ vị </a:t>
            </a:r>
          </a:p>
          <a:p>
            <a:pPr algn="ctr" eaLnBrk="1" fontAlgn="base" hangingPunct="1">
              <a:spcBef>
                <a:spcPct val="0"/>
              </a:spcBef>
              <a:spcAft>
                <a:spcPct val="0"/>
              </a:spcAft>
            </a:pPr>
            <a:r>
              <a:rPr lang="en-US" altLang="en-US" sz="3200" b="1" smtClean="0">
                <a:solidFill>
                  <a:srgbClr val="FF0000"/>
                </a:solidFill>
                <a:latin typeface="Times New Roman" pitchFamily="18" charset="0"/>
              </a:rPr>
              <a:t>xã hội</a:t>
            </a:r>
          </a:p>
        </p:txBody>
      </p:sp>
      <p:pic>
        <p:nvPicPr>
          <p:cNvPr id="69644"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600" y="381000"/>
            <a:ext cx="3429000" cy="2590800"/>
          </a:xfrm>
          <a:prstGeom prst="rect">
            <a:avLst/>
          </a:prstGeom>
          <a:noFill/>
          <a:ln w="9525">
            <a:solidFill>
              <a:srgbClr val="EF221D"/>
            </a:solidFill>
            <a:miter lim="800000"/>
            <a:headEnd/>
            <a:tailEnd/>
          </a:ln>
          <a:extLst>
            <a:ext uri="{909E8E84-426E-40DD-AFC4-6F175D3DCCD1}">
              <a14:hiddenFill xmlns:a14="http://schemas.microsoft.com/office/drawing/2010/main">
                <a:solidFill>
                  <a:srgbClr val="FFFFFF"/>
                </a:solidFill>
              </a14:hiddenFill>
            </a:ext>
          </a:extLst>
        </p:spPr>
      </p:pic>
      <p:pic>
        <p:nvPicPr>
          <p:cNvPr id="69645"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8400" y="304800"/>
            <a:ext cx="2514600" cy="2667000"/>
          </a:xfrm>
          <a:prstGeom prst="rect">
            <a:avLst/>
          </a:prstGeom>
          <a:noFill/>
          <a:ln w="9525">
            <a:solidFill>
              <a:srgbClr val="EF221D"/>
            </a:solidFill>
            <a:miter lim="800000"/>
            <a:headEnd/>
            <a:tailEnd/>
          </a:ln>
          <a:extLst>
            <a:ext uri="{909E8E84-426E-40DD-AFC4-6F175D3DCCD1}">
              <a14:hiddenFill xmlns:a14="http://schemas.microsoft.com/office/drawing/2010/main">
                <a:solidFill>
                  <a:srgbClr val="FFFFFF"/>
                </a:solidFill>
              </a14:hiddenFill>
            </a:ext>
          </a:extLst>
        </p:spPr>
      </p:pic>
      <p:sp>
        <p:nvSpPr>
          <p:cNvPr id="69646" name="AutoShape 14"/>
          <p:cNvSpPr>
            <a:spLocks noChangeArrowheads="1"/>
          </p:cNvSpPr>
          <p:nvPr/>
        </p:nvSpPr>
        <p:spPr bwMode="auto">
          <a:xfrm>
            <a:off x="6400800" y="4114800"/>
            <a:ext cx="2514600" cy="2514600"/>
          </a:xfrm>
          <a:prstGeom prst="leftArrow">
            <a:avLst>
              <a:gd name="adj1" fmla="val 50000"/>
              <a:gd name="adj2" fmla="val 25000"/>
            </a:avLst>
          </a:prstGeom>
          <a:gradFill rotWithShape="1">
            <a:gsLst>
              <a:gs pos="0">
                <a:schemeClr val="bg1"/>
              </a:gs>
              <a:gs pos="100000">
                <a:srgbClr val="66FF33"/>
              </a:gs>
            </a:gsLst>
            <a:path path="rect">
              <a:fillToRect l="50000" t="50000" r="50000" b="50000"/>
            </a:path>
          </a:gradFill>
          <a:ln w="9525">
            <a:solidFill>
              <a:srgbClr val="EF221D"/>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en-US" altLang="en-US" sz="4000" b="1" smtClean="0">
                <a:solidFill>
                  <a:srgbClr val="17059F"/>
                </a:solidFill>
                <a:latin typeface="Times New Roman" pitchFamily="18" charset="0"/>
              </a:rPr>
              <a:t>Xét về </a:t>
            </a:r>
          </a:p>
          <a:p>
            <a:pPr algn="ctr" eaLnBrk="1" fontAlgn="base" hangingPunct="1">
              <a:spcBef>
                <a:spcPct val="0"/>
              </a:spcBef>
              <a:spcAft>
                <a:spcPct val="0"/>
              </a:spcAft>
            </a:pPr>
            <a:r>
              <a:rPr lang="en-US" altLang="en-US" sz="4000" b="1" smtClean="0">
                <a:solidFill>
                  <a:srgbClr val="17059F"/>
                </a:solidFill>
                <a:latin typeface="Times New Roman" pitchFamily="18" charset="0"/>
              </a:rPr>
              <a:t>tuổi tác</a:t>
            </a:r>
          </a:p>
        </p:txBody>
      </p:sp>
      <p:pic>
        <p:nvPicPr>
          <p:cNvPr id="69647"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7600" y="3810000"/>
            <a:ext cx="2667000" cy="2819400"/>
          </a:xfrm>
          <a:prstGeom prst="rect">
            <a:avLst/>
          </a:prstGeom>
          <a:noFill/>
          <a:ln w="9525">
            <a:solidFill>
              <a:srgbClr val="EF221D"/>
            </a:solidFill>
            <a:miter lim="800000"/>
            <a:headEnd/>
            <a:tailEnd/>
          </a:ln>
          <a:extLst>
            <a:ext uri="{909E8E84-426E-40DD-AFC4-6F175D3DCCD1}">
              <a14:hiddenFill xmlns:a14="http://schemas.microsoft.com/office/drawing/2010/main">
                <a:solidFill>
                  <a:srgbClr val="FFFFFF"/>
                </a:solidFill>
              </a14:hiddenFill>
            </a:ext>
          </a:extLst>
        </p:spPr>
      </p:pic>
      <p:pic>
        <p:nvPicPr>
          <p:cNvPr id="69648"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3505200"/>
            <a:ext cx="3048000" cy="2438400"/>
          </a:xfrm>
          <a:prstGeom prst="rect">
            <a:avLst/>
          </a:prstGeom>
          <a:noFill/>
          <a:ln w="9525">
            <a:solidFill>
              <a:srgbClr val="EF221D"/>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825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69643"/>
                                        </p:tgtEl>
                                        <p:attrNameLst>
                                          <p:attrName>style.visibility</p:attrName>
                                        </p:attrNameLst>
                                      </p:cBhvr>
                                      <p:to>
                                        <p:strVal val="visible"/>
                                      </p:to>
                                    </p:set>
                                    <p:animEffect transition="in" filter="strips(downLeft)">
                                      <p:cBhvr>
                                        <p:cTn id="7" dur="500"/>
                                        <p:tgtEl>
                                          <p:spTgt spid="69643"/>
                                        </p:tgtEl>
                                      </p:cBhvr>
                                    </p:animEffect>
                                  </p:childTnLst>
                                </p:cTn>
                              </p:par>
                              <p:par>
                                <p:cTn id="8" presetID="18" presetClass="entr" presetSubtype="12" fill="hold" nodeType="withEffect">
                                  <p:stCondLst>
                                    <p:cond delay="0"/>
                                  </p:stCondLst>
                                  <p:childTnLst>
                                    <p:set>
                                      <p:cBhvr>
                                        <p:cTn id="9" dur="1" fill="hold">
                                          <p:stCondLst>
                                            <p:cond delay="0"/>
                                          </p:stCondLst>
                                        </p:cTn>
                                        <p:tgtEl>
                                          <p:spTgt spid="69644"/>
                                        </p:tgtEl>
                                        <p:attrNameLst>
                                          <p:attrName>style.visibility</p:attrName>
                                        </p:attrNameLst>
                                      </p:cBhvr>
                                      <p:to>
                                        <p:strVal val="visible"/>
                                      </p:to>
                                    </p:set>
                                    <p:animEffect transition="in" filter="strips(downLeft)">
                                      <p:cBhvr>
                                        <p:cTn id="10" dur="500"/>
                                        <p:tgtEl>
                                          <p:spTgt spid="69644"/>
                                        </p:tgtEl>
                                      </p:cBhvr>
                                    </p:animEffect>
                                  </p:childTnLst>
                                </p:cTn>
                              </p:par>
                              <p:par>
                                <p:cTn id="11" presetID="18" presetClass="entr" presetSubtype="12" fill="hold" nodeType="withEffect">
                                  <p:stCondLst>
                                    <p:cond delay="0"/>
                                  </p:stCondLst>
                                  <p:childTnLst>
                                    <p:set>
                                      <p:cBhvr>
                                        <p:cTn id="12" dur="1" fill="hold">
                                          <p:stCondLst>
                                            <p:cond delay="0"/>
                                          </p:stCondLst>
                                        </p:cTn>
                                        <p:tgtEl>
                                          <p:spTgt spid="69645"/>
                                        </p:tgtEl>
                                        <p:attrNameLst>
                                          <p:attrName>style.visibility</p:attrName>
                                        </p:attrNameLst>
                                      </p:cBhvr>
                                      <p:to>
                                        <p:strVal val="visible"/>
                                      </p:to>
                                    </p:set>
                                    <p:animEffect transition="in" filter="strips(downLeft)">
                                      <p:cBhvr>
                                        <p:cTn id="13" dur="500"/>
                                        <p:tgtEl>
                                          <p:spTgt spid="69645"/>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mph" presetSubtype="0" fill="hold" nodeType="clickEffect">
                                  <p:stCondLst>
                                    <p:cond delay="0"/>
                                  </p:stCondLst>
                                  <p:childTnLst>
                                    <p:animRot by="21600000">
                                      <p:cBhvr>
                                        <p:cTn id="17" dur="2000" fill="hold"/>
                                        <p:tgtEl>
                                          <p:spTgt spid="69645"/>
                                        </p:tgtEl>
                                        <p:attrNameLst>
                                          <p:attrName>r</p:attrName>
                                        </p:attrNameLst>
                                      </p:cBhvr>
                                    </p:animRo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9646"/>
                                        </p:tgtEl>
                                        <p:attrNameLst>
                                          <p:attrName>style.visibility</p:attrName>
                                        </p:attrNameLst>
                                      </p:cBhvr>
                                      <p:to>
                                        <p:strVal val="visible"/>
                                      </p:to>
                                    </p:set>
                                    <p:animEffect transition="in" filter="strips(downLeft)">
                                      <p:cBhvr>
                                        <p:cTn id="22" dur="500"/>
                                        <p:tgtEl>
                                          <p:spTgt spid="69646"/>
                                        </p:tgtEl>
                                      </p:cBhvr>
                                    </p:animEffect>
                                  </p:childTnLst>
                                </p:cTn>
                              </p:par>
                              <p:par>
                                <p:cTn id="23" presetID="18" presetClass="entr" presetSubtype="12" fill="hold" nodeType="withEffect">
                                  <p:stCondLst>
                                    <p:cond delay="0"/>
                                  </p:stCondLst>
                                  <p:childTnLst>
                                    <p:set>
                                      <p:cBhvr>
                                        <p:cTn id="24" dur="1" fill="hold">
                                          <p:stCondLst>
                                            <p:cond delay="0"/>
                                          </p:stCondLst>
                                        </p:cTn>
                                        <p:tgtEl>
                                          <p:spTgt spid="69648"/>
                                        </p:tgtEl>
                                        <p:attrNameLst>
                                          <p:attrName>style.visibility</p:attrName>
                                        </p:attrNameLst>
                                      </p:cBhvr>
                                      <p:to>
                                        <p:strVal val="visible"/>
                                      </p:to>
                                    </p:set>
                                    <p:animEffect transition="in" filter="strips(downLeft)">
                                      <p:cBhvr>
                                        <p:cTn id="25" dur="500"/>
                                        <p:tgtEl>
                                          <p:spTgt spid="69648"/>
                                        </p:tgtEl>
                                      </p:cBhvr>
                                    </p:animEffect>
                                  </p:childTnLst>
                                </p:cTn>
                              </p:par>
                              <p:par>
                                <p:cTn id="26" presetID="18" presetClass="entr" presetSubtype="12" fill="hold" nodeType="withEffect">
                                  <p:stCondLst>
                                    <p:cond delay="0"/>
                                  </p:stCondLst>
                                  <p:childTnLst>
                                    <p:set>
                                      <p:cBhvr>
                                        <p:cTn id="27" dur="1" fill="hold">
                                          <p:stCondLst>
                                            <p:cond delay="0"/>
                                          </p:stCondLst>
                                        </p:cTn>
                                        <p:tgtEl>
                                          <p:spTgt spid="69647"/>
                                        </p:tgtEl>
                                        <p:attrNameLst>
                                          <p:attrName>style.visibility</p:attrName>
                                        </p:attrNameLst>
                                      </p:cBhvr>
                                      <p:to>
                                        <p:strVal val="visible"/>
                                      </p:to>
                                    </p:set>
                                    <p:animEffect transition="in" filter="strips(downLeft)">
                                      <p:cBhvr>
                                        <p:cTn id="28" dur="500"/>
                                        <p:tgtEl>
                                          <p:spTgt spid="6964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2" presetClass="emph" presetSubtype="0" repeatCount="2000" fill="hold" nodeType="clickEffect">
                                  <p:stCondLst>
                                    <p:cond delay="0"/>
                                  </p:stCondLst>
                                  <p:childTnLst>
                                    <p:animClr clrSpc="rgb" dir="cw">
                                      <p:cBhvr override="childStyle">
                                        <p:cTn id="32" dur="100" fill="hold"/>
                                        <p:tgtEl>
                                          <p:spTgt spid="69648"/>
                                        </p:tgtEl>
                                        <p:attrNameLst>
                                          <p:attrName>style.color</p:attrName>
                                        </p:attrNameLst>
                                      </p:cBhvr>
                                      <p:to>
                                        <a:schemeClr val="accent2"/>
                                      </p:to>
                                    </p:animClr>
                                    <p:animClr clrSpc="rgb" dir="cw">
                                      <p:cBhvr>
                                        <p:cTn id="33" dur="100" fill="hold"/>
                                        <p:tgtEl>
                                          <p:spTgt spid="69648"/>
                                        </p:tgtEl>
                                        <p:attrNameLst>
                                          <p:attrName>fillcolor</p:attrName>
                                        </p:attrNameLst>
                                      </p:cBhvr>
                                      <p:to>
                                        <a:schemeClr val="accent2"/>
                                      </p:to>
                                    </p:animClr>
                                    <p:set>
                                      <p:cBhvr>
                                        <p:cTn id="34" dur="100" fill="hold"/>
                                        <p:tgtEl>
                                          <p:spTgt spid="69648"/>
                                        </p:tgtEl>
                                        <p:attrNameLst>
                                          <p:attrName>fill.type</p:attrName>
                                        </p:attrNameLst>
                                      </p:cBhvr>
                                      <p:to>
                                        <p:strVal val="solid"/>
                                      </p:to>
                                    </p:set>
                                    <p:set>
                                      <p:cBhvr>
                                        <p:cTn id="35" dur="100" fill="hold"/>
                                        <p:tgtEl>
                                          <p:spTgt spid="69648"/>
                                        </p:tgtEl>
                                        <p:attrNameLst>
                                          <p:attrName>fill.on</p:attrName>
                                        </p:attrNameLst>
                                      </p:cBhvr>
                                      <p:to>
                                        <p:strVal val="true"/>
                                      </p:to>
                                    </p:set>
                                    <p:animRot by="120000">
                                      <p:cBhvr>
                                        <p:cTn id="36" dur="100" fill="hold">
                                          <p:stCondLst>
                                            <p:cond delay="0"/>
                                          </p:stCondLst>
                                        </p:cTn>
                                        <p:tgtEl>
                                          <p:spTgt spid="69648"/>
                                        </p:tgtEl>
                                        <p:attrNameLst>
                                          <p:attrName>r</p:attrName>
                                        </p:attrNameLst>
                                      </p:cBhvr>
                                    </p:animRot>
                                    <p:animRot by="-240000">
                                      <p:cBhvr>
                                        <p:cTn id="37" dur="200" fill="hold">
                                          <p:stCondLst>
                                            <p:cond delay="200"/>
                                          </p:stCondLst>
                                        </p:cTn>
                                        <p:tgtEl>
                                          <p:spTgt spid="69648"/>
                                        </p:tgtEl>
                                        <p:attrNameLst>
                                          <p:attrName>r</p:attrName>
                                        </p:attrNameLst>
                                      </p:cBhvr>
                                    </p:animRot>
                                    <p:animRot by="240000">
                                      <p:cBhvr>
                                        <p:cTn id="38" dur="200" fill="hold">
                                          <p:stCondLst>
                                            <p:cond delay="400"/>
                                          </p:stCondLst>
                                        </p:cTn>
                                        <p:tgtEl>
                                          <p:spTgt spid="69648"/>
                                        </p:tgtEl>
                                        <p:attrNameLst>
                                          <p:attrName>r</p:attrName>
                                        </p:attrNameLst>
                                      </p:cBhvr>
                                    </p:animRot>
                                    <p:animRot by="-240000">
                                      <p:cBhvr>
                                        <p:cTn id="39" dur="200" fill="hold">
                                          <p:stCondLst>
                                            <p:cond delay="600"/>
                                          </p:stCondLst>
                                        </p:cTn>
                                        <p:tgtEl>
                                          <p:spTgt spid="69648"/>
                                        </p:tgtEl>
                                        <p:attrNameLst>
                                          <p:attrName>r</p:attrName>
                                        </p:attrNameLst>
                                      </p:cBhvr>
                                    </p:animRot>
                                    <p:animRot by="120000">
                                      <p:cBhvr>
                                        <p:cTn id="40" dur="200" fill="hold">
                                          <p:stCondLst>
                                            <p:cond delay="800"/>
                                          </p:stCondLst>
                                        </p:cTn>
                                        <p:tgtEl>
                                          <p:spTgt spid="6964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3" grpId="0" animBg="1"/>
      <p:bldP spid="6964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79" name="Rectangle 27"/>
          <p:cNvSpPr>
            <a:spLocks noChangeArrowheads="1"/>
          </p:cNvSpPr>
          <p:nvPr/>
        </p:nvSpPr>
        <p:spPr bwMode="auto">
          <a:xfrm>
            <a:off x="228600" y="994541"/>
            <a:ext cx="8915400" cy="5706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defRPr/>
            </a:pPr>
            <a:r>
              <a:rPr lang="en-US" altLang="en-US" sz="2800" b="1" dirty="0" smtClean="0">
                <a:solidFill>
                  <a:srgbClr val="FF0000"/>
                </a:solidFill>
                <a:latin typeface="Times New Roman" pitchFamily="18" charset="0"/>
              </a:rPr>
              <a:t>BT2/ tr94: </a:t>
            </a:r>
          </a:p>
          <a:p>
            <a:pPr eaLnBrk="1" fontAlgn="base" hangingPunct="1">
              <a:spcBef>
                <a:spcPct val="0"/>
              </a:spcBef>
              <a:spcAft>
                <a:spcPct val="0"/>
              </a:spcAft>
              <a:defRPr/>
            </a:pPr>
            <a:r>
              <a:rPr lang="en-US" altLang="en-US" sz="2800" b="1" dirty="0" smtClean="0">
                <a:solidFill>
                  <a:srgbClr val="090C81"/>
                </a:solidFill>
                <a:latin typeface="Times New Roman" pitchFamily="18" charset="0"/>
              </a:rPr>
              <a:t>a) </a:t>
            </a:r>
            <a:r>
              <a:rPr lang="en-US" altLang="en-US" sz="2800" b="1" dirty="0" smtClean="0">
                <a:solidFill>
                  <a:srgbClr val="000000"/>
                </a:solidFill>
                <a:latin typeface="Times New Roman" pitchFamily="18" charset="0"/>
              </a:rPr>
              <a:t>-Xét về địa vị xã hội thì ông giáo là vai trên</a:t>
            </a:r>
          </a:p>
          <a:p>
            <a:pPr lvl="0" eaLnBrk="1" fontAlgn="base" hangingPunct="1">
              <a:spcBef>
                <a:spcPct val="0"/>
              </a:spcBef>
              <a:spcAft>
                <a:spcPct val="0"/>
              </a:spcAft>
              <a:defRPr/>
            </a:pPr>
            <a:r>
              <a:rPr lang="en-US" altLang="en-US" sz="2800" b="1" dirty="0" smtClean="0">
                <a:solidFill>
                  <a:srgbClr val="000000"/>
                </a:solidFill>
                <a:latin typeface="Times New Roman" pitchFamily="18" charset="0"/>
              </a:rPr>
              <a:t>  - Xét về tuổi tác thì lão Hạc là </a:t>
            </a:r>
            <a:r>
              <a:rPr lang="en-US" altLang="en-US" sz="2800" b="1" dirty="0" err="1" smtClean="0">
                <a:solidFill>
                  <a:srgbClr val="000000"/>
                </a:solidFill>
                <a:latin typeface="Times New Roman" pitchFamily="18" charset="0"/>
              </a:rPr>
              <a:t>vai</a:t>
            </a:r>
            <a:r>
              <a:rPr lang="en-US" altLang="en-US" sz="2800" b="1" dirty="0" smtClean="0">
                <a:solidFill>
                  <a:srgbClr val="000000"/>
                </a:solidFill>
                <a:latin typeface="Times New Roman" pitchFamily="18" charset="0"/>
              </a:rPr>
              <a:t> </a:t>
            </a:r>
            <a:r>
              <a:rPr lang="en-US" altLang="en-US" sz="2800" b="1" dirty="0" err="1">
                <a:solidFill>
                  <a:srgbClr val="000000"/>
                </a:solidFill>
                <a:latin typeface="Times New Roman" pitchFamily="18" charset="0"/>
              </a:rPr>
              <a:t>trên</a:t>
            </a:r>
            <a:endParaRPr lang="en-US" altLang="en-US" sz="2800" b="1" dirty="0">
              <a:solidFill>
                <a:srgbClr val="000000"/>
              </a:solidFill>
              <a:latin typeface="Times New Roman" pitchFamily="18" charset="0"/>
            </a:endParaRPr>
          </a:p>
          <a:p>
            <a:pPr eaLnBrk="1" fontAlgn="base" hangingPunct="1">
              <a:spcBef>
                <a:spcPct val="0"/>
              </a:spcBef>
              <a:spcAft>
                <a:spcPct val="0"/>
              </a:spcAft>
              <a:defRPr/>
            </a:pPr>
            <a:endParaRPr lang="en-US" altLang="en-US" sz="2800" b="1" dirty="0" smtClean="0">
              <a:solidFill>
                <a:srgbClr val="000000"/>
              </a:solidFill>
              <a:latin typeface="Times New Roman" pitchFamily="18" charset="0"/>
            </a:endParaRPr>
          </a:p>
          <a:p>
            <a:pPr eaLnBrk="1" fontAlgn="base" hangingPunct="1">
              <a:spcAft>
                <a:spcPct val="0"/>
              </a:spcAft>
            </a:pPr>
            <a:r>
              <a:rPr lang="en-US" altLang="en-US" sz="2800" b="1" dirty="0" smtClean="0">
                <a:solidFill>
                  <a:srgbClr val="000000"/>
                </a:solidFill>
                <a:latin typeface="Times New Roman" pitchFamily="18" charset="0"/>
              </a:rPr>
              <a:t>b) </a:t>
            </a:r>
            <a:r>
              <a:rPr lang="en-US" altLang="en-US" sz="2800" b="1" dirty="0">
                <a:solidFill>
                  <a:srgbClr val="000000"/>
                </a:solidFill>
                <a:latin typeface="Times New Roman" panose="02020603050405020304" pitchFamily="18" charset="0"/>
                <a:cs typeface="Times New Roman" panose="02020603050405020304" pitchFamily="18" charset="0"/>
              </a:rPr>
              <a:t>*</a:t>
            </a:r>
            <a:r>
              <a:rPr lang="en-US" altLang="en-US" sz="2800" b="1" u="sng" dirty="0">
                <a:solidFill>
                  <a:srgbClr val="000000"/>
                </a:solidFill>
                <a:latin typeface="Times New Roman" panose="02020603050405020304" pitchFamily="18" charset="0"/>
                <a:cs typeface="Times New Roman" panose="02020603050405020304" pitchFamily="18" charset="0"/>
              </a:rPr>
              <a:t>Trong cử chỉ:</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dirty="0">
                <a:solidFill>
                  <a:srgbClr val="000000"/>
                </a:solidFill>
                <a:latin typeface="Times New Roman" panose="02020603050405020304" pitchFamily="18" charset="0"/>
                <a:cs typeface="Times New Roman" panose="02020603050405020304" pitchFamily="18" charset="0"/>
              </a:rPr>
              <a:t>Ông giáo nói với Lão Hạc những lời lẽ ôn tồn, thân mật nắm lấy vai lão, mời lão hút thuốc, uống nước, ăn khoai.</a:t>
            </a:r>
          </a:p>
          <a:p>
            <a:pPr eaLnBrk="1" fontAlgn="base" hangingPunct="1">
              <a:lnSpc>
                <a:spcPct val="90000"/>
              </a:lnSpc>
              <a:spcAft>
                <a:spcPct val="0"/>
              </a:spcAft>
            </a:pP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u="sng" dirty="0">
                <a:solidFill>
                  <a:srgbClr val="000000"/>
                </a:solidFill>
                <a:latin typeface="Times New Roman" panose="02020603050405020304" pitchFamily="18" charset="0"/>
                <a:cs typeface="Times New Roman" panose="02020603050405020304" pitchFamily="18" charset="0"/>
              </a:rPr>
              <a:t>Trong lời lẽ:</a:t>
            </a:r>
          </a:p>
          <a:p>
            <a:pPr eaLnBrk="1" fontAlgn="base" hangingPunct="1">
              <a:lnSpc>
                <a:spcPct val="90000"/>
              </a:lnSpc>
              <a:spcAft>
                <a:spcPct val="0"/>
              </a:spcAft>
            </a:pP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dirty="0">
                <a:solidFill>
                  <a:srgbClr val="000000"/>
                </a:solidFill>
                <a:latin typeface="Times New Roman" panose="02020603050405020304" pitchFamily="18" charset="0"/>
                <a:cs typeface="Times New Roman" panose="02020603050405020304" pitchFamily="18" charset="0"/>
              </a:rPr>
              <a:t>gọi </a:t>
            </a:r>
            <a:r>
              <a:rPr lang="en-US" altLang="en-US" sz="2800" i="1" dirty="0">
                <a:solidFill>
                  <a:srgbClr val="000000"/>
                </a:solidFill>
                <a:latin typeface="Times New Roman" panose="02020603050405020304" pitchFamily="18" charset="0"/>
                <a:cs typeface="Times New Roman" panose="02020603050405020304" pitchFamily="18" charset="0"/>
              </a:rPr>
              <a:t>“cụ”</a:t>
            </a:r>
            <a:r>
              <a:rPr lang="en-US" altLang="en-US" sz="2800" dirty="0">
                <a:solidFill>
                  <a:srgbClr val="000000"/>
                </a:solidFill>
                <a:latin typeface="Times New Roman" panose="02020603050405020304" pitchFamily="18" charset="0"/>
                <a:cs typeface="Times New Roman" panose="02020603050405020304" pitchFamily="18" charset="0"/>
              </a:rPr>
              <a:t> xưng hô gộp: </a:t>
            </a:r>
            <a:r>
              <a:rPr lang="en-US" altLang="en-US" sz="2800" i="1" dirty="0">
                <a:solidFill>
                  <a:srgbClr val="000000"/>
                </a:solidFill>
                <a:latin typeface="Times New Roman" panose="02020603050405020304" pitchFamily="18" charset="0"/>
                <a:cs typeface="Times New Roman" panose="02020603050405020304" pitchFamily="18" charset="0"/>
              </a:rPr>
              <a:t>“ ông - con mình”</a:t>
            </a:r>
          </a:p>
          <a:p>
            <a:pPr eaLnBrk="1" fontAlgn="base" hangingPunct="1">
              <a:lnSpc>
                <a:spcPct val="90000"/>
              </a:lnSpc>
              <a:spcAft>
                <a:spcPct val="0"/>
              </a:spcAft>
            </a:pPr>
            <a:r>
              <a:rPr lang="en-US" altLang="en-US" sz="2800" dirty="0">
                <a:solidFill>
                  <a:srgbClr val="000000"/>
                </a:solidFill>
                <a:latin typeface="Times New Roman" panose="02020603050405020304" pitchFamily="18" charset="0"/>
                <a:cs typeface="Times New Roman" panose="02020603050405020304" pitchFamily="18" charset="0"/>
                <a:sym typeface="Wingdings" pitchFamily="2" charset="2"/>
              </a:rPr>
              <a:t>      </a:t>
            </a:r>
            <a:r>
              <a:rPr lang="en-US" altLang="en-US" sz="2800" dirty="0">
                <a:solidFill>
                  <a:srgbClr val="000000"/>
                </a:solidFill>
                <a:latin typeface="Times New Roman" panose="02020603050405020304" pitchFamily="18" charset="0"/>
                <a:cs typeface="Times New Roman" panose="02020603050405020304" pitchFamily="18" charset="0"/>
              </a:rPr>
              <a:t>thể hiện sự kính trọng người già</a:t>
            </a:r>
          </a:p>
          <a:p>
            <a:pPr eaLnBrk="1" fontAlgn="base" hangingPunct="1">
              <a:lnSpc>
                <a:spcPct val="90000"/>
              </a:lnSpc>
              <a:spcAft>
                <a:spcPct val="0"/>
              </a:spcAft>
            </a:pPr>
            <a:r>
              <a:rPr lang="en-US" altLang="en-US" sz="2800" dirty="0">
                <a:solidFill>
                  <a:srgbClr val="000000"/>
                </a:solidFill>
                <a:latin typeface="Times New Roman" panose="02020603050405020304" pitchFamily="18" charset="0"/>
                <a:cs typeface="Times New Roman" panose="02020603050405020304" pitchFamily="18" charset="0"/>
              </a:rPr>
              <a:t>- xưng là </a:t>
            </a:r>
            <a:r>
              <a:rPr lang="en-US" altLang="en-US" sz="2800" i="1" dirty="0">
                <a:solidFill>
                  <a:srgbClr val="000000"/>
                </a:solidFill>
                <a:latin typeface="Times New Roman" panose="02020603050405020304" pitchFamily="18" charset="0"/>
                <a:cs typeface="Times New Roman" panose="02020603050405020304" pitchFamily="18" charset="0"/>
              </a:rPr>
              <a:t>“tôi”</a:t>
            </a:r>
            <a:r>
              <a:rPr lang="en-US" altLang="en-US" sz="2800" dirty="0">
                <a:solidFill>
                  <a:srgbClr val="000000"/>
                </a:solidFill>
                <a:latin typeface="Times New Roman" panose="02020603050405020304" pitchFamily="18" charset="0"/>
                <a:cs typeface="Times New Roman" panose="02020603050405020304" pitchFamily="18" charset="0"/>
              </a:rPr>
              <a:t> </a:t>
            </a:r>
            <a:r>
              <a:rPr lang="en-US" altLang="en-US" sz="2800" dirty="0">
                <a:solidFill>
                  <a:srgbClr val="000000"/>
                </a:solidFill>
                <a:latin typeface="Times New Roman" panose="02020603050405020304" pitchFamily="18" charset="0"/>
                <a:cs typeface="Times New Roman" panose="02020603050405020304" pitchFamily="18" charset="0"/>
                <a:sym typeface="Wingdings" pitchFamily="2" charset="2"/>
              </a:rPr>
              <a:t> thể hiện quan hệ bình đẳng.</a:t>
            </a:r>
          </a:p>
          <a:p>
            <a:pPr eaLnBrk="1" fontAlgn="base" hangingPunct="1">
              <a:spcBef>
                <a:spcPct val="0"/>
              </a:spcBef>
              <a:spcAft>
                <a:spcPct val="0"/>
              </a:spcAft>
              <a:defRPr/>
            </a:pPr>
            <a:endParaRPr lang="en-US" altLang="en-US" sz="2400" b="1" dirty="0" smtClean="0">
              <a:solidFill>
                <a:srgbClr val="000000"/>
              </a:solidFill>
              <a:latin typeface="Times New Roman" pitchFamily="18" charset="0"/>
            </a:endParaRPr>
          </a:p>
          <a:p>
            <a:pPr eaLnBrk="1" fontAlgn="base" hangingPunct="1">
              <a:spcBef>
                <a:spcPct val="0"/>
              </a:spcBef>
              <a:spcAft>
                <a:spcPct val="0"/>
              </a:spcAft>
              <a:defRPr/>
            </a:pPr>
            <a:endParaRPr lang="en-US" altLang="en-US" sz="2400" dirty="0" smtClean="0">
              <a:solidFill>
                <a:srgbClr val="000000"/>
              </a:solidFill>
              <a:latin typeface="Times New Roman" pitchFamily="18" charset="0"/>
            </a:endParaRPr>
          </a:p>
          <a:p>
            <a:pPr eaLnBrk="1" fontAlgn="base" hangingPunct="1">
              <a:spcBef>
                <a:spcPct val="0"/>
              </a:spcBef>
              <a:spcAft>
                <a:spcPct val="0"/>
              </a:spcAft>
            </a:pPr>
            <a:endParaRPr lang="en-US" altLang="en-US" sz="2000" b="1" u="sng" dirty="0" smtClean="0">
              <a:solidFill>
                <a:srgbClr val="FF0000"/>
              </a:solidFill>
              <a:latin typeface="Times New Roman" pitchFamily="18" charset="0"/>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517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9179">
                                            <p:txEl>
                                              <p:pRg st="4" end="4"/>
                                            </p:txEl>
                                          </p:spTgt>
                                        </p:tgtEl>
                                        <p:attrNameLst>
                                          <p:attrName>style.visibility</p:attrName>
                                        </p:attrNameLst>
                                      </p:cBhvr>
                                      <p:to>
                                        <p:strVal val="visible"/>
                                      </p:to>
                                    </p:set>
                                    <p:animEffect transition="in" filter="barn(inVertical)">
                                      <p:cBhvr>
                                        <p:cTn id="7" dur="500"/>
                                        <p:tgtEl>
                                          <p:spTgt spid="49179">
                                            <p:txEl>
                                              <p:pRg st="4" end="4"/>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9179">
                                            <p:txEl>
                                              <p:pRg st="5" end="5"/>
                                            </p:txEl>
                                          </p:spTgt>
                                        </p:tgtEl>
                                        <p:attrNameLst>
                                          <p:attrName>style.visibility</p:attrName>
                                        </p:attrNameLst>
                                      </p:cBhvr>
                                      <p:to>
                                        <p:strVal val="visible"/>
                                      </p:to>
                                    </p:set>
                                    <p:animEffect transition="in" filter="barn(inVertical)">
                                      <p:cBhvr>
                                        <p:cTn id="10" dur="500"/>
                                        <p:tgtEl>
                                          <p:spTgt spid="49179">
                                            <p:txEl>
                                              <p:pRg st="5" end="5"/>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9179">
                                            <p:txEl>
                                              <p:pRg st="6" end="6"/>
                                            </p:txEl>
                                          </p:spTgt>
                                        </p:tgtEl>
                                        <p:attrNameLst>
                                          <p:attrName>style.visibility</p:attrName>
                                        </p:attrNameLst>
                                      </p:cBhvr>
                                      <p:to>
                                        <p:strVal val="visible"/>
                                      </p:to>
                                    </p:set>
                                    <p:animEffect transition="in" filter="barn(inVertical)">
                                      <p:cBhvr>
                                        <p:cTn id="13" dur="500"/>
                                        <p:tgtEl>
                                          <p:spTgt spid="49179">
                                            <p:txEl>
                                              <p:pRg st="6" end="6"/>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9179">
                                            <p:txEl>
                                              <p:pRg st="7" end="7"/>
                                            </p:txEl>
                                          </p:spTgt>
                                        </p:tgtEl>
                                        <p:attrNameLst>
                                          <p:attrName>style.visibility</p:attrName>
                                        </p:attrNameLst>
                                      </p:cBhvr>
                                      <p:to>
                                        <p:strVal val="visible"/>
                                      </p:to>
                                    </p:set>
                                    <p:animEffect transition="in" filter="barn(inVertical)">
                                      <p:cBhvr>
                                        <p:cTn id="16" dur="500"/>
                                        <p:tgtEl>
                                          <p:spTgt spid="49179">
                                            <p:txEl>
                                              <p:pRg st="7" end="7"/>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9179">
                                            <p:txEl>
                                              <p:pRg st="8" end="8"/>
                                            </p:txEl>
                                          </p:spTgt>
                                        </p:tgtEl>
                                        <p:attrNameLst>
                                          <p:attrName>style.visibility</p:attrName>
                                        </p:attrNameLst>
                                      </p:cBhvr>
                                      <p:to>
                                        <p:strVal val="visible"/>
                                      </p:to>
                                    </p:set>
                                    <p:animEffect transition="in" filter="barn(inVertical)">
                                      <p:cBhvr>
                                        <p:cTn id="19" dur="500"/>
                                        <p:tgtEl>
                                          <p:spTgt spid="491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5" name="AutoShape 11"/>
          <p:cNvSpPr>
            <a:spLocks noChangeArrowheads="1"/>
          </p:cNvSpPr>
          <p:nvPr/>
        </p:nvSpPr>
        <p:spPr bwMode="auto">
          <a:xfrm>
            <a:off x="0" y="-228600"/>
            <a:ext cx="9144000" cy="2438400"/>
          </a:xfrm>
          <a:prstGeom prst="horizontalScroll">
            <a:avLst>
              <a:gd name="adj" fmla="val 12500"/>
            </a:avLst>
          </a:prstGeom>
          <a:gradFill rotWithShape="1">
            <a:gsLst>
              <a:gs pos="0">
                <a:srgbClr val="99FF66"/>
              </a:gs>
              <a:gs pos="50000">
                <a:schemeClr val="bg1"/>
              </a:gs>
              <a:gs pos="100000">
                <a:srgbClr val="99FF66"/>
              </a:gs>
            </a:gsLst>
            <a:lin ang="2700000" scaled="1"/>
          </a:gradFill>
          <a:ln w="9525">
            <a:solidFill>
              <a:srgbClr val="90DC9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endParaRPr lang="en-US" altLang="en-US" sz="3200" b="1">
              <a:solidFill>
                <a:srgbClr val="090C81"/>
              </a:solidFill>
              <a:latin typeface="Times New Roman" pitchFamily="18" charset="0"/>
            </a:endParaRPr>
          </a:p>
        </p:txBody>
      </p:sp>
      <p:sp>
        <p:nvSpPr>
          <p:cNvPr id="72716" name="Rectangle 12"/>
          <p:cNvSpPr>
            <a:spLocks noChangeArrowheads="1"/>
          </p:cNvSpPr>
          <p:nvPr/>
        </p:nvSpPr>
        <p:spPr bwMode="auto">
          <a:xfrm>
            <a:off x="0" y="228600"/>
            <a:ext cx="89154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en-US" altLang="en-US" sz="2800" b="1" smtClean="0">
                <a:solidFill>
                  <a:srgbClr val="0000FF"/>
                </a:solidFill>
              </a:rPr>
              <a:t>c/ Những chi tiết nào trong lời thoại của Lão Hạc và lời miêu tả của nhà văn nói lên thái độ vừa quí trọng vừa thân tình của </a:t>
            </a:r>
            <a:r>
              <a:rPr lang="en-US" altLang="en-US" sz="2800" b="1" i="1" u="sng" smtClean="0">
                <a:solidFill>
                  <a:srgbClr val="0000FF"/>
                </a:solidFill>
              </a:rPr>
              <a:t>Lão H</a:t>
            </a:r>
            <a:r>
              <a:rPr lang="en-US" altLang="en-US" sz="3200" b="1" i="1" u="sng" smtClean="0">
                <a:solidFill>
                  <a:srgbClr val="0000FF"/>
                </a:solidFill>
              </a:rPr>
              <a:t>ạc</a:t>
            </a:r>
            <a:r>
              <a:rPr lang="en-US" altLang="en-US" sz="4000" b="1" smtClean="0">
                <a:solidFill>
                  <a:srgbClr val="0000FF"/>
                </a:solidFill>
              </a:rPr>
              <a:t> </a:t>
            </a:r>
            <a:r>
              <a:rPr lang="en-US" altLang="en-US" sz="2800" b="1" smtClean="0">
                <a:solidFill>
                  <a:srgbClr val="0000FF"/>
                </a:solidFill>
              </a:rPr>
              <a:t>đối với </a:t>
            </a:r>
            <a:r>
              <a:rPr lang="en-US" altLang="en-US" sz="2800" b="1" i="1" u="sng" smtClean="0">
                <a:solidFill>
                  <a:srgbClr val="0000FF"/>
                </a:solidFill>
              </a:rPr>
              <a:t>ông giáo?</a:t>
            </a:r>
            <a:r>
              <a:rPr lang="en-US" altLang="en-US" sz="2400" i="1" u="sng" smtClean="0">
                <a:solidFill>
                  <a:srgbClr val="0000FF"/>
                </a:solidFill>
              </a:rPr>
              <a:t/>
            </a:r>
            <a:br>
              <a:rPr lang="en-US" altLang="en-US" sz="2400" i="1" u="sng" smtClean="0">
                <a:solidFill>
                  <a:srgbClr val="0000FF"/>
                </a:solidFill>
              </a:rPr>
            </a:br>
            <a:endParaRPr lang="en-US" altLang="en-US" sz="2400" i="1" u="sng" smtClean="0">
              <a:solidFill>
                <a:srgbClr val="0000FF"/>
              </a:solidFill>
            </a:endParaRPr>
          </a:p>
        </p:txBody>
      </p:sp>
      <p:grpSp>
        <p:nvGrpSpPr>
          <p:cNvPr id="72721" name="Group 17"/>
          <p:cNvGrpSpPr>
            <a:grpSpLocks/>
          </p:cNvGrpSpPr>
          <p:nvPr/>
        </p:nvGrpSpPr>
        <p:grpSpPr bwMode="auto">
          <a:xfrm>
            <a:off x="228600" y="3581400"/>
            <a:ext cx="4114800" cy="3276600"/>
            <a:chOff x="96" y="1824"/>
            <a:chExt cx="5424" cy="2352"/>
          </a:xfrm>
        </p:grpSpPr>
        <p:sp>
          <p:nvSpPr>
            <p:cNvPr id="72714" name="AutoShape 10"/>
            <p:cNvSpPr>
              <a:spLocks noChangeArrowheads="1"/>
            </p:cNvSpPr>
            <p:nvPr/>
          </p:nvSpPr>
          <p:spPr bwMode="auto">
            <a:xfrm>
              <a:off x="96" y="1824"/>
              <a:ext cx="5424" cy="2352"/>
            </a:xfrm>
            <a:prstGeom prst="flowChartAlternateProcess">
              <a:avLst/>
            </a:prstGeom>
            <a:gradFill rotWithShape="1">
              <a:gsLst>
                <a:gs pos="0">
                  <a:srgbClr val="DA82C9"/>
                </a:gs>
                <a:gs pos="50000">
                  <a:schemeClr val="bg1"/>
                </a:gs>
                <a:gs pos="100000">
                  <a:srgbClr val="DA82C9"/>
                </a:gs>
              </a:gsLst>
              <a:lin ang="2700000" scaled="1"/>
            </a:gradFill>
            <a:ln w="9525">
              <a:solidFill>
                <a:srgbClr val="04A00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20000"/>
                </a:spcBef>
                <a:spcAft>
                  <a:spcPct val="0"/>
                </a:spcAft>
                <a:buClr>
                  <a:srgbClr val="A50021"/>
                </a:buClr>
                <a:buSzPct val="75000"/>
                <a:buFont typeface="Wingdings" pitchFamily="2" charset="2"/>
                <a:buNone/>
                <a:defRPr/>
              </a:pPr>
              <a:endParaRPr lang="en-US" altLang="en-US" sz="3200">
                <a:solidFill>
                  <a:srgbClr val="000000"/>
                </a:solidFill>
                <a:latin typeface="Times New Roman" pitchFamily="18" charset="0"/>
              </a:endParaRPr>
            </a:p>
          </p:txBody>
        </p:sp>
        <p:sp>
          <p:nvSpPr>
            <p:cNvPr id="14349" name="Rectangle 13"/>
            <p:cNvSpPr>
              <a:spLocks noChangeArrowheads="1"/>
            </p:cNvSpPr>
            <p:nvPr/>
          </p:nvSpPr>
          <p:spPr bwMode="auto">
            <a:xfrm>
              <a:off x="336" y="1872"/>
              <a:ext cx="4896" cy="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7200" indent="-457200" eaLnBrk="0" hangingPunct="0">
                <a:spcBef>
                  <a:spcPct val="20000"/>
                </a:spcBef>
                <a:buChar char="•"/>
                <a:defRPr sz="3200">
                  <a:solidFill>
                    <a:schemeClr val="tx1"/>
                  </a:solidFill>
                  <a:latin typeface="Arial" charset="0"/>
                </a:defRPr>
              </a:lvl1pPr>
              <a:lvl2pPr marL="1027113" indent="-569913" eaLnBrk="0" hangingPunct="0">
                <a:spcBef>
                  <a:spcPct val="20000"/>
                </a:spcBef>
                <a:buChar char="–"/>
                <a:defRPr sz="2800">
                  <a:solidFill>
                    <a:schemeClr val="tx1"/>
                  </a:solidFill>
                  <a:latin typeface="Arial" charset="0"/>
                </a:defRPr>
              </a:lvl2pPr>
              <a:lvl3pPr marL="1370013" indent="-455613" eaLnBrk="0" hangingPunct="0">
                <a:spcBef>
                  <a:spcPct val="20000"/>
                </a:spcBef>
                <a:buChar char="•"/>
                <a:defRPr sz="2400">
                  <a:solidFill>
                    <a:schemeClr val="tx1"/>
                  </a:solidFill>
                  <a:latin typeface="Arial" charset="0"/>
                </a:defRPr>
              </a:lvl3pPr>
              <a:lvl4pPr marL="1712913" indent="-341313"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lnSpc>
                  <a:spcPct val="120000"/>
                </a:lnSpc>
                <a:spcBef>
                  <a:spcPct val="0"/>
                </a:spcBef>
                <a:spcAft>
                  <a:spcPct val="0"/>
                </a:spcAft>
                <a:buFontTx/>
                <a:buNone/>
              </a:pPr>
              <a:r>
                <a:rPr lang="en-US" altLang="en-US" sz="2800" b="1" dirty="0" smtClean="0">
                  <a:solidFill>
                    <a:srgbClr val="17059F"/>
                  </a:solidFill>
                </a:rPr>
                <a:t>Lão Hạc gọi người đối thoại với mình là </a:t>
              </a:r>
              <a:r>
                <a:rPr lang="en-US" altLang="en-US" sz="2800" b="1" i="1" dirty="0" smtClean="0">
                  <a:solidFill>
                    <a:srgbClr val="17059F"/>
                  </a:solidFill>
                </a:rPr>
                <a:t>“</a:t>
              </a:r>
              <a:r>
                <a:rPr lang="en-US" altLang="en-US" sz="2800" b="1" i="1" dirty="0" smtClean="0">
                  <a:solidFill>
                    <a:srgbClr val="FF3300"/>
                  </a:solidFill>
                </a:rPr>
                <a:t>ông giáo”</a:t>
              </a:r>
              <a:r>
                <a:rPr lang="en-US" altLang="en-US" sz="2800" b="1" i="1" dirty="0" smtClean="0">
                  <a:solidFill>
                    <a:srgbClr val="17059F"/>
                  </a:solidFill>
                </a:rPr>
                <a:t> ,</a:t>
              </a:r>
              <a:r>
                <a:rPr lang="en-US" altLang="en-US" sz="2800" b="1" dirty="0" smtClean="0">
                  <a:solidFill>
                    <a:srgbClr val="17059F"/>
                  </a:solidFill>
                </a:rPr>
                <a:t>dùng từ </a:t>
              </a:r>
              <a:r>
                <a:rPr lang="en-US" altLang="en-US" sz="2800" b="1" i="1" dirty="0" smtClean="0">
                  <a:solidFill>
                    <a:srgbClr val="17059F"/>
                  </a:solidFill>
                </a:rPr>
                <a:t>“</a:t>
              </a:r>
              <a:r>
                <a:rPr lang="en-US" altLang="en-US" sz="2800" b="1" i="1" dirty="0" smtClean="0">
                  <a:solidFill>
                    <a:srgbClr val="FF3300"/>
                  </a:solidFill>
                </a:rPr>
                <a:t>dạy</a:t>
              </a:r>
              <a:r>
                <a:rPr lang="en-US" altLang="en-US" sz="2800" b="1" i="1" dirty="0" smtClean="0">
                  <a:solidFill>
                    <a:srgbClr val="17059F"/>
                  </a:solidFill>
                </a:rPr>
                <a:t>”</a:t>
              </a:r>
              <a:r>
                <a:rPr lang="en-US" altLang="en-US" sz="2800" b="1" dirty="0" smtClean="0">
                  <a:solidFill>
                    <a:srgbClr val="17059F"/>
                  </a:solidFill>
                </a:rPr>
                <a:t> thay cho từ nói, </a:t>
              </a:r>
              <a:r>
                <a:rPr lang="en-US" altLang="en-US" sz="2800" b="1" dirty="0" smtClean="0">
                  <a:solidFill>
                    <a:srgbClr val="FF3300"/>
                  </a:solidFill>
                </a:rPr>
                <a:t> </a:t>
              </a:r>
            </a:p>
          </p:txBody>
        </p:sp>
      </p:grpSp>
      <p:grpSp>
        <p:nvGrpSpPr>
          <p:cNvPr id="72722" name="Group 18"/>
          <p:cNvGrpSpPr>
            <a:grpSpLocks/>
          </p:cNvGrpSpPr>
          <p:nvPr/>
        </p:nvGrpSpPr>
        <p:grpSpPr bwMode="auto">
          <a:xfrm>
            <a:off x="4724400" y="3657600"/>
            <a:ext cx="4114800" cy="3200400"/>
            <a:chOff x="96" y="1824"/>
            <a:chExt cx="5424" cy="2352"/>
          </a:xfrm>
        </p:grpSpPr>
        <p:sp>
          <p:nvSpPr>
            <p:cNvPr id="72723" name="AutoShape 19"/>
            <p:cNvSpPr>
              <a:spLocks noChangeArrowheads="1"/>
            </p:cNvSpPr>
            <p:nvPr/>
          </p:nvSpPr>
          <p:spPr bwMode="auto">
            <a:xfrm>
              <a:off x="96" y="1824"/>
              <a:ext cx="5424" cy="2352"/>
            </a:xfrm>
            <a:prstGeom prst="flowChartAlternateProcess">
              <a:avLst/>
            </a:prstGeom>
            <a:gradFill rotWithShape="1">
              <a:gsLst>
                <a:gs pos="0">
                  <a:srgbClr val="DA82C9"/>
                </a:gs>
                <a:gs pos="50000">
                  <a:schemeClr val="bg1"/>
                </a:gs>
                <a:gs pos="100000">
                  <a:srgbClr val="DA82C9"/>
                </a:gs>
              </a:gsLst>
              <a:lin ang="2700000" scaled="1"/>
            </a:gradFill>
            <a:ln w="9525">
              <a:solidFill>
                <a:srgbClr val="04A00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20000"/>
                </a:spcBef>
                <a:spcAft>
                  <a:spcPct val="0"/>
                </a:spcAft>
                <a:buClr>
                  <a:srgbClr val="A50021"/>
                </a:buClr>
                <a:buSzPct val="75000"/>
                <a:buFont typeface="Wingdings" pitchFamily="2" charset="2"/>
                <a:buNone/>
                <a:defRPr/>
              </a:pPr>
              <a:endParaRPr lang="en-US" altLang="en-US" sz="3200">
                <a:solidFill>
                  <a:srgbClr val="000000"/>
                </a:solidFill>
                <a:latin typeface="Times New Roman" pitchFamily="18" charset="0"/>
              </a:endParaRPr>
            </a:p>
          </p:txBody>
        </p:sp>
        <p:sp>
          <p:nvSpPr>
            <p:cNvPr id="14347" name="Rectangle 20"/>
            <p:cNvSpPr>
              <a:spLocks noChangeArrowheads="1"/>
            </p:cNvSpPr>
            <p:nvPr/>
          </p:nvSpPr>
          <p:spPr bwMode="auto">
            <a:xfrm>
              <a:off x="336" y="1872"/>
              <a:ext cx="4896" cy="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7200" indent="-457200" eaLnBrk="0" hangingPunct="0">
                <a:spcBef>
                  <a:spcPct val="20000"/>
                </a:spcBef>
                <a:buChar char="•"/>
                <a:defRPr sz="3200">
                  <a:solidFill>
                    <a:schemeClr val="tx1"/>
                  </a:solidFill>
                  <a:latin typeface="Arial" charset="0"/>
                </a:defRPr>
              </a:lvl1pPr>
              <a:lvl2pPr marL="1027113" indent="-569913" eaLnBrk="0" hangingPunct="0">
                <a:spcBef>
                  <a:spcPct val="20000"/>
                </a:spcBef>
                <a:buChar char="–"/>
                <a:defRPr sz="2800">
                  <a:solidFill>
                    <a:schemeClr val="tx1"/>
                  </a:solidFill>
                  <a:latin typeface="Arial" charset="0"/>
                </a:defRPr>
              </a:lvl2pPr>
              <a:lvl3pPr marL="1370013" indent="-455613" eaLnBrk="0" hangingPunct="0">
                <a:spcBef>
                  <a:spcPct val="20000"/>
                </a:spcBef>
                <a:buChar char="•"/>
                <a:defRPr sz="2400">
                  <a:solidFill>
                    <a:schemeClr val="tx1"/>
                  </a:solidFill>
                  <a:latin typeface="Arial" charset="0"/>
                </a:defRPr>
              </a:lvl3pPr>
              <a:lvl4pPr marL="1712913" indent="-341313"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lnSpc>
                  <a:spcPct val="120000"/>
                </a:lnSpc>
                <a:spcBef>
                  <a:spcPct val="0"/>
                </a:spcBef>
                <a:spcAft>
                  <a:spcPct val="0"/>
                </a:spcAft>
                <a:buFontTx/>
                <a:buNone/>
              </a:pPr>
              <a:r>
                <a:rPr lang="en-US" altLang="en-US" sz="2800" b="1" dirty="0" smtClean="0">
                  <a:solidFill>
                    <a:srgbClr val="17059F"/>
                  </a:solidFill>
                </a:rPr>
                <a:t> Xưng hô gộp 2 người là </a:t>
              </a:r>
              <a:r>
                <a:rPr lang="en-US" altLang="en-US" sz="2800" b="1" i="1" dirty="0" smtClean="0">
                  <a:solidFill>
                    <a:srgbClr val="17059F"/>
                  </a:solidFill>
                </a:rPr>
                <a:t>“</a:t>
              </a:r>
              <a:r>
                <a:rPr lang="en-US" altLang="en-US" sz="2800" b="1" i="1" dirty="0" smtClean="0">
                  <a:solidFill>
                    <a:srgbClr val="FF3300"/>
                  </a:solidFill>
                </a:rPr>
                <a:t>chúng mình</a:t>
              </a:r>
              <a:r>
                <a:rPr lang="en-US" altLang="en-US" sz="2800" b="1" i="1" dirty="0" smtClean="0">
                  <a:solidFill>
                    <a:srgbClr val="17059F"/>
                  </a:solidFill>
                </a:rPr>
                <a:t>”; </a:t>
              </a:r>
              <a:r>
                <a:rPr lang="en-US" altLang="en-US" sz="2800" b="1" dirty="0" smtClean="0">
                  <a:solidFill>
                    <a:srgbClr val="17059F"/>
                  </a:solidFill>
                </a:rPr>
                <a:t>các câu nói cũng xuề </a:t>
              </a:r>
              <a:r>
                <a:rPr lang="en-US" altLang="en-US" sz="2800" b="1" dirty="0" err="1" smtClean="0">
                  <a:solidFill>
                    <a:srgbClr val="17059F"/>
                  </a:solidFill>
                </a:rPr>
                <a:t>xoà:</a:t>
              </a:r>
              <a:r>
                <a:rPr lang="en-US" altLang="en-US" sz="2800" b="1" i="1" dirty="0" err="1" smtClean="0">
                  <a:solidFill>
                    <a:srgbClr val="17059F"/>
                  </a:solidFill>
                </a:rPr>
                <a:t>“</a:t>
              </a:r>
              <a:r>
                <a:rPr lang="en-US" altLang="en-US" sz="2800" b="1" i="1" dirty="0" err="1" smtClean="0">
                  <a:solidFill>
                    <a:srgbClr val="FF3300"/>
                  </a:solidFill>
                </a:rPr>
                <a:t>nói</a:t>
              </a:r>
              <a:r>
                <a:rPr lang="en-US" altLang="en-US" sz="2800" b="1" i="1" dirty="0" smtClean="0">
                  <a:solidFill>
                    <a:srgbClr val="FF3300"/>
                  </a:solidFill>
                </a:rPr>
                <a:t> đùa thế</a:t>
              </a:r>
              <a:r>
                <a:rPr lang="en-US" altLang="en-US" sz="2800" b="1" i="1" dirty="0" smtClean="0">
                  <a:solidFill>
                    <a:srgbClr val="17059F"/>
                  </a:solidFill>
                </a:rPr>
                <a:t>” </a:t>
              </a:r>
              <a:r>
                <a:rPr lang="en-US" altLang="en-US" sz="2800" b="1" dirty="0" smtClean="0">
                  <a:solidFill>
                    <a:srgbClr val="FF3300"/>
                  </a:solidFill>
                </a:rPr>
                <a:t> </a:t>
              </a:r>
            </a:p>
          </p:txBody>
        </p:sp>
      </p:grpSp>
      <p:sp>
        <p:nvSpPr>
          <p:cNvPr id="72725" name="Text Box 21"/>
          <p:cNvSpPr txBox="1">
            <a:spLocks noChangeArrowheads="1"/>
          </p:cNvSpPr>
          <p:nvPr/>
        </p:nvSpPr>
        <p:spPr bwMode="auto">
          <a:xfrm>
            <a:off x="4572000" y="2590800"/>
            <a:ext cx="3962400" cy="528638"/>
          </a:xfrm>
          <a:prstGeom prst="rect">
            <a:avLst/>
          </a:prstGeom>
          <a:noFill/>
          <a:ln w="9525">
            <a:solidFill>
              <a:srgbClr val="66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altLang="en-US" sz="2800" b="1" dirty="0" smtClean="0">
                <a:solidFill>
                  <a:srgbClr val="FF0000"/>
                </a:solidFill>
                <a:latin typeface="Times New Roman" pitchFamily="18" charset="0"/>
              </a:rPr>
              <a:t>Thể hiện sự thân tình.</a:t>
            </a:r>
          </a:p>
        </p:txBody>
      </p:sp>
      <p:sp>
        <p:nvSpPr>
          <p:cNvPr id="72726" name="Text Box 22"/>
          <p:cNvSpPr txBox="1">
            <a:spLocks noChangeArrowheads="1"/>
          </p:cNvSpPr>
          <p:nvPr/>
        </p:nvSpPr>
        <p:spPr bwMode="auto">
          <a:xfrm>
            <a:off x="304800" y="2590800"/>
            <a:ext cx="3962400" cy="528638"/>
          </a:xfrm>
          <a:prstGeom prst="rect">
            <a:avLst/>
          </a:prstGeom>
          <a:noFill/>
          <a:ln w="9525">
            <a:solidFill>
              <a:srgbClr val="66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altLang="en-US" sz="2800" b="1" dirty="0" smtClean="0">
                <a:solidFill>
                  <a:srgbClr val="FF0000"/>
                </a:solidFill>
                <a:latin typeface="Times New Roman" pitchFamily="18" charset="0"/>
              </a:rPr>
              <a:t>Thể hiện sự kính trọng.</a:t>
            </a:r>
          </a:p>
        </p:txBody>
      </p:sp>
      <p:sp>
        <p:nvSpPr>
          <p:cNvPr id="72727" name="Line 23"/>
          <p:cNvSpPr>
            <a:spLocks noChangeShapeType="1"/>
          </p:cNvSpPr>
          <p:nvPr/>
        </p:nvSpPr>
        <p:spPr bwMode="auto">
          <a:xfrm>
            <a:off x="2133600" y="3124200"/>
            <a:ext cx="0" cy="457200"/>
          </a:xfrm>
          <a:prstGeom prst="line">
            <a:avLst/>
          </a:prstGeom>
          <a:noFill/>
          <a:ln w="28575">
            <a:solidFill>
              <a:srgbClr val="FF33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en-US" smtClean="0">
              <a:solidFill>
                <a:srgbClr val="000000"/>
              </a:solidFill>
            </a:endParaRPr>
          </a:p>
        </p:txBody>
      </p:sp>
      <p:sp>
        <p:nvSpPr>
          <p:cNvPr id="72728" name="Line 24"/>
          <p:cNvSpPr>
            <a:spLocks noChangeShapeType="1"/>
          </p:cNvSpPr>
          <p:nvPr/>
        </p:nvSpPr>
        <p:spPr bwMode="auto">
          <a:xfrm>
            <a:off x="6629400" y="3124200"/>
            <a:ext cx="0" cy="533400"/>
          </a:xfrm>
          <a:prstGeom prst="line">
            <a:avLst/>
          </a:prstGeom>
          <a:noFill/>
          <a:ln w="28575">
            <a:solidFill>
              <a:srgbClr val="FF33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fontAlgn="base">
              <a:spcBef>
                <a:spcPct val="0"/>
              </a:spcBef>
              <a:spcAft>
                <a:spcPct val="0"/>
              </a:spcAft>
            </a:pPr>
            <a:endParaRPr lang="en-US" smtClean="0">
              <a:solidFill>
                <a:srgbClr val="000000"/>
              </a:solidFill>
            </a:endParaRPr>
          </a:p>
        </p:txBody>
      </p:sp>
      <p:pic>
        <p:nvPicPr>
          <p:cNvPr id="1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65506"/>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79995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72716"/>
                                        </p:tgtEl>
                                        <p:attrNameLst>
                                          <p:attrName>style.visibility</p:attrName>
                                        </p:attrNameLst>
                                      </p:cBhvr>
                                      <p:to>
                                        <p:strVal val="visible"/>
                                      </p:to>
                                    </p:set>
                                    <p:animEffect transition="in" filter="strips(downLeft)">
                                      <p:cBhvr>
                                        <p:cTn id="7" dur="500"/>
                                        <p:tgtEl>
                                          <p:spTgt spid="72716"/>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72715"/>
                                        </p:tgtEl>
                                        <p:attrNameLst>
                                          <p:attrName>style.visibility</p:attrName>
                                        </p:attrNameLst>
                                      </p:cBhvr>
                                      <p:to>
                                        <p:strVal val="visible"/>
                                      </p:to>
                                    </p:set>
                                    <p:animEffect transition="in" filter="strips(downLeft)">
                                      <p:cBhvr>
                                        <p:cTn id="10" dur="500"/>
                                        <p:tgtEl>
                                          <p:spTgt spid="7271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72725"/>
                                        </p:tgtEl>
                                        <p:attrNameLst>
                                          <p:attrName>style.visibility</p:attrName>
                                        </p:attrNameLst>
                                      </p:cBhvr>
                                      <p:to>
                                        <p:strVal val="visible"/>
                                      </p:to>
                                    </p:set>
                                    <p:animEffect transition="in" filter="strips(downLeft)">
                                      <p:cBhvr>
                                        <p:cTn id="15" dur="500"/>
                                        <p:tgtEl>
                                          <p:spTgt spid="72725"/>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72726"/>
                                        </p:tgtEl>
                                        <p:attrNameLst>
                                          <p:attrName>style.visibility</p:attrName>
                                        </p:attrNameLst>
                                      </p:cBhvr>
                                      <p:to>
                                        <p:strVal val="visible"/>
                                      </p:to>
                                    </p:set>
                                    <p:animEffect transition="in" filter="strips(downLeft)">
                                      <p:cBhvr>
                                        <p:cTn id="18" dur="500"/>
                                        <p:tgtEl>
                                          <p:spTgt spid="7272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7" presetClass="entr" presetSubtype="1" fill="hold" grpId="0" nodeType="clickEffect">
                                  <p:stCondLst>
                                    <p:cond delay="0"/>
                                  </p:stCondLst>
                                  <p:childTnLst>
                                    <p:set>
                                      <p:cBhvr>
                                        <p:cTn id="22" dur="1" fill="hold">
                                          <p:stCondLst>
                                            <p:cond delay="0"/>
                                          </p:stCondLst>
                                        </p:cTn>
                                        <p:tgtEl>
                                          <p:spTgt spid="72727"/>
                                        </p:tgtEl>
                                        <p:attrNameLst>
                                          <p:attrName>style.visibility</p:attrName>
                                        </p:attrNameLst>
                                      </p:cBhvr>
                                      <p:to>
                                        <p:strVal val="visible"/>
                                      </p:to>
                                    </p:set>
                                    <p:anim calcmode="lin" valueType="num">
                                      <p:cBhvr additive="base">
                                        <p:cTn id="23" dur="1000" fill="hold"/>
                                        <p:tgtEl>
                                          <p:spTgt spid="72727"/>
                                        </p:tgtEl>
                                        <p:attrNameLst>
                                          <p:attrName>ppt_x</p:attrName>
                                        </p:attrNameLst>
                                      </p:cBhvr>
                                      <p:tavLst>
                                        <p:tav tm="0">
                                          <p:val>
                                            <p:strVal val="#ppt_x"/>
                                          </p:val>
                                        </p:tav>
                                        <p:tav tm="100000">
                                          <p:val>
                                            <p:strVal val="#ppt_x"/>
                                          </p:val>
                                        </p:tav>
                                      </p:tavLst>
                                    </p:anim>
                                    <p:anim calcmode="lin" valueType="num">
                                      <p:cBhvr additive="base">
                                        <p:cTn id="24" dur="1000" fill="hold"/>
                                        <p:tgtEl>
                                          <p:spTgt spid="72727"/>
                                        </p:tgtEl>
                                        <p:attrNameLst>
                                          <p:attrName>ppt_y</p:attrName>
                                        </p:attrNameLst>
                                      </p:cBhvr>
                                      <p:tavLst>
                                        <p:tav tm="0">
                                          <p:val>
                                            <p:strVal val="0-#ppt_h/2"/>
                                          </p:val>
                                        </p:tav>
                                        <p:tav tm="100000">
                                          <p:val>
                                            <p:strVal val="#ppt_y"/>
                                          </p:val>
                                        </p:tav>
                                      </p:tavLst>
                                    </p:anim>
                                  </p:childTnLst>
                                </p:cTn>
                              </p:par>
                              <p:par>
                                <p:cTn id="25" presetID="7" presetClass="entr" presetSubtype="1" fill="hold" grpId="0" nodeType="withEffect">
                                  <p:stCondLst>
                                    <p:cond delay="0"/>
                                  </p:stCondLst>
                                  <p:childTnLst>
                                    <p:set>
                                      <p:cBhvr>
                                        <p:cTn id="26" dur="1" fill="hold">
                                          <p:stCondLst>
                                            <p:cond delay="0"/>
                                          </p:stCondLst>
                                        </p:cTn>
                                        <p:tgtEl>
                                          <p:spTgt spid="72728"/>
                                        </p:tgtEl>
                                        <p:attrNameLst>
                                          <p:attrName>style.visibility</p:attrName>
                                        </p:attrNameLst>
                                      </p:cBhvr>
                                      <p:to>
                                        <p:strVal val="visible"/>
                                      </p:to>
                                    </p:set>
                                    <p:anim calcmode="lin" valueType="num">
                                      <p:cBhvr additive="base">
                                        <p:cTn id="27" dur="1000" fill="hold"/>
                                        <p:tgtEl>
                                          <p:spTgt spid="72728"/>
                                        </p:tgtEl>
                                        <p:attrNameLst>
                                          <p:attrName>ppt_x</p:attrName>
                                        </p:attrNameLst>
                                      </p:cBhvr>
                                      <p:tavLst>
                                        <p:tav tm="0">
                                          <p:val>
                                            <p:strVal val="#ppt_x"/>
                                          </p:val>
                                        </p:tav>
                                        <p:tav tm="100000">
                                          <p:val>
                                            <p:strVal val="#ppt_x"/>
                                          </p:val>
                                        </p:tav>
                                      </p:tavLst>
                                    </p:anim>
                                    <p:anim calcmode="lin" valueType="num">
                                      <p:cBhvr additive="base">
                                        <p:cTn id="28" dur="1000" fill="hold"/>
                                        <p:tgtEl>
                                          <p:spTgt spid="72728"/>
                                        </p:tgtEl>
                                        <p:attrNameLst>
                                          <p:attrName>ppt_y</p:attrName>
                                        </p:attrNameLst>
                                      </p:cBhvr>
                                      <p:tavLst>
                                        <p:tav tm="0">
                                          <p:val>
                                            <p:strVal val="0-#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50" presetClass="entr" presetSubtype="0" decel="100000" fill="hold" nodeType="clickEffect">
                                  <p:stCondLst>
                                    <p:cond delay="0"/>
                                  </p:stCondLst>
                                  <p:childTnLst>
                                    <p:set>
                                      <p:cBhvr>
                                        <p:cTn id="32" dur="1" fill="hold">
                                          <p:stCondLst>
                                            <p:cond delay="0"/>
                                          </p:stCondLst>
                                        </p:cTn>
                                        <p:tgtEl>
                                          <p:spTgt spid="72721"/>
                                        </p:tgtEl>
                                        <p:attrNameLst>
                                          <p:attrName>style.visibility</p:attrName>
                                        </p:attrNameLst>
                                      </p:cBhvr>
                                      <p:to>
                                        <p:strVal val="visible"/>
                                      </p:to>
                                    </p:set>
                                    <p:anim calcmode="lin" valueType="num">
                                      <p:cBhvr>
                                        <p:cTn id="33" dur="1000" fill="hold"/>
                                        <p:tgtEl>
                                          <p:spTgt spid="72721"/>
                                        </p:tgtEl>
                                        <p:attrNameLst>
                                          <p:attrName>ppt_w</p:attrName>
                                        </p:attrNameLst>
                                      </p:cBhvr>
                                      <p:tavLst>
                                        <p:tav tm="0">
                                          <p:val>
                                            <p:strVal val="#ppt_w+.3"/>
                                          </p:val>
                                        </p:tav>
                                        <p:tav tm="100000">
                                          <p:val>
                                            <p:strVal val="#ppt_w"/>
                                          </p:val>
                                        </p:tav>
                                      </p:tavLst>
                                    </p:anim>
                                    <p:anim calcmode="lin" valueType="num">
                                      <p:cBhvr>
                                        <p:cTn id="34" dur="1000" fill="hold"/>
                                        <p:tgtEl>
                                          <p:spTgt spid="72721"/>
                                        </p:tgtEl>
                                        <p:attrNameLst>
                                          <p:attrName>ppt_h</p:attrName>
                                        </p:attrNameLst>
                                      </p:cBhvr>
                                      <p:tavLst>
                                        <p:tav tm="0">
                                          <p:val>
                                            <p:strVal val="#ppt_h"/>
                                          </p:val>
                                        </p:tav>
                                        <p:tav tm="100000">
                                          <p:val>
                                            <p:strVal val="#ppt_h"/>
                                          </p:val>
                                        </p:tav>
                                      </p:tavLst>
                                    </p:anim>
                                    <p:animEffect transition="in" filter="fade">
                                      <p:cBhvr>
                                        <p:cTn id="35" dur="1000"/>
                                        <p:tgtEl>
                                          <p:spTgt spid="7272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0" presetClass="entr" presetSubtype="0" decel="100000" fill="hold" nodeType="clickEffect">
                                  <p:stCondLst>
                                    <p:cond delay="0"/>
                                  </p:stCondLst>
                                  <p:childTnLst>
                                    <p:set>
                                      <p:cBhvr>
                                        <p:cTn id="39" dur="1" fill="hold">
                                          <p:stCondLst>
                                            <p:cond delay="0"/>
                                          </p:stCondLst>
                                        </p:cTn>
                                        <p:tgtEl>
                                          <p:spTgt spid="72722"/>
                                        </p:tgtEl>
                                        <p:attrNameLst>
                                          <p:attrName>style.visibility</p:attrName>
                                        </p:attrNameLst>
                                      </p:cBhvr>
                                      <p:to>
                                        <p:strVal val="visible"/>
                                      </p:to>
                                    </p:set>
                                    <p:anim calcmode="lin" valueType="num">
                                      <p:cBhvr>
                                        <p:cTn id="40" dur="1000" fill="hold"/>
                                        <p:tgtEl>
                                          <p:spTgt spid="72722"/>
                                        </p:tgtEl>
                                        <p:attrNameLst>
                                          <p:attrName>ppt_w</p:attrName>
                                        </p:attrNameLst>
                                      </p:cBhvr>
                                      <p:tavLst>
                                        <p:tav tm="0">
                                          <p:val>
                                            <p:strVal val="#ppt_w+.3"/>
                                          </p:val>
                                        </p:tav>
                                        <p:tav tm="100000">
                                          <p:val>
                                            <p:strVal val="#ppt_w"/>
                                          </p:val>
                                        </p:tav>
                                      </p:tavLst>
                                    </p:anim>
                                    <p:anim calcmode="lin" valueType="num">
                                      <p:cBhvr>
                                        <p:cTn id="41" dur="1000" fill="hold"/>
                                        <p:tgtEl>
                                          <p:spTgt spid="72722"/>
                                        </p:tgtEl>
                                        <p:attrNameLst>
                                          <p:attrName>ppt_h</p:attrName>
                                        </p:attrNameLst>
                                      </p:cBhvr>
                                      <p:tavLst>
                                        <p:tav tm="0">
                                          <p:val>
                                            <p:strVal val="#ppt_h"/>
                                          </p:val>
                                        </p:tav>
                                        <p:tav tm="100000">
                                          <p:val>
                                            <p:strVal val="#ppt_h"/>
                                          </p:val>
                                        </p:tav>
                                      </p:tavLst>
                                    </p:anim>
                                    <p:animEffect transition="in" filter="fade">
                                      <p:cBhvr>
                                        <p:cTn id="42" dur="1000"/>
                                        <p:tgtEl>
                                          <p:spTgt spid="72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5" grpId="0" animBg="1"/>
      <p:bldP spid="72716" grpId="0"/>
      <p:bldP spid="72725" grpId="0" animBg="1"/>
      <p:bldP spid="72726" grpId="0" animBg="1"/>
      <p:bldP spid="72727" grpId="0" animBg="1"/>
      <p:bldP spid="7272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0" name="AutoShape 10"/>
          <p:cNvSpPr>
            <a:spLocks noChangeArrowheads="1"/>
          </p:cNvSpPr>
          <p:nvPr/>
        </p:nvSpPr>
        <p:spPr bwMode="auto">
          <a:xfrm>
            <a:off x="381000" y="228600"/>
            <a:ext cx="8458200" cy="1447800"/>
          </a:xfrm>
          <a:prstGeom prst="flowChartAlternateProcess">
            <a:avLst/>
          </a:prstGeom>
          <a:gradFill rotWithShape="1">
            <a:gsLst>
              <a:gs pos="0">
                <a:srgbClr val="79F37C"/>
              </a:gs>
              <a:gs pos="50000">
                <a:schemeClr val="bg1"/>
              </a:gs>
              <a:gs pos="100000">
                <a:srgbClr val="79F37C"/>
              </a:gs>
            </a:gsLst>
            <a:lin ang="5400000" scaled="1"/>
          </a:gradFill>
          <a:ln w="9525">
            <a:solidFill>
              <a:srgbClr val="D1EF1D"/>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20000"/>
              </a:spcBef>
              <a:spcAft>
                <a:spcPct val="0"/>
              </a:spcAft>
              <a:buClr>
                <a:srgbClr val="A50021"/>
              </a:buClr>
              <a:buSzPct val="75000"/>
              <a:buFont typeface="Wingdings" pitchFamily="2" charset="2"/>
              <a:buNone/>
              <a:defRPr/>
            </a:pPr>
            <a:endParaRPr lang="en-US" altLang="en-US" sz="3200">
              <a:solidFill>
                <a:srgbClr val="000000"/>
              </a:solidFill>
              <a:latin typeface="Times New Roman" pitchFamily="18" charset="0"/>
            </a:endParaRPr>
          </a:p>
        </p:txBody>
      </p:sp>
      <p:sp>
        <p:nvSpPr>
          <p:cNvPr id="71691" name="Rectangle 11"/>
          <p:cNvSpPr>
            <a:spLocks noChangeArrowheads="1"/>
          </p:cNvSpPr>
          <p:nvPr/>
        </p:nvSpPr>
        <p:spPr bwMode="auto">
          <a:xfrm>
            <a:off x="457200" y="381000"/>
            <a:ext cx="8229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en-US" altLang="en-US" sz="3600" smtClean="0">
                <a:solidFill>
                  <a:srgbClr val="FF0000"/>
                </a:solidFill>
              </a:rPr>
              <a:t>c/Những chi tiết nào thể hiện tâm trạng không vui và sự giữ ý của Lão Hạc?</a:t>
            </a:r>
          </a:p>
        </p:txBody>
      </p:sp>
      <p:sp>
        <p:nvSpPr>
          <p:cNvPr id="71693" name="Rectangle 13"/>
          <p:cNvSpPr>
            <a:spLocks noChangeArrowheads="1"/>
          </p:cNvSpPr>
          <p:nvPr/>
        </p:nvSpPr>
        <p:spPr bwMode="auto">
          <a:xfrm>
            <a:off x="165100" y="2845076"/>
            <a:ext cx="8458200" cy="1295400"/>
          </a:xfrm>
          <a:prstGeom prst="rect">
            <a:avLst/>
          </a:prstGeom>
          <a:gradFill rotWithShape="1">
            <a:gsLst>
              <a:gs pos="0">
                <a:srgbClr val="E9FC36"/>
              </a:gs>
              <a:gs pos="50000">
                <a:schemeClr val="bg1"/>
              </a:gs>
              <a:gs pos="100000">
                <a:srgbClr val="E9FC36"/>
              </a:gs>
            </a:gsLst>
            <a:lin ang="5400000" scaled="1"/>
          </a:gra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fontAlgn="base">
              <a:spcBef>
                <a:spcPct val="20000"/>
              </a:spcBef>
              <a:spcAft>
                <a:spcPct val="0"/>
              </a:spcAft>
              <a:buChar char="»"/>
              <a:defRPr sz="2000">
                <a:solidFill>
                  <a:schemeClr val="tx1"/>
                </a:solidFill>
                <a:latin typeface="Arial" charset="0"/>
              </a:defRPr>
            </a:lvl6pPr>
            <a:lvl7pPr marL="2971800" indent="-228600" fontAlgn="base">
              <a:spcBef>
                <a:spcPct val="20000"/>
              </a:spcBef>
              <a:spcAft>
                <a:spcPct val="0"/>
              </a:spcAft>
              <a:buChar char="»"/>
              <a:defRPr sz="2000">
                <a:solidFill>
                  <a:schemeClr val="tx1"/>
                </a:solidFill>
                <a:latin typeface="Arial" charset="0"/>
              </a:defRPr>
            </a:lvl7pPr>
            <a:lvl8pPr marL="3429000" indent="-228600" fontAlgn="base">
              <a:spcBef>
                <a:spcPct val="20000"/>
              </a:spcBef>
              <a:spcAft>
                <a:spcPct val="0"/>
              </a:spcAft>
              <a:buChar char="»"/>
              <a:defRPr sz="2000">
                <a:solidFill>
                  <a:schemeClr val="tx1"/>
                </a:solidFill>
                <a:latin typeface="Arial" charset="0"/>
              </a:defRPr>
            </a:lvl8pPr>
            <a:lvl9pPr marL="3886200" indent="-228600" fontAlgn="base">
              <a:spcBef>
                <a:spcPct val="20000"/>
              </a:spcBef>
              <a:spcAft>
                <a:spcPct val="0"/>
              </a:spcAft>
              <a:buChar char="»"/>
              <a:defRPr sz="2000">
                <a:solidFill>
                  <a:schemeClr val="tx1"/>
                </a:solidFill>
                <a:latin typeface="Arial" charset="0"/>
              </a:defRPr>
            </a:lvl9pPr>
          </a:lstStyle>
          <a:p>
            <a:pPr fontAlgn="base">
              <a:lnSpc>
                <a:spcPct val="80000"/>
              </a:lnSpc>
              <a:spcAft>
                <a:spcPct val="0"/>
              </a:spcAft>
              <a:buFontTx/>
              <a:buNone/>
              <a:defRPr/>
            </a:pPr>
            <a:r>
              <a:rPr lang="en-US" altLang="en-US" sz="2800" b="1" dirty="0" smtClean="0">
                <a:solidFill>
                  <a:srgbClr val="17059F"/>
                </a:solidFill>
              </a:rPr>
              <a:t>- “</a:t>
            </a:r>
            <a:r>
              <a:rPr lang="en-US" altLang="en-US" sz="2800" b="1" dirty="0" smtClean="0">
                <a:solidFill>
                  <a:srgbClr val="FF3300"/>
                </a:solidFill>
              </a:rPr>
              <a:t>Cười gượng</a:t>
            </a:r>
            <a:r>
              <a:rPr lang="en-US" altLang="en-US" sz="2800" b="1" dirty="0" smtClean="0">
                <a:solidFill>
                  <a:srgbClr val="17059F"/>
                </a:solidFill>
              </a:rPr>
              <a:t>”, “</a:t>
            </a:r>
            <a:r>
              <a:rPr lang="en-US" altLang="en-US" sz="2800" b="1" dirty="0" smtClean="0">
                <a:solidFill>
                  <a:srgbClr val="FF3300"/>
                </a:solidFill>
              </a:rPr>
              <a:t>cười đưa đà</a:t>
            </a:r>
            <a:r>
              <a:rPr lang="en-US" altLang="en-US" sz="2800" b="1" dirty="0" smtClean="0">
                <a:solidFill>
                  <a:srgbClr val="17059F"/>
                </a:solidFill>
              </a:rPr>
              <a:t>”. </a:t>
            </a:r>
          </a:p>
          <a:p>
            <a:pPr fontAlgn="base">
              <a:lnSpc>
                <a:spcPct val="80000"/>
              </a:lnSpc>
              <a:spcAft>
                <a:spcPct val="0"/>
              </a:spcAft>
              <a:buFontTx/>
              <a:buNone/>
              <a:defRPr/>
            </a:pPr>
            <a:r>
              <a:rPr lang="en-US" altLang="en-US" sz="2800" b="1" dirty="0" smtClean="0">
                <a:solidFill>
                  <a:srgbClr val="17059F"/>
                </a:solidFill>
              </a:rPr>
              <a:t>- Khéo léo từ chối việc ở lại ăn khoai, uống nước với ông giáo.</a:t>
            </a:r>
            <a:endParaRPr lang="en-US" altLang="en-US" sz="2400" dirty="0" smtClean="0">
              <a:solidFill>
                <a:srgbClr val="000000"/>
              </a:solidFill>
            </a:endParaRPr>
          </a:p>
        </p:txBody>
      </p:sp>
      <p:sp>
        <p:nvSpPr>
          <p:cNvPr id="71695" name="Text Box 15"/>
          <p:cNvSpPr txBox="1">
            <a:spLocks noChangeArrowheads="1"/>
          </p:cNvSpPr>
          <p:nvPr/>
        </p:nvSpPr>
        <p:spPr bwMode="auto">
          <a:xfrm>
            <a:off x="165100" y="4437112"/>
            <a:ext cx="8521700" cy="1812925"/>
          </a:xfrm>
          <a:prstGeom prst="rect">
            <a:avLst/>
          </a:prstGeom>
          <a:gradFill rotWithShape="1">
            <a:gsLst>
              <a:gs pos="0">
                <a:schemeClr val="bg1"/>
              </a:gs>
              <a:gs pos="50000">
                <a:srgbClr val="FFFF00"/>
              </a:gs>
              <a:gs pos="100000">
                <a:schemeClr val="bg1"/>
              </a:gs>
            </a:gsLst>
            <a:lin ang="2700000" scaled="1"/>
          </a:gradFill>
          <a:ln w="12700">
            <a:solidFill>
              <a:srgbClr val="FBB36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defRPr/>
            </a:pPr>
            <a:r>
              <a:rPr lang="en-US" altLang="en-US" sz="2800" b="1" dirty="0" err="1">
                <a:solidFill>
                  <a:srgbClr val="17059F"/>
                </a:solidFill>
                <a:latin typeface="Times New Roman" pitchFamily="18" charset="0"/>
              </a:rPr>
              <a:t>Lão</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Hạc</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có</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nỗi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buồn</a:t>
            </a:r>
            <a:r>
              <a:rPr lang="en-US" altLang="en-US" sz="2800" b="1" dirty="0">
                <a:solidFill>
                  <a:srgbClr val="17059F"/>
                </a:solidFill>
                <a:latin typeface="Times New Roman" pitchFamily="18" charset="0"/>
              </a:rPr>
              <a:t>, ý </a:t>
            </a:r>
            <a:r>
              <a:rPr lang="en-US" altLang="en-US" sz="2800" b="1" dirty="0" err="1">
                <a:solidFill>
                  <a:srgbClr val="17059F"/>
                </a:solidFill>
                <a:latin typeface="Times New Roman" pitchFamily="18" charset="0"/>
              </a:rPr>
              <a:t>thức</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được</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rằng</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có</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một</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khoảng</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cách</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giữa</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mình</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đối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với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người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đối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thoại</a:t>
            </a:r>
            <a:r>
              <a:rPr lang="en-US" altLang="en-US" sz="2800" b="1" dirty="0">
                <a:solidFill>
                  <a:srgbClr val="17059F"/>
                </a:solidFill>
                <a:latin typeface="Times New Roman" pitchFamily="18" charset="0"/>
              </a:rPr>
              <a:t>.</a:t>
            </a:r>
          </a:p>
          <a:p>
            <a:pPr fontAlgn="base">
              <a:spcBef>
                <a:spcPct val="0"/>
              </a:spcBef>
              <a:spcAft>
                <a:spcPct val="0"/>
              </a:spcAft>
              <a:defRPr/>
            </a:pPr>
            <a:r>
              <a:rPr lang="en-US" altLang="en-US" sz="2800" b="1" i="1" dirty="0" err="1">
                <a:solidFill>
                  <a:srgbClr val="FF3300"/>
                </a:solidFill>
                <a:latin typeface="Times New Roman" pitchFamily="18" charset="0"/>
              </a:rPr>
              <a:t>Hành</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động</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cử</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chỉ</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của</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Lão</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Hạc</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với</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ông</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giáo</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phù</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hợp</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với</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tâm</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trạng</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lúc</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ấy</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và</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tính</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khí</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khái</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của</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Lão</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Hạc</a:t>
            </a:r>
            <a:endParaRPr lang="en-US" altLang="en-US" sz="2800" b="1" i="1" dirty="0">
              <a:solidFill>
                <a:srgbClr val="FF3300"/>
              </a:solidFill>
              <a:latin typeface="Times New Roman" pitchFamily="18" charset="0"/>
            </a:endParaRP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54" y="1906151"/>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36265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0"/>
                                  </p:stCondLst>
                                  <p:childTnLst>
                                    <p:set>
                                      <p:cBhvr>
                                        <p:cTn id="6" dur="1" fill="hold">
                                          <p:stCondLst>
                                            <p:cond delay="0"/>
                                          </p:stCondLst>
                                        </p:cTn>
                                        <p:tgtEl>
                                          <p:spTgt spid="71691"/>
                                        </p:tgtEl>
                                        <p:attrNameLst>
                                          <p:attrName>style.visibility</p:attrName>
                                        </p:attrNameLst>
                                      </p:cBhvr>
                                      <p:to>
                                        <p:strVal val="visible"/>
                                      </p:to>
                                    </p:set>
                                    <p:animEffect transition="in" filter="strips(downLeft)">
                                      <p:cBhvr>
                                        <p:cTn id="7" dur="500"/>
                                        <p:tgtEl>
                                          <p:spTgt spid="71691"/>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71690"/>
                                        </p:tgtEl>
                                        <p:attrNameLst>
                                          <p:attrName>style.visibility</p:attrName>
                                        </p:attrNameLst>
                                      </p:cBhvr>
                                      <p:to>
                                        <p:strVal val="visible"/>
                                      </p:to>
                                    </p:set>
                                    <p:animEffect transition="in" filter="strips(downLeft)">
                                      <p:cBhvr>
                                        <p:cTn id="10" dur="500"/>
                                        <p:tgtEl>
                                          <p:spTgt spid="7169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71693"/>
                                        </p:tgtEl>
                                        <p:attrNameLst>
                                          <p:attrName>style.visibility</p:attrName>
                                        </p:attrNameLst>
                                      </p:cBhvr>
                                      <p:to>
                                        <p:strVal val="visible"/>
                                      </p:to>
                                    </p:set>
                                    <p:animEffect transition="in" filter="strips(downLeft)">
                                      <p:cBhvr>
                                        <p:cTn id="15" dur="500"/>
                                        <p:tgtEl>
                                          <p:spTgt spid="7169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71695"/>
                                        </p:tgtEl>
                                        <p:attrNameLst>
                                          <p:attrName>style.visibility</p:attrName>
                                        </p:attrNameLst>
                                      </p:cBhvr>
                                      <p:to>
                                        <p:strVal val="visible"/>
                                      </p:to>
                                    </p:set>
                                    <p:animEffect transition="in" filter="strips(downLeft)">
                                      <p:cBhvr>
                                        <p:cTn id="20" dur="500"/>
                                        <p:tgtEl>
                                          <p:spTgt spid="716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0" grpId="0" animBg="1"/>
      <p:bldP spid="71691" grpId="0"/>
      <p:bldP spid="71693" grpId="0" animBg="1"/>
      <p:bldP spid="7169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10" name="Text Box 6"/>
          <p:cNvSpPr txBox="1">
            <a:spLocks noChangeArrowheads="1"/>
          </p:cNvSpPr>
          <p:nvPr/>
        </p:nvSpPr>
        <p:spPr bwMode="auto">
          <a:xfrm>
            <a:off x="288925" y="3013075"/>
            <a:ext cx="260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sz="2400" baseline="0">
                <a:latin typeface=".VnTime" pitchFamily="34" charset="0"/>
              </a:rPr>
              <a:t> </a:t>
            </a:r>
          </a:p>
        </p:txBody>
      </p:sp>
      <p:sp>
        <p:nvSpPr>
          <p:cNvPr id="149512" name="Rectangle 8"/>
          <p:cNvSpPr>
            <a:spLocks noGrp="1" noChangeArrowheads="1"/>
          </p:cNvSpPr>
          <p:nvPr>
            <p:ph type="title"/>
          </p:nvPr>
        </p:nvSpPr>
        <p:spPr>
          <a:xfrm>
            <a:off x="0" y="1782763"/>
            <a:ext cx="9144000" cy="1417637"/>
          </a:xfrm>
          <a:noFill/>
          <a:ln/>
        </p:spPr>
        <p:txBody>
          <a:bodyPr/>
          <a:lstStyle/>
          <a:p>
            <a:pPr algn="l"/>
            <a:r>
              <a:rPr lang="vi-VN" sz="3200" b="1" dirty="0">
                <a:latin typeface="Times New Roman" panose="02020603050405020304" pitchFamily="18" charset="0"/>
                <a:cs typeface="Times New Roman" panose="02020603050405020304" pitchFamily="18" charset="0"/>
              </a:rPr>
              <a:t>Bài tập 1/Tr102: Tính cách nhân vật qua cách miêu tả cuộc thoại giữa các nhân vật trong đoạn trích  </a:t>
            </a:r>
            <a:r>
              <a:rPr lang="vi-VN" sz="3200" b="1" i="1" dirty="0">
                <a:latin typeface="Times New Roman" panose="02020603050405020304" pitchFamily="18" charset="0"/>
                <a:cs typeface="Times New Roman" panose="02020603050405020304" pitchFamily="18" charset="0"/>
              </a:rPr>
              <a:t>Tức </a:t>
            </a:r>
            <a:r>
              <a:rPr lang="vi-VN" sz="3200" b="1" i="1" dirty="0" smtClean="0">
                <a:latin typeface="Times New Roman" panose="02020603050405020304" pitchFamily="18" charset="0"/>
                <a:cs typeface="Times New Roman" panose="02020603050405020304" pitchFamily="18" charset="0"/>
              </a:rPr>
              <a:t>nước </a:t>
            </a:r>
            <a:r>
              <a:rPr lang="vi-VN" sz="3200" b="1" i="1" dirty="0">
                <a:latin typeface="Times New Roman" panose="02020603050405020304" pitchFamily="18" charset="0"/>
                <a:cs typeface="Times New Roman" panose="02020603050405020304" pitchFamily="18" charset="0"/>
              </a:rPr>
              <a:t>vỡ bờ</a:t>
            </a:r>
            <a:r>
              <a:rPr lang="vi-VN" sz="3200"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00495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0" y="381000"/>
            <a:ext cx="9144000" cy="1600200"/>
          </a:xfrm>
        </p:spPr>
        <p:txBody>
          <a:bodyPr/>
          <a:lstStyle/>
          <a:p>
            <a:pPr algn="l"/>
            <a:r>
              <a:rPr lang="vi-VN" sz="2800" b="1" dirty="0">
                <a:latin typeface="Times New Roman" panose="02020603050405020304" pitchFamily="18" charset="0"/>
                <a:cs typeface="Times New Roman" panose="02020603050405020304" pitchFamily="18" charset="0"/>
              </a:rPr>
              <a:t>1.Tính cách nhân vật qua cách miêu tả cuộc thoại giữa các nhân vật trong đoạn trích  </a:t>
            </a:r>
            <a:r>
              <a:rPr lang="vi-VN" sz="2800" b="1" i="1" dirty="0">
                <a:latin typeface="Times New Roman" panose="02020603050405020304" pitchFamily="18" charset="0"/>
                <a:cs typeface="Times New Roman" panose="02020603050405020304" pitchFamily="18" charset="0"/>
              </a:rPr>
              <a:t>Tức nước vỡ bờ</a:t>
            </a:r>
            <a:r>
              <a:rPr lang="vi-VN" sz="2800" dirty="0">
                <a:latin typeface="Times New Roman" panose="02020603050405020304" pitchFamily="18" charset="0"/>
                <a:cs typeface="Times New Roman" panose="02020603050405020304" pitchFamily="18" charset="0"/>
              </a:rPr>
              <a:t> </a:t>
            </a:r>
            <a:endParaRPr lang="en-US" sz="2800" dirty="0">
              <a:solidFill>
                <a:srgbClr val="CC3300"/>
              </a:solidFill>
              <a:latin typeface="Times New Roman" panose="02020603050405020304" pitchFamily="18" charset="0"/>
              <a:cs typeface="Times New Roman" panose="02020603050405020304" pitchFamily="18" charset="0"/>
            </a:endParaRPr>
          </a:p>
        </p:txBody>
      </p:sp>
      <p:sp>
        <p:nvSpPr>
          <p:cNvPr id="150531" name="Rectangle 3"/>
          <p:cNvSpPr>
            <a:spLocks noChangeArrowheads="1"/>
          </p:cNvSpPr>
          <p:nvPr/>
        </p:nvSpPr>
        <p:spPr bwMode="auto">
          <a:xfrm>
            <a:off x="0" y="5837238"/>
            <a:ext cx="9144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sz="3200" b="1" dirty="0">
                <a:latin typeface="Times New Roman" panose="02020603050405020304" pitchFamily="18" charset="0"/>
                <a:cs typeface="Times New Roman" panose="02020603050405020304" pitchFamily="18" charset="0"/>
              </a:rPr>
              <a:t>- Anh Dậu: Cam chịu, </a:t>
            </a:r>
            <a:r>
              <a:rPr lang="en-US" sz="3200" b="1" baseline="0" dirty="0" smtClean="0">
                <a:latin typeface="Times New Roman" pitchFamily="18" charset="0"/>
              </a:rPr>
              <a:t>yếu </a:t>
            </a:r>
            <a:r>
              <a:rPr lang="en-US" sz="3200" b="1" baseline="0" dirty="0">
                <a:latin typeface="Times New Roman" pitchFamily="18" charset="0"/>
              </a:rPr>
              <a:t>đuối, nhút nhát..</a:t>
            </a:r>
            <a:r>
              <a:rPr lang="en-US" sz="3200" b="1" baseline="0" dirty="0">
                <a:latin typeface=".VnTime" pitchFamily="34" charset="0"/>
              </a:rPr>
              <a:t>. </a:t>
            </a:r>
          </a:p>
          <a:p>
            <a:pPr algn="ctr" eaLnBrk="1" hangingPunct="1"/>
            <a:endParaRPr lang="en-US" sz="3200" b="1" baseline="0" dirty="0">
              <a:latin typeface=".VnTime" pitchFamily="34" charset="0"/>
            </a:endParaRPr>
          </a:p>
        </p:txBody>
      </p:sp>
      <p:sp>
        <p:nvSpPr>
          <p:cNvPr id="150532" name="Rectangle 4"/>
          <p:cNvSpPr>
            <a:spLocks noChangeArrowheads="1"/>
          </p:cNvSpPr>
          <p:nvPr/>
        </p:nvSpPr>
        <p:spPr bwMode="auto">
          <a:xfrm>
            <a:off x="0" y="2209800"/>
            <a:ext cx="8839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3200" b="1" dirty="0">
                <a:latin typeface="Times New Roman" panose="02020603050405020304" pitchFamily="18" charset="0"/>
                <a:cs typeface="Times New Roman" panose="02020603050405020304" pitchFamily="18" charset="0"/>
              </a:rPr>
              <a:t>- Chị Dậu: </a:t>
            </a:r>
            <a:r>
              <a:rPr lang="en-US" sz="3200" b="1" baseline="0" dirty="0" smtClean="0">
                <a:latin typeface="Times New Roman" pitchFamily="18" charset="0"/>
              </a:rPr>
              <a:t>Thông </a:t>
            </a:r>
            <a:r>
              <a:rPr lang="en-US" sz="3200" b="1" baseline="0" dirty="0">
                <a:latin typeface="Times New Roman" pitchFamily="18" charset="0"/>
              </a:rPr>
              <a:t>minh, nhẫn nhịn, sẵn sàng chống trả</a:t>
            </a:r>
            <a:r>
              <a:rPr lang="en-US" sz="3200" b="1" baseline="0" dirty="0">
                <a:latin typeface=".VnTime" pitchFamily="34" charset="0"/>
              </a:rPr>
              <a:t>. </a:t>
            </a:r>
          </a:p>
        </p:txBody>
      </p:sp>
      <p:sp>
        <p:nvSpPr>
          <p:cNvPr id="150533" name="Rectangle 5"/>
          <p:cNvSpPr>
            <a:spLocks noChangeArrowheads="1"/>
          </p:cNvSpPr>
          <p:nvPr/>
        </p:nvSpPr>
        <p:spPr bwMode="auto">
          <a:xfrm>
            <a:off x="0" y="3792538"/>
            <a:ext cx="87895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b="1" baseline="0" dirty="0" smtClean="0">
                <a:latin typeface=".VnTime" pitchFamily="34" charset="0"/>
              </a:rPr>
              <a:t>Cai lệ:</a:t>
            </a:r>
            <a:r>
              <a:rPr lang="en-US" sz="3200" b="1" dirty="0" smtClean="0">
                <a:latin typeface=".VnTime" pitchFamily="34" charset="0"/>
              </a:rPr>
              <a:t> </a:t>
            </a:r>
            <a:r>
              <a:rPr lang="vi-VN" sz="3200" b="1" baseline="0" dirty="0" smtClean="0">
                <a:latin typeface="Times New Roman" pitchFamily="18" charset="0"/>
              </a:rPr>
              <a:t>Hố</a:t>
            </a:r>
            <a:r>
              <a:rPr lang="en-US" sz="3200" b="1" baseline="0" dirty="0" smtClean="0">
                <a:latin typeface="Times New Roman" pitchFamily="18" charset="0"/>
              </a:rPr>
              <a:t>ng </a:t>
            </a:r>
            <a:r>
              <a:rPr lang="en-US" sz="3200" b="1" baseline="0" dirty="0">
                <a:latin typeface="Times New Roman" pitchFamily="18" charset="0"/>
              </a:rPr>
              <a:t>hách, thô </a:t>
            </a:r>
            <a:r>
              <a:rPr lang="en-US" sz="3200" b="1" baseline="0" dirty="0" smtClean="0">
                <a:latin typeface="Times New Roman" pitchFamily="18" charset="0"/>
              </a:rPr>
              <a:t>bạo</a:t>
            </a:r>
            <a:r>
              <a:rPr lang="en-US" sz="2800" b="1" dirty="0" smtClean="0">
                <a:latin typeface="Times New Roman" panose="02020603050405020304" pitchFamily="18" charset="0"/>
                <a:cs typeface="Times New Roman" panose="02020603050405020304" pitchFamily="18" charset="0"/>
              </a:rPr>
              <a:t>, không chút tình </a:t>
            </a:r>
            <a:r>
              <a:rPr lang="en-US" sz="3200" b="1" dirty="0" smtClean="0">
                <a:latin typeface="Times New Roman" pitchFamily="18" charset="0"/>
                <a:cs typeface="Times New Roman" pitchFamily="18" charset="0"/>
              </a:rPr>
              <a:t>người</a:t>
            </a:r>
            <a:r>
              <a:rPr lang="en-US" sz="3200" b="1" baseline="0" dirty="0" smtClean="0">
                <a:latin typeface=".VnTime" pitchFamily="34" charset="0"/>
              </a:rPr>
              <a:t>.</a:t>
            </a:r>
            <a:endParaRPr lang="en-US" sz="3200" b="1" baseline="0" dirty="0">
              <a:latin typeface=".VnTime" pitchFamily="34" charset="0"/>
            </a:endParaRPr>
          </a:p>
        </p:txBody>
      </p:sp>
      <p:sp>
        <p:nvSpPr>
          <p:cNvPr id="150534" name="Rectangle 6"/>
          <p:cNvSpPr>
            <a:spLocks noChangeArrowheads="1"/>
          </p:cNvSpPr>
          <p:nvPr/>
        </p:nvSpPr>
        <p:spPr bwMode="auto">
          <a:xfrm>
            <a:off x="0" y="4800600"/>
            <a:ext cx="9144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vi-VN" sz="3200" b="1" dirty="0">
                <a:latin typeface="Times New Roman" panose="02020603050405020304" pitchFamily="18" charset="0"/>
                <a:cs typeface="Times New Roman" panose="02020603050405020304" pitchFamily="18" charset="0"/>
              </a:rPr>
              <a:t>- Người nhà lí trưưởng: A dua, ăn theo, phụ thuộc. </a:t>
            </a:r>
          </a:p>
        </p:txBody>
      </p:sp>
    </p:spTree>
    <p:extLst>
      <p:ext uri="{BB962C8B-B14F-4D97-AF65-F5344CB8AC3E}">
        <p14:creationId xmlns:p14="http://schemas.microsoft.com/office/powerpoint/2010/main" val="11830075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0530"/>
                                        </p:tgtEl>
                                        <p:attrNameLst>
                                          <p:attrName>style.visibility</p:attrName>
                                        </p:attrNameLst>
                                      </p:cBhvr>
                                      <p:to>
                                        <p:strVal val="visible"/>
                                      </p:to>
                                    </p:set>
                                    <p:animEffect transition="in" filter="circle(in)">
                                      <p:cBhvr>
                                        <p:cTn id="7" dur="2000"/>
                                        <p:tgtEl>
                                          <p:spTgt spid="150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0532"/>
                                        </p:tgtEl>
                                        <p:attrNameLst>
                                          <p:attrName>style.visibility</p:attrName>
                                        </p:attrNameLst>
                                      </p:cBhvr>
                                      <p:to>
                                        <p:strVal val="visible"/>
                                      </p:to>
                                    </p:set>
                                    <p:animEffect transition="in" filter="circle(in)">
                                      <p:cBhvr>
                                        <p:cTn id="12" dur="2000"/>
                                        <p:tgtEl>
                                          <p:spTgt spid="1505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50533"/>
                                        </p:tgtEl>
                                        <p:attrNameLst>
                                          <p:attrName>style.visibility</p:attrName>
                                        </p:attrNameLst>
                                      </p:cBhvr>
                                      <p:to>
                                        <p:strVal val="visible"/>
                                      </p:to>
                                    </p:set>
                                    <p:animEffect transition="in" filter="circle(in)">
                                      <p:cBhvr>
                                        <p:cTn id="17" dur="2000"/>
                                        <p:tgtEl>
                                          <p:spTgt spid="1505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50534"/>
                                        </p:tgtEl>
                                        <p:attrNameLst>
                                          <p:attrName>style.visibility</p:attrName>
                                        </p:attrNameLst>
                                      </p:cBhvr>
                                      <p:to>
                                        <p:strVal val="visible"/>
                                      </p:to>
                                    </p:set>
                                    <p:animEffect transition="in" filter="circle(in)">
                                      <p:cBhvr>
                                        <p:cTn id="22" dur="2000"/>
                                        <p:tgtEl>
                                          <p:spTgt spid="15053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0531"/>
                                        </p:tgtEl>
                                        <p:attrNameLst>
                                          <p:attrName>style.visibility</p:attrName>
                                        </p:attrNameLst>
                                      </p:cBhvr>
                                      <p:to>
                                        <p:strVal val="visible"/>
                                      </p:to>
                                    </p:set>
                                    <p:animEffect transition="in" filter="circle(in)">
                                      <p:cBhvr>
                                        <p:cTn id="27" dur="2000"/>
                                        <p:tgtEl>
                                          <p:spTgt spid="150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0" grpId="0"/>
      <p:bldP spid="150531" grpId="0"/>
      <p:bldP spid="150532" grpId="0"/>
      <p:bldP spid="150533" grpId="0"/>
      <p:bldP spid="150534"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4148" name="Rectangle 4"/>
          <p:cNvSpPr>
            <a:spLocks noChangeArrowheads="1"/>
          </p:cNvSpPr>
          <p:nvPr/>
        </p:nvSpPr>
        <p:spPr bwMode="auto">
          <a:xfrm>
            <a:off x="228600" y="0"/>
            <a:ext cx="8915400" cy="7786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fontAlgn="base" hangingPunct="0">
              <a:spcBef>
                <a:spcPct val="0"/>
              </a:spcBef>
              <a:spcAft>
                <a:spcPct val="0"/>
              </a:spcAft>
            </a:pPr>
            <a:r>
              <a:rPr lang="en-US" altLang="en-US" sz="4000" b="1" baseline="-25000" dirty="0" smtClean="0">
                <a:solidFill>
                  <a:srgbClr val="000000"/>
                </a:solidFill>
                <a:latin typeface="Times New Roman" pitchFamily="18" charset="0"/>
              </a:rPr>
              <a:t> - Mày dại quá, cứ vào đi, tao chạy cho tiền tàu. Vào mà bắt </a:t>
            </a:r>
            <a:r>
              <a:rPr lang="en-US" altLang="en-US" sz="4000" b="1" baseline="-25000" dirty="0" err="1" smtClean="0">
                <a:solidFill>
                  <a:srgbClr val="000000"/>
                </a:solidFill>
                <a:latin typeface="Times New Roman" pitchFamily="18" charset="0"/>
              </a:rPr>
              <a:t>mợ</a:t>
            </a:r>
            <a:r>
              <a:rPr lang="en-US" altLang="en-US" sz="4000" b="1" baseline="-25000" dirty="0" smtClean="0">
                <a:solidFill>
                  <a:srgbClr val="000000"/>
                </a:solidFill>
                <a:latin typeface="Times New Roman" pitchFamily="18" charset="0"/>
              </a:rPr>
              <a:t> mày may vá sắm sửa cho</a:t>
            </a:r>
            <a:r>
              <a:rPr lang="en-US" altLang="en-US" sz="2400" b="1" dirty="0">
                <a:solidFill>
                  <a:srgbClr val="000000"/>
                </a:solidFill>
                <a:latin typeface="Times New Roman" pitchFamily="18" charset="0"/>
              </a:rPr>
              <a:t> </a:t>
            </a:r>
            <a:r>
              <a:rPr lang="en-US" altLang="en-US" sz="4000" b="1" baseline="-25000" dirty="0" smtClean="0">
                <a:solidFill>
                  <a:srgbClr val="000000"/>
                </a:solidFill>
                <a:latin typeface="Times New Roman" pitchFamily="18" charset="0"/>
              </a:rPr>
              <a:t>thăm em bé chứ.</a:t>
            </a:r>
          </a:p>
          <a:p>
            <a:pPr eaLnBrk="0" fontAlgn="base" hangingPunct="0">
              <a:spcBef>
                <a:spcPct val="0"/>
              </a:spcBef>
              <a:spcAft>
                <a:spcPct val="0"/>
              </a:spcAft>
            </a:pPr>
            <a:r>
              <a:rPr lang="en-US" altLang="en-US" sz="4000" b="1" baseline="-25000" dirty="0" smtClean="0">
                <a:solidFill>
                  <a:srgbClr val="000000"/>
                </a:solidFill>
                <a:latin typeface="Times New Roman" pitchFamily="18" charset="0"/>
              </a:rPr>
              <a:t>( …)Tôi cười dài trong tiếng khóc, hỏi cô tôi:</a:t>
            </a:r>
          </a:p>
          <a:p>
            <a:pPr eaLnBrk="0" fontAlgn="base" hangingPunct="0">
              <a:spcBef>
                <a:spcPct val="0"/>
              </a:spcBef>
              <a:spcAft>
                <a:spcPct val="0"/>
              </a:spcAft>
            </a:pPr>
            <a:r>
              <a:rPr lang="en-US" altLang="en-US" sz="4000" b="1" baseline="-25000" dirty="0" smtClean="0">
                <a:solidFill>
                  <a:srgbClr val="000000"/>
                </a:solidFill>
                <a:latin typeface="Times New Roman" pitchFamily="18" charset="0"/>
              </a:rPr>
              <a:t>- </a:t>
            </a:r>
            <a:r>
              <a:rPr lang="en-US" altLang="en-US" sz="1600" b="1" baseline="-25000" dirty="0" smtClean="0">
                <a:solidFill>
                  <a:srgbClr val="000000"/>
                </a:solidFill>
                <a:latin typeface=".VnTimeH" pitchFamily="34" charset="0"/>
              </a:rPr>
              <a:t> </a:t>
            </a:r>
            <a:r>
              <a:rPr lang="en-US" altLang="en-US" sz="4000" b="1" baseline="-25000" dirty="0" smtClean="0">
                <a:solidFill>
                  <a:srgbClr val="000000"/>
                </a:solidFill>
                <a:latin typeface="Times New Roman" pitchFamily="18" charset="0"/>
              </a:rPr>
              <a:t>Sao cô biết </a:t>
            </a:r>
            <a:r>
              <a:rPr lang="en-US" altLang="en-US" sz="4000" b="1" baseline="-25000" dirty="0" err="1" smtClean="0">
                <a:solidFill>
                  <a:srgbClr val="000000"/>
                </a:solidFill>
                <a:latin typeface="Times New Roman" pitchFamily="18" charset="0"/>
              </a:rPr>
              <a:t>mợ</a:t>
            </a:r>
            <a:r>
              <a:rPr lang="en-US" altLang="en-US" sz="4000" b="1" baseline="-25000" dirty="0" smtClean="0">
                <a:solidFill>
                  <a:srgbClr val="000000"/>
                </a:solidFill>
                <a:latin typeface="Times New Roman" pitchFamily="18" charset="0"/>
              </a:rPr>
              <a:t> con có con?</a:t>
            </a:r>
          </a:p>
          <a:p>
            <a:pPr eaLnBrk="0" fontAlgn="base" hangingPunct="0">
              <a:spcBef>
                <a:spcPct val="0"/>
              </a:spcBef>
              <a:spcAft>
                <a:spcPct val="0"/>
              </a:spcAft>
            </a:pPr>
            <a:r>
              <a:rPr lang="en-US" altLang="en-US" sz="4000" b="1" baseline="-25000" dirty="0" smtClean="0">
                <a:solidFill>
                  <a:srgbClr val="000000"/>
                </a:solidFill>
                <a:latin typeface="Times New Roman" pitchFamily="18" charset="0"/>
              </a:rPr>
              <a:t> ( …)</a:t>
            </a:r>
          </a:p>
          <a:p>
            <a:pPr eaLnBrk="0" fontAlgn="base" hangingPunct="0">
              <a:spcBef>
                <a:spcPct val="0"/>
              </a:spcBef>
              <a:spcAft>
                <a:spcPct val="0"/>
              </a:spcAft>
            </a:pPr>
            <a:r>
              <a:rPr lang="en-US" altLang="en-US" sz="4000" b="1" baseline="-25000" dirty="0" smtClean="0">
                <a:solidFill>
                  <a:srgbClr val="000000"/>
                </a:solidFill>
                <a:latin typeface="Times New Roman" pitchFamily="18" charset="0"/>
              </a:rPr>
              <a:t>Cô tôi bỗng đổi giọng, lại vỗ vai, nhìn vào mặt tôi, nghiêm nghị:</a:t>
            </a:r>
          </a:p>
          <a:p>
            <a:pPr eaLnBrk="0" fontAlgn="base" hangingPunct="0">
              <a:spcBef>
                <a:spcPct val="0"/>
              </a:spcBef>
              <a:spcAft>
                <a:spcPct val="0"/>
              </a:spcAft>
            </a:pPr>
            <a:r>
              <a:rPr lang="en-US" altLang="en-US" sz="4000" b="1" baseline="-25000" dirty="0" smtClean="0">
                <a:solidFill>
                  <a:srgbClr val="000000"/>
                </a:solidFill>
                <a:latin typeface="Times New Roman" pitchFamily="18" charset="0"/>
              </a:rPr>
              <a:t>- Vậy mày hỏi cô Thông – tên người đàn bà họ nội xa kia – chỗ ở của </a:t>
            </a:r>
            <a:r>
              <a:rPr lang="en-US" altLang="en-US" sz="4000" b="1" baseline="-25000" dirty="0" err="1" smtClean="0">
                <a:solidFill>
                  <a:srgbClr val="000000"/>
                </a:solidFill>
                <a:latin typeface="Times New Roman" pitchFamily="18" charset="0"/>
              </a:rPr>
              <a:t>mợ</a:t>
            </a:r>
            <a:r>
              <a:rPr lang="en-US" altLang="en-US" sz="4000" b="1" baseline="-25000" dirty="0" smtClean="0">
                <a:solidFill>
                  <a:srgbClr val="000000"/>
                </a:solidFill>
                <a:latin typeface="Times New Roman" pitchFamily="18" charset="0"/>
              </a:rPr>
              <a:t> mày, rồi đánh giấy cho </a:t>
            </a:r>
            <a:r>
              <a:rPr lang="en-US" altLang="en-US" sz="4000" b="1" baseline="-25000" dirty="0" err="1" smtClean="0">
                <a:solidFill>
                  <a:srgbClr val="000000"/>
                </a:solidFill>
                <a:latin typeface="Times New Roman" pitchFamily="18" charset="0"/>
              </a:rPr>
              <a:t>mợ</a:t>
            </a:r>
            <a:r>
              <a:rPr lang="en-US" altLang="en-US" sz="4000" b="1" baseline="-25000" dirty="0" smtClean="0">
                <a:solidFill>
                  <a:srgbClr val="000000"/>
                </a:solidFill>
                <a:latin typeface="Times New Roman" pitchFamily="18" charset="0"/>
              </a:rPr>
              <a:t> mày, bảo dù sao cũng phải về. Trước sau cũng một lần xấu, chã nhẽ bán xới mãi được sao?</a:t>
            </a:r>
          </a:p>
          <a:p>
            <a:pPr eaLnBrk="0" fontAlgn="base" hangingPunct="0">
              <a:spcBef>
                <a:spcPct val="0"/>
              </a:spcBef>
              <a:spcAft>
                <a:spcPct val="0"/>
              </a:spcAft>
            </a:pPr>
            <a:r>
              <a:rPr lang="en-US" altLang="en-US" sz="4000" b="1" baseline="-25000" dirty="0" smtClean="0">
                <a:solidFill>
                  <a:srgbClr val="000000"/>
                </a:solidFill>
                <a:latin typeface="Times New Roman" pitchFamily="18" charset="0"/>
              </a:rPr>
              <a:t>Tỏ sự ngậm ngùi thương xót thầy tôi, cô tôi lại chập chừng nói tiếp:</a:t>
            </a:r>
          </a:p>
          <a:p>
            <a:pPr eaLnBrk="0" fontAlgn="base" hangingPunct="0">
              <a:spcBef>
                <a:spcPct val="0"/>
              </a:spcBef>
              <a:spcAft>
                <a:spcPct val="0"/>
              </a:spcAft>
            </a:pPr>
            <a:r>
              <a:rPr lang="en-US" altLang="en-US" sz="4000" b="1" baseline="-25000" dirty="0" smtClean="0">
                <a:solidFill>
                  <a:srgbClr val="000000"/>
                </a:solidFill>
                <a:latin typeface="Times New Roman" pitchFamily="18" charset="0"/>
              </a:rPr>
              <a:t>- Mấy lại rằm tháng tám này là giỗ đầu cậu mày, </a:t>
            </a:r>
            <a:r>
              <a:rPr lang="en-US" altLang="en-US" sz="4000" b="1" baseline="-25000" dirty="0" err="1" smtClean="0">
                <a:solidFill>
                  <a:srgbClr val="000000"/>
                </a:solidFill>
                <a:latin typeface="Times New Roman" pitchFamily="18" charset="0"/>
              </a:rPr>
              <a:t>mợ</a:t>
            </a:r>
            <a:r>
              <a:rPr lang="en-US" altLang="en-US" sz="4000" b="1" baseline="-25000" dirty="0" smtClean="0">
                <a:solidFill>
                  <a:srgbClr val="000000"/>
                </a:solidFill>
                <a:latin typeface="Times New Roman" pitchFamily="18" charset="0"/>
              </a:rPr>
              <a:t> mày về dù sao cũng đỡ tủi cho cậu mày, và mày cũng còn phải có họ, có hàng, người ta hỏi đến chứ?</a:t>
            </a:r>
          </a:p>
          <a:p>
            <a:pPr eaLnBrk="0" fontAlgn="base" hangingPunct="0">
              <a:spcBef>
                <a:spcPct val="50000"/>
              </a:spcBef>
              <a:spcAft>
                <a:spcPct val="0"/>
              </a:spcAft>
            </a:pPr>
            <a:endParaRPr lang="en-US" altLang="en-US" sz="4000" b="1" dirty="0" smtClean="0">
              <a:solidFill>
                <a:srgbClr val="000000"/>
              </a:solidFill>
              <a:latin typeface="Times New Roman" pitchFamily="18" charset="0"/>
            </a:endParaRPr>
          </a:p>
        </p:txBody>
      </p:sp>
    </p:spTree>
    <p:extLst>
      <p:ext uri="{BB962C8B-B14F-4D97-AF65-F5344CB8AC3E}">
        <p14:creationId xmlns:p14="http://schemas.microsoft.com/office/powerpoint/2010/main" val="1738508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609600" y="1676400"/>
            <a:ext cx="2819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a:solidFill>
                  <a:srgbClr val="FFFF00"/>
                </a:solidFill>
                <a:latin typeface="Tahoma" panose="020B0604030504040204" pitchFamily="34" charset="0"/>
              </a:rPr>
              <a:t>   </a:t>
            </a:r>
            <a:r>
              <a:rPr lang="en-US" altLang="vi-VN" sz="2800" b="1">
                <a:solidFill>
                  <a:srgbClr val="FF0066"/>
                </a:solidFill>
                <a:latin typeface="Times New Roman" panose="02020603050405020304" pitchFamily="18" charset="0"/>
              </a:rPr>
              <a:t>* Bài tập 2.</a:t>
            </a:r>
            <a:endParaRPr lang="en-US" altLang="vi-VN" sz="2800" b="1">
              <a:solidFill>
                <a:srgbClr val="FF0066"/>
              </a:solidFill>
              <a:latin typeface="Tahoma" panose="020B0604030504040204" pitchFamily="34" charset="0"/>
            </a:endParaRPr>
          </a:p>
        </p:txBody>
      </p:sp>
      <p:graphicFrame>
        <p:nvGraphicFramePr>
          <p:cNvPr id="74808" name="Group 56"/>
          <p:cNvGraphicFramePr>
            <a:graphicFrameLocks noGrp="1"/>
          </p:cNvGraphicFramePr>
          <p:nvPr/>
        </p:nvGraphicFramePr>
        <p:xfrm>
          <a:off x="304800" y="2819400"/>
          <a:ext cx="8305800" cy="3048000"/>
        </p:xfrm>
        <a:graphic>
          <a:graphicData uri="http://schemas.openxmlformats.org/drawingml/2006/table">
            <a:tbl>
              <a:tblPr/>
              <a:tblGrid>
                <a:gridCol w="1847850">
                  <a:extLst>
                    <a:ext uri="{9D8B030D-6E8A-4147-A177-3AD203B41FA5}">
                      <a16:colId xmlns:a16="http://schemas.microsoft.com/office/drawing/2014/main" val="20000"/>
                    </a:ext>
                  </a:extLst>
                </a:gridCol>
                <a:gridCol w="3375025">
                  <a:extLst>
                    <a:ext uri="{9D8B030D-6E8A-4147-A177-3AD203B41FA5}">
                      <a16:colId xmlns:a16="http://schemas.microsoft.com/office/drawing/2014/main" val="20001"/>
                    </a:ext>
                  </a:extLst>
                </a:gridCol>
                <a:gridCol w="3082925">
                  <a:extLst>
                    <a:ext uri="{9D8B030D-6E8A-4147-A177-3AD203B41FA5}">
                      <a16:colId xmlns:a16="http://schemas.microsoft.com/office/drawing/2014/main" val="20002"/>
                    </a:ext>
                  </a:extLst>
                </a:gridCol>
              </a:tblGrid>
              <a:tr h="13716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altLang="vi-VN" sz="2800" b="0" i="0" u="none" strike="noStrike" cap="none" normalizeH="0" baseline="0">
                        <a:ln>
                          <a:noFill/>
                        </a:ln>
                        <a:solidFill>
                          <a:srgbClr val="FFCC66"/>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altLang="vi-VN" sz="2800" b="0" i="0" u="none" strike="noStrike" cap="none" normalizeH="0" baseline="0">
                        <a:ln>
                          <a:noFill/>
                        </a:ln>
                        <a:solidFill>
                          <a:srgbClr val="FFCC66"/>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altLang="vi-VN" sz="2800" b="0" i="0" u="none" strike="noStrike" cap="none" normalizeH="0" baseline="0">
                        <a:ln>
                          <a:noFill/>
                        </a:ln>
                        <a:solidFill>
                          <a:srgbClr val="FFCC66"/>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7640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altLang="vi-VN" sz="2800" b="0" i="0" u="none" strike="noStrike" cap="none" normalizeH="0" baseline="0">
                        <a:ln>
                          <a:noFill/>
                        </a:ln>
                        <a:solidFill>
                          <a:srgbClr val="FFCC66"/>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altLang="vi-VN" sz="2800" b="0" i="0" u="none" strike="noStrike" cap="none" normalizeH="0" baseline="0">
                        <a:ln>
                          <a:noFill/>
                        </a:ln>
                        <a:solidFill>
                          <a:srgbClr val="FFCC66"/>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altLang="vi-VN" sz="2800" b="0" i="0" u="none" strike="noStrike" cap="none" normalizeH="0" baseline="0">
                        <a:ln>
                          <a:noFill/>
                        </a:ln>
                        <a:solidFill>
                          <a:srgbClr val="FFCC66"/>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74769" name="Text Box 17"/>
          <p:cNvSpPr txBox="1">
            <a:spLocks noChangeArrowheads="1"/>
          </p:cNvSpPr>
          <p:nvPr/>
        </p:nvSpPr>
        <p:spPr bwMode="auto">
          <a:xfrm>
            <a:off x="228600" y="2286000"/>
            <a:ext cx="1981200" cy="519113"/>
          </a:xfrm>
          <a:prstGeom prst="rect">
            <a:avLst/>
          </a:prstGeom>
          <a:solidFill>
            <a:srgbClr val="FF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b="1">
                <a:solidFill>
                  <a:srgbClr val="0000CC"/>
                </a:solidFill>
                <a:latin typeface="Tahoma" panose="020B0604030504040204" pitchFamily="34" charset="0"/>
              </a:rPr>
              <a:t>Thời điểm</a:t>
            </a:r>
          </a:p>
        </p:txBody>
      </p:sp>
      <p:sp>
        <p:nvSpPr>
          <p:cNvPr id="74770" name="Text Box 18"/>
          <p:cNvSpPr txBox="1">
            <a:spLocks noChangeArrowheads="1"/>
          </p:cNvSpPr>
          <p:nvPr/>
        </p:nvSpPr>
        <p:spPr bwMode="auto">
          <a:xfrm>
            <a:off x="2667000" y="2286000"/>
            <a:ext cx="2209800" cy="519113"/>
          </a:xfrm>
          <a:prstGeom prst="rect">
            <a:avLst/>
          </a:prstGeom>
          <a:solidFill>
            <a:srgbClr val="FF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a:spcBef>
                <a:spcPct val="50000"/>
              </a:spcBef>
            </a:pPr>
            <a:r>
              <a:rPr lang="en-US" altLang="vi-VN" sz="2800" b="1">
                <a:solidFill>
                  <a:srgbClr val="0000CC"/>
                </a:solidFill>
                <a:latin typeface="Tahoma" panose="020B0604030504040204" pitchFamily="34" charset="0"/>
              </a:rPr>
              <a:t>Cái Tí</a:t>
            </a:r>
          </a:p>
        </p:txBody>
      </p:sp>
      <p:sp>
        <p:nvSpPr>
          <p:cNvPr id="74771" name="Text Box 19"/>
          <p:cNvSpPr txBox="1">
            <a:spLocks noChangeArrowheads="1"/>
          </p:cNvSpPr>
          <p:nvPr/>
        </p:nvSpPr>
        <p:spPr bwMode="auto">
          <a:xfrm>
            <a:off x="6019800" y="2286000"/>
            <a:ext cx="1828800" cy="519113"/>
          </a:xfrm>
          <a:prstGeom prst="rect">
            <a:avLst/>
          </a:prstGeom>
          <a:solidFill>
            <a:srgbClr val="FF99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a:spcBef>
                <a:spcPct val="50000"/>
              </a:spcBef>
            </a:pPr>
            <a:r>
              <a:rPr lang="en-US" altLang="vi-VN" sz="2800" b="1">
                <a:solidFill>
                  <a:srgbClr val="0000CC"/>
                </a:solidFill>
                <a:latin typeface="Tahoma" panose="020B0604030504040204" pitchFamily="34" charset="0"/>
              </a:rPr>
              <a:t>Chị Dậu</a:t>
            </a:r>
          </a:p>
        </p:txBody>
      </p:sp>
      <p:sp>
        <p:nvSpPr>
          <p:cNvPr id="74772" name="Text Box 20"/>
          <p:cNvSpPr txBox="1">
            <a:spLocks noChangeArrowheads="1"/>
          </p:cNvSpPr>
          <p:nvPr/>
        </p:nvSpPr>
        <p:spPr bwMode="auto">
          <a:xfrm>
            <a:off x="304800" y="3200400"/>
            <a:ext cx="2133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a:solidFill>
                  <a:srgbClr val="0000CC"/>
                </a:solidFill>
                <a:latin typeface="Tahoma" panose="020B0604030504040204" pitchFamily="34" charset="0"/>
              </a:rPr>
              <a:t>  </a:t>
            </a:r>
            <a:r>
              <a:rPr lang="en-US" altLang="vi-VN" sz="2800" b="1">
                <a:solidFill>
                  <a:srgbClr val="0000CC"/>
                </a:solidFill>
                <a:latin typeface="Tahoma" panose="020B0604030504040204" pitchFamily="34" charset="0"/>
              </a:rPr>
              <a:t>Lúc đầu</a:t>
            </a:r>
          </a:p>
        </p:txBody>
      </p:sp>
      <p:sp>
        <p:nvSpPr>
          <p:cNvPr id="74773" name="Text Box 21"/>
          <p:cNvSpPr txBox="1">
            <a:spLocks noChangeArrowheads="1"/>
          </p:cNvSpPr>
          <p:nvPr/>
        </p:nvSpPr>
        <p:spPr bwMode="auto">
          <a:xfrm>
            <a:off x="2590800" y="2819400"/>
            <a:ext cx="2286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a:solidFill>
                  <a:srgbClr val="FF0000"/>
                </a:solidFill>
                <a:latin typeface="Tahoma" panose="020B0604030504040204" pitchFamily="34" charset="0"/>
              </a:rPr>
              <a:t>  </a:t>
            </a:r>
            <a:r>
              <a:rPr lang="en-US" altLang="vi-VN" sz="2800" b="1">
                <a:solidFill>
                  <a:srgbClr val="FF0000"/>
                </a:solidFill>
                <a:latin typeface="Tahoma" panose="020B0604030504040204" pitchFamily="34" charset="0"/>
              </a:rPr>
              <a:t>Nói nhiều</a:t>
            </a:r>
          </a:p>
        </p:txBody>
      </p:sp>
      <p:sp>
        <p:nvSpPr>
          <p:cNvPr id="74774" name="Text Box 22"/>
          <p:cNvSpPr txBox="1">
            <a:spLocks noChangeArrowheads="1"/>
          </p:cNvSpPr>
          <p:nvPr/>
        </p:nvSpPr>
        <p:spPr bwMode="auto">
          <a:xfrm>
            <a:off x="5715000" y="2819400"/>
            <a:ext cx="2438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a:solidFill>
                  <a:srgbClr val="FF0000"/>
                </a:solidFill>
                <a:latin typeface="Tahoma" panose="020B0604030504040204" pitchFamily="34" charset="0"/>
              </a:rPr>
              <a:t>     </a:t>
            </a:r>
            <a:r>
              <a:rPr lang="en-US" altLang="vi-VN" sz="2800" b="1">
                <a:solidFill>
                  <a:srgbClr val="FF0000"/>
                </a:solidFill>
                <a:latin typeface="Tahoma" panose="020B0604030504040204" pitchFamily="34" charset="0"/>
              </a:rPr>
              <a:t>Nói ít</a:t>
            </a:r>
          </a:p>
        </p:txBody>
      </p:sp>
      <p:sp>
        <p:nvSpPr>
          <p:cNvPr id="74775" name="Text Box 23"/>
          <p:cNvSpPr txBox="1">
            <a:spLocks noChangeArrowheads="1"/>
          </p:cNvSpPr>
          <p:nvPr/>
        </p:nvSpPr>
        <p:spPr bwMode="auto">
          <a:xfrm>
            <a:off x="609600" y="4495800"/>
            <a:ext cx="1447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b="1">
                <a:solidFill>
                  <a:srgbClr val="0000CC"/>
                </a:solidFill>
                <a:latin typeface="Tahoma" panose="020B0604030504040204" pitchFamily="34" charset="0"/>
              </a:rPr>
              <a:t>Về sau</a:t>
            </a:r>
          </a:p>
        </p:txBody>
      </p:sp>
      <p:sp>
        <p:nvSpPr>
          <p:cNvPr id="24600" name="Text Box 24"/>
          <p:cNvSpPr txBox="1">
            <a:spLocks noChangeArrowheads="1"/>
          </p:cNvSpPr>
          <p:nvPr/>
        </p:nvSpPr>
        <p:spPr bwMode="auto">
          <a:xfrm>
            <a:off x="288925" y="44497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endParaRPr lang="vi-VN" altLang="vi-VN">
              <a:latin typeface=".VnTimeH" pitchFamily="34" charset="0"/>
            </a:endParaRPr>
          </a:p>
        </p:txBody>
      </p:sp>
      <p:sp>
        <p:nvSpPr>
          <p:cNvPr id="74777" name="Text Box 25"/>
          <p:cNvSpPr txBox="1">
            <a:spLocks noChangeArrowheads="1"/>
          </p:cNvSpPr>
          <p:nvPr/>
        </p:nvSpPr>
        <p:spPr bwMode="auto">
          <a:xfrm>
            <a:off x="2362200" y="4267200"/>
            <a:ext cx="2209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a:spcBef>
                <a:spcPct val="50000"/>
              </a:spcBef>
            </a:pPr>
            <a:r>
              <a:rPr lang="en-US" altLang="vi-VN" sz="2800" b="1">
                <a:solidFill>
                  <a:srgbClr val="FF0000"/>
                </a:solidFill>
                <a:latin typeface="Tahoma" panose="020B0604030504040204" pitchFamily="34" charset="0"/>
              </a:rPr>
              <a:t>Nói ít</a:t>
            </a:r>
          </a:p>
        </p:txBody>
      </p:sp>
      <p:sp>
        <p:nvSpPr>
          <p:cNvPr id="74778" name="Text Box 26"/>
          <p:cNvSpPr txBox="1">
            <a:spLocks noChangeArrowheads="1"/>
          </p:cNvSpPr>
          <p:nvPr/>
        </p:nvSpPr>
        <p:spPr bwMode="auto">
          <a:xfrm>
            <a:off x="6019800" y="4267200"/>
            <a:ext cx="2209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b="1">
                <a:solidFill>
                  <a:srgbClr val="FF0000"/>
                </a:solidFill>
                <a:latin typeface="Tahoma" panose="020B0604030504040204" pitchFamily="34" charset="0"/>
              </a:rPr>
              <a:t>Nói nhiều</a:t>
            </a:r>
          </a:p>
        </p:txBody>
      </p:sp>
      <p:sp>
        <p:nvSpPr>
          <p:cNvPr id="74779" name="Text Box 27"/>
          <p:cNvSpPr txBox="1">
            <a:spLocks noChangeArrowheads="1"/>
          </p:cNvSpPr>
          <p:nvPr/>
        </p:nvSpPr>
        <p:spPr bwMode="auto">
          <a:xfrm>
            <a:off x="2057400" y="3352800"/>
            <a:ext cx="3505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b="1">
                <a:solidFill>
                  <a:schemeClr val="hlink"/>
                </a:solidFill>
                <a:latin typeface="Tahoma" panose="020B0604030504040204" pitchFamily="34" charset="0"/>
              </a:rPr>
              <a:t>(Hồn nhiên, vô tư)</a:t>
            </a:r>
          </a:p>
        </p:txBody>
      </p:sp>
      <p:sp>
        <p:nvSpPr>
          <p:cNvPr id="74780" name="Text Box 28"/>
          <p:cNvSpPr txBox="1">
            <a:spLocks noChangeArrowheads="1"/>
          </p:cNvSpPr>
          <p:nvPr/>
        </p:nvSpPr>
        <p:spPr bwMode="auto">
          <a:xfrm>
            <a:off x="5867400" y="3352800"/>
            <a:ext cx="2819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b="1">
                <a:solidFill>
                  <a:schemeClr val="hlink"/>
                </a:solidFill>
                <a:latin typeface="Tahoma" panose="020B0604030504040204" pitchFamily="34" charset="0"/>
              </a:rPr>
              <a:t>(Đau lòng)</a:t>
            </a:r>
          </a:p>
        </p:txBody>
      </p:sp>
      <p:sp>
        <p:nvSpPr>
          <p:cNvPr id="74781" name="Text Box 29"/>
          <p:cNvSpPr txBox="1">
            <a:spLocks noChangeArrowheads="1"/>
          </p:cNvSpPr>
          <p:nvPr/>
        </p:nvSpPr>
        <p:spPr bwMode="auto">
          <a:xfrm>
            <a:off x="5410200" y="4724400"/>
            <a:ext cx="37338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b="1">
                <a:solidFill>
                  <a:schemeClr val="hlink"/>
                </a:solidFill>
                <a:latin typeface="Tahoma" panose="020B0604030504040204" pitchFamily="34" charset="0"/>
              </a:rPr>
              <a:t>   (Thuyết phục </a:t>
            </a:r>
          </a:p>
          <a:p>
            <a:pPr>
              <a:spcBef>
                <a:spcPct val="50000"/>
              </a:spcBef>
            </a:pPr>
            <a:r>
              <a:rPr lang="en-US" altLang="vi-VN" sz="2800" b="1">
                <a:solidFill>
                  <a:schemeClr val="hlink"/>
                </a:solidFill>
                <a:latin typeface="Tahoma" panose="020B0604030504040204" pitchFamily="34" charset="0"/>
              </a:rPr>
              <a:t>         cái Tí)</a:t>
            </a:r>
          </a:p>
        </p:txBody>
      </p:sp>
      <p:sp>
        <p:nvSpPr>
          <p:cNvPr id="24606" name="Text Box 30"/>
          <p:cNvSpPr txBox="1">
            <a:spLocks noChangeArrowheads="1"/>
          </p:cNvSpPr>
          <p:nvPr/>
        </p:nvSpPr>
        <p:spPr bwMode="auto">
          <a:xfrm>
            <a:off x="288925" y="44497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endParaRPr lang="vi-VN" altLang="vi-VN">
              <a:latin typeface=".VnTimeH" pitchFamily="34" charset="0"/>
            </a:endParaRPr>
          </a:p>
        </p:txBody>
      </p:sp>
      <p:sp>
        <p:nvSpPr>
          <p:cNvPr id="74785" name="Text Box 33"/>
          <p:cNvSpPr txBox="1">
            <a:spLocks noChangeArrowheads="1"/>
          </p:cNvSpPr>
          <p:nvPr/>
        </p:nvSpPr>
        <p:spPr bwMode="auto">
          <a:xfrm>
            <a:off x="1981200" y="4724400"/>
            <a:ext cx="3505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spcBef>
                <a:spcPct val="50000"/>
              </a:spcBef>
            </a:pPr>
            <a:r>
              <a:rPr lang="en-US" altLang="vi-VN" sz="2800" b="1">
                <a:solidFill>
                  <a:schemeClr val="hlink"/>
                </a:solidFill>
                <a:latin typeface="Tahoma" panose="020B0604030504040204" pitchFamily="34" charset="0"/>
              </a:rPr>
              <a:t>(Sợ hãi, đau buồn)</a:t>
            </a:r>
            <a:r>
              <a:rPr lang="en-US" altLang="vi-VN" sz="2800">
                <a:latin typeface="Tahoma" panose="020B0604030504040204" pitchFamily="34" charset="0"/>
              </a:rPr>
              <a:t> </a:t>
            </a:r>
          </a:p>
        </p:txBody>
      </p:sp>
    </p:spTree>
    <p:extLst>
      <p:ext uri="{BB962C8B-B14F-4D97-AF65-F5344CB8AC3E}">
        <p14:creationId xmlns:p14="http://schemas.microsoft.com/office/powerpoint/2010/main" val="24885089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48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4769">
                                            <p:txEl>
                                              <p:charRg st="4294967295" end="4294967295"/>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4770">
                                            <p:txEl>
                                              <p:charRg st="4294967295" end="429496729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4771">
                                            <p:txEl>
                                              <p:charRg st="4294967295" end="429496729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477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74773"/>
                                        </p:tgtEl>
                                        <p:attrNameLst>
                                          <p:attrName>style.visibility</p:attrName>
                                        </p:attrNameLst>
                                      </p:cBhvr>
                                      <p:to>
                                        <p:strVal val="visible"/>
                                      </p:to>
                                    </p:set>
                                    <p:animEffect transition="in" filter="strips(downLeft)">
                                      <p:cBhvr>
                                        <p:cTn id="27" dur="500"/>
                                        <p:tgtEl>
                                          <p:spTgt spid="7477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74774"/>
                                        </p:tgtEl>
                                        <p:attrNameLst>
                                          <p:attrName>style.visibility</p:attrName>
                                        </p:attrNameLst>
                                      </p:cBhvr>
                                      <p:to>
                                        <p:strVal val="visible"/>
                                      </p:to>
                                    </p:set>
                                    <p:animEffect transition="in" filter="strips(downLeft)">
                                      <p:cBhvr>
                                        <p:cTn id="32" dur="500"/>
                                        <p:tgtEl>
                                          <p:spTgt spid="7477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74775"/>
                                        </p:tgtEl>
                                        <p:attrNameLst>
                                          <p:attrName>style.visibility</p:attrName>
                                        </p:attrNameLst>
                                      </p:cBhvr>
                                      <p:to>
                                        <p:strVal val="visible"/>
                                      </p:to>
                                    </p:set>
                                    <p:animEffect transition="in" filter="strips(downLeft)">
                                      <p:cBhvr>
                                        <p:cTn id="37" dur="500"/>
                                        <p:tgtEl>
                                          <p:spTgt spid="7477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74777"/>
                                        </p:tgtEl>
                                        <p:attrNameLst>
                                          <p:attrName>style.visibility</p:attrName>
                                        </p:attrNameLst>
                                      </p:cBhvr>
                                      <p:to>
                                        <p:strVal val="visible"/>
                                      </p:to>
                                    </p:set>
                                    <p:animEffect transition="in" filter="strips(downLeft)">
                                      <p:cBhvr>
                                        <p:cTn id="42" dur="500"/>
                                        <p:tgtEl>
                                          <p:spTgt spid="7477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74778"/>
                                        </p:tgtEl>
                                        <p:attrNameLst>
                                          <p:attrName>style.visibility</p:attrName>
                                        </p:attrNameLst>
                                      </p:cBhvr>
                                      <p:to>
                                        <p:strVal val="visible"/>
                                      </p:to>
                                    </p:set>
                                    <p:animEffect transition="in" filter="strips(downLeft)">
                                      <p:cBhvr>
                                        <p:cTn id="47" dur="500"/>
                                        <p:tgtEl>
                                          <p:spTgt spid="7477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74779"/>
                                        </p:tgtEl>
                                        <p:attrNameLst>
                                          <p:attrName>style.visibility</p:attrName>
                                        </p:attrNameLst>
                                      </p:cBhvr>
                                      <p:to>
                                        <p:strVal val="visible"/>
                                      </p:to>
                                    </p:set>
                                    <p:animEffect transition="in" filter="strips(downLeft)">
                                      <p:cBhvr>
                                        <p:cTn id="52" dur="500"/>
                                        <p:tgtEl>
                                          <p:spTgt spid="74779"/>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74780"/>
                                        </p:tgtEl>
                                        <p:attrNameLst>
                                          <p:attrName>style.visibility</p:attrName>
                                        </p:attrNameLst>
                                      </p:cBhvr>
                                      <p:to>
                                        <p:strVal val="visible"/>
                                      </p:to>
                                    </p:set>
                                    <p:animEffect transition="in" filter="strips(downLeft)">
                                      <p:cBhvr>
                                        <p:cTn id="57" dur="500"/>
                                        <p:tgtEl>
                                          <p:spTgt spid="7478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74785"/>
                                        </p:tgtEl>
                                        <p:attrNameLst>
                                          <p:attrName>style.visibility</p:attrName>
                                        </p:attrNameLst>
                                      </p:cBhvr>
                                      <p:to>
                                        <p:strVal val="visible"/>
                                      </p:to>
                                    </p:set>
                                    <p:animEffect transition="in" filter="box(in)">
                                      <p:cBhvr>
                                        <p:cTn id="62" dur="500"/>
                                        <p:tgtEl>
                                          <p:spTgt spid="7478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8" presetClass="entr" presetSubtype="12" fill="hold" grpId="0" nodeType="clickEffect">
                                  <p:stCondLst>
                                    <p:cond delay="0"/>
                                  </p:stCondLst>
                                  <p:childTnLst>
                                    <p:set>
                                      <p:cBhvr>
                                        <p:cTn id="66" dur="1" fill="hold">
                                          <p:stCondLst>
                                            <p:cond delay="0"/>
                                          </p:stCondLst>
                                        </p:cTn>
                                        <p:tgtEl>
                                          <p:spTgt spid="74781"/>
                                        </p:tgtEl>
                                        <p:attrNameLst>
                                          <p:attrName>style.visibility</p:attrName>
                                        </p:attrNameLst>
                                      </p:cBhvr>
                                      <p:to>
                                        <p:strVal val="visible"/>
                                      </p:to>
                                    </p:set>
                                    <p:animEffect transition="in" filter="strips(downLeft)">
                                      <p:cBhvr>
                                        <p:cTn id="67" dur="500"/>
                                        <p:tgtEl>
                                          <p:spTgt spid="74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9" grpId="0" autoUpdateAnimBg="0"/>
      <p:bldP spid="74770" grpId="0" autoUpdateAnimBg="0"/>
      <p:bldP spid="74771" grpId="0" autoUpdateAnimBg="0"/>
      <p:bldP spid="74772" grpId="0" autoUpdateAnimBg="0"/>
      <p:bldP spid="74773" grpId="0" autoUpdateAnimBg="0"/>
      <p:bldP spid="74774" grpId="0" autoUpdateAnimBg="0"/>
      <p:bldP spid="74775" grpId="0" autoUpdateAnimBg="0"/>
      <p:bldP spid="74777" grpId="0" autoUpdateAnimBg="0"/>
      <p:bldP spid="74778" grpId="0" autoUpdateAnimBg="0"/>
      <p:bldP spid="74779" grpId="0" autoUpdateAnimBg="0"/>
      <p:bldP spid="74780" grpId="0" autoUpdateAnimBg="0"/>
      <p:bldP spid="74781" grpId="0" autoUpdateAnimBg="0"/>
      <p:bldP spid="74785"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838200" y="152400"/>
            <a:ext cx="7315200" cy="57943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spcBef>
                <a:spcPct val="50000"/>
              </a:spcBef>
            </a:pPr>
            <a:r>
              <a:rPr lang="en-US" altLang="vi-VN" sz="3200" b="1">
                <a:solidFill>
                  <a:srgbClr val="990033"/>
                </a:solidFill>
                <a:latin typeface="Times New Roman" panose="02020603050405020304" pitchFamily="18" charset="0"/>
              </a:rPr>
              <a:t>BÀI TẬP 4:  THẢO LUẬN (3 phút)</a:t>
            </a:r>
          </a:p>
        </p:txBody>
      </p:sp>
      <p:sp>
        <p:nvSpPr>
          <p:cNvPr id="13315" name="Text Box 5"/>
          <p:cNvSpPr txBox="1">
            <a:spLocks noChangeArrowheads="1"/>
          </p:cNvSpPr>
          <p:nvPr/>
        </p:nvSpPr>
        <p:spPr bwMode="auto">
          <a:xfrm>
            <a:off x="457200" y="838200"/>
            <a:ext cx="8686800" cy="557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spcBef>
                <a:spcPct val="50000"/>
              </a:spcBef>
            </a:pPr>
            <a:r>
              <a:rPr lang="en-US" altLang="vi-VN" sz="3000" b="1">
                <a:solidFill>
                  <a:srgbClr val="0000FF"/>
                </a:solidFill>
                <a:latin typeface="Times New Roman" panose="02020603050405020304" pitchFamily="18" charset="0"/>
              </a:rPr>
              <a:t>Tục ngữ phương Tây có câu: </a:t>
            </a:r>
            <a:r>
              <a:rPr lang="en-US" altLang="vi-VN" sz="3000" b="1">
                <a:solidFill>
                  <a:srgbClr val="CC0000"/>
                </a:solidFill>
                <a:latin typeface="Times New Roman" panose="02020603050405020304" pitchFamily="18" charset="0"/>
              </a:rPr>
              <a:t>Im lặng là vàng</a:t>
            </a:r>
            <a:r>
              <a:rPr lang="en-US" altLang="vi-VN" sz="3000" b="1">
                <a:solidFill>
                  <a:srgbClr val="0000FF"/>
                </a:solidFill>
                <a:latin typeface="Times New Roman" panose="02020603050405020304" pitchFamily="18" charset="0"/>
              </a:rPr>
              <a:t>. Nhưng nhà thơ Tố Hữu lại viết:</a:t>
            </a:r>
          </a:p>
          <a:p>
            <a:pPr eaLnBrk="1" hangingPunct="1">
              <a:spcBef>
                <a:spcPct val="50000"/>
              </a:spcBef>
            </a:pPr>
            <a:r>
              <a:rPr lang="en-US" altLang="vi-VN" sz="3000" b="1">
                <a:solidFill>
                  <a:srgbClr val="0000FF"/>
                </a:solidFill>
                <a:latin typeface="Times New Roman" panose="02020603050405020304" pitchFamily="18" charset="0"/>
              </a:rPr>
              <a:t>         </a:t>
            </a:r>
            <a:r>
              <a:rPr lang="en-US" altLang="vi-VN" sz="3000" b="1">
                <a:solidFill>
                  <a:srgbClr val="CC0000"/>
                </a:solidFill>
                <a:latin typeface="Times New Roman" panose="02020603050405020304" pitchFamily="18" charset="0"/>
              </a:rPr>
              <a:t>Khóc là nhục. Rên hèn, van yếu đuối</a:t>
            </a:r>
          </a:p>
          <a:p>
            <a:pPr eaLnBrk="1" hangingPunct="1">
              <a:spcBef>
                <a:spcPct val="50000"/>
              </a:spcBef>
            </a:pPr>
            <a:r>
              <a:rPr lang="en-US" altLang="vi-VN" sz="3000" b="1">
                <a:solidFill>
                  <a:srgbClr val="CC0000"/>
                </a:solidFill>
                <a:latin typeface="Times New Roman" panose="02020603050405020304" pitchFamily="18" charset="0"/>
              </a:rPr>
              <a:t>         Và dại khờ là những lũ người câm</a:t>
            </a:r>
          </a:p>
          <a:p>
            <a:pPr eaLnBrk="1" hangingPunct="1">
              <a:spcBef>
                <a:spcPct val="50000"/>
              </a:spcBef>
            </a:pPr>
            <a:r>
              <a:rPr lang="en-US" altLang="vi-VN" sz="3000" b="1">
                <a:solidFill>
                  <a:srgbClr val="CC0000"/>
                </a:solidFill>
                <a:latin typeface="Times New Roman" panose="02020603050405020304" pitchFamily="18" charset="0"/>
              </a:rPr>
              <a:t>         Trên đường đi như những bóng âm thầm</a:t>
            </a:r>
          </a:p>
          <a:p>
            <a:pPr eaLnBrk="1" hangingPunct="1">
              <a:spcBef>
                <a:spcPct val="50000"/>
              </a:spcBef>
            </a:pPr>
            <a:r>
              <a:rPr lang="en-US" altLang="vi-VN" sz="3000" b="1">
                <a:solidFill>
                  <a:srgbClr val="CC0000"/>
                </a:solidFill>
                <a:latin typeface="Times New Roman" panose="02020603050405020304" pitchFamily="18" charset="0"/>
              </a:rPr>
              <a:t>         Nhận đau khổ mà gửi vào im lặng.</a:t>
            </a:r>
          </a:p>
          <a:p>
            <a:pPr eaLnBrk="1" hangingPunct="1">
              <a:spcBef>
                <a:spcPct val="50000"/>
              </a:spcBef>
            </a:pPr>
            <a:r>
              <a:rPr lang="en-US" altLang="vi-VN" sz="3000" b="1">
                <a:solidFill>
                  <a:srgbClr val="0000FF"/>
                </a:solidFill>
                <a:latin typeface="Times New Roman" panose="02020603050405020304" pitchFamily="18" charset="0"/>
              </a:rPr>
              <a:t>- Hai nhận xét trên đúng hay sai?</a:t>
            </a:r>
          </a:p>
          <a:p>
            <a:pPr eaLnBrk="1" hangingPunct="1">
              <a:spcBef>
                <a:spcPct val="50000"/>
              </a:spcBef>
            </a:pPr>
            <a:r>
              <a:rPr lang="en-US" altLang="vi-VN" sz="3000" b="1">
                <a:solidFill>
                  <a:srgbClr val="0000FF"/>
                </a:solidFill>
                <a:latin typeface="Times New Roman" panose="02020603050405020304" pitchFamily="18" charset="0"/>
              </a:rPr>
              <a:t>- Theo các em, khi nào “Im lặng là vàng”? Khi nào “im lặng” là “dại khờ, hèn nhát”?</a:t>
            </a:r>
          </a:p>
        </p:txBody>
      </p:sp>
    </p:spTree>
    <p:extLst>
      <p:ext uri="{BB962C8B-B14F-4D97-AF65-F5344CB8AC3E}">
        <p14:creationId xmlns:p14="http://schemas.microsoft.com/office/powerpoint/2010/main" val="42117511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Text Box 4"/>
          <p:cNvSpPr txBox="1">
            <a:spLocks noChangeArrowheads="1"/>
          </p:cNvSpPr>
          <p:nvPr/>
        </p:nvSpPr>
        <p:spPr bwMode="auto">
          <a:xfrm>
            <a:off x="533400" y="1219200"/>
            <a:ext cx="8382000" cy="47244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eaLnBrk="1" hangingPunct="1">
              <a:spcBef>
                <a:spcPct val="50000"/>
              </a:spcBef>
            </a:pPr>
            <a:r>
              <a:rPr lang="en-US" altLang="vi-VN" sz="3200" b="1">
                <a:solidFill>
                  <a:srgbClr val="D60093"/>
                </a:solidFill>
                <a:latin typeface="Times New Roman" panose="02020603050405020304" pitchFamily="18" charset="0"/>
              </a:rPr>
              <a:t>   </a:t>
            </a:r>
            <a:r>
              <a:rPr lang="en-US" altLang="vi-VN" sz="3200" b="1">
                <a:solidFill>
                  <a:srgbClr val="FF0066"/>
                </a:solidFill>
                <a:latin typeface="Times New Roman" panose="02020603050405020304" pitchFamily="18" charset="0"/>
              </a:rPr>
              <a:t>Cả hai nhận xét trên đều đúng, nhưng mỗi nhận xét lại đúng với mỗi hoàn cảnh khác nhau:</a:t>
            </a:r>
          </a:p>
          <a:p>
            <a:pPr eaLnBrk="1" hangingPunct="1">
              <a:spcBef>
                <a:spcPct val="50000"/>
              </a:spcBef>
            </a:pPr>
            <a:r>
              <a:rPr lang="en-US" altLang="vi-VN" sz="3200" b="1">
                <a:solidFill>
                  <a:srgbClr val="0000FF"/>
                </a:solidFill>
                <a:latin typeface="Times New Roman" panose="02020603050405020304" pitchFamily="18" charset="0"/>
              </a:rPr>
              <a:t>- Im lặng là vàng</a:t>
            </a:r>
            <a:r>
              <a:rPr lang="en-US" altLang="vi-VN" sz="3200" b="1">
                <a:solidFill>
                  <a:srgbClr val="FF0066"/>
                </a:solidFill>
                <a:latin typeface="Times New Roman" panose="02020603050405020304" pitchFamily="18" charset="0"/>
              </a:rPr>
              <a:t> </a:t>
            </a:r>
            <a:r>
              <a:rPr lang="en-US" altLang="vi-VN" sz="3200" b="1">
                <a:solidFill>
                  <a:srgbClr val="FF0066"/>
                </a:solidFill>
                <a:latin typeface="Times New Roman" panose="02020603050405020304" pitchFamily="18" charset="0"/>
                <a:sym typeface="Wingdings 3" panose="05040102010807070707" pitchFamily="18" charset="2"/>
              </a:rPr>
              <a:t> Khi cần im lặng để giữ bí mật, thể hiện sự tôn trọng người khác.</a:t>
            </a:r>
          </a:p>
          <a:p>
            <a:pPr eaLnBrk="1" hangingPunct="1">
              <a:spcBef>
                <a:spcPct val="50000"/>
              </a:spcBef>
            </a:pPr>
            <a:r>
              <a:rPr lang="en-US" altLang="vi-VN" sz="3200" b="1">
                <a:solidFill>
                  <a:srgbClr val="0000FF"/>
                </a:solidFill>
                <a:latin typeface="Times New Roman" panose="02020603050405020304" pitchFamily="18" charset="0"/>
                <a:sym typeface="Wingdings 3" panose="05040102010807070707" pitchFamily="18" charset="2"/>
              </a:rPr>
              <a:t>- Im lặng là dại khờ, là hèn nhát</a:t>
            </a:r>
            <a:r>
              <a:rPr lang="en-US" altLang="vi-VN" sz="3200" b="1">
                <a:solidFill>
                  <a:srgbClr val="FF0066"/>
                </a:solidFill>
                <a:latin typeface="Times New Roman" panose="02020603050405020304" pitchFamily="18" charset="0"/>
                <a:sym typeface="Wingdings 3" panose="05040102010807070707" pitchFamily="18" charset="2"/>
              </a:rPr>
              <a:t> </a:t>
            </a:r>
            <a:r>
              <a:rPr lang="en-US" altLang="vi-VN" sz="3200" b="1">
                <a:solidFill>
                  <a:srgbClr val="FF0066"/>
                </a:solidFill>
                <a:sym typeface="Wingdings 3" panose="05040102010807070707" pitchFamily="18" charset="2"/>
              </a:rPr>
              <a:t> </a:t>
            </a:r>
            <a:r>
              <a:rPr lang="en-US" altLang="vi-VN" sz="3200" b="1">
                <a:solidFill>
                  <a:srgbClr val="FF0066"/>
                </a:solidFill>
                <a:latin typeface="Times New Roman" panose="02020603050405020304" pitchFamily="18" charset="0"/>
                <a:sym typeface="Wingdings 3" panose="05040102010807070707" pitchFamily="18" charset="2"/>
              </a:rPr>
              <a:t>Khi im lặng trước những hành vi sai trái, bất công.</a:t>
            </a:r>
          </a:p>
          <a:p>
            <a:pPr eaLnBrk="1" hangingPunct="1">
              <a:spcBef>
                <a:spcPct val="50000"/>
              </a:spcBef>
            </a:pPr>
            <a:endParaRPr lang="en-US" altLang="vi-VN" sz="3200" b="1">
              <a:solidFill>
                <a:srgbClr val="FF0066"/>
              </a:solidFill>
              <a:latin typeface="Times New Roman" panose="02020603050405020304" pitchFamily="18" charset="0"/>
            </a:endParaRPr>
          </a:p>
        </p:txBody>
      </p:sp>
      <p:sp>
        <p:nvSpPr>
          <p:cNvPr id="14339" name="Text Box 5"/>
          <p:cNvSpPr txBox="1">
            <a:spLocks noChangeArrowheads="1"/>
          </p:cNvSpPr>
          <p:nvPr/>
        </p:nvSpPr>
        <p:spPr bwMode="auto">
          <a:xfrm>
            <a:off x="3352800" y="152400"/>
            <a:ext cx="1905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VnTime" pitchFamily="34" charset="0"/>
              </a:defRPr>
            </a:lvl1pPr>
            <a:lvl2pPr marL="742950" indent="-285750">
              <a:defRPr>
                <a:solidFill>
                  <a:schemeClr val="tx1"/>
                </a:solidFill>
                <a:latin typeface=".VnTime" pitchFamily="34" charset="0"/>
              </a:defRPr>
            </a:lvl2pPr>
            <a:lvl3pPr marL="1143000" indent="-228600">
              <a:defRPr>
                <a:solidFill>
                  <a:schemeClr val="tx1"/>
                </a:solidFill>
                <a:latin typeface=".VnTime" pitchFamily="34" charset="0"/>
              </a:defRPr>
            </a:lvl3pPr>
            <a:lvl4pPr marL="1600200" indent="-228600">
              <a:defRPr>
                <a:solidFill>
                  <a:schemeClr val="tx1"/>
                </a:solidFill>
                <a:latin typeface=".VnTime" pitchFamily="34" charset="0"/>
              </a:defRPr>
            </a:lvl4pPr>
            <a:lvl5pPr marL="2057400" indent="-228600">
              <a:defRPr>
                <a:solidFill>
                  <a:schemeClr val="tx1"/>
                </a:solidFill>
                <a:latin typeface=".VnTime" pitchFamily="34" charset="0"/>
              </a:defRPr>
            </a:lvl5pPr>
            <a:lvl6pPr marL="2514600" indent="-228600" eaLnBrk="0" fontAlgn="base" hangingPunct="0">
              <a:spcBef>
                <a:spcPct val="0"/>
              </a:spcBef>
              <a:spcAft>
                <a:spcPct val="0"/>
              </a:spcAft>
              <a:defRPr>
                <a:solidFill>
                  <a:schemeClr val="tx1"/>
                </a:solidFill>
                <a:latin typeface=".VnTime" pitchFamily="34" charset="0"/>
              </a:defRPr>
            </a:lvl6pPr>
            <a:lvl7pPr marL="2971800" indent="-228600" eaLnBrk="0" fontAlgn="base" hangingPunct="0">
              <a:spcBef>
                <a:spcPct val="0"/>
              </a:spcBef>
              <a:spcAft>
                <a:spcPct val="0"/>
              </a:spcAft>
              <a:defRPr>
                <a:solidFill>
                  <a:schemeClr val="tx1"/>
                </a:solidFill>
                <a:latin typeface=".VnTime" pitchFamily="34" charset="0"/>
              </a:defRPr>
            </a:lvl7pPr>
            <a:lvl8pPr marL="3429000" indent="-228600" eaLnBrk="0" fontAlgn="base" hangingPunct="0">
              <a:spcBef>
                <a:spcPct val="0"/>
              </a:spcBef>
              <a:spcAft>
                <a:spcPct val="0"/>
              </a:spcAft>
              <a:defRPr>
                <a:solidFill>
                  <a:schemeClr val="tx1"/>
                </a:solidFill>
                <a:latin typeface=".VnTime" pitchFamily="34" charset="0"/>
              </a:defRPr>
            </a:lvl8pPr>
            <a:lvl9pPr marL="3886200" indent="-228600" eaLnBrk="0" fontAlgn="base" hangingPunct="0">
              <a:spcBef>
                <a:spcPct val="0"/>
              </a:spcBef>
              <a:spcAft>
                <a:spcPct val="0"/>
              </a:spcAft>
              <a:defRPr>
                <a:solidFill>
                  <a:schemeClr val="tx1"/>
                </a:solidFill>
                <a:latin typeface=".VnTime" pitchFamily="34" charset="0"/>
              </a:defRPr>
            </a:lvl9pPr>
          </a:lstStyle>
          <a:p>
            <a:pPr algn="ctr" eaLnBrk="1" hangingPunct="1">
              <a:spcBef>
                <a:spcPct val="50000"/>
              </a:spcBef>
            </a:pPr>
            <a:r>
              <a:rPr lang="en-US" altLang="vi-VN" sz="3600" b="1">
                <a:solidFill>
                  <a:srgbClr val="003300"/>
                </a:solidFill>
                <a:latin typeface="Times New Roman" panose="02020603050405020304" pitchFamily="18" charset="0"/>
              </a:rPr>
              <a:t>ĐÁP ÁN</a:t>
            </a:r>
          </a:p>
        </p:txBody>
      </p:sp>
    </p:spTree>
    <p:extLst>
      <p:ext uri="{BB962C8B-B14F-4D97-AF65-F5344CB8AC3E}">
        <p14:creationId xmlns:p14="http://schemas.microsoft.com/office/powerpoint/2010/main" val="17009704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95236">
                                            <p:txEl>
                                              <p:pRg st="0" end="0"/>
                                            </p:txEl>
                                          </p:spTgt>
                                        </p:tgtEl>
                                        <p:attrNameLst>
                                          <p:attrName>style.visibility</p:attrName>
                                        </p:attrNameLst>
                                      </p:cBhvr>
                                      <p:to>
                                        <p:strVal val="visible"/>
                                      </p:to>
                                    </p:set>
                                    <p:animEffect transition="in" filter="circle(in)">
                                      <p:cBhvr>
                                        <p:cTn id="7" dur="2000"/>
                                        <p:tgtEl>
                                          <p:spTgt spid="9523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95236">
                                            <p:txEl>
                                              <p:pRg st="1" end="1"/>
                                            </p:txEl>
                                          </p:spTgt>
                                        </p:tgtEl>
                                        <p:attrNameLst>
                                          <p:attrName>style.visibility</p:attrName>
                                        </p:attrNameLst>
                                      </p:cBhvr>
                                      <p:to>
                                        <p:strVal val="visible"/>
                                      </p:to>
                                    </p:set>
                                    <p:anim calcmode="lin" valueType="num">
                                      <p:cBhvr>
                                        <p:cTn id="12" dur="500" fill="hold"/>
                                        <p:tgtEl>
                                          <p:spTgt spid="95236">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95236">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95236">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95236">
                                            <p:txEl>
                                              <p:pRg st="2" end="2"/>
                                            </p:txEl>
                                          </p:spTgt>
                                        </p:tgtEl>
                                        <p:attrNameLst>
                                          <p:attrName>style.visibility</p:attrName>
                                        </p:attrNameLst>
                                      </p:cBhvr>
                                      <p:to>
                                        <p:strVal val="visible"/>
                                      </p:to>
                                    </p:set>
                                    <p:anim calcmode="lin" valueType="num">
                                      <p:cBhvr>
                                        <p:cTn id="19" dur="500" fill="hold"/>
                                        <p:tgtEl>
                                          <p:spTgt spid="95236">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95236">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952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7" descr="WaterLily-02-june"/>
          <p:cNvPicPr>
            <a:picLocks noChangeAspect="1" noChangeArrowheads="1" noCrop="1"/>
          </p:cNvPicPr>
          <p:nvPr/>
        </p:nvPicPr>
        <p:blipFill>
          <a:blip r:embed="rId2">
            <a:lum bright="4000"/>
            <a:extLst>
              <a:ext uri="{28A0092B-C50C-407E-A947-70E740481C1C}">
                <a14:useLocalDpi xmlns:a14="http://schemas.microsoft.com/office/drawing/2010/main" val="0"/>
              </a:ext>
            </a:extLst>
          </a:blip>
          <a:srcRect/>
          <a:stretch>
            <a:fillRect/>
          </a:stretch>
        </p:blipFill>
        <p:spPr bwMode="auto">
          <a:xfrm>
            <a:off x="3810000" y="-152400"/>
            <a:ext cx="1295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72" name="Rectangle 20"/>
          <p:cNvSpPr>
            <a:spLocks noChangeArrowheads="1"/>
          </p:cNvSpPr>
          <p:nvPr/>
        </p:nvSpPr>
        <p:spPr bwMode="auto">
          <a:xfrm>
            <a:off x="3352800" y="212725"/>
            <a:ext cx="1866217" cy="707886"/>
          </a:xfrm>
          <a:prstGeom prst="rect">
            <a:avLst/>
          </a:prstGeom>
          <a:gradFill rotWithShape="1">
            <a:gsLst>
              <a:gs pos="0">
                <a:srgbClr val="E9FC36"/>
              </a:gs>
              <a:gs pos="50000">
                <a:schemeClr val="bg1"/>
              </a:gs>
              <a:gs pos="100000">
                <a:srgbClr val="E9FC36"/>
              </a:gs>
            </a:gsLst>
            <a:lin ang="5400000" scaled="1"/>
          </a:gradFill>
          <a:ln w="9525">
            <a:solidFill>
              <a:srgbClr val="E9FC3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50000"/>
              </a:spcBef>
              <a:spcAft>
                <a:spcPct val="0"/>
              </a:spcAft>
              <a:defRPr/>
            </a:pPr>
            <a:r>
              <a:rPr lang="en-US" altLang="en-US" sz="4000" b="1" u="sng" smtClean="0">
                <a:solidFill>
                  <a:srgbClr val="FF0000"/>
                </a:solidFill>
                <a:latin typeface="Times New Roman" pitchFamily="18" charset="0"/>
              </a:rPr>
              <a:t>HDVN</a:t>
            </a:r>
            <a:r>
              <a:rPr lang="en-US" altLang="en-US" sz="4000" b="1" u="sng" smtClean="0">
                <a:solidFill>
                  <a:srgbClr val="FF0000"/>
                </a:solidFill>
                <a:latin typeface="Times New Roman" pitchFamily="18" charset="0"/>
              </a:rPr>
              <a:t>:</a:t>
            </a:r>
            <a:endParaRPr lang="en-US" altLang="en-US" sz="4000" b="1" u="sng">
              <a:solidFill>
                <a:srgbClr val="FF0000"/>
              </a:solidFill>
              <a:latin typeface="Times New Roman" pitchFamily="18" charset="0"/>
            </a:endParaRPr>
          </a:p>
        </p:txBody>
      </p:sp>
      <p:sp>
        <p:nvSpPr>
          <p:cNvPr id="74773" name="Text Box 21"/>
          <p:cNvSpPr txBox="1">
            <a:spLocks noChangeArrowheads="1"/>
          </p:cNvSpPr>
          <p:nvPr/>
        </p:nvSpPr>
        <p:spPr bwMode="auto">
          <a:xfrm>
            <a:off x="533400" y="990600"/>
            <a:ext cx="8229600" cy="3539430"/>
          </a:xfrm>
          <a:prstGeom prst="rect">
            <a:avLst/>
          </a:prstGeom>
          <a:gradFill rotWithShape="1">
            <a:gsLst>
              <a:gs pos="0">
                <a:srgbClr val="D2EB81"/>
              </a:gs>
              <a:gs pos="50000">
                <a:schemeClr val="bg1"/>
              </a:gs>
              <a:gs pos="100000">
                <a:srgbClr val="D2EB81"/>
              </a:gs>
            </a:gsLst>
            <a:lin ang="5400000" scaled="1"/>
          </a:gradFill>
          <a:ln w="9525">
            <a:solidFill>
              <a:srgbClr val="5DE33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defRPr/>
            </a:pPr>
            <a:r>
              <a:rPr lang="en-US" altLang="en-US" sz="2800" b="1" dirty="0">
                <a:solidFill>
                  <a:srgbClr val="17059F"/>
                </a:solidFill>
                <a:latin typeface="Times New Roman" pitchFamily="18" charset="0"/>
              </a:rPr>
              <a:t>1/ </a:t>
            </a:r>
            <a:r>
              <a:rPr lang="en-US" altLang="en-US" sz="2800" b="1" dirty="0" err="1">
                <a:solidFill>
                  <a:srgbClr val="17059F"/>
                </a:solidFill>
                <a:latin typeface="Times New Roman" pitchFamily="18" charset="0"/>
              </a:rPr>
              <a:t>Học</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bài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cũ</a:t>
            </a:r>
            <a:r>
              <a:rPr lang="en-US" altLang="en-US" sz="2800" b="1" dirty="0">
                <a:solidFill>
                  <a:srgbClr val="17059F"/>
                </a:solidFill>
                <a:latin typeface="Times New Roman" pitchFamily="18" charset="0"/>
              </a:rPr>
              <a:t>: </a:t>
            </a:r>
          </a:p>
          <a:p>
            <a:pPr fontAlgn="base">
              <a:spcBef>
                <a:spcPct val="50000"/>
              </a:spcBef>
              <a:spcAft>
                <a:spcPct val="0"/>
              </a:spcAft>
              <a:defRPr/>
            </a:pPr>
            <a:r>
              <a:rPr lang="en-US" altLang="en-US" sz="2800" b="1" dirty="0" err="1">
                <a:solidFill>
                  <a:srgbClr val="17059F"/>
                </a:solidFill>
                <a:latin typeface="Times New Roman" pitchFamily="18" charset="0"/>
              </a:rPr>
              <a:t>Xác</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định</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được</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vai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xã</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hội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trong</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từng</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tình</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huống</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cụ</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thể</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để</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có</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cách</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hội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thoại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phù</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hợp</a:t>
            </a:r>
            <a:r>
              <a:rPr lang="en-US" altLang="en-US" sz="2800" b="1" dirty="0">
                <a:solidFill>
                  <a:srgbClr val="17059F"/>
                </a:solidFill>
                <a:latin typeface="Times New Roman" pitchFamily="18" charset="0"/>
              </a:rPr>
              <a:t>.</a:t>
            </a:r>
          </a:p>
          <a:p>
            <a:pPr fontAlgn="base">
              <a:spcBef>
                <a:spcPct val="50000"/>
              </a:spcBef>
              <a:spcAft>
                <a:spcPct val="0"/>
              </a:spcAft>
              <a:defRPr/>
            </a:pPr>
            <a:r>
              <a:rPr lang="en-US" altLang="en-US" sz="2800" b="1" dirty="0">
                <a:solidFill>
                  <a:srgbClr val="17059F"/>
                </a:solidFill>
                <a:latin typeface="Times New Roman" pitchFamily="18" charset="0"/>
              </a:rPr>
              <a:t>2/  </a:t>
            </a:r>
            <a:r>
              <a:rPr lang="en-US" altLang="en-US" sz="2800" b="1" dirty="0" err="1">
                <a:solidFill>
                  <a:srgbClr val="17059F"/>
                </a:solidFill>
                <a:latin typeface="Times New Roman" pitchFamily="18" charset="0"/>
              </a:rPr>
              <a:t>Chuẩn</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bị</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bài</a:t>
            </a:r>
            <a:r>
              <a:rPr lang="en-US" altLang="en-US" sz="2800" b="1" dirty="0">
                <a:solidFill>
                  <a:srgbClr val="17059F"/>
                </a:solidFill>
                <a:latin typeface="Times New Roman" pitchFamily="18" charset="0"/>
              </a:rPr>
              <a:t> </a:t>
            </a:r>
            <a:r>
              <a:rPr lang="en-US" altLang="en-US" sz="2800" b="1" dirty="0" err="1">
                <a:solidFill>
                  <a:srgbClr val="17059F"/>
                </a:solidFill>
                <a:latin typeface="Times New Roman" pitchFamily="18" charset="0"/>
              </a:rPr>
              <a:t>mới</a:t>
            </a:r>
            <a:r>
              <a:rPr lang="en-US" altLang="en-US" sz="2800" b="1" dirty="0">
                <a:solidFill>
                  <a:srgbClr val="17059F"/>
                </a:solidFill>
                <a:latin typeface="Times New Roman" pitchFamily="18" charset="0"/>
              </a:rPr>
              <a:t>:</a:t>
            </a:r>
          </a:p>
          <a:p>
            <a:pPr fontAlgn="base">
              <a:spcBef>
                <a:spcPct val="50000"/>
              </a:spcBef>
              <a:spcAft>
                <a:spcPct val="0"/>
              </a:spcAft>
              <a:defRPr/>
            </a:pPr>
            <a:r>
              <a:rPr lang="en-US" altLang="en-US" sz="2800" b="1" dirty="0">
                <a:solidFill>
                  <a:srgbClr val="17059F"/>
                </a:solidFill>
                <a:latin typeface="Times New Roman" pitchFamily="18" charset="0"/>
              </a:rPr>
              <a:t>Soạn bài: </a:t>
            </a:r>
            <a:r>
              <a:rPr lang="en-US" altLang="en-US" sz="2800" b="1" dirty="0" smtClean="0">
                <a:solidFill>
                  <a:srgbClr val="FF3300"/>
                </a:solidFill>
                <a:latin typeface="Times New Roman" pitchFamily="18" charset="0"/>
              </a:rPr>
              <a:t>Yếu tố biểu cảm trong văn nghị luận</a:t>
            </a:r>
            <a:endParaRPr lang="en-US" altLang="en-US" sz="2800" b="1" dirty="0">
              <a:solidFill>
                <a:srgbClr val="FF3300"/>
              </a:solidFill>
              <a:latin typeface="Times New Roman" pitchFamily="18" charset="0"/>
            </a:endParaRPr>
          </a:p>
          <a:p>
            <a:pPr fontAlgn="base">
              <a:spcBef>
                <a:spcPct val="50000"/>
              </a:spcBef>
              <a:spcAft>
                <a:spcPct val="0"/>
              </a:spcAft>
              <a:defRPr/>
            </a:pPr>
            <a:r>
              <a:rPr lang="en-US" altLang="en-US" sz="2800" b="1" i="1" dirty="0">
                <a:solidFill>
                  <a:srgbClr val="FF3300"/>
                </a:solidFill>
                <a:latin typeface="Times New Roman" pitchFamily="18" charset="0"/>
              </a:rPr>
              <a:t>                 </a:t>
            </a:r>
            <a:endParaRPr lang="en-US" altLang="en-US" sz="2800" b="1" dirty="0">
              <a:solidFill>
                <a:srgbClr val="FF3300"/>
              </a:solidFill>
              <a:latin typeface="Times New Roman" pitchFamily="18" charset="0"/>
            </a:endParaRPr>
          </a:p>
        </p:txBody>
      </p:sp>
    </p:spTree>
    <p:extLst>
      <p:ext uri="{BB962C8B-B14F-4D97-AF65-F5344CB8AC3E}">
        <p14:creationId xmlns:p14="http://schemas.microsoft.com/office/powerpoint/2010/main" val="28238916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74773">
                                            <p:txEl>
                                              <p:pRg st="0" end="0"/>
                                            </p:txEl>
                                          </p:spTgt>
                                        </p:tgtEl>
                                        <p:attrNameLst>
                                          <p:attrName>style.visibility</p:attrName>
                                        </p:attrNameLst>
                                      </p:cBhvr>
                                      <p:to>
                                        <p:strVal val="visible"/>
                                      </p:to>
                                    </p:set>
                                    <p:animEffect transition="in" filter="blinds(horizontal)">
                                      <p:cBhvr>
                                        <p:cTn id="7" dur="500"/>
                                        <p:tgtEl>
                                          <p:spTgt spid="74773">
                                            <p:txEl>
                                              <p:pRg st="0" end="0"/>
                                            </p:txEl>
                                          </p:spTgt>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74773">
                                            <p:txEl>
                                              <p:pRg st="1" end="1"/>
                                            </p:txEl>
                                          </p:spTgt>
                                        </p:tgtEl>
                                        <p:attrNameLst>
                                          <p:attrName>style.visibility</p:attrName>
                                        </p:attrNameLst>
                                      </p:cBhvr>
                                      <p:to>
                                        <p:strVal val="visible"/>
                                      </p:to>
                                    </p:set>
                                    <p:animEffect transition="in" filter="blinds(horizontal)">
                                      <p:cBhvr>
                                        <p:cTn id="11" dur="500"/>
                                        <p:tgtEl>
                                          <p:spTgt spid="74773">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nodeType="clickEffect">
                                  <p:stCondLst>
                                    <p:cond delay="0"/>
                                  </p:stCondLst>
                                  <p:childTnLst>
                                    <p:set>
                                      <p:cBhvr>
                                        <p:cTn id="15" dur="1" fill="hold">
                                          <p:stCondLst>
                                            <p:cond delay="0"/>
                                          </p:stCondLst>
                                        </p:cTn>
                                        <p:tgtEl>
                                          <p:spTgt spid="74773">
                                            <p:txEl>
                                              <p:pRg st="2" end="2"/>
                                            </p:txEl>
                                          </p:spTgt>
                                        </p:tgtEl>
                                        <p:attrNameLst>
                                          <p:attrName>style.visibility</p:attrName>
                                        </p:attrNameLst>
                                      </p:cBhvr>
                                      <p:to>
                                        <p:strVal val="visible"/>
                                      </p:to>
                                    </p:set>
                                    <p:animEffect transition="in" filter="box(in)">
                                      <p:cBhvr>
                                        <p:cTn id="16" dur="500"/>
                                        <p:tgtEl>
                                          <p:spTgt spid="74773">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nodeType="clickEffect">
                                  <p:stCondLst>
                                    <p:cond delay="0"/>
                                  </p:stCondLst>
                                  <p:childTnLst>
                                    <p:set>
                                      <p:cBhvr>
                                        <p:cTn id="20" dur="1" fill="hold">
                                          <p:stCondLst>
                                            <p:cond delay="0"/>
                                          </p:stCondLst>
                                        </p:cTn>
                                        <p:tgtEl>
                                          <p:spTgt spid="74773">
                                            <p:txEl>
                                              <p:pRg st="3" end="3"/>
                                            </p:txEl>
                                          </p:spTgt>
                                        </p:tgtEl>
                                        <p:attrNameLst>
                                          <p:attrName>style.visibility</p:attrName>
                                        </p:attrNameLst>
                                      </p:cBhvr>
                                      <p:to>
                                        <p:strVal val="visible"/>
                                      </p:to>
                                    </p:set>
                                    <p:animEffect transition="in" filter="box(in)">
                                      <p:cBhvr>
                                        <p:cTn id="21" dur="500"/>
                                        <p:tgtEl>
                                          <p:spTgt spid="74773">
                                            <p:txEl>
                                              <p:pRg st="3" end="3"/>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74773">
                                            <p:txEl>
                                              <p:pRg st="4" end="4"/>
                                            </p:txEl>
                                          </p:spTgt>
                                        </p:tgtEl>
                                        <p:attrNameLst>
                                          <p:attrName>style.visibility</p:attrName>
                                        </p:attrNameLst>
                                      </p:cBhvr>
                                      <p:to>
                                        <p:strVal val="visible"/>
                                      </p:to>
                                    </p:set>
                                    <p:animEffect transition="in" filter="box(in)">
                                      <p:cBhvr>
                                        <p:cTn id="24" dur="500"/>
                                        <p:tgtEl>
                                          <p:spTgt spid="7477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79" name="Rectangle 27"/>
          <p:cNvSpPr>
            <a:spLocks noChangeArrowheads="1"/>
          </p:cNvSpPr>
          <p:nvPr/>
        </p:nvSpPr>
        <p:spPr bwMode="auto">
          <a:xfrm>
            <a:off x="0" y="1066800"/>
            <a:ext cx="68580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2000" b="1" u="sng" dirty="0" smtClean="0">
                <a:solidFill>
                  <a:srgbClr val="FF0000"/>
                </a:solidFill>
                <a:latin typeface="Times New Roman" pitchFamily="18" charset="0"/>
              </a:rPr>
              <a:t>I.VAI XÃ HỘI TRONG HỘI THOẠI</a:t>
            </a:r>
          </a:p>
          <a:p>
            <a:pPr marL="457200" indent="-457200" eaLnBrk="1" fontAlgn="base" hangingPunct="1">
              <a:spcBef>
                <a:spcPct val="0"/>
              </a:spcBef>
              <a:spcAft>
                <a:spcPct val="0"/>
              </a:spcAft>
              <a:buFontTx/>
              <a:buAutoNum type="arabicPeriod"/>
            </a:pPr>
            <a:r>
              <a:rPr lang="en-US" altLang="en-US" sz="2000" b="1" u="sng" dirty="0" smtClean="0">
                <a:solidFill>
                  <a:srgbClr val="FF0000"/>
                </a:solidFill>
                <a:latin typeface="Times New Roman" pitchFamily="18" charset="0"/>
              </a:rPr>
              <a:t>Ví dụ : (</a:t>
            </a:r>
            <a:r>
              <a:rPr lang="en-US" altLang="en-US" sz="2000" b="1" u="sng" dirty="0" err="1" smtClean="0">
                <a:solidFill>
                  <a:srgbClr val="FF0000"/>
                </a:solidFill>
                <a:latin typeface="Times New Roman" pitchFamily="18" charset="0"/>
              </a:rPr>
              <a:t>sgk</a:t>
            </a:r>
            <a:r>
              <a:rPr lang="en-US" altLang="en-US" sz="2000" b="1" u="sng" dirty="0" smtClean="0">
                <a:solidFill>
                  <a:srgbClr val="FF0000"/>
                </a:solidFill>
                <a:latin typeface="Times New Roman" pitchFamily="18" charset="0"/>
              </a:rPr>
              <a:t>/92)</a:t>
            </a:r>
          </a:p>
          <a:p>
            <a:pPr marL="457200" indent="-457200" eaLnBrk="1" fontAlgn="base" hangingPunct="1">
              <a:spcBef>
                <a:spcPct val="0"/>
              </a:spcBef>
              <a:spcAft>
                <a:spcPct val="0"/>
              </a:spcAft>
              <a:buFontTx/>
              <a:buAutoNum type="arabicPeriod"/>
            </a:pPr>
            <a:r>
              <a:rPr lang="en-US" altLang="en-US" sz="2000" b="1" u="sng" dirty="0" err="1" smtClean="0">
                <a:solidFill>
                  <a:srgbClr val="FF0000"/>
                </a:solidFill>
                <a:latin typeface="Times New Roman" pitchFamily="18" charset="0"/>
              </a:rPr>
              <a:t>Nhận</a:t>
            </a:r>
            <a:r>
              <a:rPr lang="en-US" altLang="en-US" sz="2000" b="1" u="sng" dirty="0" smtClean="0">
                <a:solidFill>
                  <a:srgbClr val="FF0000"/>
                </a:solidFill>
                <a:latin typeface="Times New Roman" pitchFamily="18" charset="0"/>
              </a:rPr>
              <a:t> </a:t>
            </a:r>
            <a:r>
              <a:rPr lang="en-US" altLang="en-US" sz="2000" b="1" u="sng" dirty="0" err="1" smtClean="0">
                <a:solidFill>
                  <a:srgbClr val="FF0000"/>
                </a:solidFill>
                <a:latin typeface="Times New Roman" pitchFamily="18" charset="0"/>
              </a:rPr>
              <a:t>xét</a:t>
            </a:r>
            <a:r>
              <a:rPr lang="en-US" altLang="en-US" sz="2000" b="1" u="sng" dirty="0" smtClean="0">
                <a:solidFill>
                  <a:srgbClr val="FF0000"/>
                </a:solidFill>
                <a:latin typeface="Times New Roman" pitchFamily="18" charset="0"/>
              </a:rPr>
              <a:t>;</a:t>
            </a:r>
          </a:p>
          <a:p>
            <a:pPr eaLnBrk="1" fontAlgn="base" hangingPunct="1">
              <a:spcBef>
                <a:spcPct val="0"/>
              </a:spcBef>
              <a:spcAft>
                <a:spcPct val="0"/>
              </a:spcAft>
            </a:pPr>
            <a:endParaRPr lang="en-US" altLang="en-US" sz="2000" b="1" u="sng" dirty="0" smtClean="0">
              <a:solidFill>
                <a:srgbClr val="FF0000"/>
              </a:solidFill>
              <a:latin typeface="Times New Roman" pitchFamily="18" charset="0"/>
            </a:endParaRPr>
          </a:p>
        </p:txBody>
      </p:sp>
      <p:cxnSp>
        <p:nvCxnSpPr>
          <p:cNvPr id="3" name="Straight Connector 2"/>
          <p:cNvCxnSpPr/>
          <p:nvPr/>
        </p:nvCxnSpPr>
        <p:spPr bwMode="auto">
          <a:xfrm>
            <a:off x="4114800" y="1143000"/>
            <a:ext cx="0" cy="5591145"/>
          </a:xfrm>
          <a:prstGeom prst="line">
            <a:avLst/>
          </a:prstGeom>
          <a:ln>
            <a:headEnd type="none" w="med" len="med"/>
            <a:tailEnd type="none" w="med" len="med"/>
          </a:ln>
          <a:extLst/>
        </p:spPr>
        <p:style>
          <a:lnRef idx="2">
            <a:schemeClr val="accent2"/>
          </a:lnRef>
          <a:fillRef idx="0">
            <a:schemeClr val="accent2"/>
          </a:fillRef>
          <a:effectRef idx="1">
            <a:schemeClr val="accent2"/>
          </a:effectRef>
          <a:fontRef idx="minor">
            <a:schemeClr val="tx1"/>
          </a:fontRef>
        </p:style>
      </p:cxnSp>
      <p:sp>
        <p:nvSpPr>
          <p:cNvPr id="5" name="AutoShape 24"/>
          <p:cNvSpPr>
            <a:spLocks noChangeArrowheads="1"/>
          </p:cNvSpPr>
          <p:nvPr/>
        </p:nvSpPr>
        <p:spPr bwMode="auto">
          <a:xfrm>
            <a:off x="4114800" y="901363"/>
            <a:ext cx="5029200" cy="2362200"/>
          </a:xfrm>
          <a:prstGeom prst="horizontalScroll">
            <a:avLst>
              <a:gd name="adj" fmla="val 12500"/>
            </a:avLst>
          </a:prstGeom>
          <a:gradFill rotWithShape="1">
            <a:gsLst>
              <a:gs pos="0">
                <a:srgbClr val="99FF66"/>
              </a:gs>
              <a:gs pos="50000">
                <a:schemeClr val="bg1"/>
              </a:gs>
              <a:gs pos="100000">
                <a:srgbClr val="99FF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defRPr/>
            </a:pPr>
            <a:r>
              <a:rPr lang="en-US" altLang="en-US" sz="2400" b="1" u="sng" dirty="0">
                <a:solidFill>
                  <a:srgbClr val="090C81"/>
                </a:solidFill>
                <a:latin typeface="Times New Roman" pitchFamily="18" charset="0"/>
              </a:rPr>
              <a:t>Câu 1:</a:t>
            </a:r>
            <a:r>
              <a:rPr lang="en-US" altLang="en-US" sz="2400" b="1" dirty="0">
                <a:solidFill>
                  <a:srgbClr val="090C81"/>
                </a:solidFill>
                <a:latin typeface="Times New Roman" pitchFamily="18" charset="0"/>
              </a:rPr>
              <a:t> Quan hệ </a:t>
            </a:r>
            <a:r>
              <a:rPr lang="en-US" altLang="en-US" sz="2400" b="1" dirty="0" err="1">
                <a:solidFill>
                  <a:srgbClr val="090C81"/>
                </a:solidFill>
                <a:latin typeface="Times New Roman" pitchFamily="18" charset="0"/>
              </a:rPr>
              <a:t>giữa</a:t>
            </a:r>
            <a:r>
              <a:rPr lang="en-US" altLang="en-US" sz="2400" b="1" dirty="0">
                <a:solidFill>
                  <a:srgbClr val="090C81"/>
                </a:solidFill>
                <a:latin typeface="Times New Roman" pitchFamily="18" charset="0"/>
              </a:rPr>
              <a:t> </a:t>
            </a:r>
            <a:r>
              <a:rPr lang="vi-VN" altLang="en-US" sz="2400" b="1" dirty="0" smtClean="0">
                <a:solidFill>
                  <a:srgbClr val="090C81"/>
                </a:solidFill>
                <a:latin typeface="Times New Roman" pitchFamily="18" charset="0"/>
              </a:rPr>
              <a:t>người cô và bé </a:t>
            </a:r>
          </a:p>
          <a:p>
            <a:pPr fontAlgn="base">
              <a:spcBef>
                <a:spcPct val="0"/>
              </a:spcBef>
              <a:spcAft>
                <a:spcPct val="0"/>
              </a:spcAft>
              <a:defRPr/>
            </a:pPr>
            <a:r>
              <a:rPr lang="vi-VN" altLang="en-US" sz="2400" b="1" dirty="0" smtClean="0">
                <a:solidFill>
                  <a:srgbClr val="090C81"/>
                </a:solidFill>
                <a:latin typeface="Times New Roman" pitchFamily="18" charset="0"/>
              </a:rPr>
              <a:t>Hồng </a:t>
            </a:r>
            <a:r>
              <a:rPr lang="en-US" altLang="en-US" sz="2400" b="1" dirty="0" err="1" smtClean="0">
                <a:solidFill>
                  <a:srgbClr val="090C81"/>
                </a:solidFill>
                <a:latin typeface="Times New Roman" pitchFamily="18" charset="0"/>
              </a:rPr>
              <a:t>trong</a:t>
            </a:r>
            <a:r>
              <a:rPr lang="en-US" altLang="en-US" sz="2400" b="1" dirty="0" smtClean="0">
                <a:solidFill>
                  <a:srgbClr val="090C81"/>
                </a:solidFill>
                <a:latin typeface="Times New Roman" pitchFamily="18" charset="0"/>
              </a:rPr>
              <a:t> </a:t>
            </a:r>
            <a:r>
              <a:rPr lang="en-US" altLang="en-US" sz="2400" b="1" dirty="0" err="1" smtClean="0">
                <a:solidFill>
                  <a:srgbClr val="090C81"/>
                </a:solidFill>
                <a:latin typeface="Times New Roman" pitchFamily="18" charset="0"/>
              </a:rPr>
              <a:t>đoạn</a:t>
            </a:r>
            <a:r>
              <a:rPr lang="en-US" altLang="en-US" sz="2400" b="1" dirty="0" smtClean="0">
                <a:solidFill>
                  <a:srgbClr val="090C81"/>
                </a:solidFill>
                <a:latin typeface="Times New Roman" pitchFamily="18" charset="0"/>
              </a:rPr>
              <a:t> </a:t>
            </a:r>
            <a:r>
              <a:rPr lang="en-US" altLang="en-US" sz="2400" b="1" dirty="0" err="1" smtClean="0">
                <a:solidFill>
                  <a:srgbClr val="090C81"/>
                </a:solidFill>
                <a:latin typeface="Times New Roman" pitchFamily="18" charset="0"/>
              </a:rPr>
              <a:t>trích</a:t>
            </a:r>
            <a:r>
              <a:rPr lang="en-US" altLang="en-US" sz="2400" b="1" dirty="0" smtClean="0">
                <a:solidFill>
                  <a:srgbClr val="090C81"/>
                </a:solidFill>
                <a:latin typeface="Times New Roman" pitchFamily="18" charset="0"/>
              </a:rPr>
              <a:t> </a:t>
            </a:r>
            <a:r>
              <a:rPr lang="en-US" altLang="en-US" sz="2400" b="1" dirty="0" err="1" smtClean="0">
                <a:solidFill>
                  <a:srgbClr val="090C81"/>
                </a:solidFill>
                <a:latin typeface="Times New Roman" pitchFamily="18" charset="0"/>
              </a:rPr>
              <a:t>là</a:t>
            </a:r>
            <a:r>
              <a:rPr lang="en-US" altLang="en-US" sz="2400" b="1" dirty="0" smtClean="0">
                <a:solidFill>
                  <a:srgbClr val="090C81"/>
                </a:solidFill>
                <a:latin typeface="Times New Roman" pitchFamily="18" charset="0"/>
              </a:rPr>
              <a:t> </a:t>
            </a:r>
            <a:r>
              <a:rPr lang="en-US" altLang="en-US" sz="2400" b="1" dirty="0" err="1">
                <a:solidFill>
                  <a:srgbClr val="090C81"/>
                </a:solidFill>
                <a:latin typeface="Times New Roman" pitchFamily="18" charset="0"/>
              </a:rPr>
              <a:t>quan</a:t>
            </a:r>
            <a:r>
              <a:rPr lang="en-US" altLang="en-US" sz="2400" b="1" dirty="0">
                <a:solidFill>
                  <a:srgbClr val="090C81"/>
                </a:solidFill>
                <a:latin typeface="Times New Roman" pitchFamily="18" charset="0"/>
              </a:rPr>
              <a:t> </a:t>
            </a:r>
            <a:r>
              <a:rPr lang="en-US" altLang="en-US" sz="2400" b="1" dirty="0" err="1" smtClean="0">
                <a:solidFill>
                  <a:srgbClr val="090C81"/>
                </a:solidFill>
                <a:latin typeface="Times New Roman" pitchFamily="18" charset="0"/>
              </a:rPr>
              <a:t>hệ</a:t>
            </a:r>
            <a:endParaRPr lang="en-US" altLang="en-US" sz="2400" b="1" dirty="0" smtClean="0">
              <a:solidFill>
                <a:srgbClr val="090C81"/>
              </a:solidFill>
              <a:latin typeface="Times New Roman" pitchFamily="18" charset="0"/>
            </a:endParaRPr>
          </a:p>
          <a:p>
            <a:pPr fontAlgn="base">
              <a:spcBef>
                <a:spcPct val="0"/>
              </a:spcBef>
              <a:spcAft>
                <a:spcPct val="0"/>
              </a:spcAft>
              <a:defRPr/>
            </a:pPr>
            <a:r>
              <a:rPr lang="en-US" altLang="en-US" sz="2400" b="1" dirty="0" smtClean="0">
                <a:solidFill>
                  <a:srgbClr val="090C81"/>
                </a:solidFill>
                <a:latin typeface="Times New Roman" pitchFamily="18" charset="0"/>
              </a:rPr>
              <a:t> </a:t>
            </a:r>
            <a:r>
              <a:rPr lang="en-US" altLang="en-US" sz="2400" b="1" dirty="0" err="1" smtClean="0">
                <a:solidFill>
                  <a:srgbClr val="090C81"/>
                </a:solidFill>
                <a:latin typeface="Times New Roman" pitchFamily="18" charset="0"/>
              </a:rPr>
              <a:t>gì</a:t>
            </a:r>
            <a:r>
              <a:rPr lang="en-US" altLang="en-US" sz="2400" b="1" dirty="0" smtClean="0">
                <a:solidFill>
                  <a:srgbClr val="090C81"/>
                </a:solidFill>
                <a:latin typeface="Times New Roman" pitchFamily="18" charset="0"/>
              </a:rPr>
              <a:t>? Ai </a:t>
            </a:r>
            <a:r>
              <a:rPr lang="en-US" altLang="en-US" sz="2400" b="1" dirty="0">
                <a:solidFill>
                  <a:srgbClr val="090C81"/>
                </a:solidFill>
                <a:latin typeface="Times New Roman" pitchFamily="18" charset="0"/>
              </a:rPr>
              <a:t>ở vai trên? Ai ở vai dưới?</a:t>
            </a:r>
          </a:p>
        </p:txBody>
      </p:sp>
      <p:sp>
        <p:nvSpPr>
          <p:cNvPr id="8" name="Rectangle 7"/>
          <p:cNvSpPr/>
          <p:nvPr/>
        </p:nvSpPr>
        <p:spPr>
          <a:xfrm>
            <a:off x="55685" y="2119496"/>
            <a:ext cx="4059115" cy="1938992"/>
          </a:xfrm>
          <a:prstGeom prst="rect">
            <a:avLst/>
          </a:prstGeom>
        </p:spPr>
        <p:txBody>
          <a:bodyPr wrap="square">
            <a:spAutoFit/>
          </a:bodyPr>
          <a:lstStyle/>
          <a:p>
            <a:pPr lvl="0" fontAlgn="base">
              <a:spcBef>
                <a:spcPct val="0"/>
              </a:spcBef>
              <a:spcAft>
                <a:spcPct val="0"/>
              </a:spcAft>
            </a:pPr>
            <a:endParaRPr lang="en-US" altLang="en-US" sz="2400" b="1" dirty="0" smtClean="0">
              <a:solidFill>
                <a:srgbClr val="FF0000"/>
              </a:solidFill>
              <a:latin typeface="Times New Roman" pitchFamily="18" charset="0"/>
            </a:endParaRPr>
          </a:p>
          <a:p>
            <a:pPr lvl="0" fontAlgn="base">
              <a:spcBef>
                <a:spcPct val="0"/>
              </a:spcBef>
              <a:spcAft>
                <a:spcPct val="0"/>
              </a:spcAft>
            </a:pPr>
            <a:r>
              <a:rPr lang="en-US" altLang="en-US" sz="2400" b="1" dirty="0" smtClean="0">
                <a:latin typeface="Times New Roman" pitchFamily="18" charset="0"/>
              </a:rPr>
              <a:t>-Người </a:t>
            </a:r>
            <a:r>
              <a:rPr lang="en-US" altLang="en-US" sz="2400" b="1" dirty="0" err="1">
                <a:latin typeface="Times New Roman" pitchFamily="18" charset="0"/>
              </a:rPr>
              <a:t>cô</a:t>
            </a:r>
            <a:r>
              <a:rPr lang="en-US" altLang="en-US" sz="2400" b="1" dirty="0">
                <a:latin typeface="Times New Roman" pitchFamily="18" charset="0"/>
              </a:rPr>
              <a:t> </a:t>
            </a:r>
            <a:r>
              <a:rPr lang="en-US" altLang="en-US" sz="2400" b="1" dirty="0" smtClean="0">
                <a:latin typeface="Times New Roman" pitchFamily="18" charset="0"/>
              </a:rPr>
              <a:t>:  </a:t>
            </a:r>
            <a:r>
              <a:rPr lang="en-US" altLang="en-US" sz="2400" b="1" dirty="0">
                <a:latin typeface="Times New Roman" pitchFamily="18" charset="0"/>
              </a:rPr>
              <a:t>ở vị trí vai trên</a:t>
            </a:r>
          </a:p>
          <a:p>
            <a:pPr lvl="0" fontAlgn="base">
              <a:spcBef>
                <a:spcPct val="0"/>
              </a:spcBef>
              <a:spcAft>
                <a:spcPct val="0"/>
              </a:spcAft>
              <a:defRPr/>
            </a:pPr>
            <a:r>
              <a:rPr lang="en-US" altLang="en-US" sz="2400" b="1" dirty="0">
                <a:latin typeface="Times New Roman" pitchFamily="18" charset="0"/>
              </a:rPr>
              <a:t> </a:t>
            </a:r>
            <a:r>
              <a:rPr lang="en-US" altLang="en-US" sz="2400" b="1" dirty="0" smtClean="0">
                <a:latin typeface="Times New Roman" pitchFamily="18" charset="0"/>
              </a:rPr>
              <a:t>-</a:t>
            </a:r>
            <a:r>
              <a:rPr lang="en-US" altLang="en-US" sz="2400" b="1" dirty="0">
                <a:latin typeface="Times New Roman" pitchFamily="18" charset="0"/>
              </a:rPr>
              <a:t> </a:t>
            </a:r>
            <a:r>
              <a:rPr lang="en-US" altLang="en-US" sz="2400" b="1" dirty="0" err="1" smtClean="0">
                <a:latin typeface="Times New Roman" pitchFamily="18" charset="0"/>
              </a:rPr>
              <a:t>Bé</a:t>
            </a:r>
            <a:r>
              <a:rPr lang="en-US" altLang="en-US" sz="2400" b="1" dirty="0" smtClean="0">
                <a:latin typeface="Times New Roman" pitchFamily="18" charset="0"/>
              </a:rPr>
              <a:t> </a:t>
            </a:r>
            <a:r>
              <a:rPr lang="en-US" altLang="en-US" sz="2400" b="1" dirty="0">
                <a:latin typeface="Times New Roman" pitchFamily="18" charset="0"/>
              </a:rPr>
              <a:t>Hồng : ở vị trí vai dưới</a:t>
            </a:r>
            <a:r>
              <a:rPr lang="en-US" altLang="en-US" sz="2400" b="1" dirty="0" smtClean="0">
                <a:latin typeface="Times New Roman" pitchFamily="18" charset="0"/>
              </a:rPr>
              <a:t>.</a:t>
            </a:r>
            <a:endParaRPr lang="en-US" altLang="en-US" sz="2400" b="1" dirty="0">
              <a:latin typeface="Times New Roman" pitchFamily="18" charset="0"/>
            </a:endParaRPr>
          </a:p>
          <a:p>
            <a:pPr lvl="0" fontAlgn="base">
              <a:spcBef>
                <a:spcPct val="0"/>
              </a:spcBef>
              <a:spcAft>
                <a:spcPct val="0"/>
              </a:spcAft>
              <a:buClr>
                <a:srgbClr val="A50021"/>
              </a:buClr>
              <a:buSzPct val="75000"/>
            </a:pPr>
            <a:r>
              <a:rPr lang="en-US" altLang="en-US" sz="2400" b="1" i="1" dirty="0" smtClean="0">
                <a:latin typeface="Times New Roman" pitchFamily="18" charset="0"/>
              </a:rPr>
              <a:t> </a:t>
            </a:r>
            <a:r>
              <a:rPr lang="en-US" altLang="en-US" sz="2400" b="1" i="1" dirty="0" smtClean="0">
                <a:latin typeface="Times New Roman" pitchFamily="18" charset="0"/>
                <a:sym typeface="Wingdings" panose="05000000000000000000" pitchFamily="2" charset="2"/>
              </a:rPr>
              <a:t> </a:t>
            </a:r>
            <a:r>
              <a:rPr lang="en-US" altLang="en-US" sz="2400" b="1" i="1" dirty="0" err="1" smtClean="0">
                <a:latin typeface="Times New Roman" pitchFamily="18" charset="0"/>
                <a:sym typeface="Wingdings" panose="05000000000000000000" pitchFamily="2" charset="2"/>
              </a:rPr>
              <a:t>Quan</a:t>
            </a:r>
            <a:r>
              <a:rPr lang="en-US" altLang="en-US" sz="2400" b="1" i="1" dirty="0" smtClean="0">
                <a:latin typeface="Times New Roman" pitchFamily="18" charset="0"/>
                <a:sym typeface="Wingdings" panose="05000000000000000000" pitchFamily="2" charset="2"/>
              </a:rPr>
              <a:t> hệ trên - dưới ( căn cứ vào quan hệ gia đình)</a:t>
            </a:r>
            <a:endParaRPr lang="en-US" altLang="en-US" sz="2400" b="1" i="1" dirty="0">
              <a:latin typeface="Times New Roman" pitchFamily="18" charset="0"/>
            </a:endParaRPr>
          </a:p>
        </p:txBody>
      </p:sp>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85" y="396875"/>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0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21"/>
          <p:cNvSpPr>
            <a:spLocks noChangeArrowheads="1"/>
          </p:cNvSpPr>
          <p:nvPr/>
        </p:nvSpPr>
        <p:spPr bwMode="auto">
          <a:xfrm>
            <a:off x="107504" y="-171400"/>
            <a:ext cx="9036496" cy="2520280"/>
          </a:xfrm>
          <a:prstGeom prst="horizontalScroll">
            <a:avLst>
              <a:gd name="adj" fmla="val 12500"/>
            </a:avLst>
          </a:prstGeom>
          <a:gradFill rotWithShape="1">
            <a:gsLst>
              <a:gs pos="0">
                <a:srgbClr val="D1EF1D"/>
              </a:gs>
              <a:gs pos="50000">
                <a:schemeClr val="bg1"/>
              </a:gs>
              <a:gs pos="100000">
                <a:srgbClr val="D1EF1D"/>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r>
              <a:rPr lang="en-US" altLang="en-US" sz="4000" b="1" u="sng" dirty="0">
                <a:solidFill>
                  <a:srgbClr val="FF0000"/>
                </a:solidFill>
                <a:latin typeface="Times New Roman" pitchFamily="18" charset="0"/>
              </a:rPr>
              <a:t>Câu 2:</a:t>
            </a:r>
            <a:r>
              <a:rPr lang="en-US" altLang="en-US" sz="4000" dirty="0">
                <a:solidFill>
                  <a:srgbClr val="000000"/>
                </a:solidFill>
                <a:latin typeface="Times New Roman" pitchFamily="18" charset="0"/>
              </a:rPr>
              <a:t> </a:t>
            </a:r>
          </a:p>
          <a:p>
            <a:pPr fontAlgn="base">
              <a:spcBef>
                <a:spcPct val="0"/>
              </a:spcBef>
              <a:spcAft>
                <a:spcPct val="0"/>
              </a:spcAft>
              <a:defRPr/>
            </a:pPr>
            <a:r>
              <a:rPr lang="en-US" altLang="en-US" sz="4000" dirty="0" smtClean="0">
                <a:solidFill>
                  <a:srgbClr val="2E079D"/>
                </a:solidFill>
                <a:latin typeface="Times New Roman" pitchFamily="18" charset="0"/>
              </a:rPr>
              <a:t>Cách </a:t>
            </a:r>
            <a:r>
              <a:rPr lang="en-US" altLang="en-US" sz="4000" dirty="0">
                <a:solidFill>
                  <a:srgbClr val="2E079D"/>
                </a:solidFill>
                <a:latin typeface="Times New Roman" pitchFamily="18" charset="0"/>
              </a:rPr>
              <a:t>ứng xử của </a:t>
            </a:r>
            <a:r>
              <a:rPr lang="en-US" altLang="en-US" sz="4000" dirty="0" smtClean="0">
                <a:solidFill>
                  <a:srgbClr val="2E079D"/>
                </a:solidFill>
                <a:latin typeface="Times New Roman" pitchFamily="18" charset="0"/>
              </a:rPr>
              <a:t>người cô </a:t>
            </a:r>
            <a:r>
              <a:rPr lang="en-US" altLang="en-US" sz="4000" dirty="0" err="1">
                <a:solidFill>
                  <a:srgbClr val="2E079D"/>
                </a:solidFill>
                <a:latin typeface="Times New Roman" pitchFamily="18" charset="0"/>
              </a:rPr>
              <a:t>có</a:t>
            </a:r>
            <a:r>
              <a:rPr lang="en-US" altLang="en-US" sz="4000" dirty="0">
                <a:solidFill>
                  <a:srgbClr val="2E079D"/>
                </a:solidFill>
                <a:latin typeface="Times New Roman" pitchFamily="18" charset="0"/>
              </a:rPr>
              <a:t> </a:t>
            </a:r>
            <a:r>
              <a:rPr lang="en-US" altLang="en-US" sz="4000" dirty="0" err="1" smtClean="0">
                <a:solidFill>
                  <a:srgbClr val="2E079D"/>
                </a:solidFill>
                <a:latin typeface="Times New Roman" pitchFamily="18" charset="0"/>
              </a:rPr>
              <a:t>gì</a:t>
            </a:r>
            <a:r>
              <a:rPr lang="en-US" altLang="en-US" sz="4000" dirty="0">
                <a:solidFill>
                  <a:srgbClr val="2E079D"/>
                </a:solidFill>
                <a:latin typeface="Times New Roman" pitchFamily="18" charset="0"/>
              </a:rPr>
              <a:t> </a:t>
            </a:r>
            <a:r>
              <a:rPr lang="en-US" altLang="en-US" sz="4000" dirty="0" err="1" smtClean="0">
                <a:solidFill>
                  <a:srgbClr val="2E079D"/>
                </a:solidFill>
                <a:latin typeface="Times New Roman" pitchFamily="18" charset="0"/>
              </a:rPr>
              <a:t>đáng</a:t>
            </a:r>
            <a:r>
              <a:rPr lang="en-US" altLang="en-US" sz="4000" dirty="0" smtClean="0">
                <a:solidFill>
                  <a:srgbClr val="2E079D"/>
                </a:solidFill>
                <a:latin typeface="Times New Roman" pitchFamily="18" charset="0"/>
              </a:rPr>
              <a:t> </a:t>
            </a:r>
          </a:p>
          <a:p>
            <a:pPr fontAlgn="base">
              <a:spcBef>
                <a:spcPct val="0"/>
              </a:spcBef>
              <a:spcAft>
                <a:spcPct val="0"/>
              </a:spcAft>
              <a:defRPr/>
            </a:pPr>
            <a:r>
              <a:rPr lang="en-US" altLang="en-US" sz="4000" dirty="0" err="1" smtClean="0">
                <a:solidFill>
                  <a:srgbClr val="2E079D"/>
                </a:solidFill>
                <a:latin typeface="Times New Roman" pitchFamily="18" charset="0"/>
              </a:rPr>
              <a:t>chê</a:t>
            </a:r>
            <a:r>
              <a:rPr lang="en-US" altLang="en-US" sz="4000" dirty="0" smtClean="0">
                <a:solidFill>
                  <a:srgbClr val="2E079D"/>
                </a:solidFill>
                <a:latin typeface="Times New Roman" pitchFamily="18" charset="0"/>
              </a:rPr>
              <a:t> </a:t>
            </a:r>
            <a:r>
              <a:rPr lang="en-US" altLang="en-US" sz="4000" dirty="0">
                <a:solidFill>
                  <a:srgbClr val="2E079D"/>
                </a:solidFill>
                <a:latin typeface="Times New Roman" pitchFamily="18" charset="0"/>
              </a:rPr>
              <a:t>trách?</a:t>
            </a:r>
          </a:p>
        </p:txBody>
      </p:sp>
      <p:sp>
        <p:nvSpPr>
          <p:cNvPr id="11" name="AutoShape 22"/>
          <p:cNvSpPr>
            <a:spLocks noChangeArrowheads="1"/>
          </p:cNvSpPr>
          <p:nvPr/>
        </p:nvSpPr>
        <p:spPr bwMode="auto">
          <a:xfrm>
            <a:off x="-10160" y="2420888"/>
            <a:ext cx="9144000" cy="3744416"/>
          </a:xfrm>
          <a:prstGeom prst="flowChartAlternateProcess">
            <a:avLst/>
          </a:prstGeom>
          <a:gradFill rotWithShape="1">
            <a:gsLst>
              <a:gs pos="0">
                <a:srgbClr val="99FF66"/>
              </a:gs>
              <a:gs pos="50000">
                <a:schemeClr val="bg1"/>
              </a:gs>
              <a:gs pos="100000">
                <a:srgbClr val="99FF66"/>
              </a:gs>
            </a:gsLst>
            <a:lin ang="5400000" scaled="1"/>
          </a:gradFill>
          <a:ln w="9525">
            <a:solidFill>
              <a:srgbClr val="D1EF1D"/>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just" fontAlgn="base">
              <a:spcBef>
                <a:spcPct val="0"/>
              </a:spcBef>
              <a:spcAft>
                <a:spcPct val="0"/>
              </a:spcAft>
              <a:defRPr/>
            </a:pPr>
            <a:r>
              <a:rPr lang="vi-VN" altLang="en-US" sz="4000" b="1" dirty="0" smtClean="0">
                <a:solidFill>
                  <a:srgbClr val="0000FF"/>
                </a:solidFill>
                <a:latin typeface="Times New Roman" pitchFamily="18" charset="0"/>
              </a:rPr>
              <a:t>Người cô đ</a:t>
            </a:r>
            <a:r>
              <a:rPr lang="en-US" altLang="en-US" sz="4000" b="1" dirty="0" smtClean="0">
                <a:solidFill>
                  <a:srgbClr val="0000FF"/>
                </a:solidFill>
                <a:latin typeface="Times New Roman" pitchFamily="18" charset="0"/>
              </a:rPr>
              <a:t>ã xử sự không đúng </a:t>
            </a:r>
            <a:r>
              <a:rPr lang="en-US" altLang="en-US" sz="4000" b="1" dirty="0" err="1" smtClean="0">
                <a:solidFill>
                  <a:srgbClr val="0000FF"/>
                </a:solidFill>
                <a:latin typeface="Times New Roman" pitchFamily="18" charset="0"/>
              </a:rPr>
              <a:t>với</a:t>
            </a:r>
            <a:r>
              <a:rPr lang="en-US" altLang="en-US" sz="4000" b="1" dirty="0" smtClean="0">
                <a:solidFill>
                  <a:srgbClr val="0000FF"/>
                </a:solidFill>
                <a:latin typeface="Times New Roman" pitchFamily="18" charset="0"/>
              </a:rPr>
              <a:t> </a:t>
            </a:r>
            <a:r>
              <a:rPr lang="en-US" altLang="en-US" sz="4000" b="1" dirty="0" err="1" smtClean="0">
                <a:solidFill>
                  <a:srgbClr val="0000FF"/>
                </a:solidFill>
                <a:latin typeface="Times New Roman" pitchFamily="18" charset="0"/>
              </a:rPr>
              <a:t>tình</a:t>
            </a:r>
            <a:endParaRPr lang="en-US" altLang="en-US" sz="4000" b="1" dirty="0" smtClean="0">
              <a:solidFill>
                <a:srgbClr val="0000FF"/>
              </a:solidFill>
              <a:latin typeface="Times New Roman" pitchFamily="18" charset="0"/>
            </a:endParaRPr>
          </a:p>
          <a:p>
            <a:pPr algn="just" fontAlgn="base">
              <a:spcBef>
                <a:spcPct val="0"/>
              </a:spcBef>
              <a:spcAft>
                <a:spcPct val="0"/>
              </a:spcAft>
              <a:defRPr/>
            </a:pPr>
            <a:r>
              <a:rPr lang="en-US" altLang="en-US" sz="4000" b="1" dirty="0" smtClean="0">
                <a:solidFill>
                  <a:srgbClr val="0000FF"/>
                </a:solidFill>
                <a:latin typeface="Times New Roman" pitchFamily="18" charset="0"/>
              </a:rPr>
              <a:t> cảm ruột thịt, và bà </a:t>
            </a:r>
            <a:r>
              <a:rPr lang="en-US" altLang="en-US" sz="4000" b="1" dirty="0" smtClean="0">
                <a:solidFill>
                  <a:srgbClr val="0000FF"/>
                </a:solidFill>
                <a:latin typeface="Times New Roman" pitchFamily="18" charset="0"/>
              </a:rPr>
              <a:t>cô là </a:t>
            </a:r>
            <a:r>
              <a:rPr lang="en-US" altLang="en-US" sz="4000" b="1" dirty="0" smtClean="0">
                <a:solidFill>
                  <a:srgbClr val="0000FF"/>
                </a:solidFill>
                <a:latin typeface="Times New Roman" pitchFamily="18" charset="0"/>
              </a:rPr>
              <a:t>người lớn có </a:t>
            </a:r>
          </a:p>
          <a:p>
            <a:pPr algn="just" fontAlgn="base">
              <a:spcBef>
                <a:spcPct val="0"/>
              </a:spcBef>
              <a:spcAft>
                <a:spcPct val="0"/>
              </a:spcAft>
              <a:defRPr/>
            </a:pPr>
            <a:r>
              <a:rPr lang="en-US" altLang="en-US" sz="4000" b="1" dirty="0" err="1" smtClean="0">
                <a:solidFill>
                  <a:srgbClr val="0000FF"/>
                </a:solidFill>
                <a:latin typeface="Times New Roman" pitchFamily="18" charset="0"/>
              </a:rPr>
              <a:t>thái</a:t>
            </a:r>
            <a:r>
              <a:rPr lang="en-US" altLang="en-US" sz="4000" b="1" dirty="0" smtClean="0">
                <a:solidFill>
                  <a:srgbClr val="0000FF"/>
                </a:solidFill>
                <a:latin typeface="Times New Roman" pitchFamily="18" charset="0"/>
              </a:rPr>
              <a:t> </a:t>
            </a:r>
            <a:r>
              <a:rPr lang="en-US" altLang="en-US" sz="4000" b="1" dirty="0" err="1" smtClean="0">
                <a:solidFill>
                  <a:srgbClr val="0000FF"/>
                </a:solidFill>
                <a:latin typeface="Times New Roman" pitchFamily="18" charset="0"/>
              </a:rPr>
              <a:t>độ</a:t>
            </a:r>
            <a:r>
              <a:rPr lang="en-US" altLang="en-US" sz="4000" b="1" dirty="0" smtClean="0">
                <a:solidFill>
                  <a:srgbClr val="0000FF"/>
                </a:solidFill>
                <a:latin typeface="Times New Roman" pitchFamily="18" charset="0"/>
              </a:rPr>
              <a:t> </a:t>
            </a:r>
            <a:r>
              <a:rPr lang="en-US" altLang="en-US" sz="4000" b="1" dirty="0" err="1" smtClean="0">
                <a:solidFill>
                  <a:srgbClr val="0000FF"/>
                </a:solidFill>
                <a:latin typeface="Times New Roman" pitchFamily="18" charset="0"/>
              </a:rPr>
              <a:t>không</a:t>
            </a:r>
            <a:r>
              <a:rPr lang="en-US" altLang="en-US" sz="4000" b="1" dirty="0" smtClean="0">
                <a:solidFill>
                  <a:srgbClr val="0000FF"/>
                </a:solidFill>
                <a:latin typeface="Times New Roman" pitchFamily="18" charset="0"/>
              </a:rPr>
              <a:t> đúng với </a:t>
            </a:r>
            <a:r>
              <a:rPr lang="en-US" altLang="en-US" sz="4000" b="1" dirty="0" err="1" smtClean="0">
                <a:solidFill>
                  <a:srgbClr val="0000FF"/>
                </a:solidFill>
                <a:latin typeface="Times New Roman" pitchFamily="18" charset="0"/>
              </a:rPr>
              <a:t>cháu</a:t>
            </a:r>
            <a:r>
              <a:rPr lang="en-US" altLang="en-US" sz="4000" b="1" dirty="0" smtClean="0">
                <a:solidFill>
                  <a:srgbClr val="0000FF"/>
                </a:solidFill>
                <a:latin typeface="Times New Roman" pitchFamily="18" charset="0"/>
              </a:rPr>
              <a:t> </a:t>
            </a:r>
            <a:r>
              <a:rPr lang="en-US" altLang="en-US" sz="4000" b="1" dirty="0" err="1" smtClean="0">
                <a:solidFill>
                  <a:srgbClr val="0000FF"/>
                </a:solidFill>
                <a:latin typeface="Times New Roman" pitchFamily="18" charset="0"/>
              </a:rPr>
              <a:t>của</a:t>
            </a:r>
            <a:r>
              <a:rPr lang="en-US" altLang="en-US" sz="4000" b="1" dirty="0" smtClean="0">
                <a:solidFill>
                  <a:srgbClr val="0000FF"/>
                </a:solidFill>
                <a:latin typeface="Times New Roman" pitchFamily="18" charset="0"/>
              </a:rPr>
              <a:t> </a:t>
            </a:r>
            <a:r>
              <a:rPr lang="en-US" altLang="en-US" sz="4000" b="1" dirty="0" err="1" smtClean="0">
                <a:solidFill>
                  <a:srgbClr val="0000FF"/>
                </a:solidFill>
                <a:latin typeface="Times New Roman" pitchFamily="18" charset="0"/>
              </a:rPr>
              <a:t>mình</a:t>
            </a:r>
            <a:r>
              <a:rPr lang="en-US" altLang="en-US" sz="4000" b="1" dirty="0" smtClean="0">
                <a:solidFill>
                  <a:srgbClr val="0000FF"/>
                </a:solidFill>
                <a:latin typeface="Times New Roman" pitchFamily="18" charset="0"/>
              </a:rPr>
              <a:t>.</a:t>
            </a:r>
          </a:p>
          <a:p>
            <a:pPr algn="just" fontAlgn="base">
              <a:spcBef>
                <a:spcPct val="0"/>
              </a:spcBef>
              <a:spcAft>
                <a:spcPct val="0"/>
              </a:spcAft>
              <a:defRPr/>
            </a:pPr>
            <a:r>
              <a:rPr lang="en-US" altLang="en-US" sz="4000" b="1" dirty="0" smtClean="0">
                <a:solidFill>
                  <a:srgbClr val="0000FF"/>
                </a:solidFill>
                <a:latin typeface="Times New Roman" pitchFamily="18" charset="0"/>
              </a:rPr>
              <a:t>(xưng “tao” gọi “mày” thể </a:t>
            </a:r>
            <a:r>
              <a:rPr lang="en-US" altLang="en-US" sz="4000" b="1" dirty="0" err="1" smtClean="0">
                <a:solidFill>
                  <a:srgbClr val="0000FF"/>
                </a:solidFill>
                <a:latin typeface="Times New Roman" pitchFamily="18" charset="0"/>
              </a:rPr>
              <a:t>hiện</a:t>
            </a:r>
            <a:r>
              <a:rPr lang="en-US" altLang="en-US" sz="4000" b="1" dirty="0" smtClean="0">
                <a:solidFill>
                  <a:srgbClr val="0000FF"/>
                </a:solidFill>
                <a:latin typeface="Times New Roman" pitchFamily="18" charset="0"/>
              </a:rPr>
              <a:t> </a:t>
            </a:r>
            <a:r>
              <a:rPr lang="en-US" altLang="en-US" sz="4000" b="1" dirty="0" err="1">
                <a:solidFill>
                  <a:srgbClr val="0000FF"/>
                </a:solidFill>
                <a:latin typeface="Times New Roman" pitchFamily="18" charset="0"/>
              </a:rPr>
              <a:t>t</a:t>
            </a:r>
            <a:r>
              <a:rPr lang="en-US" altLang="en-US" sz="4000" b="1" dirty="0" err="1" smtClean="0">
                <a:solidFill>
                  <a:srgbClr val="0000FF"/>
                </a:solidFill>
                <a:latin typeface="Times New Roman" pitchFamily="18" charset="0"/>
              </a:rPr>
              <a:t>ình</a:t>
            </a:r>
            <a:r>
              <a:rPr lang="en-US" altLang="en-US" sz="4000" b="1" dirty="0" smtClean="0">
                <a:solidFill>
                  <a:srgbClr val="0000FF"/>
                </a:solidFill>
                <a:latin typeface="Times New Roman" pitchFamily="18" charset="0"/>
              </a:rPr>
              <a:t> </a:t>
            </a:r>
            <a:r>
              <a:rPr lang="en-US" altLang="en-US" sz="4000" b="1" dirty="0" err="1" smtClean="0">
                <a:solidFill>
                  <a:srgbClr val="0000FF"/>
                </a:solidFill>
                <a:latin typeface="Times New Roman" pitchFamily="18" charset="0"/>
              </a:rPr>
              <a:t>cảm</a:t>
            </a:r>
            <a:r>
              <a:rPr lang="en-US" altLang="en-US" sz="4000" b="1" dirty="0" smtClean="0">
                <a:solidFill>
                  <a:srgbClr val="0000FF"/>
                </a:solidFill>
                <a:latin typeface="Times New Roman" pitchFamily="18" charset="0"/>
              </a:rPr>
              <a:t> </a:t>
            </a:r>
          </a:p>
          <a:p>
            <a:pPr algn="just" fontAlgn="base">
              <a:spcBef>
                <a:spcPct val="0"/>
              </a:spcBef>
              <a:spcAft>
                <a:spcPct val="0"/>
              </a:spcAft>
              <a:defRPr/>
            </a:pPr>
            <a:r>
              <a:rPr lang="en-US" altLang="en-US" sz="4000" b="1" dirty="0" err="1" smtClean="0">
                <a:solidFill>
                  <a:srgbClr val="0000FF"/>
                </a:solidFill>
                <a:latin typeface="Times New Roman" pitchFamily="18" charset="0"/>
              </a:rPr>
              <a:t>không</a:t>
            </a:r>
            <a:r>
              <a:rPr lang="en-US" altLang="en-US" sz="4000" b="1" dirty="0" smtClean="0">
                <a:solidFill>
                  <a:srgbClr val="0000FF"/>
                </a:solidFill>
                <a:latin typeface="Times New Roman" pitchFamily="18" charset="0"/>
              </a:rPr>
              <a:t> </a:t>
            </a:r>
            <a:r>
              <a:rPr lang="en-US" altLang="en-US" sz="4000" b="1" dirty="0" err="1" smtClean="0">
                <a:solidFill>
                  <a:srgbClr val="0000FF"/>
                </a:solidFill>
                <a:latin typeface="Times New Roman" pitchFamily="18" charset="0"/>
              </a:rPr>
              <a:t>gần</a:t>
            </a:r>
            <a:r>
              <a:rPr lang="en-US" altLang="en-US" sz="4000" b="1" dirty="0" smtClean="0">
                <a:solidFill>
                  <a:srgbClr val="0000FF"/>
                </a:solidFill>
                <a:latin typeface="Times New Roman" pitchFamily="18" charset="0"/>
              </a:rPr>
              <a:t> gũi với cháu.</a:t>
            </a:r>
          </a:p>
        </p:txBody>
      </p:sp>
    </p:spTree>
    <p:extLst>
      <p:ext uri="{BB962C8B-B14F-4D97-AF65-F5344CB8AC3E}">
        <p14:creationId xmlns:p14="http://schemas.microsoft.com/office/powerpoint/2010/main" val="419756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33" name="AutoShape 13"/>
          <p:cNvSpPr>
            <a:spLocks noChangeArrowheads="1"/>
          </p:cNvSpPr>
          <p:nvPr/>
        </p:nvSpPr>
        <p:spPr bwMode="auto">
          <a:xfrm>
            <a:off x="82759" y="620688"/>
            <a:ext cx="8839200" cy="1371600"/>
          </a:xfrm>
          <a:prstGeom prst="horizontalScroll">
            <a:avLst>
              <a:gd name="adj" fmla="val 12500"/>
            </a:avLst>
          </a:prstGeom>
          <a:gradFill rotWithShape="1">
            <a:gsLst>
              <a:gs pos="0">
                <a:srgbClr val="D1EF1D"/>
              </a:gs>
              <a:gs pos="50000">
                <a:schemeClr val="bg1"/>
              </a:gs>
              <a:gs pos="100000">
                <a:srgbClr val="D1EF1D"/>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r>
              <a:rPr lang="en-US" altLang="en-US" sz="2400" b="1" u="sng" dirty="0">
                <a:solidFill>
                  <a:srgbClr val="FF0000"/>
                </a:solidFill>
                <a:latin typeface="Times New Roman" pitchFamily="18" charset="0"/>
              </a:rPr>
              <a:t>Câu 3:</a:t>
            </a:r>
            <a:r>
              <a:rPr lang="en-US" altLang="en-US" sz="2400" b="1" dirty="0">
                <a:solidFill>
                  <a:srgbClr val="000000"/>
                </a:solidFill>
                <a:latin typeface="Times New Roman" pitchFamily="18" charset="0"/>
              </a:rPr>
              <a:t>  </a:t>
            </a:r>
            <a:r>
              <a:rPr lang="en-US" altLang="en-US" sz="2400" b="1" dirty="0">
                <a:solidFill>
                  <a:srgbClr val="710A9A"/>
                </a:solidFill>
                <a:latin typeface="Times New Roman" pitchFamily="18" charset="0"/>
              </a:rPr>
              <a:t>Tìm chi tiết cho thấy nhân vật chú bé Hồng đã  cố gắng </a:t>
            </a:r>
          </a:p>
          <a:p>
            <a:pPr algn="ctr" fontAlgn="base">
              <a:spcBef>
                <a:spcPct val="0"/>
              </a:spcBef>
              <a:spcAft>
                <a:spcPct val="0"/>
              </a:spcAft>
              <a:defRPr/>
            </a:pPr>
            <a:r>
              <a:rPr lang="en-US" altLang="en-US" sz="2400" b="1" dirty="0">
                <a:solidFill>
                  <a:srgbClr val="710A9A"/>
                </a:solidFill>
                <a:latin typeface="Times New Roman" pitchFamily="18" charset="0"/>
              </a:rPr>
              <a:t>kìm nén sự bất bình của mình để giữ thái độ lễ phép?</a:t>
            </a:r>
          </a:p>
        </p:txBody>
      </p:sp>
      <p:sp>
        <p:nvSpPr>
          <p:cNvPr id="56334" name="AutoShape 14"/>
          <p:cNvSpPr>
            <a:spLocks noChangeArrowheads="1"/>
          </p:cNvSpPr>
          <p:nvPr/>
        </p:nvSpPr>
        <p:spPr bwMode="auto">
          <a:xfrm>
            <a:off x="82759" y="2271801"/>
            <a:ext cx="4800600" cy="2133600"/>
          </a:xfrm>
          <a:prstGeom prst="flowChartAlternateProcess">
            <a:avLst/>
          </a:prstGeom>
          <a:gradFill rotWithShape="1">
            <a:gsLst>
              <a:gs pos="0">
                <a:srgbClr val="79F37C"/>
              </a:gs>
              <a:gs pos="50000">
                <a:schemeClr val="bg1"/>
              </a:gs>
              <a:gs pos="100000">
                <a:srgbClr val="79F37C"/>
              </a:gs>
            </a:gsLst>
            <a:lin ang="5400000" scaled="1"/>
          </a:gradFill>
          <a:ln w="9525">
            <a:solidFill>
              <a:srgbClr val="D1EF1D"/>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20000"/>
              </a:spcBef>
              <a:spcAft>
                <a:spcPct val="0"/>
              </a:spcAft>
              <a:buClr>
                <a:srgbClr val="A50021"/>
              </a:buClr>
              <a:buSzPct val="75000"/>
              <a:buFont typeface="Wingdings" pitchFamily="2" charset="2"/>
              <a:buNone/>
              <a:defRPr/>
            </a:pPr>
            <a:r>
              <a:rPr lang="en-US" altLang="en-US" sz="2400" b="1" dirty="0">
                <a:solidFill>
                  <a:srgbClr val="FF0000"/>
                </a:solidFill>
                <a:latin typeface="Times New Roman" pitchFamily="18" charset="0"/>
              </a:rPr>
              <a:t>  …</a:t>
            </a:r>
            <a:r>
              <a:rPr lang="en-US" altLang="en-US" sz="2400" b="1" i="1" dirty="0">
                <a:solidFill>
                  <a:srgbClr val="FF0000"/>
                </a:solidFill>
                <a:latin typeface="Times New Roman" pitchFamily="18" charset="0"/>
              </a:rPr>
              <a:t>tôi cúi đầu không đáp</a:t>
            </a:r>
          </a:p>
          <a:p>
            <a:pPr algn="ctr" fontAlgn="base">
              <a:spcBef>
                <a:spcPct val="20000"/>
              </a:spcBef>
              <a:spcAft>
                <a:spcPct val="0"/>
              </a:spcAft>
              <a:buClr>
                <a:srgbClr val="A50021"/>
              </a:buClr>
              <a:buSzPct val="75000"/>
              <a:buFont typeface="Wingdings" pitchFamily="2" charset="2"/>
              <a:buNone/>
              <a:defRPr/>
            </a:pPr>
            <a:r>
              <a:rPr lang="en-US" altLang="en-US" sz="2400" b="1" i="1" dirty="0">
                <a:solidFill>
                  <a:srgbClr val="FF0000"/>
                </a:solidFill>
                <a:latin typeface="Times New Roman" pitchFamily="18" charset="0"/>
              </a:rPr>
              <a:t>…tôi lại im lặng cúi đầu </a:t>
            </a:r>
          </a:p>
          <a:p>
            <a:pPr algn="ctr" fontAlgn="base">
              <a:spcBef>
                <a:spcPct val="20000"/>
              </a:spcBef>
              <a:spcAft>
                <a:spcPct val="0"/>
              </a:spcAft>
              <a:buClr>
                <a:srgbClr val="A50021"/>
              </a:buClr>
              <a:buSzPct val="75000"/>
              <a:buFont typeface="Wingdings" pitchFamily="2" charset="2"/>
              <a:buNone/>
              <a:defRPr/>
            </a:pPr>
            <a:r>
              <a:rPr lang="en-US" altLang="en-US" sz="2400" b="1" i="1" dirty="0">
                <a:solidFill>
                  <a:srgbClr val="FF0000"/>
                </a:solidFill>
                <a:latin typeface="Times New Roman" pitchFamily="18" charset="0"/>
              </a:rPr>
              <a:t>xuống đất…cổ họng tôi</a:t>
            </a:r>
          </a:p>
          <a:p>
            <a:pPr algn="ctr" fontAlgn="base">
              <a:spcBef>
                <a:spcPct val="20000"/>
              </a:spcBef>
              <a:spcAft>
                <a:spcPct val="0"/>
              </a:spcAft>
              <a:buClr>
                <a:srgbClr val="A50021"/>
              </a:buClr>
              <a:buSzPct val="75000"/>
              <a:buFont typeface="Wingdings" pitchFamily="2" charset="2"/>
              <a:buNone/>
              <a:defRPr/>
            </a:pPr>
            <a:r>
              <a:rPr lang="en-US" altLang="en-US" sz="2400" b="1" i="1" dirty="0">
                <a:solidFill>
                  <a:srgbClr val="FF0000"/>
                </a:solidFill>
                <a:latin typeface="Times New Roman" pitchFamily="18" charset="0"/>
              </a:rPr>
              <a:t> đã nghẹn ứ khóc không  ra tiếng</a:t>
            </a:r>
            <a:endParaRPr lang="en-US" altLang="en-US" sz="2400" dirty="0">
              <a:solidFill>
                <a:srgbClr val="000000"/>
              </a:solidFill>
              <a:latin typeface="Times New Roman" pitchFamily="18" charset="0"/>
            </a:endParaRPr>
          </a:p>
        </p:txBody>
      </p:sp>
      <p:sp>
        <p:nvSpPr>
          <p:cNvPr id="56337" name="AutoShape 17"/>
          <p:cNvSpPr>
            <a:spLocks noChangeArrowheads="1"/>
          </p:cNvSpPr>
          <p:nvPr/>
        </p:nvSpPr>
        <p:spPr bwMode="auto">
          <a:xfrm>
            <a:off x="5334000" y="2564904"/>
            <a:ext cx="3581400" cy="1066800"/>
          </a:xfrm>
          <a:prstGeom prst="plaque">
            <a:avLst>
              <a:gd name="adj" fmla="val 16667"/>
            </a:avLst>
          </a:prstGeom>
          <a:gradFill rotWithShape="1">
            <a:gsLst>
              <a:gs pos="0">
                <a:srgbClr val="D1EF1D"/>
              </a:gs>
              <a:gs pos="50000">
                <a:schemeClr val="bg1"/>
              </a:gs>
              <a:gs pos="100000">
                <a:srgbClr val="D1EF1D"/>
              </a:gs>
            </a:gsLst>
            <a:lin ang="5400000" scaled="1"/>
          </a:gradFill>
          <a:ln w="9525">
            <a:solidFill>
              <a:srgbClr val="F74D3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r>
              <a:rPr lang="en-US" altLang="en-US" sz="2800" b="1" dirty="0" err="1">
                <a:solidFill>
                  <a:srgbClr val="FF0000"/>
                </a:solidFill>
                <a:latin typeface="Times New Roman" pitchFamily="18" charset="0"/>
              </a:rPr>
              <a:t>Vì</a:t>
            </a:r>
            <a:r>
              <a:rPr lang="en-US" altLang="en-US" sz="2800" b="1" dirty="0">
                <a:solidFill>
                  <a:srgbClr val="FF0000"/>
                </a:solidFill>
                <a:latin typeface="Times New Roman" pitchFamily="18" charset="0"/>
              </a:rPr>
              <a:t> </a:t>
            </a:r>
            <a:r>
              <a:rPr lang="en-US" altLang="en-US" sz="2800" b="1" dirty="0" err="1">
                <a:solidFill>
                  <a:srgbClr val="FF0000"/>
                </a:solidFill>
                <a:latin typeface="Times New Roman" pitchFamily="18" charset="0"/>
              </a:rPr>
              <a:t>sao</a:t>
            </a:r>
            <a:r>
              <a:rPr lang="en-US" altLang="en-US" sz="2800" b="1" dirty="0">
                <a:solidFill>
                  <a:srgbClr val="FF0000"/>
                </a:solidFill>
                <a:latin typeface="Times New Roman" pitchFamily="18" charset="0"/>
              </a:rPr>
              <a:t> </a:t>
            </a:r>
            <a:r>
              <a:rPr lang="en-US" altLang="en-US" sz="2800" b="1" dirty="0" err="1">
                <a:solidFill>
                  <a:srgbClr val="FF0000"/>
                </a:solidFill>
                <a:latin typeface="Times New Roman" pitchFamily="18" charset="0"/>
              </a:rPr>
              <a:t>Hồng</a:t>
            </a:r>
            <a:r>
              <a:rPr lang="en-US" altLang="en-US" sz="2800" b="1" dirty="0">
                <a:solidFill>
                  <a:srgbClr val="FF0000"/>
                </a:solidFill>
                <a:latin typeface="Times New Roman" pitchFamily="18" charset="0"/>
              </a:rPr>
              <a:t> </a:t>
            </a:r>
            <a:r>
              <a:rPr lang="en-US" altLang="en-US" sz="2800" b="1" dirty="0" err="1">
                <a:solidFill>
                  <a:srgbClr val="FF0000"/>
                </a:solidFill>
                <a:latin typeface="Times New Roman" pitchFamily="18" charset="0"/>
              </a:rPr>
              <a:t>phải</a:t>
            </a:r>
            <a:endParaRPr lang="en-US" altLang="en-US" sz="2800" b="1" dirty="0">
              <a:solidFill>
                <a:srgbClr val="FF0000"/>
              </a:solidFill>
              <a:latin typeface="Times New Roman" pitchFamily="18" charset="0"/>
            </a:endParaRPr>
          </a:p>
          <a:p>
            <a:pPr algn="ctr" fontAlgn="base">
              <a:spcBef>
                <a:spcPct val="0"/>
              </a:spcBef>
              <a:spcAft>
                <a:spcPct val="0"/>
              </a:spcAft>
              <a:defRPr/>
            </a:pPr>
            <a:r>
              <a:rPr lang="en-US" altLang="en-US" sz="2800" b="1" dirty="0" err="1">
                <a:solidFill>
                  <a:srgbClr val="FF0000"/>
                </a:solidFill>
                <a:latin typeface="Times New Roman" pitchFamily="18" charset="0"/>
              </a:rPr>
              <a:t>làm</a:t>
            </a:r>
            <a:r>
              <a:rPr lang="en-US" altLang="en-US" sz="2800" b="1" dirty="0">
                <a:solidFill>
                  <a:srgbClr val="FF0000"/>
                </a:solidFill>
                <a:latin typeface="Times New Roman" pitchFamily="18" charset="0"/>
              </a:rPr>
              <a:t> </a:t>
            </a:r>
            <a:r>
              <a:rPr lang="en-US" altLang="en-US" sz="2800" b="1" dirty="0" err="1">
                <a:solidFill>
                  <a:srgbClr val="FF0000"/>
                </a:solidFill>
                <a:latin typeface="Times New Roman" pitchFamily="18" charset="0"/>
              </a:rPr>
              <a:t>như</a:t>
            </a:r>
            <a:r>
              <a:rPr lang="en-US" altLang="en-US" sz="2800" b="1" dirty="0">
                <a:solidFill>
                  <a:srgbClr val="FF0000"/>
                </a:solidFill>
                <a:latin typeface="Times New Roman" pitchFamily="18" charset="0"/>
              </a:rPr>
              <a:t> </a:t>
            </a:r>
            <a:r>
              <a:rPr lang="en-US" altLang="en-US" sz="2800" b="1" dirty="0" err="1">
                <a:solidFill>
                  <a:srgbClr val="FF0000"/>
                </a:solidFill>
                <a:latin typeface="Times New Roman" pitchFamily="18" charset="0"/>
              </a:rPr>
              <a:t>vậy</a:t>
            </a:r>
            <a:r>
              <a:rPr lang="en-US" altLang="en-US" sz="2800" b="1" dirty="0">
                <a:solidFill>
                  <a:srgbClr val="FF0000"/>
                </a:solidFill>
                <a:latin typeface="Times New Roman" pitchFamily="18" charset="0"/>
              </a:rPr>
              <a:t>?</a:t>
            </a:r>
          </a:p>
        </p:txBody>
      </p:sp>
      <p:sp>
        <p:nvSpPr>
          <p:cNvPr id="56338" name="AutoShape 18"/>
          <p:cNvSpPr>
            <a:spLocks noChangeArrowheads="1"/>
          </p:cNvSpPr>
          <p:nvPr/>
        </p:nvSpPr>
        <p:spPr bwMode="auto">
          <a:xfrm>
            <a:off x="304800" y="4581128"/>
            <a:ext cx="8001000" cy="914400"/>
          </a:xfrm>
          <a:prstGeom prst="plaque">
            <a:avLst>
              <a:gd name="adj" fmla="val 16667"/>
            </a:avLst>
          </a:prstGeom>
          <a:gradFill rotWithShape="1">
            <a:gsLst>
              <a:gs pos="0">
                <a:schemeClr val="bg1"/>
              </a:gs>
              <a:gs pos="50000">
                <a:srgbClr val="D1EF1D"/>
              </a:gs>
              <a:gs pos="100000">
                <a:schemeClr val="bg1"/>
              </a:gs>
            </a:gsLst>
            <a:lin ang="5400000" scaled="1"/>
          </a:gradFill>
          <a:ln w="9525">
            <a:solidFill>
              <a:srgbClr val="F74D3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defRPr/>
            </a:pPr>
            <a:r>
              <a:rPr lang="en-US" altLang="en-US" sz="2400" b="1" dirty="0">
                <a:solidFill>
                  <a:srgbClr val="2E079D"/>
                </a:solidFill>
                <a:latin typeface="Times New Roman" pitchFamily="18" charset="0"/>
              </a:rPr>
              <a:t>Vì Hồng là người thuộc vai dưới, có bổn</a:t>
            </a:r>
          </a:p>
          <a:p>
            <a:pPr algn="ctr" fontAlgn="base">
              <a:spcBef>
                <a:spcPct val="0"/>
              </a:spcBef>
              <a:spcAft>
                <a:spcPct val="0"/>
              </a:spcAft>
              <a:defRPr/>
            </a:pPr>
            <a:r>
              <a:rPr lang="en-US" altLang="en-US" sz="2400" b="1" dirty="0">
                <a:solidFill>
                  <a:srgbClr val="2E079D"/>
                </a:solidFill>
                <a:latin typeface="Times New Roman" pitchFamily="18" charset="0"/>
              </a:rPr>
              <a:t> phận</a:t>
            </a:r>
            <a:r>
              <a:rPr lang="en-US" altLang="en-US" sz="2400" b="1" dirty="0">
                <a:solidFill>
                  <a:srgbClr val="000000"/>
                </a:solidFill>
                <a:latin typeface="Times New Roman" pitchFamily="18" charset="0"/>
              </a:rPr>
              <a:t> </a:t>
            </a:r>
            <a:r>
              <a:rPr lang="en-US" altLang="en-US" sz="2400" b="1" dirty="0">
                <a:solidFill>
                  <a:srgbClr val="2E079D"/>
                </a:solidFill>
                <a:latin typeface="Times New Roman" pitchFamily="18" charset="0"/>
              </a:rPr>
              <a:t>tôn trọng người trên.</a:t>
            </a:r>
            <a:r>
              <a:rPr lang="en-US" altLang="en-US" sz="2400" dirty="0">
                <a:solidFill>
                  <a:srgbClr val="000000"/>
                </a:solidFill>
                <a:latin typeface="Times New Roman" pitchFamily="18" charset="0"/>
              </a:rPr>
              <a:t>	</a:t>
            </a:r>
          </a:p>
        </p:txBody>
      </p:sp>
      <p:sp>
        <p:nvSpPr>
          <p:cNvPr id="56339" name="Text Box 19"/>
          <p:cNvSpPr txBox="1">
            <a:spLocks noChangeArrowheads="1"/>
          </p:cNvSpPr>
          <p:nvPr/>
        </p:nvSpPr>
        <p:spPr bwMode="auto">
          <a:xfrm>
            <a:off x="381000" y="5769429"/>
            <a:ext cx="8077200" cy="457200"/>
          </a:xfrm>
          <a:prstGeom prst="rect">
            <a:avLst/>
          </a:prstGeom>
          <a:gradFill rotWithShape="1">
            <a:gsLst>
              <a:gs pos="0">
                <a:srgbClr val="FFCCFF"/>
              </a:gs>
              <a:gs pos="50000">
                <a:srgbClr val="99FF99"/>
              </a:gs>
              <a:gs pos="100000">
                <a:srgbClr val="FFCCFF"/>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en-US" altLang="en-US" sz="2400" b="1" smtClean="0">
                <a:solidFill>
                  <a:srgbClr val="000000"/>
                </a:solidFill>
              </a:rPr>
              <a:t>(bé Hồng vẫn gọi “cô” và xưng là “cháu”.</a:t>
            </a:r>
          </a:p>
        </p:txBody>
      </p:sp>
    </p:spTree>
    <p:extLst>
      <p:ext uri="{BB962C8B-B14F-4D97-AF65-F5344CB8AC3E}">
        <p14:creationId xmlns:p14="http://schemas.microsoft.com/office/powerpoint/2010/main" val="28468259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6333"/>
                                        </p:tgtEl>
                                        <p:attrNameLst>
                                          <p:attrName>style.visibility</p:attrName>
                                        </p:attrNameLst>
                                      </p:cBhvr>
                                      <p:to>
                                        <p:strVal val="visible"/>
                                      </p:to>
                                    </p:set>
                                    <p:animEffect transition="in" filter="strips(downLeft)">
                                      <p:cBhvr>
                                        <p:cTn id="7" dur="500"/>
                                        <p:tgtEl>
                                          <p:spTgt spid="5633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6334"/>
                                        </p:tgtEl>
                                        <p:attrNameLst>
                                          <p:attrName>style.visibility</p:attrName>
                                        </p:attrNameLst>
                                      </p:cBhvr>
                                      <p:to>
                                        <p:strVal val="visible"/>
                                      </p:to>
                                    </p:set>
                                    <p:animEffect transition="in" filter="strips(downLeft)">
                                      <p:cBhvr>
                                        <p:cTn id="12" dur="500"/>
                                        <p:tgtEl>
                                          <p:spTgt spid="5633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56337"/>
                                        </p:tgtEl>
                                        <p:attrNameLst>
                                          <p:attrName>style.visibility</p:attrName>
                                        </p:attrNameLst>
                                      </p:cBhvr>
                                      <p:to>
                                        <p:strVal val="visible"/>
                                      </p:to>
                                    </p:set>
                                    <p:animEffect transition="in" filter="strips(downLeft)">
                                      <p:cBhvr>
                                        <p:cTn id="17" dur="500"/>
                                        <p:tgtEl>
                                          <p:spTgt spid="5633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56338"/>
                                        </p:tgtEl>
                                        <p:attrNameLst>
                                          <p:attrName>style.visibility</p:attrName>
                                        </p:attrNameLst>
                                      </p:cBhvr>
                                      <p:to>
                                        <p:strVal val="visible"/>
                                      </p:to>
                                    </p:set>
                                    <p:animEffect transition="in" filter="strips(downLeft)">
                                      <p:cBhvr>
                                        <p:cTn id="22" dur="500"/>
                                        <p:tgtEl>
                                          <p:spTgt spid="56338"/>
                                        </p:tgtEl>
                                      </p:cBhvr>
                                    </p:animEffect>
                                  </p:childTnLst>
                                </p:cTn>
                              </p:par>
                            </p:childTnLst>
                          </p:cTn>
                        </p:par>
                        <p:par>
                          <p:cTn id="23" fill="hold" nodeType="afterGroup">
                            <p:stCondLst>
                              <p:cond delay="500"/>
                            </p:stCondLst>
                            <p:childTnLst>
                              <p:par>
                                <p:cTn id="24" presetID="41" presetClass="entr" presetSubtype="0" fill="hold" grpId="0" nodeType="afterEffect">
                                  <p:stCondLst>
                                    <p:cond delay="0"/>
                                  </p:stCondLst>
                                  <p:iterate type="lt">
                                    <p:tmPct val="10000"/>
                                  </p:iterate>
                                  <p:childTnLst>
                                    <p:set>
                                      <p:cBhvr>
                                        <p:cTn id="25" dur="1" fill="hold">
                                          <p:stCondLst>
                                            <p:cond delay="0"/>
                                          </p:stCondLst>
                                        </p:cTn>
                                        <p:tgtEl>
                                          <p:spTgt spid="56339"/>
                                        </p:tgtEl>
                                        <p:attrNameLst>
                                          <p:attrName>style.visibility</p:attrName>
                                        </p:attrNameLst>
                                      </p:cBhvr>
                                      <p:to>
                                        <p:strVal val="visible"/>
                                      </p:to>
                                    </p:set>
                                    <p:anim calcmode="lin" valueType="num">
                                      <p:cBhvr>
                                        <p:cTn id="26" dur="500" fill="hold"/>
                                        <p:tgtEl>
                                          <p:spTgt spid="56339"/>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56339"/>
                                        </p:tgtEl>
                                        <p:attrNameLst>
                                          <p:attrName>ppt_y</p:attrName>
                                        </p:attrNameLst>
                                      </p:cBhvr>
                                      <p:tavLst>
                                        <p:tav tm="0">
                                          <p:val>
                                            <p:strVal val="#ppt_y"/>
                                          </p:val>
                                        </p:tav>
                                        <p:tav tm="100000">
                                          <p:val>
                                            <p:strVal val="#ppt_y"/>
                                          </p:val>
                                        </p:tav>
                                      </p:tavLst>
                                    </p:anim>
                                    <p:anim calcmode="lin" valueType="num">
                                      <p:cBhvr>
                                        <p:cTn id="28" dur="500" fill="hold"/>
                                        <p:tgtEl>
                                          <p:spTgt spid="56339"/>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56339"/>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56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3" grpId="0" animBg="1"/>
      <p:bldP spid="56334" grpId="0" animBg="1"/>
      <p:bldP spid="56337" grpId="0" animBg="1"/>
      <p:bldP spid="56338" grpId="0" animBg="1"/>
      <p:bldP spid="5633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79" name="Rectangle 27"/>
          <p:cNvSpPr>
            <a:spLocks noChangeArrowheads="1"/>
          </p:cNvSpPr>
          <p:nvPr/>
        </p:nvSpPr>
        <p:spPr bwMode="auto">
          <a:xfrm>
            <a:off x="0" y="1066800"/>
            <a:ext cx="6858000"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altLang="en-US" sz="2000" b="1" u="sng" dirty="0" smtClean="0">
                <a:solidFill>
                  <a:srgbClr val="FF0000"/>
                </a:solidFill>
                <a:latin typeface="Times New Roman" pitchFamily="18" charset="0"/>
              </a:rPr>
              <a:t>I.VAI XÃ HỘI TRONG HỘI THOẠI</a:t>
            </a:r>
          </a:p>
          <a:p>
            <a:pPr marL="457200" indent="-457200" eaLnBrk="1" fontAlgn="base" hangingPunct="1">
              <a:spcBef>
                <a:spcPct val="0"/>
              </a:spcBef>
              <a:spcAft>
                <a:spcPct val="0"/>
              </a:spcAft>
              <a:buFontTx/>
              <a:buAutoNum type="arabicPeriod"/>
            </a:pPr>
            <a:r>
              <a:rPr lang="en-US" altLang="en-US" sz="2000" b="1" u="sng" dirty="0" smtClean="0">
                <a:solidFill>
                  <a:srgbClr val="FF0000"/>
                </a:solidFill>
                <a:latin typeface="Times New Roman" pitchFamily="18" charset="0"/>
              </a:rPr>
              <a:t>Ví dụ : (</a:t>
            </a:r>
            <a:r>
              <a:rPr lang="en-US" altLang="en-US" sz="2000" b="1" u="sng" dirty="0" err="1" smtClean="0">
                <a:solidFill>
                  <a:srgbClr val="FF0000"/>
                </a:solidFill>
                <a:latin typeface="Times New Roman" pitchFamily="18" charset="0"/>
              </a:rPr>
              <a:t>sgk</a:t>
            </a:r>
            <a:r>
              <a:rPr lang="en-US" altLang="en-US" sz="2000" b="1" u="sng" dirty="0" smtClean="0">
                <a:solidFill>
                  <a:srgbClr val="FF0000"/>
                </a:solidFill>
                <a:latin typeface="Times New Roman" pitchFamily="18" charset="0"/>
              </a:rPr>
              <a:t>/92)</a:t>
            </a:r>
          </a:p>
          <a:p>
            <a:pPr marL="457200" indent="-457200" eaLnBrk="1" fontAlgn="base" hangingPunct="1">
              <a:spcBef>
                <a:spcPct val="0"/>
              </a:spcBef>
              <a:spcAft>
                <a:spcPct val="0"/>
              </a:spcAft>
              <a:buFontTx/>
              <a:buAutoNum type="arabicPeriod"/>
            </a:pPr>
            <a:r>
              <a:rPr lang="en-US" altLang="en-US" sz="2000" b="1" u="sng" dirty="0" err="1" smtClean="0">
                <a:solidFill>
                  <a:srgbClr val="FF0000"/>
                </a:solidFill>
                <a:latin typeface="Times New Roman" pitchFamily="18" charset="0"/>
              </a:rPr>
              <a:t>Nhận</a:t>
            </a:r>
            <a:r>
              <a:rPr lang="en-US" altLang="en-US" sz="2000" b="1" u="sng" dirty="0" smtClean="0">
                <a:solidFill>
                  <a:srgbClr val="FF0000"/>
                </a:solidFill>
                <a:latin typeface="Times New Roman" pitchFamily="18" charset="0"/>
              </a:rPr>
              <a:t> </a:t>
            </a:r>
            <a:r>
              <a:rPr lang="en-US" altLang="en-US" sz="2000" b="1" u="sng" dirty="0" err="1" smtClean="0">
                <a:solidFill>
                  <a:srgbClr val="FF0000"/>
                </a:solidFill>
                <a:latin typeface="Times New Roman" pitchFamily="18" charset="0"/>
              </a:rPr>
              <a:t>xét</a:t>
            </a:r>
            <a:r>
              <a:rPr lang="en-US" altLang="en-US" sz="2000" b="1" u="sng" dirty="0" smtClean="0">
                <a:solidFill>
                  <a:srgbClr val="FF0000"/>
                </a:solidFill>
                <a:latin typeface="Times New Roman" pitchFamily="18" charset="0"/>
              </a:rPr>
              <a:t>:</a:t>
            </a:r>
          </a:p>
          <a:p>
            <a:pPr eaLnBrk="1" fontAlgn="base" hangingPunct="1">
              <a:spcBef>
                <a:spcPct val="0"/>
              </a:spcBef>
              <a:spcAft>
                <a:spcPct val="0"/>
              </a:spcAft>
            </a:pPr>
            <a:r>
              <a:rPr lang="en-US" altLang="en-US" sz="2400" dirty="0" err="1" smtClean="0">
                <a:latin typeface="Times New Roman" pitchFamily="18" charset="0"/>
              </a:rPr>
              <a:t>Người</a:t>
            </a:r>
            <a:r>
              <a:rPr lang="en-US" altLang="en-US" sz="2400" dirty="0" smtClean="0">
                <a:latin typeface="Times New Roman" pitchFamily="18" charset="0"/>
              </a:rPr>
              <a:t> </a:t>
            </a:r>
            <a:r>
              <a:rPr lang="en-US" altLang="en-US" sz="2400" dirty="0" err="1" smtClean="0">
                <a:latin typeface="Times New Roman" pitchFamily="18" charset="0"/>
              </a:rPr>
              <a:t>cô</a:t>
            </a:r>
            <a:r>
              <a:rPr lang="en-US" altLang="en-US" sz="2400" dirty="0" smtClean="0">
                <a:latin typeface="Times New Roman" pitchFamily="18" charset="0"/>
              </a:rPr>
              <a:t>:  </a:t>
            </a:r>
            <a:r>
              <a:rPr lang="en-US" altLang="en-US" sz="2400" b="1" dirty="0">
                <a:latin typeface="Times New Roman" pitchFamily="18" charset="0"/>
              </a:rPr>
              <a:t>ở vị trí vai </a:t>
            </a:r>
            <a:r>
              <a:rPr lang="en-US" altLang="en-US" sz="2400" b="1" dirty="0" smtClean="0">
                <a:latin typeface="Times New Roman" pitchFamily="18" charset="0"/>
              </a:rPr>
              <a:t>trên</a:t>
            </a:r>
          </a:p>
          <a:p>
            <a:pPr eaLnBrk="1" fontAlgn="base" hangingPunct="1">
              <a:spcBef>
                <a:spcPct val="0"/>
              </a:spcBef>
              <a:spcAft>
                <a:spcPct val="0"/>
              </a:spcAft>
              <a:defRPr/>
            </a:pPr>
            <a:r>
              <a:rPr lang="vi-VN" altLang="en-US" sz="2400" dirty="0" smtClean="0">
                <a:latin typeface="Times New Roman" pitchFamily="18" charset="0"/>
              </a:rPr>
              <a:t>Bé </a:t>
            </a:r>
            <a:r>
              <a:rPr lang="en-US" altLang="en-US" sz="2400" dirty="0" err="1" smtClean="0">
                <a:latin typeface="Times New Roman" pitchFamily="18" charset="0"/>
              </a:rPr>
              <a:t>Hồng</a:t>
            </a:r>
            <a:r>
              <a:rPr lang="en-US" altLang="en-US" sz="2400" dirty="0" smtClean="0">
                <a:latin typeface="Times New Roman" pitchFamily="18" charset="0"/>
              </a:rPr>
              <a:t> : </a:t>
            </a:r>
            <a:r>
              <a:rPr lang="en-US" altLang="en-US" sz="2400" b="1" dirty="0" smtClean="0">
                <a:latin typeface="Times New Roman" pitchFamily="18" charset="0"/>
              </a:rPr>
              <a:t>ở vị trí vai dưới</a:t>
            </a:r>
          </a:p>
          <a:p>
            <a:pPr lvl="0" eaLnBrk="1" fontAlgn="base" hangingPunct="1">
              <a:spcBef>
                <a:spcPct val="0"/>
              </a:spcBef>
              <a:spcAft>
                <a:spcPct val="0"/>
              </a:spcAft>
              <a:buClr>
                <a:srgbClr val="A50021"/>
              </a:buClr>
              <a:buSzPct val="75000"/>
            </a:pPr>
            <a:r>
              <a:rPr lang="en-US" altLang="en-US" sz="2400" b="1" i="1" dirty="0">
                <a:latin typeface="Times New Roman" pitchFamily="18" charset="0"/>
                <a:sym typeface="Wingdings" panose="05000000000000000000" pitchFamily="2" charset="2"/>
              </a:rPr>
              <a:t>Quan hệ trên - dưới ( căn cứ vào </a:t>
            </a:r>
            <a:endParaRPr lang="en-US" altLang="en-US" sz="2400" b="1" i="1" dirty="0" smtClean="0">
              <a:latin typeface="Times New Roman" pitchFamily="18" charset="0"/>
              <a:sym typeface="Wingdings" panose="05000000000000000000" pitchFamily="2" charset="2"/>
            </a:endParaRPr>
          </a:p>
          <a:p>
            <a:pPr lvl="0" eaLnBrk="1" fontAlgn="base" hangingPunct="1">
              <a:spcBef>
                <a:spcPct val="0"/>
              </a:spcBef>
              <a:spcAft>
                <a:spcPct val="0"/>
              </a:spcAft>
              <a:buClr>
                <a:srgbClr val="A50021"/>
              </a:buClr>
              <a:buSzPct val="75000"/>
            </a:pPr>
            <a:r>
              <a:rPr lang="en-US" altLang="en-US" sz="2400" b="1" i="1" dirty="0" smtClean="0">
                <a:latin typeface="Times New Roman" pitchFamily="18" charset="0"/>
                <a:sym typeface="Wingdings" panose="05000000000000000000" pitchFamily="2" charset="2"/>
              </a:rPr>
              <a:t>quan </a:t>
            </a:r>
            <a:r>
              <a:rPr lang="en-US" altLang="en-US" sz="2400" b="1" i="1" dirty="0">
                <a:latin typeface="Times New Roman" pitchFamily="18" charset="0"/>
                <a:sym typeface="Wingdings" panose="05000000000000000000" pitchFamily="2" charset="2"/>
              </a:rPr>
              <a:t>hệ gia đình)</a:t>
            </a:r>
            <a:endParaRPr lang="en-US" altLang="en-US" sz="2400" b="1" i="1" dirty="0">
              <a:latin typeface="Times New Roman" pitchFamily="18" charset="0"/>
            </a:endParaRPr>
          </a:p>
          <a:p>
            <a:pPr lvl="0" eaLnBrk="1" fontAlgn="base" hangingPunct="1">
              <a:spcBef>
                <a:spcPct val="0"/>
              </a:spcBef>
              <a:spcAft>
                <a:spcPct val="0"/>
              </a:spcAft>
              <a:buClr>
                <a:srgbClr val="A50021"/>
              </a:buClr>
              <a:buSzPct val="75000"/>
            </a:pPr>
            <a:endParaRPr lang="en-US" altLang="en-US" sz="2400" b="1" dirty="0" smtClean="0">
              <a:latin typeface="Times New Roman" pitchFamily="18" charset="0"/>
              <a:sym typeface="Wingdings" panose="05000000000000000000" pitchFamily="2" charset="2"/>
            </a:endParaRPr>
          </a:p>
          <a:p>
            <a:pPr lvl="0" eaLnBrk="1" fontAlgn="base" hangingPunct="1">
              <a:spcBef>
                <a:spcPct val="0"/>
              </a:spcBef>
              <a:spcAft>
                <a:spcPct val="0"/>
              </a:spcAft>
              <a:buClr>
                <a:srgbClr val="A50021"/>
              </a:buClr>
              <a:buSzPct val="75000"/>
            </a:pPr>
            <a:r>
              <a:rPr lang="en-US" altLang="en-US" sz="2400" b="1" dirty="0" smtClean="0">
                <a:latin typeface="Times New Roman" pitchFamily="18" charset="0"/>
                <a:sym typeface="Wingdings" panose="05000000000000000000" pitchFamily="2" charset="2"/>
              </a:rPr>
              <a:t></a:t>
            </a:r>
            <a:r>
              <a:rPr lang="en-US" altLang="en-US" sz="2400" b="1" i="1" dirty="0">
                <a:latin typeface="Times New Roman" pitchFamily="18" charset="0"/>
              </a:rPr>
              <a:t>Vai xã hội là </a:t>
            </a:r>
            <a:r>
              <a:rPr lang="en-US" altLang="en-US" sz="2400" b="1" i="1" u="sng" dirty="0">
                <a:latin typeface="Times New Roman" pitchFamily="18" charset="0"/>
              </a:rPr>
              <a:t>vị trí </a:t>
            </a:r>
            <a:r>
              <a:rPr lang="en-US" altLang="en-US" sz="2400" b="1" i="1" dirty="0">
                <a:latin typeface="Times New Roman" pitchFamily="18" charset="0"/>
              </a:rPr>
              <a:t>của người </a:t>
            </a:r>
            <a:r>
              <a:rPr lang="en-US" altLang="en-US" sz="2400" b="1" i="1" dirty="0" smtClean="0">
                <a:latin typeface="Times New Roman" pitchFamily="18" charset="0"/>
              </a:rPr>
              <a:t>tham</a:t>
            </a:r>
          </a:p>
          <a:p>
            <a:pPr lvl="0" eaLnBrk="1" fontAlgn="base" hangingPunct="1">
              <a:spcBef>
                <a:spcPct val="0"/>
              </a:spcBef>
              <a:spcAft>
                <a:spcPct val="0"/>
              </a:spcAft>
              <a:buClr>
                <a:srgbClr val="A50021"/>
              </a:buClr>
              <a:buSzPct val="75000"/>
            </a:pPr>
            <a:r>
              <a:rPr lang="en-US" altLang="en-US" sz="2400" b="1" i="1" dirty="0" smtClean="0">
                <a:latin typeface="Times New Roman" pitchFamily="18" charset="0"/>
              </a:rPr>
              <a:t> </a:t>
            </a:r>
            <a:r>
              <a:rPr lang="en-US" altLang="en-US" sz="2400" b="1" i="1" dirty="0">
                <a:latin typeface="Times New Roman" pitchFamily="18" charset="0"/>
              </a:rPr>
              <a:t>gia hội thoại đối với người khác </a:t>
            </a:r>
            <a:endParaRPr lang="en-US" altLang="en-US" sz="2400" b="1" i="1" dirty="0" smtClean="0">
              <a:latin typeface="Times New Roman" pitchFamily="18" charset="0"/>
            </a:endParaRPr>
          </a:p>
          <a:p>
            <a:pPr lvl="0" eaLnBrk="1" fontAlgn="base" hangingPunct="1">
              <a:spcBef>
                <a:spcPct val="0"/>
              </a:spcBef>
              <a:spcAft>
                <a:spcPct val="0"/>
              </a:spcAft>
              <a:buClr>
                <a:srgbClr val="A50021"/>
              </a:buClr>
              <a:buSzPct val="75000"/>
            </a:pPr>
            <a:r>
              <a:rPr lang="en-US" altLang="en-US" sz="2400" b="1" i="1" dirty="0" smtClean="0">
                <a:latin typeface="Times New Roman" pitchFamily="18" charset="0"/>
              </a:rPr>
              <a:t>trong </a:t>
            </a:r>
            <a:r>
              <a:rPr lang="en-US" altLang="en-US" sz="2400" b="1" i="1" dirty="0">
                <a:latin typeface="Times New Roman" pitchFamily="18" charset="0"/>
              </a:rPr>
              <a:t>cuộc </a:t>
            </a:r>
            <a:r>
              <a:rPr lang="en-US" altLang="en-US" sz="2400" b="1" i="1" dirty="0" smtClean="0">
                <a:latin typeface="Times New Roman" pitchFamily="18" charset="0"/>
              </a:rPr>
              <a:t>thoại.</a:t>
            </a:r>
            <a:endParaRPr lang="en-US" altLang="en-US" sz="2400" b="1" i="1" dirty="0">
              <a:latin typeface="Times New Roman" pitchFamily="18" charset="0"/>
            </a:endParaRPr>
          </a:p>
          <a:p>
            <a:pPr eaLnBrk="1" fontAlgn="base" hangingPunct="1">
              <a:spcBef>
                <a:spcPct val="0"/>
              </a:spcBef>
              <a:spcAft>
                <a:spcPct val="0"/>
              </a:spcAft>
              <a:defRPr/>
            </a:pPr>
            <a:endParaRPr lang="en-US" altLang="en-US" sz="2000" b="1" u="sng" dirty="0" smtClean="0">
              <a:solidFill>
                <a:schemeClr val="accent2">
                  <a:lumMod val="60000"/>
                  <a:lumOff val="40000"/>
                </a:schemeClr>
              </a:solidFill>
              <a:latin typeface="Times New Roman" pitchFamily="18" charset="0"/>
            </a:endParaRPr>
          </a:p>
        </p:txBody>
      </p:sp>
      <p:cxnSp>
        <p:nvCxnSpPr>
          <p:cNvPr id="3" name="Straight Connector 2"/>
          <p:cNvCxnSpPr/>
          <p:nvPr/>
        </p:nvCxnSpPr>
        <p:spPr bwMode="auto">
          <a:xfrm>
            <a:off x="4800600" y="1266855"/>
            <a:ext cx="0" cy="5591145"/>
          </a:xfrm>
          <a:prstGeom prst="line">
            <a:avLst/>
          </a:prstGeom>
          <a:ln>
            <a:headEnd type="none" w="med" len="med"/>
            <a:tailEnd type="none" w="med" len="med"/>
          </a:ln>
          <a:extLst/>
        </p:spPr>
        <p:style>
          <a:lnRef idx="2">
            <a:schemeClr val="accent2"/>
          </a:lnRef>
          <a:fillRef idx="0">
            <a:schemeClr val="accent2"/>
          </a:fillRef>
          <a:effectRef idx="1">
            <a:schemeClr val="accent2"/>
          </a:effectRef>
          <a:fontRef idx="minor">
            <a:schemeClr val="tx1"/>
          </a:fontRef>
        </p:style>
      </p:cxnSp>
      <p:sp>
        <p:nvSpPr>
          <p:cNvPr id="2" name="Cloud Callout 1"/>
          <p:cNvSpPr/>
          <p:nvPr/>
        </p:nvSpPr>
        <p:spPr bwMode="auto">
          <a:xfrm>
            <a:off x="5829300" y="1143000"/>
            <a:ext cx="3314700" cy="2919426"/>
          </a:xfrm>
          <a:prstGeom prst="cloudCallout">
            <a:avLst>
              <a:gd name="adj1" fmla="val -90143"/>
              <a:gd name="adj2" fmla="val 31259"/>
            </a:avLst>
          </a:pr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Vậy</a:t>
            </a:r>
            <a:r>
              <a:rPr kumimoji="0" lang="en-US" sz="2800" b="1"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 vai xã hội </a:t>
            </a:r>
          </a:p>
          <a:p>
            <a:pPr marL="0" marR="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dirty="0" smtClean="0">
                <a:ln>
                  <a:noFill/>
                </a:ln>
                <a:solidFill>
                  <a:schemeClr val="tx1"/>
                </a:solidFill>
                <a:effectLst/>
                <a:latin typeface="Times New Roman" panose="02020603050405020304" pitchFamily="18" charset="0"/>
                <a:cs typeface="Times New Roman" panose="02020603050405020304" pitchFamily="18" charset="0"/>
              </a:rPr>
              <a:t>là gì?</a:t>
            </a:r>
            <a:endParaRPr kumimoji="0" lang="en-US" sz="28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96875"/>
            <a:ext cx="781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427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9179">
                                            <p:txEl>
                                              <p:pRg st="8" end="8"/>
                                            </p:txEl>
                                          </p:spTgt>
                                        </p:tgtEl>
                                        <p:attrNameLst>
                                          <p:attrName>style.visibility</p:attrName>
                                        </p:attrNameLst>
                                      </p:cBhvr>
                                      <p:to>
                                        <p:strVal val="visible"/>
                                      </p:to>
                                    </p:set>
                                    <p:animEffect transition="in" filter="barn(inVertical)">
                                      <p:cBhvr>
                                        <p:cTn id="12" dur="500"/>
                                        <p:tgtEl>
                                          <p:spTgt spid="49179">
                                            <p:txEl>
                                              <p:pRg st="8" end="8"/>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9179">
                                            <p:txEl>
                                              <p:pRg st="9" end="9"/>
                                            </p:txEl>
                                          </p:spTgt>
                                        </p:tgtEl>
                                        <p:attrNameLst>
                                          <p:attrName>style.visibility</p:attrName>
                                        </p:attrNameLst>
                                      </p:cBhvr>
                                      <p:to>
                                        <p:strVal val="visible"/>
                                      </p:to>
                                    </p:set>
                                    <p:animEffect transition="in" filter="barn(inVertical)">
                                      <p:cBhvr>
                                        <p:cTn id="15" dur="500"/>
                                        <p:tgtEl>
                                          <p:spTgt spid="49179">
                                            <p:txEl>
                                              <p:pRg st="9" end="9"/>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9179">
                                            <p:txEl>
                                              <p:pRg st="10" end="10"/>
                                            </p:txEl>
                                          </p:spTgt>
                                        </p:tgtEl>
                                        <p:attrNameLst>
                                          <p:attrName>style.visibility</p:attrName>
                                        </p:attrNameLst>
                                      </p:cBhvr>
                                      <p:to>
                                        <p:strVal val="visible"/>
                                      </p:to>
                                    </p:set>
                                    <p:animEffect transition="in" filter="barn(inVertical)">
                                      <p:cBhvr>
                                        <p:cTn id="18" dur="500"/>
                                        <p:tgtEl>
                                          <p:spTgt spid="4917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142" name="Text Box 182"/>
          <p:cNvSpPr txBox="1">
            <a:spLocks noChangeArrowheads="1"/>
          </p:cNvSpPr>
          <p:nvPr/>
        </p:nvSpPr>
        <p:spPr bwMode="auto">
          <a:xfrm>
            <a:off x="2708031" y="647388"/>
            <a:ext cx="3505200" cy="369332"/>
          </a:xfrm>
          <a:prstGeom prst="rect">
            <a:avLst/>
          </a:prstGeom>
          <a:solidFill>
            <a:srgbClr val="EAA7F7"/>
          </a:solidFill>
          <a:ln w="76200" cmpd="tri">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b="1" dirty="0" smtClean="0">
                <a:solidFill>
                  <a:schemeClr val="bg1"/>
                </a:solidFill>
                <a:latin typeface="Times New Roman" pitchFamily="18" charset="0"/>
              </a:rPr>
              <a:t>1 </a:t>
            </a:r>
            <a:r>
              <a:rPr lang="en-US" altLang="en-US" b="1" dirty="0" err="1" smtClean="0">
                <a:solidFill>
                  <a:schemeClr val="bg1"/>
                </a:solidFill>
                <a:latin typeface="Times New Roman" pitchFamily="18" charset="0"/>
              </a:rPr>
              <a:t>bạn</a:t>
            </a:r>
            <a:r>
              <a:rPr lang="en-US" altLang="en-US" b="1" dirty="0" smtClean="0">
                <a:solidFill>
                  <a:schemeClr val="bg1"/>
                </a:solidFill>
                <a:latin typeface="Times New Roman" pitchFamily="18" charset="0"/>
              </a:rPr>
              <a:t> </a:t>
            </a:r>
            <a:r>
              <a:rPr lang="en-US" altLang="en-US" b="1" dirty="0" err="1" smtClean="0">
                <a:solidFill>
                  <a:schemeClr val="bg1"/>
                </a:solidFill>
                <a:latin typeface="Times New Roman" pitchFamily="18" charset="0"/>
              </a:rPr>
              <a:t>học</a:t>
            </a:r>
            <a:r>
              <a:rPr lang="en-US" altLang="en-US" b="1" dirty="0" smtClean="0">
                <a:solidFill>
                  <a:schemeClr val="bg1"/>
                </a:solidFill>
                <a:latin typeface="Times New Roman" pitchFamily="18" charset="0"/>
              </a:rPr>
              <a:t> sinh lớp 8</a:t>
            </a:r>
          </a:p>
        </p:txBody>
      </p:sp>
      <p:sp>
        <p:nvSpPr>
          <p:cNvPr id="169143" name="Rectangle 183"/>
          <p:cNvSpPr>
            <a:spLocks noChangeArrowheads="1"/>
          </p:cNvSpPr>
          <p:nvPr/>
        </p:nvSpPr>
        <p:spPr bwMode="auto">
          <a:xfrm>
            <a:off x="304800" y="2743200"/>
            <a:ext cx="260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50000"/>
              </a:spcBef>
              <a:spcAft>
                <a:spcPct val="0"/>
              </a:spcAft>
            </a:pPr>
            <a:r>
              <a:rPr lang="en-US" altLang="en-US" smtClean="0">
                <a:solidFill>
                  <a:srgbClr val="4D4D4D"/>
                </a:solidFill>
                <a:latin typeface="Arial" charset="0"/>
              </a:rPr>
              <a:t>)</a:t>
            </a:r>
          </a:p>
        </p:txBody>
      </p:sp>
      <p:sp>
        <p:nvSpPr>
          <p:cNvPr id="169144" name="Text Box 184"/>
          <p:cNvSpPr txBox="1">
            <a:spLocks noChangeArrowheads="1"/>
          </p:cNvSpPr>
          <p:nvPr/>
        </p:nvSpPr>
        <p:spPr bwMode="auto">
          <a:xfrm>
            <a:off x="0" y="1321520"/>
            <a:ext cx="3200400" cy="495300"/>
          </a:xfrm>
          <a:prstGeom prst="rect">
            <a:avLst/>
          </a:prstGeom>
          <a:solidFill>
            <a:srgbClr val="A1FDAC"/>
          </a:solidFill>
          <a:ln w="38100" cmpd="dbl">
            <a:solidFill>
              <a:srgbClr val="FC749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fontAlgn="base">
              <a:spcBef>
                <a:spcPct val="50000"/>
              </a:spcBef>
              <a:spcAft>
                <a:spcPct val="0"/>
              </a:spcAft>
            </a:pPr>
            <a:r>
              <a:rPr lang="en-US" altLang="en-US" sz="2400" dirty="0" smtClean="0">
                <a:solidFill>
                  <a:srgbClr val="4D4D4D"/>
                </a:solidFill>
                <a:latin typeface="Times New Roman" pitchFamily="18" charset="0"/>
              </a:rPr>
              <a:t>ở nhà( trong gia đình)</a:t>
            </a:r>
          </a:p>
        </p:txBody>
      </p:sp>
      <p:sp>
        <p:nvSpPr>
          <p:cNvPr id="169149" name="Text Box 189"/>
          <p:cNvSpPr txBox="1">
            <a:spLocks noChangeArrowheads="1"/>
          </p:cNvSpPr>
          <p:nvPr/>
        </p:nvSpPr>
        <p:spPr bwMode="auto">
          <a:xfrm>
            <a:off x="5029200" y="1385997"/>
            <a:ext cx="3352800" cy="495300"/>
          </a:xfrm>
          <a:prstGeom prst="rect">
            <a:avLst/>
          </a:prstGeom>
          <a:solidFill>
            <a:srgbClr val="A1FDAC"/>
          </a:solidFill>
          <a:ln w="38100" cmpd="dbl">
            <a:solidFill>
              <a:srgbClr val="FC749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fontAlgn="base">
              <a:spcBef>
                <a:spcPct val="50000"/>
              </a:spcBef>
              <a:spcAft>
                <a:spcPct val="0"/>
              </a:spcAft>
            </a:pPr>
            <a:r>
              <a:rPr lang="en-US" altLang="en-US" sz="2400" smtClean="0">
                <a:solidFill>
                  <a:srgbClr val="4D4D4D"/>
                </a:solidFill>
                <a:latin typeface="Times New Roman" pitchFamily="18" charset="0"/>
              </a:rPr>
              <a:t>Ở trường( ngoài xã hội)</a:t>
            </a:r>
          </a:p>
        </p:txBody>
      </p:sp>
      <p:sp>
        <p:nvSpPr>
          <p:cNvPr id="169150" name="Line 190"/>
          <p:cNvSpPr>
            <a:spLocks noChangeShapeType="1"/>
          </p:cNvSpPr>
          <p:nvPr/>
        </p:nvSpPr>
        <p:spPr bwMode="auto">
          <a:xfrm flipH="1">
            <a:off x="15875" y="1831474"/>
            <a:ext cx="8382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51" name="Line 191"/>
          <p:cNvSpPr>
            <a:spLocks noChangeShapeType="1"/>
          </p:cNvSpPr>
          <p:nvPr/>
        </p:nvSpPr>
        <p:spPr bwMode="auto">
          <a:xfrm flipH="1">
            <a:off x="914400" y="1869574"/>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52" name="Line 192"/>
          <p:cNvSpPr>
            <a:spLocks noChangeShapeType="1"/>
          </p:cNvSpPr>
          <p:nvPr/>
        </p:nvSpPr>
        <p:spPr bwMode="auto">
          <a:xfrm>
            <a:off x="1617785" y="1819751"/>
            <a:ext cx="3048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53" name="Line 193"/>
          <p:cNvSpPr>
            <a:spLocks noChangeShapeType="1"/>
          </p:cNvSpPr>
          <p:nvPr/>
        </p:nvSpPr>
        <p:spPr bwMode="auto">
          <a:xfrm>
            <a:off x="2561492" y="1793374"/>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54" name="Text Box 194"/>
          <p:cNvSpPr txBox="1">
            <a:spLocks noChangeArrowheads="1"/>
          </p:cNvSpPr>
          <p:nvPr/>
        </p:nvSpPr>
        <p:spPr bwMode="auto">
          <a:xfrm>
            <a:off x="0" y="1983874"/>
            <a:ext cx="685800" cy="650875"/>
          </a:xfrm>
          <a:prstGeom prst="rect">
            <a:avLst/>
          </a:prstGeom>
          <a:solidFill>
            <a:srgbClr val="EEFDA1"/>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dirty="0" smtClean="0">
                <a:solidFill>
                  <a:srgbClr val="4D4D4D"/>
                </a:solidFill>
                <a:latin typeface="Times New Roman" pitchFamily="18" charset="0"/>
              </a:rPr>
              <a:t>Ông bà</a:t>
            </a:r>
          </a:p>
        </p:txBody>
      </p:sp>
      <p:sp>
        <p:nvSpPr>
          <p:cNvPr id="169155" name="Text Box 195"/>
          <p:cNvSpPr txBox="1">
            <a:spLocks noChangeArrowheads="1"/>
          </p:cNvSpPr>
          <p:nvPr/>
        </p:nvSpPr>
        <p:spPr bwMode="auto">
          <a:xfrm>
            <a:off x="800100" y="2092312"/>
            <a:ext cx="685800" cy="711200"/>
          </a:xfrm>
          <a:prstGeom prst="rect">
            <a:avLst/>
          </a:prstGeom>
          <a:solidFill>
            <a:srgbClr val="EEFDA1"/>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2000" dirty="0" err="1" smtClean="0">
                <a:solidFill>
                  <a:srgbClr val="4D4D4D"/>
                </a:solidFill>
                <a:latin typeface="Times New Roman" pitchFamily="18" charset="0"/>
              </a:rPr>
              <a:t>Cham</a:t>
            </a:r>
            <a:r>
              <a:rPr lang="en-US" altLang="en-US" dirty="0" err="1" smtClean="0">
                <a:solidFill>
                  <a:srgbClr val="4D4D4D"/>
                </a:solidFill>
                <a:latin typeface="Times New Roman" pitchFamily="18" charset="0"/>
              </a:rPr>
              <a:t>ẹ</a:t>
            </a:r>
            <a:endParaRPr lang="en-US" altLang="en-US" dirty="0" smtClean="0">
              <a:solidFill>
                <a:srgbClr val="4D4D4D"/>
              </a:solidFill>
              <a:latin typeface="Times New Roman" pitchFamily="18" charset="0"/>
            </a:endParaRPr>
          </a:p>
        </p:txBody>
      </p:sp>
      <p:sp>
        <p:nvSpPr>
          <p:cNvPr id="169156" name="Text Box 196"/>
          <p:cNvSpPr txBox="1">
            <a:spLocks noChangeArrowheads="1"/>
          </p:cNvSpPr>
          <p:nvPr/>
        </p:nvSpPr>
        <p:spPr bwMode="auto">
          <a:xfrm>
            <a:off x="1562100" y="2106966"/>
            <a:ext cx="685800" cy="711200"/>
          </a:xfrm>
          <a:prstGeom prst="rect">
            <a:avLst/>
          </a:prstGeom>
          <a:solidFill>
            <a:srgbClr val="EEFDA1"/>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2000" smtClean="0">
                <a:solidFill>
                  <a:srgbClr val="4D4D4D"/>
                </a:solidFill>
                <a:latin typeface="Times New Roman" pitchFamily="18" charset="0"/>
              </a:rPr>
              <a:t>Anh ch</a:t>
            </a:r>
            <a:r>
              <a:rPr lang="en-US" altLang="en-US" smtClean="0">
                <a:solidFill>
                  <a:srgbClr val="4D4D4D"/>
                </a:solidFill>
                <a:latin typeface="Arial" charset="0"/>
              </a:rPr>
              <a:t>ị</a:t>
            </a:r>
          </a:p>
        </p:txBody>
      </p:sp>
      <p:sp>
        <p:nvSpPr>
          <p:cNvPr id="169157" name="Text Box 197"/>
          <p:cNvSpPr txBox="1">
            <a:spLocks noChangeArrowheads="1"/>
          </p:cNvSpPr>
          <p:nvPr/>
        </p:nvSpPr>
        <p:spPr bwMode="auto">
          <a:xfrm>
            <a:off x="2300654" y="2174374"/>
            <a:ext cx="685800" cy="406400"/>
          </a:xfrm>
          <a:prstGeom prst="rect">
            <a:avLst/>
          </a:prstGeom>
          <a:solidFill>
            <a:srgbClr val="EEFDA1"/>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2000" smtClean="0">
                <a:solidFill>
                  <a:srgbClr val="4D4D4D"/>
                </a:solidFill>
                <a:latin typeface="Times New Roman" pitchFamily="18" charset="0"/>
              </a:rPr>
              <a:t>Em</a:t>
            </a:r>
          </a:p>
        </p:txBody>
      </p:sp>
      <p:sp>
        <p:nvSpPr>
          <p:cNvPr id="169159" name="Text Box 199"/>
          <p:cNvSpPr txBox="1">
            <a:spLocks noChangeArrowheads="1"/>
          </p:cNvSpPr>
          <p:nvPr/>
        </p:nvSpPr>
        <p:spPr bwMode="auto">
          <a:xfrm>
            <a:off x="3716215" y="2317994"/>
            <a:ext cx="914400" cy="727075"/>
          </a:xfrm>
          <a:prstGeom prst="rect">
            <a:avLst/>
          </a:prstGeom>
          <a:solidFill>
            <a:srgbClr val="E4D9BA"/>
          </a:solidFill>
          <a:ln w="9525">
            <a:solidFill>
              <a:srgbClr val="FC749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2000" smtClean="0">
                <a:solidFill>
                  <a:srgbClr val="4D4D4D"/>
                </a:solidFill>
                <a:latin typeface="Times New Roman" pitchFamily="18" charset="0"/>
              </a:rPr>
              <a:t>Th</a:t>
            </a:r>
            <a:r>
              <a:rPr lang="en-US" altLang="en-US" smtClean="0">
                <a:solidFill>
                  <a:srgbClr val="4D4D4D"/>
                </a:solidFill>
                <a:latin typeface="Times New Roman" pitchFamily="18" charset="0"/>
              </a:rPr>
              <a:t>ầy cô</a:t>
            </a:r>
            <a:endParaRPr lang="en-US" altLang="en-US" sz="2000" smtClean="0">
              <a:solidFill>
                <a:srgbClr val="4D4D4D"/>
              </a:solidFill>
              <a:latin typeface="Times New Roman" pitchFamily="18" charset="0"/>
            </a:endParaRPr>
          </a:p>
          <a:p>
            <a:pPr algn="ctr" fontAlgn="base">
              <a:spcBef>
                <a:spcPct val="50000"/>
              </a:spcBef>
              <a:spcAft>
                <a:spcPct val="0"/>
              </a:spcAft>
            </a:pPr>
            <a:endParaRPr lang="en-US" altLang="en-US" sz="200" smtClean="0">
              <a:solidFill>
                <a:srgbClr val="4D4D4D"/>
              </a:solidFill>
              <a:latin typeface="Times New Roman" pitchFamily="18" charset="0"/>
            </a:endParaRPr>
          </a:p>
        </p:txBody>
      </p:sp>
      <p:sp>
        <p:nvSpPr>
          <p:cNvPr id="169160" name="Text Box 200"/>
          <p:cNvSpPr txBox="1">
            <a:spLocks noChangeArrowheads="1"/>
          </p:cNvSpPr>
          <p:nvPr/>
        </p:nvSpPr>
        <p:spPr bwMode="auto">
          <a:xfrm>
            <a:off x="4796935" y="2469282"/>
            <a:ext cx="1066800" cy="727075"/>
          </a:xfrm>
          <a:prstGeom prst="rect">
            <a:avLst/>
          </a:prstGeom>
          <a:solidFill>
            <a:srgbClr val="E4D9BA"/>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2000" dirty="0" smtClean="0">
                <a:solidFill>
                  <a:srgbClr val="4D4D4D"/>
                </a:solidFill>
                <a:latin typeface="Times New Roman" pitchFamily="18" charset="0"/>
              </a:rPr>
              <a:t>Anh ch</a:t>
            </a:r>
            <a:r>
              <a:rPr lang="en-US" altLang="en-US" dirty="0" smtClean="0">
                <a:solidFill>
                  <a:srgbClr val="4D4D4D"/>
                </a:solidFill>
                <a:latin typeface="Times New Roman" pitchFamily="18" charset="0"/>
              </a:rPr>
              <a:t>ị khối 9</a:t>
            </a:r>
            <a:endParaRPr lang="en-US" altLang="en-US" sz="2000" dirty="0" smtClean="0">
              <a:solidFill>
                <a:srgbClr val="4D4D4D"/>
              </a:solidFill>
              <a:latin typeface="Times New Roman" pitchFamily="18" charset="0"/>
            </a:endParaRPr>
          </a:p>
          <a:p>
            <a:pPr algn="ctr" fontAlgn="base">
              <a:spcBef>
                <a:spcPct val="50000"/>
              </a:spcBef>
              <a:spcAft>
                <a:spcPct val="0"/>
              </a:spcAft>
            </a:pPr>
            <a:endParaRPr lang="en-US" altLang="en-US" sz="200" dirty="0" smtClean="0">
              <a:solidFill>
                <a:srgbClr val="4D4D4D"/>
              </a:solidFill>
              <a:latin typeface="Times New Roman" pitchFamily="18" charset="0"/>
            </a:endParaRPr>
          </a:p>
        </p:txBody>
      </p:sp>
      <p:sp>
        <p:nvSpPr>
          <p:cNvPr id="169161" name="Text Box 201"/>
          <p:cNvSpPr txBox="1">
            <a:spLocks noChangeArrowheads="1"/>
          </p:cNvSpPr>
          <p:nvPr/>
        </p:nvSpPr>
        <p:spPr bwMode="auto">
          <a:xfrm>
            <a:off x="5937738" y="2544762"/>
            <a:ext cx="1295400" cy="681038"/>
          </a:xfrm>
          <a:prstGeom prst="rect">
            <a:avLst/>
          </a:prstGeom>
          <a:solidFill>
            <a:srgbClr val="E4D9BA"/>
          </a:solidFill>
          <a:ln w="9525">
            <a:solidFill>
              <a:srgbClr val="FC749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2000" dirty="0" smtClean="0">
                <a:solidFill>
                  <a:srgbClr val="4D4D4D"/>
                </a:solidFill>
                <a:latin typeface="Times New Roman" pitchFamily="18" charset="0"/>
              </a:rPr>
              <a:t>B</a:t>
            </a:r>
            <a:r>
              <a:rPr lang="en-US" altLang="en-US" dirty="0" smtClean="0">
                <a:solidFill>
                  <a:srgbClr val="4D4D4D"/>
                </a:solidFill>
                <a:latin typeface="Times New Roman" pitchFamily="18" charset="0"/>
              </a:rPr>
              <a:t>ạn cùng khối</a:t>
            </a:r>
          </a:p>
        </p:txBody>
      </p:sp>
      <p:sp>
        <p:nvSpPr>
          <p:cNvPr id="169164" name="Text Box 204"/>
          <p:cNvSpPr txBox="1">
            <a:spLocks noChangeArrowheads="1"/>
          </p:cNvSpPr>
          <p:nvPr/>
        </p:nvSpPr>
        <p:spPr bwMode="auto">
          <a:xfrm>
            <a:off x="7391400" y="2584682"/>
            <a:ext cx="1295400" cy="406400"/>
          </a:xfrm>
          <a:prstGeom prst="rect">
            <a:avLst/>
          </a:prstGeom>
          <a:solidFill>
            <a:srgbClr val="E4D9BA"/>
          </a:solidFill>
          <a:ln w="9525">
            <a:solidFill>
              <a:srgbClr val="FC749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2000" dirty="0" smtClean="0">
                <a:solidFill>
                  <a:srgbClr val="4D4D4D"/>
                </a:solidFill>
                <a:latin typeface="Times New Roman" pitchFamily="18" charset="0"/>
              </a:rPr>
              <a:t>Kh</a:t>
            </a:r>
            <a:r>
              <a:rPr lang="en-US" altLang="en-US" dirty="0" smtClean="0">
                <a:solidFill>
                  <a:srgbClr val="4D4D4D"/>
                </a:solidFill>
                <a:latin typeface="Times New Roman" pitchFamily="18" charset="0"/>
              </a:rPr>
              <a:t>ối 6,7</a:t>
            </a:r>
          </a:p>
        </p:txBody>
      </p:sp>
      <p:sp>
        <p:nvSpPr>
          <p:cNvPr id="169165" name="Line 205"/>
          <p:cNvSpPr>
            <a:spLocks noChangeShapeType="1"/>
          </p:cNvSpPr>
          <p:nvPr/>
        </p:nvSpPr>
        <p:spPr bwMode="auto">
          <a:xfrm flipH="1">
            <a:off x="4267200" y="1910603"/>
            <a:ext cx="1752600" cy="39870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66" name="Line 206"/>
          <p:cNvSpPr>
            <a:spLocks noChangeShapeType="1"/>
          </p:cNvSpPr>
          <p:nvPr/>
        </p:nvSpPr>
        <p:spPr bwMode="auto">
          <a:xfrm>
            <a:off x="1875692" y="2832820"/>
            <a:ext cx="0" cy="1582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67" name="Line 207"/>
          <p:cNvSpPr>
            <a:spLocks noChangeShapeType="1"/>
          </p:cNvSpPr>
          <p:nvPr/>
        </p:nvSpPr>
        <p:spPr bwMode="auto">
          <a:xfrm>
            <a:off x="7291754" y="1898940"/>
            <a:ext cx="823546" cy="57034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68" name="Line 208"/>
          <p:cNvSpPr>
            <a:spLocks noChangeShapeType="1"/>
          </p:cNvSpPr>
          <p:nvPr/>
        </p:nvSpPr>
        <p:spPr bwMode="auto">
          <a:xfrm flipH="1">
            <a:off x="6553200" y="1907674"/>
            <a:ext cx="0" cy="63023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69" name="Line 209"/>
          <p:cNvSpPr>
            <a:spLocks noChangeShapeType="1"/>
          </p:cNvSpPr>
          <p:nvPr/>
        </p:nvSpPr>
        <p:spPr bwMode="auto">
          <a:xfrm flipH="1">
            <a:off x="990600" y="1016720"/>
            <a:ext cx="27432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70" name="Line 210"/>
          <p:cNvSpPr>
            <a:spLocks noChangeShapeType="1"/>
          </p:cNvSpPr>
          <p:nvPr/>
        </p:nvSpPr>
        <p:spPr bwMode="auto">
          <a:xfrm>
            <a:off x="5105400" y="1016720"/>
            <a:ext cx="22098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72" name="Text Box 212"/>
          <p:cNvSpPr txBox="1">
            <a:spLocks noChangeArrowheads="1"/>
          </p:cNvSpPr>
          <p:nvPr/>
        </p:nvSpPr>
        <p:spPr bwMode="auto">
          <a:xfrm>
            <a:off x="-22225" y="3022600"/>
            <a:ext cx="708025" cy="406400"/>
          </a:xfrm>
          <a:prstGeom prst="rect">
            <a:avLst/>
          </a:prstGeom>
          <a:solidFill>
            <a:srgbClr val="D1CDD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50000"/>
              </a:spcBef>
              <a:spcAft>
                <a:spcPct val="0"/>
              </a:spcAft>
            </a:pPr>
            <a:r>
              <a:rPr lang="en-US" altLang="en-US" sz="2000" smtClean="0">
                <a:solidFill>
                  <a:srgbClr val="4D4D4D"/>
                </a:solidFill>
                <a:latin typeface="Times New Roman" pitchFamily="18" charset="0"/>
              </a:rPr>
              <a:t>ch</a:t>
            </a:r>
            <a:r>
              <a:rPr lang="en-US" altLang="en-US" smtClean="0">
                <a:solidFill>
                  <a:srgbClr val="4D4D4D"/>
                </a:solidFill>
                <a:latin typeface="Times New Roman" pitchFamily="18" charset="0"/>
              </a:rPr>
              <a:t>áu</a:t>
            </a:r>
          </a:p>
        </p:txBody>
      </p:sp>
      <p:sp>
        <p:nvSpPr>
          <p:cNvPr id="169173" name="Text Box 213"/>
          <p:cNvSpPr txBox="1">
            <a:spLocks noChangeArrowheads="1"/>
          </p:cNvSpPr>
          <p:nvPr/>
        </p:nvSpPr>
        <p:spPr bwMode="auto">
          <a:xfrm>
            <a:off x="747346" y="3032479"/>
            <a:ext cx="838200" cy="406400"/>
          </a:xfrm>
          <a:prstGeom prst="rect">
            <a:avLst/>
          </a:prstGeom>
          <a:solidFill>
            <a:srgbClr val="D1CDD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000" dirty="0" smtClean="0">
                <a:solidFill>
                  <a:srgbClr val="4D4D4D"/>
                </a:solidFill>
                <a:latin typeface="Times New Roman" pitchFamily="18" charset="0"/>
              </a:rPr>
              <a:t>con</a:t>
            </a:r>
          </a:p>
        </p:txBody>
      </p:sp>
      <p:sp>
        <p:nvSpPr>
          <p:cNvPr id="169174" name="Text Box 214"/>
          <p:cNvSpPr txBox="1">
            <a:spLocks noChangeArrowheads="1"/>
          </p:cNvSpPr>
          <p:nvPr/>
        </p:nvSpPr>
        <p:spPr bwMode="auto">
          <a:xfrm>
            <a:off x="1638300" y="3045069"/>
            <a:ext cx="685800" cy="406400"/>
          </a:xfrm>
          <a:prstGeom prst="rect">
            <a:avLst/>
          </a:prstGeom>
          <a:solidFill>
            <a:srgbClr val="D1CDD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dirty="0" smtClean="0">
                <a:solidFill>
                  <a:srgbClr val="4D4D4D"/>
                </a:solidFill>
                <a:latin typeface="Times New Roman" pitchFamily="18" charset="0"/>
              </a:rPr>
              <a:t>E</a:t>
            </a:r>
            <a:r>
              <a:rPr lang="en-US" altLang="en-US" sz="2000" dirty="0" smtClean="0">
                <a:solidFill>
                  <a:srgbClr val="4D4D4D"/>
                </a:solidFill>
                <a:latin typeface="Times New Roman" pitchFamily="18" charset="0"/>
              </a:rPr>
              <a:t>m</a:t>
            </a:r>
          </a:p>
        </p:txBody>
      </p:sp>
      <p:sp>
        <p:nvSpPr>
          <p:cNvPr id="169175" name="Text Box 215"/>
          <p:cNvSpPr txBox="1">
            <a:spLocks noChangeArrowheads="1"/>
          </p:cNvSpPr>
          <p:nvPr/>
        </p:nvSpPr>
        <p:spPr bwMode="auto">
          <a:xfrm>
            <a:off x="2467708" y="3065462"/>
            <a:ext cx="685800" cy="650875"/>
          </a:xfrm>
          <a:prstGeom prst="rect">
            <a:avLst/>
          </a:prstGeom>
          <a:solidFill>
            <a:srgbClr val="D1CDD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dirty="0" smtClean="0">
                <a:solidFill>
                  <a:srgbClr val="4D4D4D"/>
                </a:solidFill>
                <a:latin typeface="Times New Roman" pitchFamily="18" charset="0"/>
              </a:rPr>
              <a:t>Anh, ch</a:t>
            </a:r>
            <a:r>
              <a:rPr lang="en-US" altLang="en-US" dirty="0" smtClean="0">
                <a:solidFill>
                  <a:srgbClr val="4D4D4D"/>
                </a:solidFill>
                <a:latin typeface="Arial" charset="0"/>
              </a:rPr>
              <a:t>ị</a:t>
            </a:r>
          </a:p>
        </p:txBody>
      </p:sp>
      <p:sp>
        <p:nvSpPr>
          <p:cNvPr id="169176" name="Line 216"/>
          <p:cNvSpPr>
            <a:spLocks noChangeShapeType="1"/>
          </p:cNvSpPr>
          <p:nvPr/>
        </p:nvSpPr>
        <p:spPr bwMode="auto">
          <a:xfrm flipH="1">
            <a:off x="304800" y="264232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77" name="Line 217"/>
          <p:cNvSpPr>
            <a:spLocks noChangeShapeType="1"/>
          </p:cNvSpPr>
          <p:nvPr/>
        </p:nvSpPr>
        <p:spPr bwMode="auto">
          <a:xfrm>
            <a:off x="1137138" y="2828559"/>
            <a:ext cx="5862" cy="19476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78" name="Line 218"/>
          <p:cNvSpPr>
            <a:spLocks noChangeShapeType="1"/>
          </p:cNvSpPr>
          <p:nvPr/>
        </p:nvSpPr>
        <p:spPr bwMode="auto">
          <a:xfrm flipH="1">
            <a:off x="5714999" y="1910603"/>
            <a:ext cx="297473" cy="5519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79" name="Line 219"/>
          <p:cNvSpPr>
            <a:spLocks noChangeShapeType="1"/>
          </p:cNvSpPr>
          <p:nvPr/>
        </p:nvSpPr>
        <p:spPr bwMode="auto">
          <a:xfrm>
            <a:off x="2696308" y="2580774"/>
            <a:ext cx="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80" name="Text Box 220"/>
          <p:cNvSpPr txBox="1">
            <a:spLocks noChangeArrowheads="1"/>
          </p:cNvSpPr>
          <p:nvPr/>
        </p:nvSpPr>
        <p:spPr bwMode="auto">
          <a:xfrm>
            <a:off x="3716215" y="3381253"/>
            <a:ext cx="838200" cy="650875"/>
          </a:xfrm>
          <a:prstGeom prst="rect">
            <a:avLst/>
          </a:prstGeom>
          <a:solidFill>
            <a:srgbClr val="D1CDD1"/>
          </a:solidFill>
          <a:ln w="9525">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dirty="0" smtClean="0">
                <a:solidFill>
                  <a:srgbClr val="4D4D4D"/>
                </a:solidFill>
                <a:latin typeface="Times New Roman" pitchFamily="18" charset="0"/>
              </a:rPr>
              <a:t>Học trò</a:t>
            </a:r>
          </a:p>
        </p:txBody>
      </p:sp>
      <p:sp>
        <p:nvSpPr>
          <p:cNvPr id="169181" name="Text Box 221"/>
          <p:cNvSpPr txBox="1">
            <a:spLocks noChangeArrowheads="1"/>
          </p:cNvSpPr>
          <p:nvPr/>
        </p:nvSpPr>
        <p:spPr bwMode="auto">
          <a:xfrm>
            <a:off x="4876800" y="3518571"/>
            <a:ext cx="838200" cy="376238"/>
          </a:xfrm>
          <a:prstGeom prst="rect">
            <a:avLst/>
          </a:prstGeom>
          <a:solidFill>
            <a:srgbClr val="D1CDD1"/>
          </a:solidFill>
          <a:ln w="9525">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mtClean="0">
                <a:solidFill>
                  <a:srgbClr val="4D4D4D"/>
                </a:solidFill>
                <a:latin typeface="Times New Roman" pitchFamily="18" charset="0"/>
              </a:rPr>
              <a:t>Em</a:t>
            </a:r>
          </a:p>
        </p:txBody>
      </p:sp>
      <p:sp>
        <p:nvSpPr>
          <p:cNvPr id="169182" name="Text Box 222"/>
          <p:cNvSpPr txBox="1">
            <a:spLocks noChangeArrowheads="1"/>
          </p:cNvSpPr>
          <p:nvPr/>
        </p:nvSpPr>
        <p:spPr bwMode="auto">
          <a:xfrm>
            <a:off x="5978769" y="3551115"/>
            <a:ext cx="838200" cy="376238"/>
          </a:xfrm>
          <a:prstGeom prst="rect">
            <a:avLst/>
          </a:prstGeom>
          <a:solidFill>
            <a:srgbClr val="D1CDD1"/>
          </a:solidFill>
          <a:ln w="9525">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dirty="0" smtClean="0">
                <a:solidFill>
                  <a:srgbClr val="4D4D4D"/>
                </a:solidFill>
                <a:latin typeface="Times New Roman" pitchFamily="18" charset="0"/>
              </a:rPr>
              <a:t>Bạn bè</a:t>
            </a:r>
          </a:p>
        </p:txBody>
      </p:sp>
      <p:sp>
        <p:nvSpPr>
          <p:cNvPr id="169183" name="Text Box 223"/>
          <p:cNvSpPr txBox="1">
            <a:spLocks noChangeArrowheads="1"/>
          </p:cNvSpPr>
          <p:nvPr/>
        </p:nvSpPr>
        <p:spPr bwMode="auto">
          <a:xfrm>
            <a:off x="7620000" y="3500986"/>
            <a:ext cx="838200" cy="650875"/>
          </a:xfrm>
          <a:prstGeom prst="rect">
            <a:avLst/>
          </a:prstGeom>
          <a:solidFill>
            <a:srgbClr val="D1CDD1"/>
          </a:solidFill>
          <a:ln w="9525">
            <a:solidFill>
              <a:srgbClr val="0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mtClean="0">
                <a:solidFill>
                  <a:srgbClr val="4D4D4D"/>
                </a:solidFill>
                <a:latin typeface="Times New Roman" pitchFamily="18" charset="0"/>
              </a:rPr>
              <a:t>Anh, ch</a:t>
            </a:r>
            <a:r>
              <a:rPr lang="en-US" altLang="en-US" smtClean="0">
                <a:solidFill>
                  <a:srgbClr val="4D4D4D"/>
                </a:solidFill>
                <a:latin typeface="Arial" charset="0"/>
              </a:rPr>
              <a:t>ị</a:t>
            </a:r>
          </a:p>
        </p:txBody>
      </p:sp>
      <p:sp>
        <p:nvSpPr>
          <p:cNvPr id="169184" name="Text Box 224"/>
          <p:cNvSpPr txBox="1">
            <a:spLocks noChangeArrowheads="1"/>
          </p:cNvSpPr>
          <p:nvPr/>
        </p:nvSpPr>
        <p:spPr bwMode="auto">
          <a:xfrm>
            <a:off x="457199" y="3755292"/>
            <a:ext cx="1219200" cy="406400"/>
          </a:xfrm>
          <a:prstGeom prst="rect">
            <a:avLst/>
          </a:prstGeom>
          <a:solidFill>
            <a:srgbClr val="FFCC99"/>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000" dirty="0" smtClean="0">
                <a:solidFill>
                  <a:srgbClr val="4D4D4D"/>
                </a:solidFill>
                <a:latin typeface="Times New Roman" pitchFamily="18" charset="0"/>
              </a:rPr>
              <a:t>Vai d</a:t>
            </a:r>
            <a:r>
              <a:rPr lang="en-US" altLang="en-US" dirty="0" smtClean="0">
                <a:solidFill>
                  <a:srgbClr val="4D4D4D"/>
                </a:solidFill>
                <a:latin typeface="Times New Roman" pitchFamily="18" charset="0"/>
              </a:rPr>
              <a:t>ưới</a:t>
            </a:r>
          </a:p>
        </p:txBody>
      </p:sp>
      <p:sp>
        <p:nvSpPr>
          <p:cNvPr id="169185" name="Text Box 225"/>
          <p:cNvSpPr txBox="1">
            <a:spLocks noChangeArrowheads="1"/>
          </p:cNvSpPr>
          <p:nvPr/>
        </p:nvSpPr>
        <p:spPr bwMode="auto">
          <a:xfrm>
            <a:off x="5788269" y="4332654"/>
            <a:ext cx="1219200" cy="1016000"/>
          </a:xfrm>
          <a:prstGeom prst="rect">
            <a:avLst/>
          </a:prstGeom>
          <a:solidFill>
            <a:srgbClr val="FFCC99"/>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000" dirty="0" smtClean="0">
                <a:solidFill>
                  <a:srgbClr val="4D4D4D"/>
                </a:solidFill>
                <a:latin typeface="Times New Roman" pitchFamily="18" charset="0"/>
              </a:rPr>
              <a:t>Vai ngang h</a:t>
            </a:r>
            <a:r>
              <a:rPr lang="en-US" altLang="en-US" dirty="0" smtClean="0">
                <a:solidFill>
                  <a:srgbClr val="4D4D4D"/>
                </a:solidFill>
                <a:latin typeface="Arial" charset="0"/>
              </a:rPr>
              <a:t>àng</a:t>
            </a:r>
          </a:p>
        </p:txBody>
      </p:sp>
      <p:sp>
        <p:nvSpPr>
          <p:cNvPr id="169186" name="Text Box 226"/>
          <p:cNvSpPr txBox="1">
            <a:spLocks noChangeArrowheads="1"/>
          </p:cNvSpPr>
          <p:nvPr/>
        </p:nvSpPr>
        <p:spPr bwMode="auto">
          <a:xfrm>
            <a:off x="4167553" y="4475408"/>
            <a:ext cx="1219200" cy="406400"/>
          </a:xfrm>
          <a:prstGeom prst="rect">
            <a:avLst/>
          </a:prstGeom>
          <a:solidFill>
            <a:srgbClr val="FFCC99"/>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000" smtClean="0">
                <a:solidFill>
                  <a:srgbClr val="4D4D4D"/>
                </a:solidFill>
                <a:latin typeface="Times New Roman" pitchFamily="18" charset="0"/>
              </a:rPr>
              <a:t>Vai d</a:t>
            </a:r>
            <a:r>
              <a:rPr lang="en-US" altLang="en-US" smtClean="0">
                <a:solidFill>
                  <a:srgbClr val="4D4D4D"/>
                </a:solidFill>
                <a:latin typeface="Times New Roman" pitchFamily="18" charset="0"/>
              </a:rPr>
              <a:t>ưới</a:t>
            </a:r>
          </a:p>
        </p:txBody>
      </p:sp>
      <p:sp>
        <p:nvSpPr>
          <p:cNvPr id="169187" name="Text Box 227"/>
          <p:cNvSpPr txBox="1">
            <a:spLocks noChangeArrowheads="1"/>
          </p:cNvSpPr>
          <p:nvPr/>
        </p:nvSpPr>
        <p:spPr bwMode="auto">
          <a:xfrm>
            <a:off x="7505700" y="4586777"/>
            <a:ext cx="1219200" cy="406400"/>
          </a:xfrm>
          <a:prstGeom prst="rect">
            <a:avLst/>
          </a:prstGeom>
          <a:solidFill>
            <a:srgbClr val="FFCC99"/>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000" smtClean="0">
                <a:solidFill>
                  <a:srgbClr val="4D4D4D"/>
                </a:solidFill>
                <a:latin typeface="Times New Roman" pitchFamily="18" charset="0"/>
              </a:rPr>
              <a:t>Vai tr</a:t>
            </a:r>
            <a:r>
              <a:rPr lang="en-US" altLang="en-US" smtClean="0">
                <a:solidFill>
                  <a:srgbClr val="4D4D4D"/>
                </a:solidFill>
                <a:latin typeface="Arial" charset="0"/>
              </a:rPr>
              <a:t>ên</a:t>
            </a:r>
          </a:p>
        </p:txBody>
      </p:sp>
      <p:sp>
        <p:nvSpPr>
          <p:cNvPr id="169188" name="AutoShape 228"/>
          <p:cNvSpPr>
            <a:spLocks/>
          </p:cNvSpPr>
          <p:nvPr/>
        </p:nvSpPr>
        <p:spPr bwMode="auto">
          <a:xfrm rot="16200000">
            <a:off x="4553681" y="3735877"/>
            <a:ext cx="381000" cy="1066800"/>
          </a:xfrm>
          <a:prstGeom prst="leftBrace">
            <a:avLst>
              <a:gd name="adj1" fmla="val 23333"/>
              <a:gd name="adj2" fmla="val 50000"/>
            </a:avLst>
          </a:prstGeom>
          <a:noFill/>
          <a:ln w="19050">
            <a:solidFill>
              <a:srgbClr val="FC749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mtClean="0">
              <a:solidFill>
                <a:srgbClr val="4D4D4D"/>
              </a:solidFill>
              <a:latin typeface="Arial" charset="0"/>
            </a:endParaRPr>
          </a:p>
        </p:txBody>
      </p:sp>
      <p:sp>
        <p:nvSpPr>
          <p:cNvPr id="169190" name="AutoShape 230"/>
          <p:cNvSpPr>
            <a:spLocks/>
          </p:cNvSpPr>
          <p:nvPr/>
        </p:nvSpPr>
        <p:spPr bwMode="auto">
          <a:xfrm rot="16200000">
            <a:off x="1042621" y="2487612"/>
            <a:ext cx="247650" cy="2209800"/>
          </a:xfrm>
          <a:prstGeom prst="leftBrace">
            <a:avLst>
              <a:gd name="adj1" fmla="val 74359"/>
              <a:gd name="adj2" fmla="val 50000"/>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fontAlgn="base">
              <a:spcBef>
                <a:spcPct val="0"/>
              </a:spcBef>
              <a:spcAft>
                <a:spcPct val="0"/>
              </a:spcAft>
            </a:pPr>
            <a:endParaRPr lang="en-US" altLang="en-US" smtClean="0">
              <a:solidFill>
                <a:srgbClr val="FF0000"/>
              </a:solidFill>
              <a:latin typeface="Arial" charset="0"/>
            </a:endParaRPr>
          </a:p>
        </p:txBody>
      </p:sp>
      <p:sp>
        <p:nvSpPr>
          <p:cNvPr id="169191" name="AutoShape 231"/>
          <p:cNvSpPr>
            <a:spLocks/>
          </p:cNvSpPr>
          <p:nvPr/>
        </p:nvSpPr>
        <p:spPr bwMode="auto">
          <a:xfrm rot="16200000">
            <a:off x="4327652" y="2361527"/>
            <a:ext cx="753884" cy="6818386"/>
          </a:xfrm>
          <a:prstGeom prst="leftBrace">
            <a:avLst>
              <a:gd name="adj1" fmla="val 185321"/>
              <a:gd name="adj2" fmla="val 48662"/>
            </a:avLst>
          </a:prstGeom>
          <a:noFill/>
          <a:ln w="19050">
            <a:solidFill>
              <a:srgbClr val="FA3858"/>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mtClean="0">
              <a:solidFill>
                <a:srgbClr val="4D4D4D"/>
              </a:solidFill>
              <a:latin typeface="Arial" charset="0"/>
            </a:endParaRPr>
          </a:p>
        </p:txBody>
      </p:sp>
      <p:sp>
        <p:nvSpPr>
          <p:cNvPr id="169192" name="Text Box 232"/>
          <p:cNvSpPr txBox="1">
            <a:spLocks noChangeArrowheads="1"/>
          </p:cNvSpPr>
          <p:nvPr/>
        </p:nvSpPr>
        <p:spPr bwMode="auto">
          <a:xfrm>
            <a:off x="3798276" y="6147662"/>
            <a:ext cx="2133600" cy="466725"/>
          </a:xfrm>
          <a:prstGeom prst="rect">
            <a:avLst/>
          </a:prstGeom>
          <a:solidFill>
            <a:schemeClr val="accent1"/>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sz="2400" b="1" dirty="0" smtClean="0">
                <a:solidFill>
                  <a:srgbClr val="FFFFFF"/>
                </a:solidFill>
                <a:latin typeface="Times New Roman" pitchFamily="18" charset="0"/>
              </a:rPr>
              <a:t>Đa dạng</a:t>
            </a:r>
            <a:r>
              <a:rPr lang="en-US" altLang="en-US" sz="2400" b="1" dirty="0" smtClean="0">
                <a:solidFill>
                  <a:srgbClr val="FFFF00"/>
                </a:solidFill>
                <a:latin typeface="Times New Roman" pitchFamily="18" charset="0"/>
              </a:rPr>
              <a:t> </a:t>
            </a:r>
          </a:p>
        </p:txBody>
      </p:sp>
      <p:sp>
        <p:nvSpPr>
          <p:cNvPr id="169193" name="Line 233"/>
          <p:cNvSpPr>
            <a:spLocks noChangeShapeType="1"/>
          </p:cNvSpPr>
          <p:nvPr/>
        </p:nvSpPr>
        <p:spPr bwMode="auto">
          <a:xfrm>
            <a:off x="6535615" y="3935169"/>
            <a:ext cx="0" cy="381000"/>
          </a:xfrm>
          <a:prstGeom prst="line">
            <a:avLst/>
          </a:prstGeom>
          <a:noFill/>
          <a:ln w="9525">
            <a:solidFill>
              <a:srgbClr val="FC749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94" name="Line 234"/>
          <p:cNvSpPr>
            <a:spLocks noChangeShapeType="1"/>
          </p:cNvSpPr>
          <p:nvPr/>
        </p:nvSpPr>
        <p:spPr bwMode="auto">
          <a:xfrm>
            <a:off x="5271718" y="3917828"/>
            <a:ext cx="24181" cy="398341"/>
          </a:xfrm>
          <a:prstGeom prst="line">
            <a:avLst/>
          </a:prstGeom>
          <a:noFill/>
          <a:ln w="9525">
            <a:solidFill>
              <a:srgbClr val="FC749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95" name="Line 235"/>
          <p:cNvSpPr>
            <a:spLocks noChangeShapeType="1"/>
          </p:cNvSpPr>
          <p:nvPr/>
        </p:nvSpPr>
        <p:spPr bwMode="auto">
          <a:xfrm>
            <a:off x="4152900" y="4032128"/>
            <a:ext cx="0" cy="381000"/>
          </a:xfrm>
          <a:prstGeom prst="line">
            <a:avLst/>
          </a:prstGeom>
          <a:noFill/>
          <a:ln w="9525">
            <a:solidFill>
              <a:srgbClr val="FC749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96" name="Line 236"/>
          <p:cNvSpPr>
            <a:spLocks noChangeShapeType="1"/>
          </p:cNvSpPr>
          <p:nvPr/>
        </p:nvSpPr>
        <p:spPr bwMode="auto">
          <a:xfrm>
            <a:off x="8039100" y="4182331"/>
            <a:ext cx="0" cy="381000"/>
          </a:xfrm>
          <a:prstGeom prst="line">
            <a:avLst/>
          </a:prstGeom>
          <a:noFill/>
          <a:ln w="9525">
            <a:solidFill>
              <a:srgbClr val="FC749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97" name="Line 237"/>
          <p:cNvSpPr>
            <a:spLocks noChangeShapeType="1"/>
          </p:cNvSpPr>
          <p:nvPr/>
        </p:nvSpPr>
        <p:spPr bwMode="auto">
          <a:xfrm flipH="1">
            <a:off x="5295900" y="32258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198" name="Line 238"/>
          <p:cNvSpPr>
            <a:spLocks noChangeShapeType="1"/>
          </p:cNvSpPr>
          <p:nvPr/>
        </p:nvSpPr>
        <p:spPr bwMode="auto">
          <a:xfrm>
            <a:off x="4167553" y="3095869"/>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200" name="Line 240"/>
          <p:cNvSpPr>
            <a:spLocks noChangeShapeType="1"/>
          </p:cNvSpPr>
          <p:nvPr/>
        </p:nvSpPr>
        <p:spPr bwMode="auto">
          <a:xfrm>
            <a:off x="6553200" y="3248269"/>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201" name="Line 241"/>
          <p:cNvSpPr>
            <a:spLocks noChangeShapeType="1"/>
          </p:cNvSpPr>
          <p:nvPr/>
        </p:nvSpPr>
        <p:spPr bwMode="auto">
          <a:xfrm>
            <a:off x="8039100" y="3000131"/>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202" name="Text Box 242"/>
          <p:cNvSpPr txBox="1">
            <a:spLocks noChangeArrowheads="1"/>
          </p:cNvSpPr>
          <p:nvPr/>
        </p:nvSpPr>
        <p:spPr bwMode="auto">
          <a:xfrm>
            <a:off x="15875" y="25334"/>
            <a:ext cx="92629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50000"/>
              </a:spcBef>
              <a:spcAft>
                <a:spcPct val="0"/>
              </a:spcAft>
            </a:pPr>
            <a:r>
              <a:rPr lang="en-US" altLang="en-US" sz="2800" b="1" dirty="0" err="1" smtClean="0">
                <a:solidFill>
                  <a:srgbClr val="4D4D4D"/>
                </a:solidFill>
                <a:latin typeface="Times New Roman" pitchFamily="18" charset="0"/>
              </a:rPr>
              <a:t>Quan</a:t>
            </a:r>
            <a:r>
              <a:rPr lang="en-US" altLang="en-US" sz="2800" b="1" dirty="0" smtClean="0">
                <a:solidFill>
                  <a:srgbClr val="4D4D4D"/>
                </a:solidFill>
                <a:latin typeface="Times New Roman" pitchFamily="18" charset="0"/>
              </a:rPr>
              <a:t> sát sơ đồ thể hiện</a:t>
            </a:r>
            <a:r>
              <a:rPr lang="en-US" altLang="en-US" sz="2800" b="1" dirty="0" smtClean="0">
                <a:solidFill>
                  <a:srgbClr val="4D4D4D"/>
                </a:solidFill>
                <a:latin typeface="Arial" charset="0"/>
              </a:rPr>
              <a:t> </a:t>
            </a:r>
            <a:r>
              <a:rPr lang="en-US" altLang="en-US" sz="2800" b="1" dirty="0" smtClean="0">
                <a:solidFill>
                  <a:srgbClr val="4D4D4D"/>
                </a:solidFill>
                <a:latin typeface="Times New Roman" pitchFamily="18" charset="0"/>
              </a:rPr>
              <a:t>các mối quan hệ xã hội</a:t>
            </a:r>
          </a:p>
        </p:txBody>
      </p:sp>
      <p:sp>
        <p:nvSpPr>
          <p:cNvPr id="169203" name="Text Box 243"/>
          <p:cNvSpPr txBox="1">
            <a:spLocks noChangeArrowheads="1"/>
          </p:cNvSpPr>
          <p:nvPr/>
        </p:nvSpPr>
        <p:spPr bwMode="auto">
          <a:xfrm>
            <a:off x="2324100" y="3909769"/>
            <a:ext cx="1219200" cy="406400"/>
          </a:xfrm>
          <a:prstGeom prst="rect">
            <a:avLst/>
          </a:prstGeom>
          <a:solidFill>
            <a:srgbClr val="FFCC99"/>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000" smtClean="0">
                <a:solidFill>
                  <a:srgbClr val="4D4D4D"/>
                </a:solidFill>
                <a:latin typeface="Times New Roman" pitchFamily="18" charset="0"/>
              </a:rPr>
              <a:t>Vai tr</a:t>
            </a:r>
            <a:r>
              <a:rPr lang="en-US" altLang="en-US" smtClean="0">
                <a:solidFill>
                  <a:srgbClr val="4D4D4D"/>
                </a:solidFill>
                <a:latin typeface="Arial" charset="0"/>
              </a:rPr>
              <a:t>ên</a:t>
            </a:r>
          </a:p>
        </p:txBody>
      </p:sp>
      <p:sp>
        <p:nvSpPr>
          <p:cNvPr id="169204" name="Line 244"/>
          <p:cNvSpPr>
            <a:spLocks noChangeShapeType="1"/>
          </p:cNvSpPr>
          <p:nvPr/>
        </p:nvSpPr>
        <p:spPr bwMode="auto">
          <a:xfrm>
            <a:off x="2743200" y="3716338"/>
            <a:ext cx="0" cy="228600"/>
          </a:xfrm>
          <a:prstGeom prst="line">
            <a:avLst/>
          </a:prstGeom>
          <a:noFill/>
          <a:ln w="9525">
            <a:solidFill>
              <a:srgbClr val="FC749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169205" name="AutoShape 245"/>
          <p:cNvSpPr>
            <a:spLocks/>
          </p:cNvSpPr>
          <p:nvPr/>
        </p:nvSpPr>
        <p:spPr bwMode="auto">
          <a:xfrm rot="16200000">
            <a:off x="1743808" y="3935169"/>
            <a:ext cx="381000" cy="1066800"/>
          </a:xfrm>
          <a:prstGeom prst="leftBrace">
            <a:avLst>
              <a:gd name="adj1" fmla="val 23333"/>
              <a:gd name="adj2" fmla="val 50000"/>
            </a:avLst>
          </a:prstGeom>
          <a:noFill/>
          <a:ln w="19050">
            <a:solidFill>
              <a:srgbClr val="FC749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mtClean="0">
              <a:solidFill>
                <a:srgbClr val="4D4D4D"/>
              </a:solidFill>
              <a:latin typeface="Arial" charset="0"/>
            </a:endParaRPr>
          </a:p>
        </p:txBody>
      </p:sp>
      <p:sp>
        <p:nvSpPr>
          <p:cNvPr id="169206" name="Text Box 246"/>
          <p:cNvSpPr txBox="1">
            <a:spLocks noChangeArrowheads="1"/>
          </p:cNvSpPr>
          <p:nvPr/>
        </p:nvSpPr>
        <p:spPr bwMode="auto">
          <a:xfrm>
            <a:off x="1295400" y="4618037"/>
            <a:ext cx="1219200" cy="406400"/>
          </a:xfrm>
          <a:prstGeom prst="rect">
            <a:avLst/>
          </a:prstGeom>
          <a:solidFill>
            <a:srgbClr val="FFCC99"/>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altLang="en-US" sz="2000" dirty="0" err="1" smtClean="0">
                <a:solidFill>
                  <a:srgbClr val="4D4D4D"/>
                </a:solidFill>
                <a:latin typeface="Times New Roman" pitchFamily="18" charset="0"/>
              </a:rPr>
              <a:t>Th</a:t>
            </a:r>
            <a:r>
              <a:rPr lang="en-US" altLang="en-US" dirty="0" err="1" smtClean="0">
                <a:solidFill>
                  <a:srgbClr val="4D4D4D"/>
                </a:solidFill>
                <a:latin typeface="Arial" charset="0"/>
              </a:rPr>
              <a:t>ân</a:t>
            </a:r>
            <a:r>
              <a:rPr lang="en-US" altLang="en-US" dirty="0" smtClean="0">
                <a:solidFill>
                  <a:srgbClr val="4D4D4D"/>
                </a:solidFill>
                <a:latin typeface="Arial" charset="0"/>
              </a:rPr>
              <a:t> </a:t>
            </a:r>
            <a:r>
              <a:rPr lang="en-US" altLang="en-US" dirty="0" err="1" smtClean="0">
                <a:solidFill>
                  <a:srgbClr val="4D4D4D"/>
                </a:solidFill>
                <a:latin typeface="Arial" charset="0"/>
              </a:rPr>
              <a:t>tộc</a:t>
            </a:r>
            <a:endParaRPr lang="en-US" altLang="en-US" dirty="0" smtClean="0">
              <a:solidFill>
                <a:srgbClr val="4D4D4D"/>
              </a:solidFill>
              <a:latin typeface="Arial" charset="0"/>
            </a:endParaRPr>
          </a:p>
        </p:txBody>
      </p:sp>
      <p:sp>
        <p:nvSpPr>
          <p:cNvPr id="169207" name="Text Box 247"/>
          <p:cNvSpPr txBox="1">
            <a:spLocks noChangeArrowheads="1"/>
          </p:cNvSpPr>
          <p:nvPr/>
        </p:nvSpPr>
        <p:spPr bwMode="auto">
          <a:xfrm>
            <a:off x="6477000" y="5405381"/>
            <a:ext cx="1219200" cy="376238"/>
          </a:xfrm>
          <a:prstGeom prst="rect">
            <a:avLst/>
          </a:prstGeom>
          <a:solidFill>
            <a:srgbClr val="FFCC99"/>
          </a:solidFill>
          <a:ln w="9525">
            <a:solidFill>
              <a:srgbClr val="FF33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en-US" dirty="0" smtClean="0">
                <a:solidFill>
                  <a:srgbClr val="4D4D4D"/>
                </a:solidFill>
                <a:latin typeface="Times New Roman" pitchFamily="18" charset="0"/>
              </a:rPr>
              <a:t>Th</a:t>
            </a:r>
            <a:r>
              <a:rPr lang="en-US" altLang="en-US" dirty="0" smtClean="0">
                <a:solidFill>
                  <a:srgbClr val="4D4D4D"/>
                </a:solidFill>
                <a:latin typeface="Arial" charset="0"/>
              </a:rPr>
              <a:t>ân-Sơ</a:t>
            </a:r>
          </a:p>
        </p:txBody>
      </p:sp>
      <p:sp>
        <p:nvSpPr>
          <p:cNvPr id="169208" name="Line 248"/>
          <p:cNvSpPr>
            <a:spLocks noChangeShapeType="1"/>
          </p:cNvSpPr>
          <p:nvPr/>
        </p:nvSpPr>
        <p:spPr bwMode="auto">
          <a:xfrm>
            <a:off x="8001000" y="4993177"/>
            <a:ext cx="0" cy="228600"/>
          </a:xfrm>
          <a:prstGeom prst="line">
            <a:avLst/>
          </a:prstGeom>
          <a:noFill/>
          <a:ln w="9525">
            <a:solidFill>
              <a:srgbClr val="FC749B"/>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mtClean="0">
              <a:solidFill>
                <a:srgbClr val="4D4D4D"/>
              </a:solidFill>
              <a:latin typeface="Arial" charset="0"/>
            </a:endParaRPr>
          </a:p>
        </p:txBody>
      </p:sp>
      <p:sp>
        <p:nvSpPr>
          <p:cNvPr id="59" name="AutoShape 245"/>
          <p:cNvSpPr>
            <a:spLocks/>
          </p:cNvSpPr>
          <p:nvPr/>
        </p:nvSpPr>
        <p:spPr bwMode="auto">
          <a:xfrm rot="16200000">
            <a:off x="5846066" y="3677546"/>
            <a:ext cx="953604" cy="3432465"/>
          </a:xfrm>
          <a:prstGeom prst="leftBrace">
            <a:avLst>
              <a:gd name="adj1" fmla="val 23333"/>
              <a:gd name="adj2" fmla="val 48439"/>
            </a:avLst>
          </a:prstGeom>
          <a:noFill/>
          <a:ln w="19050">
            <a:solidFill>
              <a:srgbClr val="FC749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mtClean="0">
              <a:solidFill>
                <a:srgbClr val="4D4D4D"/>
              </a:solidFill>
              <a:latin typeface="Arial" charset="0"/>
            </a:endParaRPr>
          </a:p>
        </p:txBody>
      </p:sp>
    </p:spTree>
    <p:extLst>
      <p:ext uri="{BB962C8B-B14F-4D97-AF65-F5344CB8AC3E}">
        <p14:creationId xmlns:p14="http://schemas.microsoft.com/office/powerpoint/2010/main" val="16698456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69176"/>
                                        </p:tgtEl>
                                        <p:attrNameLst>
                                          <p:attrName>style.visibility</p:attrName>
                                        </p:attrNameLst>
                                      </p:cBhvr>
                                      <p:to>
                                        <p:strVal val="visible"/>
                                      </p:to>
                                    </p:set>
                                    <p:animEffect transition="in" filter="diamond(in)">
                                      <p:cBhvr>
                                        <p:cTn id="7" dur="500"/>
                                        <p:tgtEl>
                                          <p:spTgt spid="169176"/>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169172"/>
                                        </p:tgtEl>
                                        <p:attrNameLst>
                                          <p:attrName>style.visibility</p:attrName>
                                        </p:attrNameLst>
                                      </p:cBhvr>
                                      <p:to>
                                        <p:strVal val="visible"/>
                                      </p:to>
                                    </p:set>
                                    <p:animEffect transition="in" filter="diamond(in)">
                                      <p:cBhvr>
                                        <p:cTn id="10" dur="500"/>
                                        <p:tgtEl>
                                          <p:spTgt spid="16917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169177"/>
                                        </p:tgtEl>
                                        <p:attrNameLst>
                                          <p:attrName>style.visibility</p:attrName>
                                        </p:attrNameLst>
                                      </p:cBhvr>
                                      <p:to>
                                        <p:strVal val="visible"/>
                                      </p:to>
                                    </p:set>
                                    <p:animEffect transition="in" filter="diamond(in)">
                                      <p:cBhvr>
                                        <p:cTn id="15" dur="500"/>
                                        <p:tgtEl>
                                          <p:spTgt spid="169177"/>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69173"/>
                                        </p:tgtEl>
                                        <p:attrNameLst>
                                          <p:attrName>style.visibility</p:attrName>
                                        </p:attrNameLst>
                                      </p:cBhvr>
                                      <p:to>
                                        <p:strVal val="visible"/>
                                      </p:to>
                                    </p:set>
                                    <p:animEffect transition="in" filter="diamond(in)">
                                      <p:cBhvr>
                                        <p:cTn id="18" dur="500"/>
                                        <p:tgtEl>
                                          <p:spTgt spid="16917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169166"/>
                                        </p:tgtEl>
                                        <p:attrNameLst>
                                          <p:attrName>style.visibility</p:attrName>
                                        </p:attrNameLst>
                                      </p:cBhvr>
                                      <p:to>
                                        <p:strVal val="visible"/>
                                      </p:to>
                                    </p:set>
                                    <p:animEffect transition="in" filter="diamond(in)">
                                      <p:cBhvr>
                                        <p:cTn id="23" dur="500"/>
                                        <p:tgtEl>
                                          <p:spTgt spid="169166"/>
                                        </p:tgtEl>
                                      </p:cBhvr>
                                    </p:animEffect>
                                  </p:childTnLst>
                                </p:cTn>
                              </p:par>
                              <p:par>
                                <p:cTn id="24" presetID="8" presetClass="entr" presetSubtype="16" fill="hold" grpId="0" nodeType="withEffect">
                                  <p:stCondLst>
                                    <p:cond delay="0"/>
                                  </p:stCondLst>
                                  <p:childTnLst>
                                    <p:set>
                                      <p:cBhvr>
                                        <p:cTn id="25" dur="1" fill="hold">
                                          <p:stCondLst>
                                            <p:cond delay="0"/>
                                          </p:stCondLst>
                                        </p:cTn>
                                        <p:tgtEl>
                                          <p:spTgt spid="169174"/>
                                        </p:tgtEl>
                                        <p:attrNameLst>
                                          <p:attrName>style.visibility</p:attrName>
                                        </p:attrNameLst>
                                      </p:cBhvr>
                                      <p:to>
                                        <p:strVal val="visible"/>
                                      </p:to>
                                    </p:set>
                                    <p:animEffect transition="in" filter="diamond(in)">
                                      <p:cBhvr>
                                        <p:cTn id="26" dur="500"/>
                                        <p:tgtEl>
                                          <p:spTgt spid="16917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169179"/>
                                        </p:tgtEl>
                                        <p:attrNameLst>
                                          <p:attrName>style.visibility</p:attrName>
                                        </p:attrNameLst>
                                      </p:cBhvr>
                                      <p:to>
                                        <p:strVal val="visible"/>
                                      </p:to>
                                    </p:set>
                                    <p:animEffect transition="in" filter="diamond(in)">
                                      <p:cBhvr>
                                        <p:cTn id="31" dur="500"/>
                                        <p:tgtEl>
                                          <p:spTgt spid="169179"/>
                                        </p:tgtEl>
                                      </p:cBhvr>
                                    </p:animEffect>
                                  </p:childTnLst>
                                </p:cTn>
                              </p:par>
                              <p:par>
                                <p:cTn id="32" presetID="8" presetClass="entr" presetSubtype="16" fill="hold" grpId="0" nodeType="withEffect">
                                  <p:stCondLst>
                                    <p:cond delay="0"/>
                                  </p:stCondLst>
                                  <p:childTnLst>
                                    <p:set>
                                      <p:cBhvr>
                                        <p:cTn id="33" dur="1" fill="hold">
                                          <p:stCondLst>
                                            <p:cond delay="0"/>
                                          </p:stCondLst>
                                        </p:cTn>
                                        <p:tgtEl>
                                          <p:spTgt spid="169175"/>
                                        </p:tgtEl>
                                        <p:attrNameLst>
                                          <p:attrName>style.visibility</p:attrName>
                                        </p:attrNameLst>
                                      </p:cBhvr>
                                      <p:to>
                                        <p:strVal val="visible"/>
                                      </p:to>
                                    </p:set>
                                    <p:animEffect transition="in" filter="diamond(in)">
                                      <p:cBhvr>
                                        <p:cTn id="34" dur="500"/>
                                        <p:tgtEl>
                                          <p:spTgt spid="16917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8" presetClass="entr" presetSubtype="16" fill="hold" grpId="0" nodeType="clickEffect">
                                  <p:stCondLst>
                                    <p:cond delay="0"/>
                                  </p:stCondLst>
                                  <p:childTnLst>
                                    <p:set>
                                      <p:cBhvr>
                                        <p:cTn id="38" dur="1" fill="hold">
                                          <p:stCondLst>
                                            <p:cond delay="0"/>
                                          </p:stCondLst>
                                        </p:cTn>
                                        <p:tgtEl>
                                          <p:spTgt spid="169198"/>
                                        </p:tgtEl>
                                        <p:attrNameLst>
                                          <p:attrName>style.visibility</p:attrName>
                                        </p:attrNameLst>
                                      </p:cBhvr>
                                      <p:to>
                                        <p:strVal val="visible"/>
                                      </p:to>
                                    </p:set>
                                    <p:animEffect transition="in" filter="diamond(in)">
                                      <p:cBhvr>
                                        <p:cTn id="39" dur="500"/>
                                        <p:tgtEl>
                                          <p:spTgt spid="169198"/>
                                        </p:tgtEl>
                                      </p:cBhvr>
                                    </p:animEffect>
                                  </p:childTnLst>
                                </p:cTn>
                              </p:par>
                              <p:par>
                                <p:cTn id="40" presetID="8" presetClass="entr" presetSubtype="16" fill="hold" grpId="0" nodeType="withEffect">
                                  <p:stCondLst>
                                    <p:cond delay="0"/>
                                  </p:stCondLst>
                                  <p:childTnLst>
                                    <p:set>
                                      <p:cBhvr>
                                        <p:cTn id="41" dur="1" fill="hold">
                                          <p:stCondLst>
                                            <p:cond delay="0"/>
                                          </p:stCondLst>
                                        </p:cTn>
                                        <p:tgtEl>
                                          <p:spTgt spid="169180"/>
                                        </p:tgtEl>
                                        <p:attrNameLst>
                                          <p:attrName>style.visibility</p:attrName>
                                        </p:attrNameLst>
                                      </p:cBhvr>
                                      <p:to>
                                        <p:strVal val="visible"/>
                                      </p:to>
                                    </p:set>
                                    <p:animEffect transition="in" filter="diamond(in)">
                                      <p:cBhvr>
                                        <p:cTn id="42" dur="500"/>
                                        <p:tgtEl>
                                          <p:spTgt spid="16918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69197"/>
                                        </p:tgtEl>
                                        <p:attrNameLst>
                                          <p:attrName>style.visibility</p:attrName>
                                        </p:attrNameLst>
                                      </p:cBhvr>
                                      <p:to>
                                        <p:strVal val="visible"/>
                                      </p:to>
                                    </p:set>
                                    <p:animEffect transition="in" filter="diamond(in)">
                                      <p:cBhvr>
                                        <p:cTn id="47" dur="500"/>
                                        <p:tgtEl>
                                          <p:spTgt spid="169197"/>
                                        </p:tgtEl>
                                      </p:cBhvr>
                                    </p:animEffect>
                                  </p:childTnLst>
                                </p:cTn>
                              </p:par>
                              <p:par>
                                <p:cTn id="48" presetID="8" presetClass="entr" presetSubtype="16" fill="hold" grpId="0" nodeType="withEffect">
                                  <p:stCondLst>
                                    <p:cond delay="0"/>
                                  </p:stCondLst>
                                  <p:childTnLst>
                                    <p:set>
                                      <p:cBhvr>
                                        <p:cTn id="49" dur="1" fill="hold">
                                          <p:stCondLst>
                                            <p:cond delay="0"/>
                                          </p:stCondLst>
                                        </p:cTn>
                                        <p:tgtEl>
                                          <p:spTgt spid="169181"/>
                                        </p:tgtEl>
                                        <p:attrNameLst>
                                          <p:attrName>style.visibility</p:attrName>
                                        </p:attrNameLst>
                                      </p:cBhvr>
                                      <p:to>
                                        <p:strVal val="visible"/>
                                      </p:to>
                                    </p:set>
                                    <p:animEffect transition="in" filter="diamond(in)">
                                      <p:cBhvr>
                                        <p:cTn id="50" dur="500"/>
                                        <p:tgtEl>
                                          <p:spTgt spid="169181"/>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8" presetClass="entr" presetSubtype="16" fill="hold" grpId="0" nodeType="clickEffect">
                                  <p:stCondLst>
                                    <p:cond delay="0"/>
                                  </p:stCondLst>
                                  <p:childTnLst>
                                    <p:set>
                                      <p:cBhvr>
                                        <p:cTn id="54" dur="1" fill="hold">
                                          <p:stCondLst>
                                            <p:cond delay="0"/>
                                          </p:stCondLst>
                                        </p:cTn>
                                        <p:tgtEl>
                                          <p:spTgt spid="169200"/>
                                        </p:tgtEl>
                                        <p:attrNameLst>
                                          <p:attrName>style.visibility</p:attrName>
                                        </p:attrNameLst>
                                      </p:cBhvr>
                                      <p:to>
                                        <p:strVal val="visible"/>
                                      </p:to>
                                    </p:set>
                                    <p:animEffect transition="in" filter="diamond(in)">
                                      <p:cBhvr>
                                        <p:cTn id="55" dur="500"/>
                                        <p:tgtEl>
                                          <p:spTgt spid="169200"/>
                                        </p:tgtEl>
                                      </p:cBhvr>
                                    </p:animEffect>
                                  </p:childTnLst>
                                </p:cTn>
                              </p:par>
                              <p:par>
                                <p:cTn id="56" presetID="8" presetClass="entr" presetSubtype="16" fill="hold" grpId="0" nodeType="withEffect">
                                  <p:stCondLst>
                                    <p:cond delay="0"/>
                                  </p:stCondLst>
                                  <p:childTnLst>
                                    <p:set>
                                      <p:cBhvr>
                                        <p:cTn id="57" dur="1" fill="hold">
                                          <p:stCondLst>
                                            <p:cond delay="0"/>
                                          </p:stCondLst>
                                        </p:cTn>
                                        <p:tgtEl>
                                          <p:spTgt spid="169182"/>
                                        </p:tgtEl>
                                        <p:attrNameLst>
                                          <p:attrName>style.visibility</p:attrName>
                                        </p:attrNameLst>
                                      </p:cBhvr>
                                      <p:to>
                                        <p:strVal val="visible"/>
                                      </p:to>
                                    </p:set>
                                    <p:animEffect transition="in" filter="diamond(in)">
                                      <p:cBhvr>
                                        <p:cTn id="58" dur="500"/>
                                        <p:tgtEl>
                                          <p:spTgt spid="16918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8" presetClass="entr" presetSubtype="16" fill="hold" grpId="0" nodeType="clickEffect">
                                  <p:stCondLst>
                                    <p:cond delay="0"/>
                                  </p:stCondLst>
                                  <p:childTnLst>
                                    <p:set>
                                      <p:cBhvr>
                                        <p:cTn id="62" dur="1" fill="hold">
                                          <p:stCondLst>
                                            <p:cond delay="0"/>
                                          </p:stCondLst>
                                        </p:cTn>
                                        <p:tgtEl>
                                          <p:spTgt spid="169201"/>
                                        </p:tgtEl>
                                        <p:attrNameLst>
                                          <p:attrName>style.visibility</p:attrName>
                                        </p:attrNameLst>
                                      </p:cBhvr>
                                      <p:to>
                                        <p:strVal val="visible"/>
                                      </p:to>
                                    </p:set>
                                    <p:animEffect transition="in" filter="diamond(in)">
                                      <p:cBhvr>
                                        <p:cTn id="63" dur="500"/>
                                        <p:tgtEl>
                                          <p:spTgt spid="169201"/>
                                        </p:tgtEl>
                                      </p:cBhvr>
                                    </p:animEffect>
                                  </p:childTnLst>
                                </p:cTn>
                              </p:par>
                              <p:par>
                                <p:cTn id="64" presetID="8" presetClass="entr" presetSubtype="16" fill="hold" grpId="0" nodeType="withEffect">
                                  <p:stCondLst>
                                    <p:cond delay="0"/>
                                  </p:stCondLst>
                                  <p:childTnLst>
                                    <p:set>
                                      <p:cBhvr>
                                        <p:cTn id="65" dur="1" fill="hold">
                                          <p:stCondLst>
                                            <p:cond delay="0"/>
                                          </p:stCondLst>
                                        </p:cTn>
                                        <p:tgtEl>
                                          <p:spTgt spid="169183"/>
                                        </p:tgtEl>
                                        <p:attrNameLst>
                                          <p:attrName>style.visibility</p:attrName>
                                        </p:attrNameLst>
                                      </p:cBhvr>
                                      <p:to>
                                        <p:strVal val="visible"/>
                                      </p:to>
                                    </p:set>
                                    <p:animEffect transition="in" filter="diamond(in)">
                                      <p:cBhvr>
                                        <p:cTn id="66" dur="500"/>
                                        <p:tgtEl>
                                          <p:spTgt spid="169183"/>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8" presetClass="entr" presetSubtype="16" fill="hold" grpId="0" nodeType="clickEffect">
                                  <p:stCondLst>
                                    <p:cond delay="0"/>
                                  </p:stCondLst>
                                  <p:childTnLst>
                                    <p:set>
                                      <p:cBhvr>
                                        <p:cTn id="70" dur="1" fill="hold">
                                          <p:stCondLst>
                                            <p:cond delay="0"/>
                                          </p:stCondLst>
                                        </p:cTn>
                                        <p:tgtEl>
                                          <p:spTgt spid="169190"/>
                                        </p:tgtEl>
                                        <p:attrNameLst>
                                          <p:attrName>style.visibility</p:attrName>
                                        </p:attrNameLst>
                                      </p:cBhvr>
                                      <p:to>
                                        <p:strVal val="visible"/>
                                      </p:to>
                                    </p:set>
                                    <p:animEffect transition="in" filter="diamond(in)">
                                      <p:cBhvr>
                                        <p:cTn id="71" dur="500"/>
                                        <p:tgtEl>
                                          <p:spTgt spid="169190"/>
                                        </p:tgtEl>
                                      </p:cBhvr>
                                    </p:animEffect>
                                  </p:childTnLst>
                                </p:cTn>
                              </p:par>
                              <p:par>
                                <p:cTn id="72" presetID="8" presetClass="entr" presetSubtype="16" fill="hold" grpId="0" nodeType="withEffect">
                                  <p:stCondLst>
                                    <p:cond delay="0"/>
                                  </p:stCondLst>
                                  <p:childTnLst>
                                    <p:set>
                                      <p:cBhvr>
                                        <p:cTn id="73" dur="1" fill="hold">
                                          <p:stCondLst>
                                            <p:cond delay="0"/>
                                          </p:stCondLst>
                                        </p:cTn>
                                        <p:tgtEl>
                                          <p:spTgt spid="169184"/>
                                        </p:tgtEl>
                                        <p:attrNameLst>
                                          <p:attrName>style.visibility</p:attrName>
                                        </p:attrNameLst>
                                      </p:cBhvr>
                                      <p:to>
                                        <p:strVal val="visible"/>
                                      </p:to>
                                    </p:set>
                                    <p:animEffect transition="in" filter="diamond(in)">
                                      <p:cBhvr>
                                        <p:cTn id="74" dur="2000"/>
                                        <p:tgtEl>
                                          <p:spTgt spid="16918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8" presetClass="entr" presetSubtype="16" fill="hold" grpId="0" nodeType="clickEffect">
                                  <p:stCondLst>
                                    <p:cond delay="0"/>
                                  </p:stCondLst>
                                  <p:childTnLst>
                                    <p:set>
                                      <p:cBhvr>
                                        <p:cTn id="78" dur="1" fill="hold">
                                          <p:stCondLst>
                                            <p:cond delay="0"/>
                                          </p:stCondLst>
                                        </p:cTn>
                                        <p:tgtEl>
                                          <p:spTgt spid="169204"/>
                                        </p:tgtEl>
                                        <p:attrNameLst>
                                          <p:attrName>style.visibility</p:attrName>
                                        </p:attrNameLst>
                                      </p:cBhvr>
                                      <p:to>
                                        <p:strVal val="visible"/>
                                      </p:to>
                                    </p:set>
                                    <p:animEffect transition="in" filter="diamond(in)">
                                      <p:cBhvr>
                                        <p:cTn id="79" dur="500"/>
                                        <p:tgtEl>
                                          <p:spTgt spid="169204"/>
                                        </p:tgtEl>
                                      </p:cBhvr>
                                    </p:animEffect>
                                  </p:childTnLst>
                                </p:cTn>
                              </p:par>
                              <p:par>
                                <p:cTn id="80" presetID="8" presetClass="entr" presetSubtype="16" fill="hold" grpId="0" nodeType="withEffect">
                                  <p:stCondLst>
                                    <p:cond delay="0"/>
                                  </p:stCondLst>
                                  <p:childTnLst>
                                    <p:set>
                                      <p:cBhvr>
                                        <p:cTn id="81" dur="1" fill="hold">
                                          <p:stCondLst>
                                            <p:cond delay="0"/>
                                          </p:stCondLst>
                                        </p:cTn>
                                        <p:tgtEl>
                                          <p:spTgt spid="169203"/>
                                        </p:tgtEl>
                                        <p:attrNameLst>
                                          <p:attrName>style.visibility</p:attrName>
                                        </p:attrNameLst>
                                      </p:cBhvr>
                                      <p:to>
                                        <p:strVal val="visible"/>
                                      </p:to>
                                    </p:set>
                                    <p:animEffect transition="in" filter="diamond(in)">
                                      <p:cBhvr>
                                        <p:cTn id="82" dur="500"/>
                                        <p:tgtEl>
                                          <p:spTgt spid="169203"/>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8" presetClass="entr" presetSubtype="16" fill="hold" grpId="0" nodeType="clickEffect">
                                  <p:stCondLst>
                                    <p:cond delay="0"/>
                                  </p:stCondLst>
                                  <p:childTnLst>
                                    <p:set>
                                      <p:cBhvr>
                                        <p:cTn id="86" dur="1" fill="hold">
                                          <p:stCondLst>
                                            <p:cond delay="0"/>
                                          </p:stCondLst>
                                        </p:cTn>
                                        <p:tgtEl>
                                          <p:spTgt spid="169195"/>
                                        </p:tgtEl>
                                        <p:attrNameLst>
                                          <p:attrName>style.visibility</p:attrName>
                                        </p:attrNameLst>
                                      </p:cBhvr>
                                      <p:to>
                                        <p:strVal val="visible"/>
                                      </p:to>
                                    </p:set>
                                    <p:animEffect transition="in" filter="diamond(in)">
                                      <p:cBhvr>
                                        <p:cTn id="87" dur="500"/>
                                        <p:tgtEl>
                                          <p:spTgt spid="169195"/>
                                        </p:tgtEl>
                                      </p:cBhvr>
                                    </p:animEffect>
                                  </p:childTnLst>
                                </p:cTn>
                              </p:par>
                              <p:par>
                                <p:cTn id="88" presetID="8" presetClass="entr" presetSubtype="16" fill="hold" grpId="0" nodeType="withEffect">
                                  <p:stCondLst>
                                    <p:cond delay="0"/>
                                  </p:stCondLst>
                                  <p:childTnLst>
                                    <p:set>
                                      <p:cBhvr>
                                        <p:cTn id="89" dur="1" fill="hold">
                                          <p:stCondLst>
                                            <p:cond delay="0"/>
                                          </p:stCondLst>
                                        </p:cTn>
                                        <p:tgtEl>
                                          <p:spTgt spid="169188"/>
                                        </p:tgtEl>
                                        <p:attrNameLst>
                                          <p:attrName>style.visibility</p:attrName>
                                        </p:attrNameLst>
                                      </p:cBhvr>
                                      <p:to>
                                        <p:strVal val="visible"/>
                                      </p:to>
                                    </p:set>
                                    <p:animEffect transition="in" filter="diamond(in)">
                                      <p:cBhvr>
                                        <p:cTn id="90" dur="500"/>
                                        <p:tgtEl>
                                          <p:spTgt spid="169188"/>
                                        </p:tgtEl>
                                      </p:cBhvr>
                                    </p:animEffect>
                                  </p:childTnLst>
                                </p:cTn>
                              </p:par>
                              <p:par>
                                <p:cTn id="91" presetID="8" presetClass="entr" presetSubtype="16" fill="hold" grpId="0" nodeType="withEffect">
                                  <p:stCondLst>
                                    <p:cond delay="0"/>
                                  </p:stCondLst>
                                  <p:childTnLst>
                                    <p:set>
                                      <p:cBhvr>
                                        <p:cTn id="92" dur="1" fill="hold">
                                          <p:stCondLst>
                                            <p:cond delay="0"/>
                                          </p:stCondLst>
                                        </p:cTn>
                                        <p:tgtEl>
                                          <p:spTgt spid="169194"/>
                                        </p:tgtEl>
                                        <p:attrNameLst>
                                          <p:attrName>style.visibility</p:attrName>
                                        </p:attrNameLst>
                                      </p:cBhvr>
                                      <p:to>
                                        <p:strVal val="visible"/>
                                      </p:to>
                                    </p:set>
                                    <p:animEffect transition="in" filter="diamond(in)">
                                      <p:cBhvr>
                                        <p:cTn id="93" dur="500"/>
                                        <p:tgtEl>
                                          <p:spTgt spid="169194"/>
                                        </p:tgtEl>
                                      </p:cBhvr>
                                    </p:animEffect>
                                  </p:childTnLst>
                                </p:cTn>
                              </p:par>
                              <p:par>
                                <p:cTn id="94" presetID="8" presetClass="entr" presetSubtype="16" fill="hold" grpId="0" nodeType="withEffect">
                                  <p:stCondLst>
                                    <p:cond delay="0"/>
                                  </p:stCondLst>
                                  <p:childTnLst>
                                    <p:set>
                                      <p:cBhvr>
                                        <p:cTn id="95" dur="1" fill="hold">
                                          <p:stCondLst>
                                            <p:cond delay="0"/>
                                          </p:stCondLst>
                                        </p:cTn>
                                        <p:tgtEl>
                                          <p:spTgt spid="169186"/>
                                        </p:tgtEl>
                                        <p:attrNameLst>
                                          <p:attrName>style.visibility</p:attrName>
                                        </p:attrNameLst>
                                      </p:cBhvr>
                                      <p:to>
                                        <p:strVal val="visible"/>
                                      </p:to>
                                    </p:set>
                                    <p:animEffect transition="in" filter="diamond(in)">
                                      <p:cBhvr>
                                        <p:cTn id="96" dur="500"/>
                                        <p:tgtEl>
                                          <p:spTgt spid="169186"/>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8" presetClass="entr" presetSubtype="16" fill="hold" grpId="0" nodeType="clickEffect">
                                  <p:stCondLst>
                                    <p:cond delay="0"/>
                                  </p:stCondLst>
                                  <p:childTnLst>
                                    <p:set>
                                      <p:cBhvr>
                                        <p:cTn id="100" dur="1" fill="hold">
                                          <p:stCondLst>
                                            <p:cond delay="0"/>
                                          </p:stCondLst>
                                        </p:cTn>
                                        <p:tgtEl>
                                          <p:spTgt spid="169193"/>
                                        </p:tgtEl>
                                        <p:attrNameLst>
                                          <p:attrName>style.visibility</p:attrName>
                                        </p:attrNameLst>
                                      </p:cBhvr>
                                      <p:to>
                                        <p:strVal val="visible"/>
                                      </p:to>
                                    </p:set>
                                    <p:animEffect transition="in" filter="diamond(in)">
                                      <p:cBhvr>
                                        <p:cTn id="101" dur="500"/>
                                        <p:tgtEl>
                                          <p:spTgt spid="169193"/>
                                        </p:tgtEl>
                                      </p:cBhvr>
                                    </p:animEffect>
                                  </p:childTnLst>
                                </p:cTn>
                              </p:par>
                              <p:par>
                                <p:cTn id="102" presetID="8" presetClass="entr" presetSubtype="16" fill="hold" grpId="0" nodeType="withEffect">
                                  <p:stCondLst>
                                    <p:cond delay="0"/>
                                  </p:stCondLst>
                                  <p:childTnLst>
                                    <p:set>
                                      <p:cBhvr>
                                        <p:cTn id="103" dur="1" fill="hold">
                                          <p:stCondLst>
                                            <p:cond delay="0"/>
                                          </p:stCondLst>
                                        </p:cTn>
                                        <p:tgtEl>
                                          <p:spTgt spid="169185"/>
                                        </p:tgtEl>
                                        <p:attrNameLst>
                                          <p:attrName>style.visibility</p:attrName>
                                        </p:attrNameLst>
                                      </p:cBhvr>
                                      <p:to>
                                        <p:strVal val="visible"/>
                                      </p:to>
                                    </p:set>
                                    <p:animEffect transition="in" filter="diamond(in)">
                                      <p:cBhvr>
                                        <p:cTn id="104" dur="500"/>
                                        <p:tgtEl>
                                          <p:spTgt spid="169185"/>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8" presetClass="entr" presetSubtype="16" fill="hold" grpId="0" nodeType="clickEffect">
                                  <p:stCondLst>
                                    <p:cond delay="0"/>
                                  </p:stCondLst>
                                  <p:childTnLst>
                                    <p:set>
                                      <p:cBhvr>
                                        <p:cTn id="108" dur="1" fill="hold">
                                          <p:stCondLst>
                                            <p:cond delay="0"/>
                                          </p:stCondLst>
                                        </p:cTn>
                                        <p:tgtEl>
                                          <p:spTgt spid="169196"/>
                                        </p:tgtEl>
                                        <p:attrNameLst>
                                          <p:attrName>style.visibility</p:attrName>
                                        </p:attrNameLst>
                                      </p:cBhvr>
                                      <p:to>
                                        <p:strVal val="visible"/>
                                      </p:to>
                                    </p:set>
                                    <p:animEffect transition="in" filter="diamond(in)">
                                      <p:cBhvr>
                                        <p:cTn id="109" dur="500"/>
                                        <p:tgtEl>
                                          <p:spTgt spid="169196"/>
                                        </p:tgtEl>
                                      </p:cBhvr>
                                    </p:animEffect>
                                  </p:childTnLst>
                                </p:cTn>
                              </p:par>
                              <p:par>
                                <p:cTn id="110" presetID="8" presetClass="entr" presetSubtype="16" fill="hold" grpId="0" nodeType="withEffect">
                                  <p:stCondLst>
                                    <p:cond delay="0"/>
                                  </p:stCondLst>
                                  <p:childTnLst>
                                    <p:set>
                                      <p:cBhvr>
                                        <p:cTn id="111" dur="1" fill="hold">
                                          <p:stCondLst>
                                            <p:cond delay="0"/>
                                          </p:stCondLst>
                                        </p:cTn>
                                        <p:tgtEl>
                                          <p:spTgt spid="169187"/>
                                        </p:tgtEl>
                                        <p:attrNameLst>
                                          <p:attrName>style.visibility</p:attrName>
                                        </p:attrNameLst>
                                      </p:cBhvr>
                                      <p:to>
                                        <p:strVal val="visible"/>
                                      </p:to>
                                    </p:set>
                                    <p:animEffect transition="in" filter="diamond(in)">
                                      <p:cBhvr>
                                        <p:cTn id="112" dur="500"/>
                                        <p:tgtEl>
                                          <p:spTgt spid="169187"/>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8" presetClass="entr" presetSubtype="16" fill="hold" grpId="0" nodeType="clickEffect">
                                  <p:stCondLst>
                                    <p:cond delay="0"/>
                                  </p:stCondLst>
                                  <p:childTnLst>
                                    <p:set>
                                      <p:cBhvr>
                                        <p:cTn id="116" dur="1" fill="hold">
                                          <p:stCondLst>
                                            <p:cond delay="0"/>
                                          </p:stCondLst>
                                        </p:cTn>
                                        <p:tgtEl>
                                          <p:spTgt spid="169205"/>
                                        </p:tgtEl>
                                        <p:attrNameLst>
                                          <p:attrName>style.visibility</p:attrName>
                                        </p:attrNameLst>
                                      </p:cBhvr>
                                      <p:to>
                                        <p:strVal val="visible"/>
                                      </p:to>
                                    </p:set>
                                    <p:animEffect transition="in" filter="diamond(in)">
                                      <p:cBhvr>
                                        <p:cTn id="117" dur="500"/>
                                        <p:tgtEl>
                                          <p:spTgt spid="169205"/>
                                        </p:tgtEl>
                                      </p:cBhvr>
                                    </p:animEffect>
                                  </p:childTnLst>
                                </p:cTn>
                              </p:par>
                              <p:par>
                                <p:cTn id="118" presetID="8" presetClass="entr" presetSubtype="16" fill="hold" grpId="0" nodeType="withEffect">
                                  <p:stCondLst>
                                    <p:cond delay="0"/>
                                  </p:stCondLst>
                                  <p:childTnLst>
                                    <p:set>
                                      <p:cBhvr>
                                        <p:cTn id="119" dur="1" fill="hold">
                                          <p:stCondLst>
                                            <p:cond delay="0"/>
                                          </p:stCondLst>
                                        </p:cTn>
                                        <p:tgtEl>
                                          <p:spTgt spid="169206"/>
                                        </p:tgtEl>
                                        <p:attrNameLst>
                                          <p:attrName>style.visibility</p:attrName>
                                        </p:attrNameLst>
                                      </p:cBhvr>
                                      <p:to>
                                        <p:strVal val="visible"/>
                                      </p:to>
                                    </p:set>
                                    <p:animEffect transition="in" filter="diamond(in)">
                                      <p:cBhvr>
                                        <p:cTn id="120" dur="500"/>
                                        <p:tgtEl>
                                          <p:spTgt spid="169206"/>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8" presetClass="entr" presetSubtype="16" fill="hold" grpId="0" nodeType="clickEffect">
                                  <p:stCondLst>
                                    <p:cond delay="0"/>
                                  </p:stCondLst>
                                  <p:childTnLst>
                                    <p:set>
                                      <p:cBhvr>
                                        <p:cTn id="124" dur="1" fill="hold">
                                          <p:stCondLst>
                                            <p:cond delay="0"/>
                                          </p:stCondLst>
                                        </p:cTn>
                                        <p:tgtEl>
                                          <p:spTgt spid="169208"/>
                                        </p:tgtEl>
                                        <p:attrNameLst>
                                          <p:attrName>style.visibility</p:attrName>
                                        </p:attrNameLst>
                                      </p:cBhvr>
                                      <p:to>
                                        <p:strVal val="visible"/>
                                      </p:to>
                                    </p:set>
                                    <p:animEffect transition="in" filter="diamond(in)">
                                      <p:cBhvr>
                                        <p:cTn id="125" dur="500"/>
                                        <p:tgtEl>
                                          <p:spTgt spid="169208"/>
                                        </p:tgtEl>
                                      </p:cBhvr>
                                    </p:animEffect>
                                  </p:childTnLst>
                                </p:cTn>
                              </p:par>
                            </p:childTnLst>
                          </p:cTn>
                        </p:par>
                      </p:childTnLst>
                    </p:cTn>
                  </p:par>
                  <p:par>
                    <p:cTn id="126" fill="hold">
                      <p:stCondLst>
                        <p:cond delay="indefinite"/>
                      </p:stCondLst>
                      <p:childTnLst>
                        <p:par>
                          <p:cTn id="127" fill="hold">
                            <p:stCondLst>
                              <p:cond delay="0"/>
                            </p:stCondLst>
                            <p:childTnLst>
                              <p:par>
                                <p:cTn id="128" presetID="8" presetClass="entr" presetSubtype="16" fill="hold" grpId="0" nodeType="clickEffect">
                                  <p:stCondLst>
                                    <p:cond delay="0"/>
                                  </p:stCondLst>
                                  <p:childTnLst>
                                    <p:set>
                                      <p:cBhvr>
                                        <p:cTn id="129" dur="1" fill="hold">
                                          <p:stCondLst>
                                            <p:cond delay="0"/>
                                          </p:stCondLst>
                                        </p:cTn>
                                        <p:tgtEl>
                                          <p:spTgt spid="59"/>
                                        </p:tgtEl>
                                        <p:attrNameLst>
                                          <p:attrName>style.visibility</p:attrName>
                                        </p:attrNameLst>
                                      </p:cBhvr>
                                      <p:to>
                                        <p:strVal val="visible"/>
                                      </p:to>
                                    </p:set>
                                    <p:animEffect transition="in" filter="diamond(in)">
                                      <p:cBhvr>
                                        <p:cTn id="130" dur="500"/>
                                        <p:tgtEl>
                                          <p:spTgt spid="59"/>
                                        </p:tgtEl>
                                      </p:cBhvr>
                                    </p:animEffect>
                                  </p:childTnLst>
                                </p:cTn>
                              </p:par>
                              <p:par>
                                <p:cTn id="131" presetID="8" presetClass="entr" presetSubtype="16" fill="hold" grpId="0" nodeType="withEffect">
                                  <p:stCondLst>
                                    <p:cond delay="0"/>
                                  </p:stCondLst>
                                  <p:childTnLst>
                                    <p:set>
                                      <p:cBhvr>
                                        <p:cTn id="132" dur="1" fill="hold">
                                          <p:stCondLst>
                                            <p:cond delay="0"/>
                                          </p:stCondLst>
                                        </p:cTn>
                                        <p:tgtEl>
                                          <p:spTgt spid="169207"/>
                                        </p:tgtEl>
                                        <p:attrNameLst>
                                          <p:attrName>style.visibility</p:attrName>
                                        </p:attrNameLst>
                                      </p:cBhvr>
                                      <p:to>
                                        <p:strVal val="visible"/>
                                      </p:to>
                                    </p:set>
                                    <p:animEffect transition="in" filter="diamond(in)">
                                      <p:cBhvr>
                                        <p:cTn id="133" dur="500"/>
                                        <p:tgtEl>
                                          <p:spTgt spid="169207"/>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8" presetClass="entr" presetSubtype="16" fill="hold" grpId="0" nodeType="clickEffect">
                                  <p:stCondLst>
                                    <p:cond delay="0"/>
                                  </p:stCondLst>
                                  <p:childTnLst>
                                    <p:set>
                                      <p:cBhvr>
                                        <p:cTn id="137" dur="1" fill="hold">
                                          <p:stCondLst>
                                            <p:cond delay="0"/>
                                          </p:stCondLst>
                                        </p:cTn>
                                        <p:tgtEl>
                                          <p:spTgt spid="169191"/>
                                        </p:tgtEl>
                                        <p:attrNameLst>
                                          <p:attrName>style.visibility</p:attrName>
                                        </p:attrNameLst>
                                      </p:cBhvr>
                                      <p:to>
                                        <p:strVal val="visible"/>
                                      </p:to>
                                    </p:set>
                                    <p:animEffect transition="in" filter="diamond(in)">
                                      <p:cBhvr>
                                        <p:cTn id="138" dur="500"/>
                                        <p:tgtEl>
                                          <p:spTgt spid="169191"/>
                                        </p:tgtEl>
                                      </p:cBhvr>
                                    </p:animEffect>
                                  </p:childTnLst>
                                </p:cTn>
                              </p:par>
                              <p:par>
                                <p:cTn id="139" presetID="8" presetClass="entr" presetSubtype="16" fill="hold" grpId="0" nodeType="withEffect">
                                  <p:stCondLst>
                                    <p:cond delay="0"/>
                                  </p:stCondLst>
                                  <p:childTnLst>
                                    <p:set>
                                      <p:cBhvr>
                                        <p:cTn id="140" dur="1" fill="hold">
                                          <p:stCondLst>
                                            <p:cond delay="0"/>
                                          </p:stCondLst>
                                        </p:cTn>
                                        <p:tgtEl>
                                          <p:spTgt spid="169192"/>
                                        </p:tgtEl>
                                        <p:attrNameLst>
                                          <p:attrName>style.visibility</p:attrName>
                                        </p:attrNameLst>
                                      </p:cBhvr>
                                      <p:to>
                                        <p:strVal val="visible"/>
                                      </p:to>
                                    </p:set>
                                    <p:animEffect transition="in" filter="diamond(in)">
                                      <p:cBhvr>
                                        <p:cTn id="141" dur="500"/>
                                        <p:tgtEl>
                                          <p:spTgt spid="169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166" grpId="0" animBg="1"/>
      <p:bldP spid="169172" grpId="0" animBg="1"/>
      <p:bldP spid="169173" grpId="0" animBg="1"/>
      <p:bldP spid="169174" grpId="0" animBg="1"/>
      <p:bldP spid="169175" grpId="0" animBg="1"/>
      <p:bldP spid="169176" grpId="0" animBg="1"/>
      <p:bldP spid="169177" grpId="0" animBg="1"/>
      <p:bldP spid="169179" grpId="0" animBg="1"/>
      <p:bldP spid="169180" grpId="0" animBg="1"/>
      <p:bldP spid="169181" grpId="0" animBg="1"/>
      <p:bldP spid="169182" grpId="0" animBg="1"/>
      <p:bldP spid="169183" grpId="0" animBg="1"/>
      <p:bldP spid="169184" grpId="0" animBg="1"/>
      <p:bldP spid="169185" grpId="0" animBg="1"/>
      <p:bldP spid="169186" grpId="0" animBg="1"/>
      <p:bldP spid="169187" grpId="0" animBg="1"/>
      <p:bldP spid="169188" grpId="0" animBg="1"/>
      <p:bldP spid="169190" grpId="0" animBg="1"/>
      <p:bldP spid="169191" grpId="0" animBg="1"/>
      <p:bldP spid="169192" grpId="0" animBg="1"/>
      <p:bldP spid="169193" grpId="0" animBg="1"/>
      <p:bldP spid="169194" grpId="0" animBg="1"/>
      <p:bldP spid="169195" grpId="0" animBg="1"/>
      <p:bldP spid="169196" grpId="0" animBg="1"/>
      <p:bldP spid="169197" grpId="0" animBg="1"/>
      <p:bldP spid="169198" grpId="0" animBg="1"/>
      <p:bldP spid="169200" grpId="0" animBg="1"/>
      <p:bldP spid="169201" grpId="0" animBg="1"/>
      <p:bldP spid="169203" grpId="0" animBg="1"/>
      <p:bldP spid="169204" grpId="0" animBg="1"/>
      <p:bldP spid="169205" grpId="0" animBg="1"/>
      <p:bldP spid="169206" grpId="0" animBg="1"/>
      <p:bldP spid="169207" grpId="0" animBg="1"/>
      <p:bldP spid="169208" grpId="0" animBg="1"/>
      <p:bldP spid="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Rectangle 5"/>
          <p:cNvSpPr>
            <a:spLocks noChangeArrowheads="1"/>
          </p:cNvSpPr>
          <p:nvPr/>
        </p:nvSpPr>
        <p:spPr bwMode="auto">
          <a:xfrm>
            <a:off x="4422775" y="3108325"/>
            <a:ext cx="298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3600">
                <a:solidFill>
                  <a:srgbClr val="000000"/>
                </a:solidFill>
                <a:latin typeface="Times New Roman" pitchFamily="18" charset="0"/>
              </a:rPr>
              <a:t> </a:t>
            </a:r>
          </a:p>
        </p:txBody>
      </p:sp>
      <p:sp>
        <p:nvSpPr>
          <p:cNvPr id="26630" name="Rectangle 6"/>
          <p:cNvSpPr>
            <a:spLocks noChangeArrowheads="1"/>
          </p:cNvSpPr>
          <p:nvPr/>
        </p:nvSpPr>
        <p:spPr bwMode="auto">
          <a:xfrm>
            <a:off x="4422775" y="3108325"/>
            <a:ext cx="298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3600">
                <a:solidFill>
                  <a:srgbClr val="000000"/>
                </a:solidFill>
                <a:latin typeface="Times New Roman" pitchFamily="18" charset="0"/>
              </a:rPr>
              <a:t> </a:t>
            </a:r>
          </a:p>
        </p:txBody>
      </p:sp>
      <p:sp>
        <p:nvSpPr>
          <p:cNvPr id="26636" name="Rectangle 12"/>
          <p:cNvSpPr>
            <a:spLocks noChangeArrowheads="1"/>
          </p:cNvSpPr>
          <p:nvPr/>
        </p:nvSpPr>
        <p:spPr bwMode="auto">
          <a:xfrm>
            <a:off x="486508" y="287215"/>
            <a:ext cx="86868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charset="0"/>
              </a:defRPr>
            </a:lvl1pPr>
            <a:lvl2pPr algn="ctr">
              <a:defRPr sz="4400">
                <a:solidFill>
                  <a:schemeClr val="tx2"/>
                </a:solidFill>
                <a:latin typeface="Arial" charset="0"/>
              </a:defRPr>
            </a:lvl2pPr>
            <a:lvl3pPr algn="ctr">
              <a:defRPr sz="4400">
                <a:solidFill>
                  <a:schemeClr val="tx2"/>
                </a:solidFill>
                <a:latin typeface="Arial" charset="0"/>
              </a:defRPr>
            </a:lvl3pPr>
            <a:lvl4pPr algn="ctr">
              <a:defRPr sz="4400">
                <a:solidFill>
                  <a:schemeClr val="tx2"/>
                </a:solidFill>
                <a:latin typeface="Arial" charset="0"/>
              </a:defRPr>
            </a:lvl4pPr>
            <a:lvl5pPr algn="ctr">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pPr algn="l" fontAlgn="base">
              <a:spcBef>
                <a:spcPct val="0"/>
              </a:spcBef>
              <a:spcAft>
                <a:spcPct val="0"/>
              </a:spcAft>
            </a:pPr>
            <a:r>
              <a:rPr lang="vi-VN" altLang="en-US" sz="3600" b="1" dirty="0" smtClean="0">
                <a:solidFill>
                  <a:srgbClr val="000000"/>
                </a:solidFill>
                <a:latin typeface="Times New Roman" pitchFamily="18" charset="0"/>
              </a:rPr>
              <a:t>Tại công ty: </a:t>
            </a:r>
            <a:r>
              <a:rPr lang="en-US" altLang="en-US" sz="3600" b="1" dirty="0" smtClean="0">
                <a:solidFill>
                  <a:srgbClr val="000000"/>
                </a:solidFill>
                <a:latin typeface="Times New Roman" pitchFamily="18" charset="0"/>
              </a:rPr>
              <a:t>Cha </a:t>
            </a:r>
            <a:r>
              <a:rPr lang="en-US" altLang="en-US" sz="3600" b="1" dirty="0">
                <a:solidFill>
                  <a:srgbClr val="000000"/>
                </a:solidFill>
                <a:latin typeface="Times New Roman" pitchFamily="18" charset="0"/>
              </a:rPr>
              <a:t>là </a:t>
            </a:r>
            <a:r>
              <a:rPr lang="en-US" altLang="en-US" sz="3600" b="1" dirty="0" err="1">
                <a:solidFill>
                  <a:srgbClr val="000000"/>
                </a:solidFill>
                <a:latin typeface="Times New Roman" pitchFamily="18" charset="0"/>
              </a:rPr>
              <a:t>giám</a:t>
            </a:r>
            <a:r>
              <a:rPr lang="en-US" altLang="en-US" sz="3600" b="1" dirty="0">
                <a:solidFill>
                  <a:srgbClr val="000000"/>
                </a:solidFill>
                <a:latin typeface="Times New Roman" pitchFamily="18" charset="0"/>
              </a:rPr>
              <a:t> </a:t>
            </a:r>
            <a:r>
              <a:rPr lang="en-US" altLang="en-US" sz="3600" b="1" dirty="0" err="1" smtClean="0">
                <a:solidFill>
                  <a:srgbClr val="000000"/>
                </a:solidFill>
                <a:latin typeface="Times New Roman" pitchFamily="18" charset="0"/>
              </a:rPr>
              <a:t>đốc</a:t>
            </a:r>
            <a:r>
              <a:rPr lang="en-US" altLang="en-US" sz="3600" b="1" dirty="0" smtClean="0">
                <a:solidFill>
                  <a:srgbClr val="000000"/>
                </a:solidFill>
                <a:latin typeface="Times New Roman" pitchFamily="18" charset="0"/>
              </a:rPr>
              <a:t>, con </a:t>
            </a:r>
            <a:r>
              <a:rPr lang="en-US" altLang="en-US" sz="3600" b="1" dirty="0">
                <a:solidFill>
                  <a:srgbClr val="000000"/>
                </a:solidFill>
                <a:latin typeface="Times New Roman" pitchFamily="18" charset="0"/>
              </a:rPr>
              <a:t>là trưởng phòng tài vụ, hai cha con nói chuyện với nhau về tài khoản của công </a:t>
            </a:r>
            <a:r>
              <a:rPr lang="en-US" altLang="en-US" sz="3600" b="1" dirty="0" smtClean="0">
                <a:solidFill>
                  <a:srgbClr val="000000"/>
                </a:solidFill>
                <a:latin typeface="Times New Roman" pitchFamily="18" charset="0"/>
              </a:rPr>
              <a:t>ty.</a:t>
            </a:r>
            <a:r>
              <a:rPr lang="en-US" altLang="en-US" sz="3600" b="1" dirty="0">
                <a:solidFill>
                  <a:srgbClr val="000000"/>
                </a:solidFill>
                <a:latin typeface="Times New Roman" pitchFamily="18" charset="0"/>
              </a:rPr>
              <a:t/>
            </a:r>
            <a:br>
              <a:rPr lang="en-US" altLang="en-US" sz="3600" b="1" dirty="0">
                <a:solidFill>
                  <a:srgbClr val="000000"/>
                </a:solidFill>
                <a:latin typeface="Times New Roman" pitchFamily="18" charset="0"/>
              </a:rPr>
            </a:br>
            <a:r>
              <a:rPr lang="en-US" altLang="en-US" sz="3200" b="1" dirty="0">
                <a:solidFill>
                  <a:srgbClr val="000000"/>
                </a:solidFill>
                <a:latin typeface="Times New Roman" pitchFamily="18" charset="0"/>
              </a:rPr>
              <a:t>  </a:t>
            </a:r>
            <a:r>
              <a:rPr lang="en-US" altLang="en-US" sz="3200" b="1" dirty="0" err="1" smtClean="0">
                <a:solidFill>
                  <a:srgbClr val="000000"/>
                </a:solidFill>
                <a:latin typeface="Times New Roman" pitchFamily="18" charset="0"/>
              </a:rPr>
              <a:t>A.Quan</a:t>
            </a:r>
            <a:r>
              <a:rPr lang="en-US" altLang="en-US" sz="3200" b="1" dirty="0" smtClean="0">
                <a:solidFill>
                  <a:srgbClr val="000000"/>
                </a:solidFill>
                <a:latin typeface="Times New Roman" pitchFamily="18" charset="0"/>
              </a:rPr>
              <a:t> </a:t>
            </a:r>
            <a:r>
              <a:rPr lang="en-US" altLang="en-US" sz="3200" b="1" dirty="0">
                <a:solidFill>
                  <a:srgbClr val="000000"/>
                </a:solidFill>
                <a:latin typeface="Times New Roman" pitchFamily="18" charset="0"/>
              </a:rPr>
              <a:t>hệ gia đình.</a:t>
            </a:r>
            <a:br>
              <a:rPr lang="en-US" altLang="en-US" sz="3200" b="1" dirty="0">
                <a:solidFill>
                  <a:srgbClr val="000000"/>
                </a:solidFill>
                <a:latin typeface="Times New Roman" pitchFamily="18" charset="0"/>
              </a:rPr>
            </a:br>
            <a:r>
              <a:rPr lang="en-US" altLang="en-US" sz="3200" b="1" dirty="0">
                <a:solidFill>
                  <a:srgbClr val="000000"/>
                </a:solidFill>
                <a:latin typeface="Times New Roman" pitchFamily="18" charset="0"/>
              </a:rPr>
              <a:t>  </a:t>
            </a:r>
            <a:r>
              <a:rPr lang="en-US" altLang="en-US" sz="3200" b="1" dirty="0" err="1" smtClean="0">
                <a:solidFill>
                  <a:srgbClr val="000000"/>
                </a:solidFill>
                <a:latin typeface="Times New Roman" pitchFamily="18" charset="0"/>
              </a:rPr>
              <a:t>B.Quan</a:t>
            </a:r>
            <a:r>
              <a:rPr lang="en-US" altLang="en-US" sz="3200" b="1" dirty="0" smtClean="0">
                <a:solidFill>
                  <a:srgbClr val="000000"/>
                </a:solidFill>
                <a:latin typeface="Times New Roman" pitchFamily="18" charset="0"/>
              </a:rPr>
              <a:t> </a:t>
            </a:r>
            <a:r>
              <a:rPr lang="en-US" altLang="en-US" sz="3200" b="1" dirty="0">
                <a:solidFill>
                  <a:srgbClr val="000000"/>
                </a:solidFill>
                <a:latin typeface="Times New Roman" pitchFamily="18" charset="0"/>
              </a:rPr>
              <a:t>hệ tuổi tác .</a:t>
            </a:r>
            <a:br>
              <a:rPr lang="en-US" altLang="en-US" sz="3200" b="1" dirty="0">
                <a:solidFill>
                  <a:srgbClr val="000000"/>
                </a:solidFill>
                <a:latin typeface="Times New Roman" pitchFamily="18" charset="0"/>
              </a:rPr>
            </a:br>
            <a:r>
              <a:rPr lang="en-US" altLang="en-US" sz="3200" b="1" dirty="0">
                <a:solidFill>
                  <a:srgbClr val="000000"/>
                </a:solidFill>
                <a:latin typeface="Times New Roman" pitchFamily="18" charset="0"/>
              </a:rPr>
              <a:t>  </a:t>
            </a:r>
            <a:r>
              <a:rPr lang="en-US" altLang="en-US" sz="3200" b="1" dirty="0" err="1" smtClean="0">
                <a:solidFill>
                  <a:srgbClr val="000000"/>
                </a:solidFill>
                <a:latin typeface="Times New Roman" pitchFamily="18" charset="0"/>
              </a:rPr>
              <a:t>C.Quan</a:t>
            </a:r>
            <a:r>
              <a:rPr lang="en-US" altLang="en-US" sz="3200" b="1" dirty="0" smtClean="0">
                <a:solidFill>
                  <a:srgbClr val="000000"/>
                </a:solidFill>
                <a:latin typeface="Times New Roman" pitchFamily="18" charset="0"/>
              </a:rPr>
              <a:t> </a:t>
            </a:r>
            <a:r>
              <a:rPr lang="en-US" altLang="en-US" sz="3200" b="1" dirty="0">
                <a:solidFill>
                  <a:srgbClr val="000000"/>
                </a:solidFill>
                <a:latin typeface="Times New Roman" pitchFamily="18" charset="0"/>
              </a:rPr>
              <a:t>hệ chức vụ xã hội.</a:t>
            </a:r>
            <a:br>
              <a:rPr lang="en-US" altLang="en-US" sz="3200" b="1" dirty="0">
                <a:solidFill>
                  <a:srgbClr val="000000"/>
                </a:solidFill>
                <a:latin typeface="Times New Roman" pitchFamily="18" charset="0"/>
              </a:rPr>
            </a:br>
            <a:r>
              <a:rPr lang="en-US" altLang="en-US" sz="3200" b="1" dirty="0">
                <a:solidFill>
                  <a:srgbClr val="000000"/>
                </a:solidFill>
                <a:latin typeface="Times New Roman" pitchFamily="18" charset="0"/>
              </a:rPr>
              <a:t>  </a:t>
            </a:r>
            <a:r>
              <a:rPr lang="en-US" altLang="en-US" sz="3200" b="1" dirty="0" err="1" smtClean="0">
                <a:solidFill>
                  <a:srgbClr val="000000"/>
                </a:solidFill>
                <a:latin typeface="Times New Roman" pitchFamily="18" charset="0"/>
              </a:rPr>
              <a:t>D.Quan</a:t>
            </a:r>
            <a:r>
              <a:rPr lang="en-US" altLang="en-US" sz="3200" b="1" dirty="0" smtClean="0">
                <a:solidFill>
                  <a:srgbClr val="000000"/>
                </a:solidFill>
                <a:latin typeface="Times New Roman" pitchFamily="18" charset="0"/>
              </a:rPr>
              <a:t> </a:t>
            </a:r>
            <a:r>
              <a:rPr lang="en-US" altLang="en-US" sz="3200" b="1" dirty="0">
                <a:solidFill>
                  <a:srgbClr val="000000"/>
                </a:solidFill>
                <a:latin typeface="Times New Roman" pitchFamily="18" charset="0"/>
              </a:rPr>
              <a:t>hệ bạn bè đồng nghiệp.</a:t>
            </a:r>
          </a:p>
        </p:txBody>
      </p:sp>
      <p:sp>
        <p:nvSpPr>
          <p:cNvPr id="26637" name="Line 13"/>
          <p:cNvSpPr>
            <a:spLocks noChangeShapeType="1"/>
          </p:cNvSpPr>
          <p:nvPr/>
        </p:nvSpPr>
        <p:spPr bwMode="auto">
          <a:xfrm>
            <a:off x="1371600" y="4038600"/>
            <a:ext cx="3581400" cy="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3600">
              <a:solidFill>
                <a:srgbClr val="000000"/>
              </a:solidFill>
              <a:latin typeface=".VnTime" pitchFamily="34" charset="0"/>
            </a:endParaRPr>
          </a:p>
        </p:txBody>
      </p:sp>
      <p:sp>
        <p:nvSpPr>
          <p:cNvPr id="26645" name="Text Box 21"/>
          <p:cNvSpPr txBox="1">
            <a:spLocks noChangeArrowheads="1"/>
          </p:cNvSpPr>
          <p:nvPr/>
        </p:nvSpPr>
        <p:spPr bwMode="auto">
          <a:xfrm>
            <a:off x="0" y="304800"/>
            <a:ext cx="6705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altLang="en-US" sz="3600" b="1" dirty="0">
              <a:solidFill>
                <a:srgbClr val="000000"/>
              </a:solidFill>
              <a:latin typeface="Times New Roman" pitchFamily="18" charset="0"/>
            </a:endParaRPr>
          </a:p>
        </p:txBody>
      </p:sp>
    </p:spTree>
    <p:extLst>
      <p:ext uri="{BB962C8B-B14F-4D97-AF65-F5344CB8AC3E}">
        <p14:creationId xmlns:p14="http://schemas.microsoft.com/office/powerpoint/2010/main" val="42516308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6636"/>
                                        </p:tgtEl>
                                        <p:attrNameLst>
                                          <p:attrName>style.visibility</p:attrName>
                                        </p:attrNameLst>
                                      </p:cBhvr>
                                      <p:to>
                                        <p:strVal val="visible"/>
                                      </p:to>
                                    </p:set>
                                    <p:animEffect transition="in" filter="wedge">
                                      <p:cBhvr>
                                        <p:cTn id="7" dur="2000"/>
                                        <p:tgtEl>
                                          <p:spTgt spid="266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6637"/>
                                        </p:tgtEl>
                                        <p:attrNameLst>
                                          <p:attrName>style.visibility</p:attrName>
                                        </p:attrNameLst>
                                      </p:cBhvr>
                                      <p:to>
                                        <p:strVal val="visible"/>
                                      </p:to>
                                    </p:set>
                                    <p:animEffect transition="in" filter="box(in)">
                                      <p:cBhvr>
                                        <p:cTn id="12" dur="500"/>
                                        <p:tgtEl>
                                          <p:spTgt spid="266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6" grpId="0"/>
      <p:bldP spid="26637" grpId="0" animBg="1"/>
    </p:bldLst>
  </p:timing>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600" b="0" i="0" u="none" strike="noStrike" cap="none" normalizeH="0" baseline="-25000" smtClean="0">
            <a:ln>
              <a:noFill/>
            </a:ln>
            <a:solidFill>
              <a:schemeClr val="tx1"/>
            </a:solidFill>
            <a:effectLst/>
            <a:latin typeface=".VnTimeH"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600" b="0" i="0" u="none" strike="noStrike" cap="none" normalizeH="0" baseline="-25000" smtClean="0">
            <a:ln>
              <a:noFill/>
            </a:ln>
            <a:solidFill>
              <a:schemeClr val="tx1"/>
            </a:solidFill>
            <a:effectLst/>
            <a:latin typeface=".VnTimeH" pitchFamily="34"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600" b="0" i="0" u="none" strike="noStrike" cap="none" normalizeH="0" baseline="-25000" smtClean="0">
            <a:ln>
              <a:noFill/>
            </a:ln>
            <a:solidFill>
              <a:schemeClr val="tx1"/>
            </a:solidFill>
            <a:effectLst/>
            <a:latin typeface=".VnTimeH"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600" b="0" i="0" u="none" strike="noStrike" cap="none" normalizeH="0" baseline="-25000" smtClean="0">
            <a:ln>
              <a:noFill/>
            </a:ln>
            <a:solidFill>
              <a:schemeClr val="tx1"/>
            </a:solidFill>
            <a:effectLst/>
            <a:latin typeface=".VnTimeH" pitchFamily="34"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Business2">
  <a:themeElements>
    <a:clrScheme name="1_Business2 1">
      <a:dk1>
        <a:srgbClr val="4D4D4D"/>
      </a:dk1>
      <a:lt1>
        <a:srgbClr val="FFFFFF"/>
      </a:lt1>
      <a:dk2>
        <a:srgbClr val="F2EF62"/>
      </a:dk2>
      <a:lt2>
        <a:srgbClr val="DDDDDD"/>
      </a:lt2>
      <a:accent1>
        <a:srgbClr val="8FAD2F"/>
      </a:accent1>
      <a:accent2>
        <a:srgbClr val="DBE8B2"/>
      </a:accent2>
      <a:accent3>
        <a:srgbClr val="FFFFFF"/>
      </a:accent3>
      <a:accent4>
        <a:srgbClr val="404040"/>
      </a:accent4>
      <a:accent5>
        <a:srgbClr val="C6D3AD"/>
      </a:accent5>
      <a:accent6>
        <a:srgbClr val="C6D2A1"/>
      </a:accent6>
      <a:hlink>
        <a:srgbClr val="BAD16F"/>
      </a:hlink>
      <a:folHlink>
        <a:srgbClr val="507800"/>
      </a:folHlink>
    </a:clrScheme>
    <a:fontScheme name="1_Business2">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Business2 1">
        <a:dk1>
          <a:srgbClr val="4D4D4D"/>
        </a:dk1>
        <a:lt1>
          <a:srgbClr val="FFFFFF"/>
        </a:lt1>
        <a:dk2>
          <a:srgbClr val="F2EF62"/>
        </a:dk2>
        <a:lt2>
          <a:srgbClr val="DDDDDD"/>
        </a:lt2>
        <a:accent1>
          <a:srgbClr val="8FAD2F"/>
        </a:accent1>
        <a:accent2>
          <a:srgbClr val="DBE8B2"/>
        </a:accent2>
        <a:accent3>
          <a:srgbClr val="FFFFFF"/>
        </a:accent3>
        <a:accent4>
          <a:srgbClr val="404040"/>
        </a:accent4>
        <a:accent5>
          <a:srgbClr val="C6D3AD"/>
        </a:accent5>
        <a:accent6>
          <a:srgbClr val="C6D2A1"/>
        </a:accent6>
        <a:hlink>
          <a:srgbClr val="BAD16F"/>
        </a:hlink>
        <a:folHlink>
          <a:srgbClr val="507800"/>
        </a:folHlink>
      </a:clrScheme>
      <a:clrMap bg1="lt1" tx1="dk1" bg2="lt2" tx2="dk2" accent1="accent1" accent2="accent2" accent3="accent3" accent4="accent4" accent5="accent5" accent6="accent6" hlink="hlink" folHlink="folHlink"/>
    </a:extraClrScheme>
    <a:extraClrScheme>
      <a:clrScheme name="1_Business2 2">
        <a:dk1>
          <a:srgbClr val="4D4D4D"/>
        </a:dk1>
        <a:lt1>
          <a:srgbClr val="FFFFFF"/>
        </a:lt1>
        <a:dk2>
          <a:srgbClr val="F4D18A"/>
        </a:dk2>
        <a:lt2>
          <a:srgbClr val="DDDDDD"/>
        </a:lt2>
        <a:accent1>
          <a:srgbClr val="B99633"/>
        </a:accent1>
        <a:accent2>
          <a:srgbClr val="EDE5D1"/>
        </a:accent2>
        <a:accent3>
          <a:srgbClr val="FFFFFF"/>
        </a:accent3>
        <a:accent4>
          <a:srgbClr val="404040"/>
        </a:accent4>
        <a:accent5>
          <a:srgbClr val="D9C9AD"/>
        </a:accent5>
        <a:accent6>
          <a:srgbClr val="D7CFBD"/>
        </a:accent6>
        <a:hlink>
          <a:srgbClr val="DAC896"/>
        </a:hlink>
        <a:folHlink>
          <a:srgbClr val="776101"/>
        </a:folHlink>
      </a:clrScheme>
      <a:clrMap bg1="lt1" tx1="dk1" bg2="lt2" tx2="dk2" accent1="accent1" accent2="accent2" accent3="accent3" accent4="accent4" accent5="accent5" accent6="accent6" hlink="hlink" folHlink="folHlink"/>
    </a:extraClrScheme>
    <a:extraClrScheme>
      <a:clrScheme name="1_Business2 3">
        <a:dk1>
          <a:srgbClr val="4D4D4D"/>
        </a:dk1>
        <a:lt1>
          <a:srgbClr val="FFFFFF"/>
        </a:lt1>
        <a:dk2>
          <a:srgbClr val="61C2F3"/>
        </a:dk2>
        <a:lt2>
          <a:srgbClr val="DDDDDD"/>
        </a:lt2>
        <a:accent1>
          <a:srgbClr val="5968D7"/>
        </a:accent1>
        <a:accent2>
          <a:srgbClr val="BECDEA"/>
        </a:accent2>
        <a:accent3>
          <a:srgbClr val="FFFFFF"/>
        </a:accent3>
        <a:accent4>
          <a:srgbClr val="404040"/>
        </a:accent4>
        <a:accent5>
          <a:srgbClr val="B5B9E8"/>
        </a:accent5>
        <a:accent6>
          <a:srgbClr val="ACBAD4"/>
        </a:accent6>
        <a:hlink>
          <a:srgbClr val="93A8EB"/>
        </a:hlink>
        <a:folHlink>
          <a:srgbClr val="1300A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1990</TotalTime>
  <Words>2631</Words>
  <Application>Microsoft Office PowerPoint</Application>
  <PresentationFormat>On-screen Show (4:3)</PresentationFormat>
  <Paragraphs>264</Paragraphs>
  <Slides>33</Slides>
  <Notes>0</Notes>
  <HiddenSlides>0</HiddenSlides>
  <MMClips>0</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33</vt:i4>
      </vt:variant>
    </vt:vector>
  </HeadingPairs>
  <TitlesOfParts>
    <vt:vector size="51" baseType="lpstr">
      <vt:lpstr>.VnTime</vt:lpstr>
      <vt:lpstr>.VnTimeH</vt:lpstr>
      <vt:lpstr>Arial</vt:lpstr>
      <vt:lpstr>Tahoma</vt:lpstr>
      <vt:lpstr>Times New Roman</vt:lpstr>
      <vt:lpstr>Verdana</vt:lpstr>
      <vt:lpstr>Wingdings</vt:lpstr>
      <vt:lpstr>Wingdings 3</vt:lpstr>
      <vt:lpstr>1_Default Design</vt:lpstr>
      <vt:lpstr>4_Default Design</vt:lpstr>
      <vt:lpstr>6_Default Design</vt:lpstr>
      <vt:lpstr>Watermark</vt:lpstr>
      <vt:lpstr>1_Watermark</vt:lpstr>
      <vt:lpstr>1_Business2</vt:lpstr>
      <vt:lpstr>7_Default Design</vt:lpstr>
      <vt:lpstr>8_Default Design</vt:lpstr>
      <vt:lpstr>12_Default Design</vt:lpstr>
      <vt:lpstr>14_Default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Cô giáo: Hôm nay sao em trực nhật muộn? - Nam: Em quên.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 1: - Dạo này, bố thấy điểm môn Ngữ văn của con hình như chưa được tốt lắm. Sắp thi rồi, con cần cố gắng hơn nữa. Hay là con sang ...   Ông Nam chưa nói hết câu, Hoà đã vùng vằng đứng dậy và làu bàu:         -  Thôi, bố đừng nói đến chuyện học hành của con nữa!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tập 1/Tr102: Tính cách nhân vật qua cách miêu tả cuộc thoại giữa các nhân vật trong đoạn trích  Tức nước vỡ bờ </vt:lpstr>
      <vt:lpstr>1.Tính cách nhân vật qua cách miêu tả cuộc thoại giữa các nhân vật trong đoạn trích  Tức nước vỡ bờ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115</cp:revision>
  <cp:lastPrinted>2020-06-03T07:16:49Z</cp:lastPrinted>
  <dcterms:created xsi:type="dcterms:W3CDTF">2019-02-21T12:03:09Z</dcterms:created>
  <dcterms:modified xsi:type="dcterms:W3CDTF">2023-03-25T08:51:30Z</dcterms:modified>
</cp:coreProperties>
</file>