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theme/themeOverride2.xml" ContentType="application/vnd.openxmlformats-officedocument.themeOverride+xml"/>
  <Override PartName="/ppt/notesSlides/notesSlide19.xml" ContentType="application/vnd.openxmlformats-officedocument.presentationml.notesSlide+xml"/>
  <Override PartName="/ppt/theme/themeOverride3.xml" ContentType="application/vnd.openxmlformats-officedocument.themeOverride+xml"/>
  <Override PartName="/ppt/notesSlides/notesSlide20.xml" ContentType="application/vnd.openxmlformats-officedocument.presentationml.notesSlide+xml"/>
  <Override PartName="/ppt/theme/themeOverride4.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353" r:id="rId2"/>
    <p:sldId id="383" r:id="rId3"/>
    <p:sldId id="351" r:id="rId4"/>
    <p:sldId id="258" r:id="rId5"/>
    <p:sldId id="259" r:id="rId6"/>
    <p:sldId id="315" r:id="rId7"/>
    <p:sldId id="316" r:id="rId8"/>
    <p:sldId id="319" r:id="rId9"/>
    <p:sldId id="320" r:id="rId10"/>
    <p:sldId id="321" r:id="rId11"/>
    <p:sldId id="323" r:id="rId12"/>
    <p:sldId id="330" r:id="rId13"/>
    <p:sldId id="328" r:id="rId14"/>
    <p:sldId id="331" r:id="rId15"/>
    <p:sldId id="332" r:id="rId16"/>
    <p:sldId id="333" r:id="rId17"/>
    <p:sldId id="334" r:id="rId18"/>
    <p:sldId id="335" r:id="rId19"/>
    <p:sldId id="336" r:id="rId20"/>
    <p:sldId id="312" r:id="rId21"/>
    <p:sldId id="338" r:id="rId22"/>
    <p:sldId id="339" r:id="rId23"/>
    <p:sldId id="340" r:id="rId24"/>
    <p:sldId id="416" r:id="rId25"/>
    <p:sldId id="342" r:id="rId26"/>
    <p:sldId id="344" r:id="rId27"/>
    <p:sldId id="345" r:id="rId28"/>
    <p:sldId id="284" r:id="rId29"/>
  </p:sldIdLst>
  <p:sldSz cx="9144000" cy="5143500" type="screen16x9"/>
  <p:notesSz cx="6858000" cy="9144000"/>
  <p:embeddedFontLst>
    <p:embeddedFont>
      <p:font typeface="Raleway" panose="020B0604020202020204" charset="0"/>
      <p:italic r:id="rId31"/>
      <p:boldItalic r:id="rId32"/>
    </p:embeddedFont>
    <p:embeddedFont>
      <p:font typeface="Josefin Sans" panose="020B0604020202020204" charset="0"/>
      <p:regular r:id="rId33"/>
    </p:embeddedFont>
    <p:embeddedFont>
      <p:font typeface="Calibri" panose="020F0502020204030204" pitchFamily="34" charset="0"/>
      <p:regular r:id="rId34"/>
      <p:bold r:id="rId35"/>
      <p:italic r:id="rId36"/>
      <p:boldItalic r:id="rId37"/>
    </p:embeddedFont>
    <p:embeddedFont>
      <p:font typeface="Tahoma" panose="020B0604030504040204" pitchFamily="34" charset="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NH" initials="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2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79492EDA-1561-4121-98AD-5E64FB8C68AF}" type="doc">
      <dgm:prSet loTypeId="urn:microsoft.com/office/officeart/2005/8/layout/hierarchy2#1" loCatId="hierarchy" qsTypeId="urn:microsoft.com/office/officeart/2005/8/quickstyle/simple3#1" qsCatId="simple" csTypeId="urn:microsoft.com/office/officeart/2005/8/colors/accent1_2#1" csCatId="accent1" phldr="1"/>
      <dgm:spPr/>
      <dgm:t>
        <a:bodyPr/>
        <a:lstStyle/>
        <a:p>
          <a:endParaRPr lang="en-US"/>
        </a:p>
      </dgm:t>
    </dgm:pt>
    <dgm:pt modelId="{73AE4811-710F-4A68-9A6C-711A08DCCA07}">
      <dgm:prSet phldrT="[Text]" custT="1"/>
      <dgm:spPr/>
      <dgm:t>
        <a:bodyPr/>
        <a:lstStyle/>
        <a:p>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D6135DD9-AD13-463E-8621-326D80B553CB}" type="parTrans" cxnId="{F6D8310E-A2E7-42B7-BD8D-972907F39008}">
      <dgm:prSet/>
      <dgm:spPr/>
      <dgm:t>
        <a:bodyPr/>
        <a:lstStyle/>
        <a:p>
          <a:endParaRPr lang="en-US"/>
        </a:p>
      </dgm:t>
    </dgm:pt>
    <dgm:pt modelId="{30B639DE-F161-4402-BC39-4017B4ABCBA2}" type="sibTrans" cxnId="{F6D8310E-A2E7-42B7-BD8D-972907F39008}">
      <dgm:prSet/>
      <dgm:spPr/>
      <dgm:t>
        <a:bodyPr/>
        <a:lstStyle/>
        <a:p>
          <a:endParaRPr lang="en-US"/>
        </a:p>
      </dgm:t>
    </dgm:pt>
    <dgm:pt modelId="{6C1465B3-CD43-4F1B-AFB9-F432EAC6274B}">
      <dgm:prSet phldrT="[Text]" custT="1"/>
      <dgm:spPr/>
      <dgm:t>
        <a:bodyPr/>
        <a:lstStyle/>
        <a:p>
          <a:r>
            <a:rPr lang="en-US" sz="2400" dirty="0" err="1" smtClean="0">
              <a:latin typeface="Times New Roman" panose="02020603050405020304" pitchFamily="18" charset="0"/>
              <a:cs typeface="Times New Roman" panose="02020603050405020304" pitchFamily="18" charset="0"/>
            </a:rPr>
            <a:t>Bộ</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phận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AD46A83B-0E81-481E-AA53-CBB64341E074}" type="parTrans" cxnId="{18D125E7-9532-4E50-9472-857444528DF6}">
      <dgm:prSet/>
      <dgm:spPr/>
      <dgm:t>
        <a:bodyPr/>
        <a:lstStyle/>
        <a:p>
          <a:endParaRPr lang="en-US"/>
        </a:p>
      </dgm:t>
    </dgm:pt>
    <dgm:pt modelId="{04096697-C9C8-44DF-AE7B-A63DA8EB55F0}" type="sibTrans" cxnId="{18D125E7-9532-4E50-9472-857444528DF6}">
      <dgm:prSet/>
      <dgm:spPr/>
      <dgm:t>
        <a:bodyPr/>
        <a:lstStyle/>
        <a:p>
          <a:endParaRPr lang="en-US"/>
        </a:p>
      </dgm:t>
    </dgm:pt>
    <dgm:pt modelId="{0F309DA8-2799-4B3F-A0AB-93F76BB53A82}">
      <dgm:prSet phldrT="[Text]" custT="1"/>
      <dgm:spPr/>
      <dgm:t>
        <a:bodyPr/>
        <a:lstStyle/>
        <a:p>
          <a:r>
            <a:rPr lang="en-US" sz="2400" dirty="0" err="1" smtClean="0">
              <a:latin typeface="Times New Roman" panose="02020603050405020304" pitchFamily="18" charset="0"/>
              <a:cs typeface="Times New Roman" panose="02020603050405020304" pitchFamily="18" charset="0"/>
            </a:rPr>
            <a:t>Cảm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giác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4DB40A08-BD34-4869-ABF9-FBD13245EAD1}" type="parTrans" cxnId="{24EE6EE2-3BB4-4039-B977-D2069F6A3268}">
      <dgm:prSet/>
      <dgm:spPr/>
      <dgm:t>
        <a:bodyPr/>
        <a:lstStyle/>
        <a:p>
          <a:endParaRPr lang="en-US"/>
        </a:p>
      </dgm:t>
    </dgm:pt>
    <dgm:pt modelId="{EC6A972A-B8CE-4B76-BA92-D7E1604F467F}" type="sibTrans" cxnId="{24EE6EE2-3BB4-4039-B977-D2069F6A3268}">
      <dgm:prSet/>
      <dgm:spPr/>
      <dgm:t>
        <a:bodyPr/>
        <a:lstStyle/>
        <a:p>
          <a:endParaRPr lang="en-US"/>
        </a:p>
      </dgm:t>
    </dgm:pt>
    <dgm:pt modelId="{CD8ADDCB-8955-4A12-9228-8737F3545B0C}">
      <dgm:prSet phldrT="[Text]" custT="1"/>
      <dgm:spPr/>
      <dgm:t>
        <a:bodyPr/>
        <a:lstStyle/>
        <a:p>
          <a:r>
            <a:rPr lang="en-US" sz="2400" dirty="0" err="1" smtClean="0">
              <a:latin typeface="Times New Roman" panose="02020603050405020304" pitchFamily="18" charset="0"/>
              <a:cs typeface="Times New Roman" panose="02020603050405020304" pitchFamily="18" charset="0"/>
            </a:rPr>
            <a:t>Bệnh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về</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F2B07818-B7C3-4C31-988D-A87D6483DB05}" type="parTrans" cxnId="{F9E362B8-5AAC-427F-8ACB-FCEDEC2B6B4D}">
      <dgm:prSet/>
      <dgm:spPr/>
      <dgm:t>
        <a:bodyPr/>
        <a:lstStyle/>
        <a:p>
          <a:endParaRPr lang="en-US"/>
        </a:p>
      </dgm:t>
    </dgm:pt>
    <dgm:pt modelId="{5836D307-A7FC-43BE-A2CC-2073B0D9840C}" type="sibTrans" cxnId="{F9E362B8-5AAC-427F-8ACB-FCEDEC2B6B4D}">
      <dgm:prSet/>
      <dgm:spPr/>
      <dgm:t>
        <a:bodyPr/>
        <a:lstStyle/>
        <a:p>
          <a:endParaRPr lang="en-US"/>
        </a:p>
      </dgm:t>
    </dgm:pt>
    <dgm:pt modelId="{C2A1C590-A0B9-46CE-AFD5-87507D2591C0}">
      <dgm:prSet phldrT="[Text]" custT="1"/>
      <dgm:spPr/>
      <dgm:t>
        <a:bodyPr/>
        <a:lstStyle/>
        <a:p>
          <a:r>
            <a:rPr lang="en-US" sz="2400" dirty="0" err="1" smtClean="0">
              <a:latin typeface="Times New Roman" panose="02020603050405020304" pitchFamily="18" charset="0"/>
              <a:cs typeface="Times New Roman" panose="02020603050405020304" pitchFamily="18" charset="0"/>
            </a:rPr>
            <a:t>Hoạt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động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B62FF55C-1305-4354-B0E9-24BDF96B9D57}" type="parTrans" cxnId="{F7D18C18-CC8C-4922-9E7E-D6E188316417}">
      <dgm:prSet/>
      <dgm:spPr/>
      <dgm:t>
        <a:bodyPr/>
        <a:lstStyle/>
        <a:p>
          <a:endParaRPr lang="en-US"/>
        </a:p>
      </dgm:t>
    </dgm:pt>
    <dgm:pt modelId="{5131FB64-D08A-4AC9-82BB-43E42C528795}" type="sibTrans" cxnId="{F7D18C18-CC8C-4922-9E7E-D6E188316417}">
      <dgm:prSet/>
      <dgm:spPr/>
      <dgm:t>
        <a:bodyPr/>
        <a:lstStyle/>
        <a:p>
          <a:endParaRPr lang="en-US"/>
        </a:p>
      </dgm:t>
    </dgm:pt>
    <dgm:pt modelId="{E8BC8225-DCDC-4D6D-9F05-EB8F1EA5E3C2}">
      <dgm:prSet phldrT="[Text]" custT="1"/>
      <dgm:spPr/>
      <dgm:t>
        <a:bodyPr/>
        <a:lstStyle/>
        <a:p>
          <a:r>
            <a:rPr lang="en-US" sz="2400" dirty="0" err="1" smtClean="0">
              <a:latin typeface="Times New Roman" panose="02020603050405020304" pitchFamily="18" charset="0"/>
              <a:cs typeface="Times New Roman" panose="02020603050405020304" pitchFamily="18" charset="0"/>
            </a:rPr>
            <a:t>Nhìn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trông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thấy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liếc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dòm</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dgm:t>
    </dgm:pt>
    <dgm:pt modelId="{1D4CC08B-FDFE-4F0A-9257-7242982086B7}" type="parTrans" cxnId="{D1AEC8E2-640C-42B8-8E42-D057C59ADD8F}">
      <dgm:prSet/>
      <dgm:spPr/>
      <dgm:t>
        <a:bodyPr/>
        <a:lstStyle/>
        <a:p>
          <a:endParaRPr lang="en-US"/>
        </a:p>
      </dgm:t>
    </dgm:pt>
    <dgm:pt modelId="{F8D1492B-A15B-4465-AD3D-5E1BD3CF9986}" type="sibTrans" cxnId="{D1AEC8E2-640C-42B8-8E42-D057C59ADD8F}">
      <dgm:prSet/>
      <dgm:spPr/>
      <dgm:t>
        <a:bodyPr/>
        <a:lstStyle/>
        <a:p>
          <a:endParaRPr lang="en-US"/>
        </a:p>
      </dgm:t>
    </dgm:pt>
    <dgm:pt modelId="{FC703A4C-1EF2-4E25-883C-28B8C53C8C59}">
      <dgm:prSet phldrT="[Text]" custT="1"/>
      <dgm:spPr/>
      <dgm:t>
        <a:bodyPr/>
        <a:lstStyle/>
        <a:p>
          <a:r>
            <a:rPr lang="en-US" sz="2400" dirty="0" err="1" smtClean="0">
              <a:latin typeface="Times New Roman" panose="02020603050405020304" pitchFamily="18" charset="0"/>
              <a:cs typeface="Times New Roman" panose="02020603050405020304" pitchFamily="18" charset="0"/>
            </a:rPr>
            <a:t>Đặc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điểm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900A5637-CC69-418C-BF89-47F96E2CD5C6}" type="parTrans" cxnId="{D7E098DE-7DAD-40E0-AB6D-3862A3787C07}">
      <dgm:prSet/>
      <dgm:spPr/>
      <dgm:t>
        <a:bodyPr/>
        <a:lstStyle/>
        <a:p>
          <a:endParaRPr lang="en-US"/>
        </a:p>
      </dgm:t>
    </dgm:pt>
    <dgm:pt modelId="{672B88D3-F6F8-496E-8790-33C736210AFC}" type="sibTrans" cxnId="{D7E098DE-7DAD-40E0-AB6D-3862A3787C07}">
      <dgm:prSet/>
      <dgm:spPr/>
      <dgm:t>
        <a:bodyPr/>
        <a:lstStyle/>
        <a:p>
          <a:endParaRPr lang="en-US"/>
        </a:p>
      </dgm:t>
    </dgm:pt>
    <dgm:pt modelId="{461BA9E0-9BFB-4E5A-B003-0459C291A8E9}">
      <dgm:prSet phldrT="[Text]" custT="1"/>
      <dgm:spPr/>
      <dgm:t>
        <a:bodyPr/>
        <a:lstStyle/>
        <a:p>
          <a:r>
            <a:rPr lang="en-US" sz="2000" dirty="0" err="1" smtClean="0">
              <a:latin typeface="Times New Roman" panose="02020603050405020304" pitchFamily="18" charset="0"/>
              <a:cs typeface="Times New Roman" panose="02020603050405020304" pitchFamily="18" charset="0"/>
            </a:rPr>
            <a:t>Lòng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đen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lòng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trắng</a:t>
          </a:r>
          <a:r>
            <a:rPr lang="en-US" sz="2000" dirty="0" smtClean="0">
              <a:latin typeface="Times New Roman" panose="02020603050405020304" pitchFamily="18" charset="0"/>
              <a:cs typeface="Times New Roman" panose="02020603050405020304" pitchFamily="18" charset="0"/>
            </a:rPr>
            <a:t>, con </a:t>
          </a:r>
          <a:r>
            <a:rPr lang="en-US" sz="2000" dirty="0" err="1" smtClean="0">
              <a:latin typeface="Times New Roman" panose="02020603050405020304" pitchFamily="18" charset="0"/>
              <a:cs typeface="Times New Roman" panose="02020603050405020304" pitchFamily="18" charset="0"/>
            </a:rPr>
            <a:t>ngươi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lông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mày</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lông</a:t>
          </a:r>
          <a:r>
            <a:rPr lang="en-US" sz="2000" dirty="0" smtClean="0">
              <a:latin typeface="Times New Roman" panose="02020603050405020304" pitchFamily="18" charset="0"/>
              <a:cs typeface="Times New Roman" panose="02020603050405020304" pitchFamily="18" charset="0"/>
            </a:rPr>
            <a:t> mi</a:t>
          </a:r>
          <a:endParaRPr lang="en-US" sz="2400" dirty="0">
            <a:latin typeface="Times New Roman" panose="02020603050405020304" pitchFamily="18" charset="0"/>
            <a:cs typeface="Times New Roman" panose="02020603050405020304" pitchFamily="18" charset="0"/>
          </a:endParaRPr>
        </a:p>
      </dgm:t>
    </dgm:pt>
    <dgm:pt modelId="{EFFE3558-AD2B-4B04-8B12-4D420B30F07F}" type="sibTrans" cxnId="{3708BD7D-1714-46A3-B912-41D36040A5EF}">
      <dgm:prSet/>
      <dgm:spPr/>
      <dgm:t>
        <a:bodyPr/>
        <a:lstStyle/>
        <a:p>
          <a:endParaRPr lang="en-US"/>
        </a:p>
      </dgm:t>
    </dgm:pt>
    <dgm:pt modelId="{5FDBC920-936E-4863-AD34-7054794B26A6}" type="parTrans" cxnId="{3708BD7D-1714-46A3-B912-41D36040A5EF}">
      <dgm:prSet/>
      <dgm:spPr/>
      <dgm:t>
        <a:bodyPr/>
        <a:lstStyle/>
        <a:p>
          <a:endParaRPr lang="en-US"/>
        </a:p>
      </dgm:t>
    </dgm:pt>
    <dgm:pt modelId="{FEAE3D80-8FEE-4A52-B788-F56B0798B70F}">
      <dgm:prSet phldrT="[Text]" custT="1"/>
      <dgm:spPr/>
      <dgm:t>
        <a:bodyPr/>
        <a:lstStyle/>
        <a:p>
          <a:r>
            <a:rPr lang="en-US" sz="2000" dirty="0" err="1" smtClean="0">
              <a:latin typeface="Times New Roman" panose="02020603050405020304" pitchFamily="18" charset="0"/>
              <a:cs typeface="Times New Roman" panose="02020603050405020304" pitchFamily="18" charset="0"/>
            </a:rPr>
            <a:t>Đờ</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đẫn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sắc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lờ</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đờ</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tinh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toét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mù</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lòa</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dgm:t>
    </dgm:pt>
    <dgm:pt modelId="{28D425E9-C3B8-4D11-AF33-577102F4E413}" type="parTrans" cxnId="{8275C6D3-6DA8-433C-96E2-167D8F582770}">
      <dgm:prSet/>
      <dgm:spPr/>
      <dgm:t>
        <a:bodyPr/>
        <a:lstStyle/>
        <a:p>
          <a:endParaRPr lang="en-US"/>
        </a:p>
      </dgm:t>
    </dgm:pt>
    <dgm:pt modelId="{B77CA244-9247-475E-9084-291DA5FFD7F7}" type="sibTrans" cxnId="{8275C6D3-6DA8-433C-96E2-167D8F582770}">
      <dgm:prSet/>
      <dgm:spPr/>
      <dgm:t>
        <a:bodyPr/>
        <a:lstStyle/>
        <a:p>
          <a:endParaRPr lang="en-US"/>
        </a:p>
      </dgm:t>
    </dgm:pt>
    <dgm:pt modelId="{E0E19D29-B6F1-4D9A-81FB-940B7453CA66}">
      <dgm:prSet phldrT="[Text]" custT="1"/>
      <dgm:spPr/>
      <dgm:t>
        <a:bodyPr/>
        <a:lstStyle/>
        <a:p>
          <a:r>
            <a:rPr lang="en-US" sz="2400" dirty="0" err="1" smtClean="0">
              <a:latin typeface="Times New Roman" panose="02020603050405020304" pitchFamily="18" charset="0"/>
              <a:cs typeface="Times New Roman" panose="02020603050405020304" pitchFamily="18" charset="0"/>
            </a:rPr>
            <a:t>Chói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cộm</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dgm:t>
    </dgm:pt>
    <dgm:pt modelId="{A670F024-825A-40B9-A4BD-49205650E403}" type="parTrans" cxnId="{47472032-7F6B-4AB7-A419-6FBE7D10E820}">
      <dgm:prSet/>
      <dgm:spPr/>
      <dgm:t>
        <a:bodyPr/>
        <a:lstStyle/>
        <a:p>
          <a:endParaRPr lang="en-US"/>
        </a:p>
      </dgm:t>
    </dgm:pt>
    <dgm:pt modelId="{E1DD9B52-D436-458C-8728-B9D2CCDF0071}" type="sibTrans" cxnId="{47472032-7F6B-4AB7-A419-6FBE7D10E820}">
      <dgm:prSet/>
      <dgm:spPr/>
      <dgm:t>
        <a:bodyPr/>
        <a:lstStyle/>
        <a:p>
          <a:endParaRPr lang="en-US"/>
        </a:p>
      </dgm:t>
    </dgm:pt>
    <dgm:pt modelId="{933214D8-65A3-4379-A4E4-B6CAF2DB7467}">
      <dgm:prSet phldrT="[Text]" custT="1"/>
      <dgm:spPr/>
      <dgm:t>
        <a:bodyPr/>
        <a:lstStyle/>
        <a:p>
          <a:r>
            <a:rPr lang="en-US" sz="2000" dirty="0" err="1" smtClean="0">
              <a:latin typeface="Times New Roman" panose="02020603050405020304" pitchFamily="18" charset="0"/>
              <a:cs typeface="Times New Roman" panose="02020603050405020304" pitchFamily="18" charset="0"/>
            </a:rPr>
            <a:t>Quáng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gà</a:t>
          </a:r>
          <a:r>
            <a:rPr lang="en-US" sz="2000" dirty="0" smtClean="0">
              <a:latin typeface="Times New Roman" panose="02020603050405020304" pitchFamily="18" charset="0"/>
              <a:cs typeface="Times New Roman" panose="02020603050405020304" pitchFamily="18" charset="0"/>
            </a:rPr>
            <a:t>, thong </a:t>
          </a:r>
          <a:r>
            <a:rPr lang="en-US" sz="2000" dirty="0" err="1" smtClean="0">
              <a:latin typeface="Times New Roman" panose="02020603050405020304" pitchFamily="18" charset="0"/>
              <a:cs typeface="Times New Roman" panose="02020603050405020304" pitchFamily="18" charset="0"/>
            </a:rPr>
            <a:t>manh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cận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thị</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viễn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thị</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dgm:t>
    </dgm:pt>
    <dgm:pt modelId="{09F23ED5-7D2B-4FFE-BB20-6535E6A6D462}" type="parTrans" cxnId="{B9D11153-B72F-4E16-9B75-62809873572E}">
      <dgm:prSet/>
      <dgm:spPr/>
      <dgm:t>
        <a:bodyPr/>
        <a:lstStyle/>
        <a:p>
          <a:endParaRPr lang="en-US"/>
        </a:p>
      </dgm:t>
    </dgm:pt>
    <dgm:pt modelId="{655E7FD7-F088-45C5-B6AF-7025783222D5}" type="sibTrans" cxnId="{B9D11153-B72F-4E16-9B75-62809873572E}">
      <dgm:prSet/>
      <dgm:spPr/>
      <dgm:t>
        <a:bodyPr/>
        <a:lstStyle/>
        <a:p>
          <a:endParaRPr lang="en-US"/>
        </a:p>
      </dgm:t>
    </dgm:pt>
    <dgm:pt modelId="{4B2F87A4-E03F-4131-91AE-A67696F65959}" type="pres">
      <dgm:prSet presAssocID="{79492EDA-1561-4121-98AD-5E64FB8C68AF}" presName="diagram" presStyleCnt="0">
        <dgm:presLayoutVars>
          <dgm:chPref val="1"/>
          <dgm:dir/>
          <dgm:animOne val="branch"/>
          <dgm:animLvl val="lvl"/>
          <dgm:resizeHandles val="exact"/>
        </dgm:presLayoutVars>
      </dgm:prSet>
      <dgm:spPr/>
      <dgm:t>
        <a:bodyPr/>
        <a:lstStyle/>
        <a:p>
          <a:endParaRPr lang="en-US"/>
        </a:p>
      </dgm:t>
    </dgm:pt>
    <dgm:pt modelId="{43663595-7CBF-4988-8070-D0E53EBC605C}" type="pres">
      <dgm:prSet presAssocID="{73AE4811-710F-4A68-9A6C-711A08DCCA07}" presName="root1" presStyleCnt="0"/>
      <dgm:spPr/>
    </dgm:pt>
    <dgm:pt modelId="{89DF33F7-44CB-440C-BAF0-C39FFA2CB5DA}" type="pres">
      <dgm:prSet presAssocID="{73AE4811-710F-4A68-9A6C-711A08DCCA07}" presName="LevelOneTextNode" presStyleLbl="node0" presStyleIdx="0" presStyleCnt="1" custLinFactNeighborX="-44041" custLinFactNeighborY="-5151">
        <dgm:presLayoutVars>
          <dgm:chPref val="3"/>
        </dgm:presLayoutVars>
      </dgm:prSet>
      <dgm:spPr/>
      <dgm:t>
        <a:bodyPr/>
        <a:lstStyle/>
        <a:p>
          <a:endParaRPr lang="en-US"/>
        </a:p>
      </dgm:t>
    </dgm:pt>
    <dgm:pt modelId="{E3C59AAE-1F6E-4B76-9F35-3BFCEA6906CC}" type="pres">
      <dgm:prSet presAssocID="{73AE4811-710F-4A68-9A6C-711A08DCCA07}" presName="level2hierChild" presStyleCnt="0"/>
      <dgm:spPr/>
    </dgm:pt>
    <dgm:pt modelId="{20AE13B1-7ED2-49CF-8CF6-985A29E4231C}" type="pres">
      <dgm:prSet presAssocID="{AD46A83B-0E81-481E-AA53-CBB64341E074}" presName="conn2-1" presStyleLbl="parChTrans1D2" presStyleIdx="0" presStyleCnt="5"/>
      <dgm:spPr/>
      <dgm:t>
        <a:bodyPr/>
        <a:lstStyle/>
        <a:p>
          <a:endParaRPr lang="en-US"/>
        </a:p>
      </dgm:t>
    </dgm:pt>
    <dgm:pt modelId="{97E0B438-1935-429D-BF95-DF95E0157C24}" type="pres">
      <dgm:prSet presAssocID="{AD46A83B-0E81-481E-AA53-CBB64341E074}" presName="connTx" presStyleLbl="parChTrans1D2" presStyleIdx="0" presStyleCnt="5"/>
      <dgm:spPr/>
      <dgm:t>
        <a:bodyPr/>
        <a:lstStyle/>
        <a:p>
          <a:endParaRPr lang="en-US"/>
        </a:p>
      </dgm:t>
    </dgm:pt>
    <dgm:pt modelId="{E829B980-45AE-4F46-8F77-0931461EC3C9}" type="pres">
      <dgm:prSet presAssocID="{6C1465B3-CD43-4F1B-AFB9-F432EAC6274B}" presName="root2" presStyleCnt="0"/>
      <dgm:spPr/>
    </dgm:pt>
    <dgm:pt modelId="{CB14FD1F-5424-4DAF-8FBE-7E6B917C4CF7}" type="pres">
      <dgm:prSet presAssocID="{6C1465B3-CD43-4F1B-AFB9-F432EAC6274B}" presName="LevelTwoTextNode" presStyleLbl="node2" presStyleIdx="0" presStyleCnt="5" custScaleX="151439">
        <dgm:presLayoutVars>
          <dgm:chPref val="3"/>
        </dgm:presLayoutVars>
      </dgm:prSet>
      <dgm:spPr/>
      <dgm:t>
        <a:bodyPr/>
        <a:lstStyle/>
        <a:p>
          <a:endParaRPr lang="en-US"/>
        </a:p>
      </dgm:t>
    </dgm:pt>
    <dgm:pt modelId="{58F3A4F2-64E8-408B-8C04-3E2D80F82C98}" type="pres">
      <dgm:prSet presAssocID="{6C1465B3-CD43-4F1B-AFB9-F432EAC6274B}" presName="level3hierChild" presStyleCnt="0"/>
      <dgm:spPr/>
    </dgm:pt>
    <dgm:pt modelId="{2C5B0311-214E-47E9-B435-667342417C4B}" type="pres">
      <dgm:prSet presAssocID="{5FDBC920-936E-4863-AD34-7054794B26A6}" presName="conn2-1" presStyleLbl="parChTrans1D3" presStyleIdx="0" presStyleCnt="5"/>
      <dgm:spPr/>
      <dgm:t>
        <a:bodyPr/>
        <a:lstStyle/>
        <a:p>
          <a:endParaRPr lang="en-US"/>
        </a:p>
      </dgm:t>
    </dgm:pt>
    <dgm:pt modelId="{10748FB4-6608-4B17-BB6A-4E514E0DC8EA}" type="pres">
      <dgm:prSet presAssocID="{5FDBC920-936E-4863-AD34-7054794B26A6}" presName="connTx" presStyleLbl="parChTrans1D3" presStyleIdx="0" presStyleCnt="5"/>
      <dgm:spPr/>
      <dgm:t>
        <a:bodyPr/>
        <a:lstStyle/>
        <a:p>
          <a:endParaRPr lang="en-US"/>
        </a:p>
      </dgm:t>
    </dgm:pt>
    <dgm:pt modelId="{0065BE14-9D1C-4872-921A-CE3FA91F77DC}" type="pres">
      <dgm:prSet presAssocID="{461BA9E0-9BFB-4E5A-B003-0459C291A8E9}" presName="root2" presStyleCnt="0"/>
      <dgm:spPr/>
    </dgm:pt>
    <dgm:pt modelId="{B41FB56B-B118-459F-85E7-BBA69601ED79}" type="pres">
      <dgm:prSet presAssocID="{461BA9E0-9BFB-4E5A-B003-0459C291A8E9}" presName="LevelTwoTextNode" presStyleLbl="node3" presStyleIdx="0" presStyleCnt="5" custScaleX="149855">
        <dgm:presLayoutVars>
          <dgm:chPref val="3"/>
        </dgm:presLayoutVars>
      </dgm:prSet>
      <dgm:spPr/>
      <dgm:t>
        <a:bodyPr/>
        <a:lstStyle/>
        <a:p>
          <a:endParaRPr lang="en-US"/>
        </a:p>
      </dgm:t>
    </dgm:pt>
    <dgm:pt modelId="{4F11B3C5-B1A4-4265-82D1-590EF421C0BA}" type="pres">
      <dgm:prSet presAssocID="{461BA9E0-9BFB-4E5A-B003-0459C291A8E9}" presName="level3hierChild" presStyleCnt="0"/>
      <dgm:spPr/>
    </dgm:pt>
    <dgm:pt modelId="{2B81E0FD-6623-4F35-9AED-E21545F93D40}" type="pres">
      <dgm:prSet presAssocID="{900A5637-CC69-418C-BF89-47F96E2CD5C6}" presName="conn2-1" presStyleLbl="parChTrans1D2" presStyleIdx="1" presStyleCnt="5"/>
      <dgm:spPr/>
      <dgm:t>
        <a:bodyPr/>
        <a:lstStyle/>
        <a:p>
          <a:endParaRPr lang="en-US"/>
        </a:p>
      </dgm:t>
    </dgm:pt>
    <dgm:pt modelId="{7B378532-E10B-4215-AAA9-8146F7F2F5D4}" type="pres">
      <dgm:prSet presAssocID="{900A5637-CC69-418C-BF89-47F96E2CD5C6}" presName="connTx" presStyleLbl="parChTrans1D2" presStyleIdx="1" presStyleCnt="5"/>
      <dgm:spPr/>
      <dgm:t>
        <a:bodyPr/>
        <a:lstStyle/>
        <a:p>
          <a:endParaRPr lang="en-US"/>
        </a:p>
      </dgm:t>
    </dgm:pt>
    <dgm:pt modelId="{0CF740D8-2CA4-4075-A00A-6F69B7D2049E}" type="pres">
      <dgm:prSet presAssocID="{FC703A4C-1EF2-4E25-883C-28B8C53C8C59}" presName="root2" presStyleCnt="0"/>
      <dgm:spPr/>
    </dgm:pt>
    <dgm:pt modelId="{E2AD456E-2765-4FDA-AD30-5AC65E4C69FB}" type="pres">
      <dgm:prSet presAssocID="{FC703A4C-1EF2-4E25-883C-28B8C53C8C59}" presName="LevelTwoTextNode" presStyleLbl="node2" presStyleIdx="1" presStyleCnt="5" custScaleX="148330">
        <dgm:presLayoutVars>
          <dgm:chPref val="3"/>
        </dgm:presLayoutVars>
      </dgm:prSet>
      <dgm:spPr/>
      <dgm:t>
        <a:bodyPr/>
        <a:lstStyle/>
        <a:p>
          <a:endParaRPr lang="en-US"/>
        </a:p>
      </dgm:t>
    </dgm:pt>
    <dgm:pt modelId="{5534C3B3-487E-433F-9724-08822253B68C}" type="pres">
      <dgm:prSet presAssocID="{FC703A4C-1EF2-4E25-883C-28B8C53C8C59}" presName="level3hierChild" presStyleCnt="0"/>
      <dgm:spPr/>
    </dgm:pt>
    <dgm:pt modelId="{4662358D-6BAE-4260-9487-26A6FF0F9377}" type="pres">
      <dgm:prSet presAssocID="{28D425E9-C3B8-4D11-AF33-577102F4E413}" presName="conn2-1" presStyleLbl="parChTrans1D3" presStyleIdx="1" presStyleCnt="5"/>
      <dgm:spPr/>
      <dgm:t>
        <a:bodyPr/>
        <a:lstStyle/>
        <a:p>
          <a:endParaRPr lang="en-US"/>
        </a:p>
      </dgm:t>
    </dgm:pt>
    <dgm:pt modelId="{41AB64BF-E1AA-461D-BD23-94888BC76468}" type="pres">
      <dgm:prSet presAssocID="{28D425E9-C3B8-4D11-AF33-577102F4E413}" presName="connTx" presStyleLbl="parChTrans1D3" presStyleIdx="1" presStyleCnt="5"/>
      <dgm:spPr/>
      <dgm:t>
        <a:bodyPr/>
        <a:lstStyle/>
        <a:p>
          <a:endParaRPr lang="en-US"/>
        </a:p>
      </dgm:t>
    </dgm:pt>
    <dgm:pt modelId="{2F8A77E7-0562-4A78-9396-3408FB019847}" type="pres">
      <dgm:prSet presAssocID="{FEAE3D80-8FEE-4A52-B788-F56B0798B70F}" presName="root2" presStyleCnt="0"/>
      <dgm:spPr/>
    </dgm:pt>
    <dgm:pt modelId="{20A58531-0F00-466F-877F-7FE2A6C083D8}" type="pres">
      <dgm:prSet presAssocID="{FEAE3D80-8FEE-4A52-B788-F56B0798B70F}" presName="LevelTwoTextNode" presStyleLbl="node3" presStyleIdx="1" presStyleCnt="5" custScaleX="152976">
        <dgm:presLayoutVars>
          <dgm:chPref val="3"/>
        </dgm:presLayoutVars>
      </dgm:prSet>
      <dgm:spPr/>
      <dgm:t>
        <a:bodyPr/>
        <a:lstStyle/>
        <a:p>
          <a:endParaRPr lang="en-US"/>
        </a:p>
      </dgm:t>
    </dgm:pt>
    <dgm:pt modelId="{2060A0FA-0995-4B17-81CB-EEE732556853}" type="pres">
      <dgm:prSet presAssocID="{FEAE3D80-8FEE-4A52-B788-F56B0798B70F}" presName="level3hierChild" presStyleCnt="0"/>
      <dgm:spPr/>
    </dgm:pt>
    <dgm:pt modelId="{950BBDEA-50BF-47EF-B99C-8C8FAF9A3DA0}" type="pres">
      <dgm:prSet presAssocID="{4DB40A08-BD34-4869-ABF9-FBD13245EAD1}" presName="conn2-1" presStyleLbl="parChTrans1D2" presStyleIdx="2" presStyleCnt="5"/>
      <dgm:spPr/>
      <dgm:t>
        <a:bodyPr/>
        <a:lstStyle/>
        <a:p>
          <a:endParaRPr lang="en-US"/>
        </a:p>
      </dgm:t>
    </dgm:pt>
    <dgm:pt modelId="{7817E735-E4C4-45A6-A111-1D6C73EF9B96}" type="pres">
      <dgm:prSet presAssocID="{4DB40A08-BD34-4869-ABF9-FBD13245EAD1}" presName="connTx" presStyleLbl="parChTrans1D2" presStyleIdx="2" presStyleCnt="5"/>
      <dgm:spPr/>
      <dgm:t>
        <a:bodyPr/>
        <a:lstStyle/>
        <a:p>
          <a:endParaRPr lang="en-US"/>
        </a:p>
      </dgm:t>
    </dgm:pt>
    <dgm:pt modelId="{B3FCF0E1-172F-42F6-8CAD-4AB30C9BF45C}" type="pres">
      <dgm:prSet presAssocID="{0F309DA8-2799-4B3F-A0AB-93F76BB53A82}" presName="root2" presStyleCnt="0"/>
      <dgm:spPr/>
    </dgm:pt>
    <dgm:pt modelId="{ED2EAC46-987E-484A-B475-F79013BA4EF3}" type="pres">
      <dgm:prSet presAssocID="{0F309DA8-2799-4B3F-A0AB-93F76BB53A82}" presName="LevelTwoTextNode" presStyleLbl="node2" presStyleIdx="2" presStyleCnt="5" custScaleX="148317">
        <dgm:presLayoutVars>
          <dgm:chPref val="3"/>
        </dgm:presLayoutVars>
      </dgm:prSet>
      <dgm:spPr/>
      <dgm:t>
        <a:bodyPr/>
        <a:lstStyle/>
        <a:p>
          <a:endParaRPr lang="en-US"/>
        </a:p>
      </dgm:t>
    </dgm:pt>
    <dgm:pt modelId="{FF60978F-AB94-4ED9-B59F-502D2C7DEE4C}" type="pres">
      <dgm:prSet presAssocID="{0F309DA8-2799-4B3F-A0AB-93F76BB53A82}" presName="level3hierChild" presStyleCnt="0"/>
      <dgm:spPr/>
    </dgm:pt>
    <dgm:pt modelId="{E0BD7A45-266C-489B-B09F-B96C2081AECE}" type="pres">
      <dgm:prSet presAssocID="{A670F024-825A-40B9-A4BD-49205650E403}" presName="conn2-1" presStyleLbl="parChTrans1D3" presStyleIdx="2" presStyleCnt="5"/>
      <dgm:spPr/>
      <dgm:t>
        <a:bodyPr/>
        <a:lstStyle/>
        <a:p>
          <a:endParaRPr lang="en-US"/>
        </a:p>
      </dgm:t>
    </dgm:pt>
    <dgm:pt modelId="{E817FF4F-9FDB-434E-8DB3-44B05B440148}" type="pres">
      <dgm:prSet presAssocID="{A670F024-825A-40B9-A4BD-49205650E403}" presName="connTx" presStyleLbl="parChTrans1D3" presStyleIdx="2" presStyleCnt="5"/>
      <dgm:spPr/>
      <dgm:t>
        <a:bodyPr/>
        <a:lstStyle/>
        <a:p>
          <a:endParaRPr lang="en-US"/>
        </a:p>
      </dgm:t>
    </dgm:pt>
    <dgm:pt modelId="{05971F18-EB80-43E8-AF63-38F654CA4DD5}" type="pres">
      <dgm:prSet presAssocID="{E0E19D29-B6F1-4D9A-81FB-940B7453CA66}" presName="root2" presStyleCnt="0"/>
      <dgm:spPr/>
    </dgm:pt>
    <dgm:pt modelId="{BE388B98-A17A-4BCE-B7B0-C6075C617691}" type="pres">
      <dgm:prSet presAssocID="{E0E19D29-B6F1-4D9A-81FB-940B7453CA66}" presName="LevelTwoTextNode" presStyleLbl="node3" presStyleIdx="2" presStyleCnt="5" custScaleX="152989">
        <dgm:presLayoutVars>
          <dgm:chPref val="3"/>
        </dgm:presLayoutVars>
      </dgm:prSet>
      <dgm:spPr/>
      <dgm:t>
        <a:bodyPr/>
        <a:lstStyle/>
        <a:p>
          <a:endParaRPr lang="en-US"/>
        </a:p>
      </dgm:t>
    </dgm:pt>
    <dgm:pt modelId="{C04979D6-4666-4D1B-A940-50B8890EBDBA}" type="pres">
      <dgm:prSet presAssocID="{E0E19D29-B6F1-4D9A-81FB-940B7453CA66}" presName="level3hierChild" presStyleCnt="0"/>
      <dgm:spPr/>
    </dgm:pt>
    <dgm:pt modelId="{C50B82A0-44F0-4F0E-B9B8-AEDB2790EE2C}" type="pres">
      <dgm:prSet presAssocID="{F2B07818-B7C3-4C31-988D-A87D6483DB05}" presName="conn2-1" presStyleLbl="parChTrans1D2" presStyleIdx="3" presStyleCnt="5"/>
      <dgm:spPr/>
      <dgm:t>
        <a:bodyPr/>
        <a:lstStyle/>
        <a:p>
          <a:endParaRPr lang="en-US"/>
        </a:p>
      </dgm:t>
    </dgm:pt>
    <dgm:pt modelId="{4213697C-7B81-4F00-917E-5A7E71EA0CED}" type="pres">
      <dgm:prSet presAssocID="{F2B07818-B7C3-4C31-988D-A87D6483DB05}" presName="connTx" presStyleLbl="parChTrans1D2" presStyleIdx="3" presStyleCnt="5"/>
      <dgm:spPr/>
      <dgm:t>
        <a:bodyPr/>
        <a:lstStyle/>
        <a:p>
          <a:endParaRPr lang="en-US"/>
        </a:p>
      </dgm:t>
    </dgm:pt>
    <dgm:pt modelId="{70617AAE-25CD-40EB-A4A2-0DFC0312A1ED}" type="pres">
      <dgm:prSet presAssocID="{CD8ADDCB-8955-4A12-9228-8737F3545B0C}" presName="root2" presStyleCnt="0"/>
      <dgm:spPr/>
    </dgm:pt>
    <dgm:pt modelId="{254EFA88-4A63-4A28-B09B-E172009258F6}" type="pres">
      <dgm:prSet presAssocID="{CD8ADDCB-8955-4A12-9228-8737F3545B0C}" presName="LevelTwoTextNode" presStyleLbl="node2" presStyleIdx="3" presStyleCnt="5" custScaleX="149878">
        <dgm:presLayoutVars>
          <dgm:chPref val="3"/>
        </dgm:presLayoutVars>
      </dgm:prSet>
      <dgm:spPr/>
      <dgm:t>
        <a:bodyPr/>
        <a:lstStyle/>
        <a:p>
          <a:endParaRPr lang="en-US"/>
        </a:p>
      </dgm:t>
    </dgm:pt>
    <dgm:pt modelId="{1F89DE8B-4AE9-4979-900F-A23C958A0BA0}" type="pres">
      <dgm:prSet presAssocID="{CD8ADDCB-8955-4A12-9228-8737F3545B0C}" presName="level3hierChild" presStyleCnt="0"/>
      <dgm:spPr/>
    </dgm:pt>
    <dgm:pt modelId="{7487F6E8-EF24-4AE0-A2C1-AB62781025F5}" type="pres">
      <dgm:prSet presAssocID="{09F23ED5-7D2B-4FFE-BB20-6535E6A6D462}" presName="conn2-1" presStyleLbl="parChTrans1D3" presStyleIdx="3" presStyleCnt="5"/>
      <dgm:spPr/>
      <dgm:t>
        <a:bodyPr/>
        <a:lstStyle/>
        <a:p>
          <a:endParaRPr lang="en-US"/>
        </a:p>
      </dgm:t>
    </dgm:pt>
    <dgm:pt modelId="{F6CDC02B-DFBB-4080-B701-72FCFF936286}" type="pres">
      <dgm:prSet presAssocID="{09F23ED5-7D2B-4FFE-BB20-6535E6A6D462}" presName="connTx" presStyleLbl="parChTrans1D3" presStyleIdx="3" presStyleCnt="5"/>
      <dgm:spPr/>
      <dgm:t>
        <a:bodyPr/>
        <a:lstStyle/>
        <a:p>
          <a:endParaRPr lang="en-US"/>
        </a:p>
      </dgm:t>
    </dgm:pt>
    <dgm:pt modelId="{D6D75B88-6C51-4364-96A4-9680C2F5456B}" type="pres">
      <dgm:prSet presAssocID="{933214D8-65A3-4379-A4E4-B6CAF2DB7467}" presName="root2" presStyleCnt="0"/>
      <dgm:spPr/>
    </dgm:pt>
    <dgm:pt modelId="{47F451FD-A128-4749-813A-8F496C316825}" type="pres">
      <dgm:prSet presAssocID="{933214D8-65A3-4379-A4E4-B6CAF2DB7467}" presName="LevelTwoTextNode" presStyleLbl="node3" presStyleIdx="3" presStyleCnt="5" custScaleX="151428">
        <dgm:presLayoutVars>
          <dgm:chPref val="3"/>
        </dgm:presLayoutVars>
      </dgm:prSet>
      <dgm:spPr/>
      <dgm:t>
        <a:bodyPr/>
        <a:lstStyle/>
        <a:p>
          <a:endParaRPr lang="en-US"/>
        </a:p>
      </dgm:t>
    </dgm:pt>
    <dgm:pt modelId="{1F2B16BF-D346-4D5D-B194-EC7A0175C61F}" type="pres">
      <dgm:prSet presAssocID="{933214D8-65A3-4379-A4E4-B6CAF2DB7467}" presName="level3hierChild" presStyleCnt="0"/>
      <dgm:spPr/>
    </dgm:pt>
    <dgm:pt modelId="{7CDF6644-8724-427F-965B-6D868E8E65A8}" type="pres">
      <dgm:prSet presAssocID="{B62FF55C-1305-4354-B0E9-24BDF96B9D57}" presName="conn2-1" presStyleLbl="parChTrans1D2" presStyleIdx="4" presStyleCnt="5"/>
      <dgm:spPr/>
      <dgm:t>
        <a:bodyPr/>
        <a:lstStyle/>
        <a:p>
          <a:endParaRPr lang="en-US"/>
        </a:p>
      </dgm:t>
    </dgm:pt>
    <dgm:pt modelId="{AEBD789E-198F-4B4C-AA8A-8185FFF9574D}" type="pres">
      <dgm:prSet presAssocID="{B62FF55C-1305-4354-B0E9-24BDF96B9D57}" presName="connTx" presStyleLbl="parChTrans1D2" presStyleIdx="4" presStyleCnt="5"/>
      <dgm:spPr/>
      <dgm:t>
        <a:bodyPr/>
        <a:lstStyle/>
        <a:p>
          <a:endParaRPr lang="en-US"/>
        </a:p>
      </dgm:t>
    </dgm:pt>
    <dgm:pt modelId="{04A9AE49-9C9B-437F-8F7E-E5CD99149355}" type="pres">
      <dgm:prSet presAssocID="{C2A1C590-A0B9-46CE-AFD5-87507D2591C0}" presName="root2" presStyleCnt="0"/>
      <dgm:spPr/>
    </dgm:pt>
    <dgm:pt modelId="{73679CC7-A6F1-40A3-9A1A-D93C6FEBD312}" type="pres">
      <dgm:prSet presAssocID="{C2A1C590-A0B9-46CE-AFD5-87507D2591C0}" presName="LevelTwoTextNode" presStyleLbl="node2" presStyleIdx="4" presStyleCnt="5" custScaleX="149879">
        <dgm:presLayoutVars>
          <dgm:chPref val="3"/>
        </dgm:presLayoutVars>
      </dgm:prSet>
      <dgm:spPr/>
      <dgm:t>
        <a:bodyPr/>
        <a:lstStyle/>
        <a:p>
          <a:endParaRPr lang="en-US"/>
        </a:p>
      </dgm:t>
    </dgm:pt>
    <dgm:pt modelId="{E63D014C-F7EE-4CB6-BE64-C4BB27162E76}" type="pres">
      <dgm:prSet presAssocID="{C2A1C590-A0B9-46CE-AFD5-87507D2591C0}" presName="level3hierChild" presStyleCnt="0"/>
      <dgm:spPr/>
    </dgm:pt>
    <dgm:pt modelId="{8A8048F3-6AFE-4312-845E-75580D4E2451}" type="pres">
      <dgm:prSet presAssocID="{1D4CC08B-FDFE-4F0A-9257-7242982086B7}" presName="conn2-1" presStyleLbl="parChTrans1D3" presStyleIdx="4" presStyleCnt="5"/>
      <dgm:spPr/>
      <dgm:t>
        <a:bodyPr/>
        <a:lstStyle/>
        <a:p>
          <a:endParaRPr lang="en-US"/>
        </a:p>
      </dgm:t>
    </dgm:pt>
    <dgm:pt modelId="{4119F7E9-BF4E-456E-B56D-4AAF727D93BC}" type="pres">
      <dgm:prSet presAssocID="{1D4CC08B-FDFE-4F0A-9257-7242982086B7}" presName="connTx" presStyleLbl="parChTrans1D3" presStyleIdx="4" presStyleCnt="5"/>
      <dgm:spPr/>
      <dgm:t>
        <a:bodyPr/>
        <a:lstStyle/>
        <a:p>
          <a:endParaRPr lang="en-US"/>
        </a:p>
      </dgm:t>
    </dgm:pt>
    <dgm:pt modelId="{BB7F26D2-0F74-4675-9A82-F2A7DAE4D510}" type="pres">
      <dgm:prSet presAssocID="{E8BC8225-DCDC-4D6D-9F05-EB8F1EA5E3C2}" presName="root2" presStyleCnt="0"/>
      <dgm:spPr/>
    </dgm:pt>
    <dgm:pt modelId="{B2D12D51-482B-4A8F-8636-663699A5ACBF}" type="pres">
      <dgm:prSet presAssocID="{E8BC8225-DCDC-4D6D-9F05-EB8F1EA5E3C2}" presName="LevelTwoTextNode" presStyleLbl="node3" presStyleIdx="4" presStyleCnt="5" custScaleX="149866">
        <dgm:presLayoutVars>
          <dgm:chPref val="3"/>
        </dgm:presLayoutVars>
      </dgm:prSet>
      <dgm:spPr/>
      <dgm:t>
        <a:bodyPr/>
        <a:lstStyle/>
        <a:p>
          <a:endParaRPr lang="en-US"/>
        </a:p>
      </dgm:t>
    </dgm:pt>
    <dgm:pt modelId="{02FAD666-88E2-44D1-8D92-23EF30475D9D}" type="pres">
      <dgm:prSet presAssocID="{E8BC8225-DCDC-4D6D-9F05-EB8F1EA5E3C2}" presName="level3hierChild" presStyleCnt="0"/>
      <dgm:spPr/>
    </dgm:pt>
  </dgm:ptLst>
  <dgm:cxnLst>
    <dgm:cxn modelId="{8275C6D3-6DA8-433C-96E2-167D8F582770}" srcId="{FC703A4C-1EF2-4E25-883C-28B8C53C8C59}" destId="{FEAE3D80-8FEE-4A52-B788-F56B0798B70F}" srcOrd="0" destOrd="0" parTransId="{28D425E9-C3B8-4D11-AF33-577102F4E413}" sibTransId="{B77CA244-9247-475E-9084-291DA5FFD7F7}"/>
    <dgm:cxn modelId="{D7E098DE-7DAD-40E0-AB6D-3862A3787C07}" srcId="{73AE4811-710F-4A68-9A6C-711A08DCCA07}" destId="{FC703A4C-1EF2-4E25-883C-28B8C53C8C59}" srcOrd="1" destOrd="0" parTransId="{900A5637-CC69-418C-BF89-47F96E2CD5C6}" sibTransId="{672B88D3-F6F8-496E-8790-33C736210AFC}"/>
    <dgm:cxn modelId="{6D449834-9ADB-4BA6-A872-C78B4B420688}" type="presOf" srcId="{F2B07818-B7C3-4C31-988D-A87D6483DB05}" destId="{C50B82A0-44F0-4F0E-B9B8-AEDB2790EE2C}" srcOrd="0" destOrd="0" presId="urn:microsoft.com/office/officeart/2005/8/layout/hierarchy2#1"/>
    <dgm:cxn modelId="{D60CF2F1-44CA-468D-B251-2E9E4FDA8BE9}" type="presOf" srcId="{A670F024-825A-40B9-A4BD-49205650E403}" destId="{E817FF4F-9FDB-434E-8DB3-44B05B440148}" srcOrd="1" destOrd="0" presId="urn:microsoft.com/office/officeart/2005/8/layout/hierarchy2#1"/>
    <dgm:cxn modelId="{D84EEFA5-DA0A-4F81-AEBC-CC0523F96CD3}" type="presOf" srcId="{79492EDA-1561-4121-98AD-5E64FB8C68AF}" destId="{4B2F87A4-E03F-4131-91AE-A67696F65959}" srcOrd="0" destOrd="0" presId="urn:microsoft.com/office/officeart/2005/8/layout/hierarchy2#1"/>
    <dgm:cxn modelId="{B9D11153-B72F-4E16-9B75-62809873572E}" srcId="{CD8ADDCB-8955-4A12-9228-8737F3545B0C}" destId="{933214D8-65A3-4379-A4E4-B6CAF2DB7467}" srcOrd="0" destOrd="0" parTransId="{09F23ED5-7D2B-4FFE-BB20-6535E6A6D462}" sibTransId="{655E7FD7-F088-45C5-B6AF-7025783222D5}"/>
    <dgm:cxn modelId="{14C88ED1-D3E1-46FE-B9B0-F1F2910C11D2}" type="presOf" srcId="{C2A1C590-A0B9-46CE-AFD5-87507D2591C0}" destId="{73679CC7-A6F1-40A3-9A1A-D93C6FEBD312}" srcOrd="0" destOrd="0" presId="urn:microsoft.com/office/officeart/2005/8/layout/hierarchy2#1"/>
    <dgm:cxn modelId="{18D125E7-9532-4E50-9472-857444528DF6}" srcId="{73AE4811-710F-4A68-9A6C-711A08DCCA07}" destId="{6C1465B3-CD43-4F1B-AFB9-F432EAC6274B}" srcOrd="0" destOrd="0" parTransId="{AD46A83B-0E81-481E-AA53-CBB64341E074}" sibTransId="{04096697-C9C8-44DF-AE7B-A63DA8EB55F0}"/>
    <dgm:cxn modelId="{D1AEC8E2-640C-42B8-8E42-D057C59ADD8F}" srcId="{C2A1C590-A0B9-46CE-AFD5-87507D2591C0}" destId="{E8BC8225-DCDC-4D6D-9F05-EB8F1EA5E3C2}" srcOrd="0" destOrd="0" parTransId="{1D4CC08B-FDFE-4F0A-9257-7242982086B7}" sibTransId="{F8D1492B-A15B-4465-AD3D-5E1BD3CF9986}"/>
    <dgm:cxn modelId="{40B18474-E556-41F5-BAA6-6D51BA94DFDD}" type="presOf" srcId="{09F23ED5-7D2B-4FFE-BB20-6535E6A6D462}" destId="{F6CDC02B-DFBB-4080-B701-72FCFF936286}" srcOrd="1" destOrd="0" presId="urn:microsoft.com/office/officeart/2005/8/layout/hierarchy2#1"/>
    <dgm:cxn modelId="{52B02F3C-F37C-4E5B-A778-39711066DABA}" type="presOf" srcId="{E8BC8225-DCDC-4D6D-9F05-EB8F1EA5E3C2}" destId="{B2D12D51-482B-4A8F-8636-663699A5ACBF}" srcOrd="0" destOrd="0" presId="urn:microsoft.com/office/officeart/2005/8/layout/hierarchy2#1"/>
    <dgm:cxn modelId="{CAF0586D-52B1-4AEF-A16F-FFDF6DE14B06}" type="presOf" srcId="{A670F024-825A-40B9-A4BD-49205650E403}" destId="{E0BD7A45-266C-489B-B09F-B96C2081AECE}" srcOrd="0" destOrd="0" presId="urn:microsoft.com/office/officeart/2005/8/layout/hierarchy2#1"/>
    <dgm:cxn modelId="{47CE7A08-25A6-4B91-89D0-1635CE768B9C}" type="presOf" srcId="{900A5637-CC69-418C-BF89-47F96E2CD5C6}" destId="{2B81E0FD-6623-4F35-9AED-E21545F93D40}" srcOrd="0" destOrd="0" presId="urn:microsoft.com/office/officeart/2005/8/layout/hierarchy2#1"/>
    <dgm:cxn modelId="{4F3430B5-B9ED-4F4C-9114-C35E6B0D36EB}" type="presOf" srcId="{E0E19D29-B6F1-4D9A-81FB-940B7453CA66}" destId="{BE388B98-A17A-4BCE-B7B0-C6075C617691}" srcOrd="0" destOrd="0" presId="urn:microsoft.com/office/officeart/2005/8/layout/hierarchy2#1"/>
    <dgm:cxn modelId="{F7D18C18-CC8C-4922-9E7E-D6E188316417}" srcId="{73AE4811-710F-4A68-9A6C-711A08DCCA07}" destId="{C2A1C590-A0B9-46CE-AFD5-87507D2591C0}" srcOrd="4" destOrd="0" parTransId="{B62FF55C-1305-4354-B0E9-24BDF96B9D57}" sibTransId="{5131FB64-D08A-4AC9-82BB-43E42C528795}"/>
    <dgm:cxn modelId="{5B64BF29-32DC-4507-9159-D8D27A863D6A}" type="presOf" srcId="{933214D8-65A3-4379-A4E4-B6CAF2DB7467}" destId="{47F451FD-A128-4749-813A-8F496C316825}" srcOrd="0" destOrd="0" presId="urn:microsoft.com/office/officeart/2005/8/layout/hierarchy2#1"/>
    <dgm:cxn modelId="{3A7CC851-A3DA-4D9E-BFF6-31D3433F669B}" type="presOf" srcId="{5FDBC920-936E-4863-AD34-7054794B26A6}" destId="{2C5B0311-214E-47E9-B435-667342417C4B}" srcOrd="0" destOrd="0" presId="urn:microsoft.com/office/officeart/2005/8/layout/hierarchy2#1"/>
    <dgm:cxn modelId="{1C50B13B-B0E9-4F55-807B-F3C734237961}" type="presOf" srcId="{28D425E9-C3B8-4D11-AF33-577102F4E413}" destId="{4662358D-6BAE-4260-9487-26A6FF0F9377}" srcOrd="0" destOrd="0" presId="urn:microsoft.com/office/officeart/2005/8/layout/hierarchy2#1"/>
    <dgm:cxn modelId="{E2AA1C60-6200-443B-9899-9CD96DA84511}" type="presOf" srcId="{CD8ADDCB-8955-4A12-9228-8737F3545B0C}" destId="{254EFA88-4A63-4A28-B09B-E172009258F6}" srcOrd="0" destOrd="0" presId="urn:microsoft.com/office/officeart/2005/8/layout/hierarchy2#1"/>
    <dgm:cxn modelId="{EE0A809E-9E56-4A65-9ADB-566EA640038B}" type="presOf" srcId="{F2B07818-B7C3-4C31-988D-A87D6483DB05}" destId="{4213697C-7B81-4F00-917E-5A7E71EA0CED}" srcOrd="1" destOrd="0" presId="urn:microsoft.com/office/officeart/2005/8/layout/hierarchy2#1"/>
    <dgm:cxn modelId="{B41AD86F-5682-460E-A74A-656B79D850B9}" type="presOf" srcId="{900A5637-CC69-418C-BF89-47F96E2CD5C6}" destId="{7B378532-E10B-4215-AAA9-8146F7F2F5D4}" srcOrd="1" destOrd="0" presId="urn:microsoft.com/office/officeart/2005/8/layout/hierarchy2#1"/>
    <dgm:cxn modelId="{B47D979A-3173-4160-B22E-4591F9A6F5F2}" type="presOf" srcId="{AD46A83B-0E81-481E-AA53-CBB64341E074}" destId="{20AE13B1-7ED2-49CF-8CF6-985A29E4231C}" srcOrd="0" destOrd="0" presId="urn:microsoft.com/office/officeart/2005/8/layout/hierarchy2#1"/>
    <dgm:cxn modelId="{F6D8310E-A2E7-42B7-BD8D-972907F39008}" srcId="{79492EDA-1561-4121-98AD-5E64FB8C68AF}" destId="{73AE4811-710F-4A68-9A6C-711A08DCCA07}" srcOrd="0" destOrd="0" parTransId="{D6135DD9-AD13-463E-8621-326D80B553CB}" sibTransId="{30B639DE-F161-4402-BC39-4017B4ABCBA2}"/>
    <dgm:cxn modelId="{998CDE2D-FDAC-4CDF-A379-C5E3CB432BFE}" type="presOf" srcId="{1D4CC08B-FDFE-4F0A-9257-7242982086B7}" destId="{8A8048F3-6AFE-4312-845E-75580D4E2451}" srcOrd="0" destOrd="0" presId="urn:microsoft.com/office/officeart/2005/8/layout/hierarchy2#1"/>
    <dgm:cxn modelId="{57195016-D01A-44DE-8437-EA5ADB07F7B0}" type="presOf" srcId="{73AE4811-710F-4A68-9A6C-711A08DCCA07}" destId="{89DF33F7-44CB-440C-BAF0-C39FFA2CB5DA}" srcOrd="0" destOrd="0" presId="urn:microsoft.com/office/officeart/2005/8/layout/hierarchy2#1"/>
    <dgm:cxn modelId="{EB2DBDC8-C376-4BEF-9E64-13A8D298EA25}" type="presOf" srcId="{461BA9E0-9BFB-4E5A-B003-0459C291A8E9}" destId="{B41FB56B-B118-459F-85E7-BBA69601ED79}" srcOrd="0" destOrd="0" presId="urn:microsoft.com/office/officeart/2005/8/layout/hierarchy2#1"/>
    <dgm:cxn modelId="{ECBE290D-6B02-48B0-8A45-6B1EA96452DC}" type="presOf" srcId="{28D425E9-C3B8-4D11-AF33-577102F4E413}" destId="{41AB64BF-E1AA-461D-BD23-94888BC76468}" srcOrd="1" destOrd="0" presId="urn:microsoft.com/office/officeart/2005/8/layout/hierarchy2#1"/>
    <dgm:cxn modelId="{46AA283E-77B6-40B7-A332-6191D643173F}" type="presOf" srcId="{0F309DA8-2799-4B3F-A0AB-93F76BB53A82}" destId="{ED2EAC46-987E-484A-B475-F79013BA4EF3}" srcOrd="0" destOrd="0" presId="urn:microsoft.com/office/officeart/2005/8/layout/hierarchy2#1"/>
    <dgm:cxn modelId="{47472032-7F6B-4AB7-A419-6FBE7D10E820}" srcId="{0F309DA8-2799-4B3F-A0AB-93F76BB53A82}" destId="{E0E19D29-B6F1-4D9A-81FB-940B7453CA66}" srcOrd="0" destOrd="0" parTransId="{A670F024-825A-40B9-A4BD-49205650E403}" sibTransId="{E1DD9B52-D436-458C-8728-B9D2CCDF0071}"/>
    <dgm:cxn modelId="{77E2E861-00D2-4FB0-BEA4-300197EC0E05}" type="presOf" srcId="{FEAE3D80-8FEE-4A52-B788-F56B0798B70F}" destId="{20A58531-0F00-466F-877F-7FE2A6C083D8}" srcOrd="0" destOrd="0" presId="urn:microsoft.com/office/officeart/2005/8/layout/hierarchy2#1"/>
    <dgm:cxn modelId="{24EE6EE2-3BB4-4039-B977-D2069F6A3268}" srcId="{73AE4811-710F-4A68-9A6C-711A08DCCA07}" destId="{0F309DA8-2799-4B3F-A0AB-93F76BB53A82}" srcOrd="2" destOrd="0" parTransId="{4DB40A08-BD34-4869-ABF9-FBD13245EAD1}" sibTransId="{EC6A972A-B8CE-4B76-BA92-D7E1604F467F}"/>
    <dgm:cxn modelId="{66433DF7-B5B3-4081-B556-D06B42E335DE}" type="presOf" srcId="{09F23ED5-7D2B-4FFE-BB20-6535E6A6D462}" destId="{7487F6E8-EF24-4AE0-A2C1-AB62781025F5}" srcOrd="0" destOrd="0" presId="urn:microsoft.com/office/officeart/2005/8/layout/hierarchy2#1"/>
    <dgm:cxn modelId="{944144B1-F468-42AF-A18B-BC3EA2C64D5C}" type="presOf" srcId="{FC703A4C-1EF2-4E25-883C-28B8C53C8C59}" destId="{E2AD456E-2765-4FDA-AD30-5AC65E4C69FB}" srcOrd="0" destOrd="0" presId="urn:microsoft.com/office/officeart/2005/8/layout/hierarchy2#1"/>
    <dgm:cxn modelId="{8922DF97-3B8A-41FF-87AB-CA06A51563DB}" type="presOf" srcId="{5FDBC920-936E-4863-AD34-7054794B26A6}" destId="{10748FB4-6608-4B17-BB6A-4E514E0DC8EA}" srcOrd="1" destOrd="0" presId="urn:microsoft.com/office/officeart/2005/8/layout/hierarchy2#1"/>
    <dgm:cxn modelId="{43CC26EF-80A8-4BEE-B2C5-600C433F7A11}" type="presOf" srcId="{4DB40A08-BD34-4869-ABF9-FBD13245EAD1}" destId="{950BBDEA-50BF-47EF-B99C-8C8FAF9A3DA0}" srcOrd="0" destOrd="0" presId="urn:microsoft.com/office/officeart/2005/8/layout/hierarchy2#1"/>
    <dgm:cxn modelId="{3708BD7D-1714-46A3-B912-41D36040A5EF}" srcId="{6C1465B3-CD43-4F1B-AFB9-F432EAC6274B}" destId="{461BA9E0-9BFB-4E5A-B003-0459C291A8E9}" srcOrd="0" destOrd="0" parTransId="{5FDBC920-936E-4863-AD34-7054794B26A6}" sibTransId="{EFFE3558-AD2B-4B04-8B12-4D420B30F07F}"/>
    <dgm:cxn modelId="{90B4609F-D6D1-4DE8-A7ED-2A4EA7B07DE3}" type="presOf" srcId="{B62FF55C-1305-4354-B0E9-24BDF96B9D57}" destId="{7CDF6644-8724-427F-965B-6D868E8E65A8}" srcOrd="0" destOrd="0" presId="urn:microsoft.com/office/officeart/2005/8/layout/hierarchy2#1"/>
    <dgm:cxn modelId="{727C23D5-5813-45E7-8D14-E5FEA7799A33}" type="presOf" srcId="{1D4CC08B-FDFE-4F0A-9257-7242982086B7}" destId="{4119F7E9-BF4E-456E-B56D-4AAF727D93BC}" srcOrd="1" destOrd="0" presId="urn:microsoft.com/office/officeart/2005/8/layout/hierarchy2#1"/>
    <dgm:cxn modelId="{F9E362B8-5AAC-427F-8ACB-FCEDEC2B6B4D}" srcId="{73AE4811-710F-4A68-9A6C-711A08DCCA07}" destId="{CD8ADDCB-8955-4A12-9228-8737F3545B0C}" srcOrd="3" destOrd="0" parTransId="{F2B07818-B7C3-4C31-988D-A87D6483DB05}" sibTransId="{5836D307-A7FC-43BE-A2CC-2073B0D9840C}"/>
    <dgm:cxn modelId="{FEB22B72-58C4-46D9-BBF2-6E7646B53657}" type="presOf" srcId="{6C1465B3-CD43-4F1B-AFB9-F432EAC6274B}" destId="{CB14FD1F-5424-4DAF-8FBE-7E6B917C4CF7}" srcOrd="0" destOrd="0" presId="urn:microsoft.com/office/officeart/2005/8/layout/hierarchy2#1"/>
    <dgm:cxn modelId="{CA758B9C-AB18-480A-9759-901FCC8EE7AD}" type="presOf" srcId="{4DB40A08-BD34-4869-ABF9-FBD13245EAD1}" destId="{7817E735-E4C4-45A6-A111-1D6C73EF9B96}" srcOrd="1" destOrd="0" presId="urn:microsoft.com/office/officeart/2005/8/layout/hierarchy2#1"/>
    <dgm:cxn modelId="{C583F0DD-08E4-4F31-B9E8-29CB2DFEB939}" type="presOf" srcId="{B62FF55C-1305-4354-B0E9-24BDF96B9D57}" destId="{AEBD789E-198F-4B4C-AA8A-8185FFF9574D}" srcOrd="1" destOrd="0" presId="urn:microsoft.com/office/officeart/2005/8/layout/hierarchy2#1"/>
    <dgm:cxn modelId="{61537703-2B1A-404D-9999-D5E13DC9585F}" type="presOf" srcId="{AD46A83B-0E81-481E-AA53-CBB64341E074}" destId="{97E0B438-1935-429D-BF95-DF95E0157C24}" srcOrd="1" destOrd="0" presId="urn:microsoft.com/office/officeart/2005/8/layout/hierarchy2#1"/>
    <dgm:cxn modelId="{1B51B129-E34F-4145-80BA-D33198BA2E6A}" type="presParOf" srcId="{4B2F87A4-E03F-4131-91AE-A67696F65959}" destId="{43663595-7CBF-4988-8070-D0E53EBC605C}" srcOrd="0" destOrd="0" presId="urn:microsoft.com/office/officeart/2005/8/layout/hierarchy2#1"/>
    <dgm:cxn modelId="{6A824F10-BC45-4CC2-9A20-EB9B7A90316E}" type="presParOf" srcId="{43663595-7CBF-4988-8070-D0E53EBC605C}" destId="{89DF33F7-44CB-440C-BAF0-C39FFA2CB5DA}" srcOrd="0" destOrd="0" presId="urn:microsoft.com/office/officeart/2005/8/layout/hierarchy2#1"/>
    <dgm:cxn modelId="{437169C8-8333-445A-B6AF-7F4AB092FF71}" type="presParOf" srcId="{43663595-7CBF-4988-8070-D0E53EBC605C}" destId="{E3C59AAE-1F6E-4B76-9F35-3BFCEA6906CC}" srcOrd="1" destOrd="0" presId="urn:microsoft.com/office/officeart/2005/8/layout/hierarchy2#1"/>
    <dgm:cxn modelId="{C30DF98C-C3DC-4839-B0E5-6BAC808D52CD}" type="presParOf" srcId="{E3C59AAE-1F6E-4B76-9F35-3BFCEA6906CC}" destId="{20AE13B1-7ED2-49CF-8CF6-985A29E4231C}" srcOrd="0" destOrd="0" presId="urn:microsoft.com/office/officeart/2005/8/layout/hierarchy2#1"/>
    <dgm:cxn modelId="{CC4FCCC3-0DFA-44CC-B234-B666B16C06CA}" type="presParOf" srcId="{20AE13B1-7ED2-49CF-8CF6-985A29E4231C}" destId="{97E0B438-1935-429D-BF95-DF95E0157C24}" srcOrd="0" destOrd="0" presId="urn:microsoft.com/office/officeart/2005/8/layout/hierarchy2#1"/>
    <dgm:cxn modelId="{A6824FEF-EF53-466A-98A8-2DBA021AC8E8}" type="presParOf" srcId="{E3C59AAE-1F6E-4B76-9F35-3BFCEA6906CC}" destId="{E829B980-45AE-4F46-8F77-0931461EC3C9}" srcOrd="1" destOrd="0" presId="urn:microsoft.com/office/officeart/2005/8/layout/hierarchy2#1"/>
    <dgm:cxn modelId="{1B59914C-21E0-4893-AC7D-CE4C1BD4195B}" type="presParOf" srcId="{E829B980-45AE-4F46-8F77-0931461EC3C9}" destId="{CB14FD1F-5424-4DAF-8FBE-7E6B917C4CF7}" srcOrd="0" destOrd="0" presId="urn:microsoft.com/office/officeart/2005/8/layout/hierarchy2#1"/>
    <dgm:cxn modelId="{448CF286-FB99-4DD8-9E6A-8000DEE9D488}" type="presParOf" srcId="{E829B980-45AE-4F46-8F77-0931461EC3C9}" destId="{58F3A4F2-64E8-408B-8C04-3E2D80F82C98}" srcOrd="1" destOrd="0" presId="urn:microsoft.com/office/officeart/2005/8/layout/hierarchy2#1"/>
    <dgm:cxn modelId="{9601B9E4-25C8-45F5-8EFE-9FDA810F45AF}" type="presParOf" srcId="{58F3A4F2-64E8-408B-8C04-3E2D80F82C98}" destId="{2C5B0311-214E-47E9-B435-667342417C4B}" srcOrd="0" destOrd="0" presId="urn:microsoft.com/office/officeart/2005/8/layout/hierarchy2#1"/>
    <dgm:cxn modelId="{12417FF9-50D8-428A-AD68-97EDB03C12BD}" type="presParOf" srcId="{2C5B0311-214E-47E9-B435-667342417C4B}" destId="{10748FB4-6608-4B17-BB6A-4E514E0DC8EA}" srcOrd="0" destOrd="0" presId="urn:microsoft.com/office/officeart/2005/8/layout/hierarchy2#1"/>
    <dgm:cxn modelId="{ACF7218F-63F3-468F-895D-C5D7C05B3B97}" type="presParOf" srcId="{58F3A4F2-64E8-408B-8C04-3E2D80F82C98}" destId="{0065BE14-9D1C-4872-921A-CE3FA91F77DC}" srcOrd="1" destOrd="0" presId="urn:microsoft.com/office/officeart/2005/8/layout/hierarchy2#1"/>
    <dgm:cxn modelId="{026CD7BA-B177-47BC-8B99-DA40AF37F8D6}" type="presParOf" srcId="{0065BE14-9D1C-4872-921A-CE3FA91F77DC}" destId="{B41FB56B-B118-459F-85E7-BBA69601ED79}" srcOrd="0" destOrd="0" presId="urn:microsoft.com/office/officeart/2005/8/layout/hierarchy2#1"/>
    <dgm:cxn modelId="{8740A6BD-10AF-4C99-AA91-B2313757A4BA}" type="presParOf" srcId="{0065BE14-9D1C-4872-921A-CE3FA91F77DC}" destId="{4F11B3C5-B1A4-4265-82D1-590EF421C0BA}" srcOrd="1" destOrd="0" presId="urn:microsoft.com/office/officeart/2005/8/layout/hierarchy2#1"/>
    <dgm:cxn modelId="{352CFA9B-0F52-416F-9ECC-0A66C4640D7D}" type="presParOf" srcId="{E3C59AAE-1F6E-4B76-9F35-3BFCEA6906CC}" destId="{2B81E0FD-6623-4F35-9AED-E21545F93D40}" srcOrd="2" destOrd="0" presId="urn:microsoft.com/office/officeart/2005/8/layout/hierarchy2#1"/>
    <dgm:cxn modelId="{BCE9B400-3D88-46A6-A04E-F30E36C33276}" type="presParOf" srcId="{2B81E0FD-6623-4F35-9AED-E21545F93D40}" destId="{7B378532-E10B-4215-AAA9-8146F7F2F5D4}" srcOrd="0" destOrd="0" presId="urn:microsoft.com/office/officeart/2005/8/layout/hierarchy2#1"/>
    <dgm:cxn modelId="{F7347F59-FEB2-4A50-BEE5-BABA00E726DF}" type="presParOf" srcId="{E3C59AAE-1F6E-4B76-9F35-3BFCEA6906CC}" destId="{0CF740D8-2CA4-4075-A00A-6F69B7D2049E}" srcOrd="3" destOrd="0" presId="urn:microsoft.com/office/officeart/2005/8/layout/hierarchy2#1"/>
    <dgm:cxn modelId="{61EA52B3-3670-40A1-8C8F-0E4B61D6D135}" type="presParOf" srcId="{0CF740D8-2CA4-4075-A00A-6F69B7D2049E}" destId="{E2AD456E-2765-4FDA-AD30-5AC65E4C69FB}" srcOrd="0" destOrd="0" presId="urn:microsoft.com/office/officeart/2005/8/layout/hierarchy2#1"/>
    <dgm:cxn modelId="{F55BAC27-94D3-4207-B017-388CDD3D78B5}" type="presParOf" srcId="{0CF740D8-2CA4-4075-A00A-6F69B7D2049E}" destId="{5534C3B3-487E-433F-9724-08822253B68C}" srcOrd="1" destOrd="0" presId="urn:microsoft.com/office/officeart/2005/8/layout/hierarchy2#1"/>
    <dgm:cxn modelId="{F43BE5B8-3307-426A-8E68-D4ED1FBE4356}" type="presParOf" srcId="{5534C3B3-487E-433F-9724-08822253B68C}" destId="{4662358D-6BAE-4260-9487-26A6FF0F9377}" srcOrd="0" destOrd="0" presId="urn:microsoft.com/office/officeart/2005/8/layout/hierarchy2#1"/>
    <dgm:cxn modelId="{3BAB76ED-8273-451B-8DAB-2C3983A3320E}" type="presParOf" srcId="{4662358D-6BAE-4260-9487-26A6FF0F9377}" destId="{41AB64BF-E1AA-461D-BD23-94888BC76468}" srcOrd="0" destOrd="0" presId="urn:microsoft.com/office/officeart/2005/8/layout/hierarchy2#1"/>
    <dgm:cxn modelId="{B74E910C-DA13-49BB-B719-F74DA61B142E}" type="presParOf" srcId="{5534C3B3-487E-433F-9724-08822253B68C}" destId="{2F8A77E7-0562-4A78-9396-3408FB019847}" srcOrd="1" destOrd="0" presId="urn:microsoft.com/office/officeart/2005/8/layout/hierarchy2#1"/>
    <dgm:cxn modelId="{7C27E51E-01DE-408B-A769-2F8A695D59B1}" type="presParOf" srcId="{2F8A77E7-0562-4A78-9396-3408FB019847}" destId="{20A58531-0F00-466F-877F-7FE2A6C083D8}" srcOrd="0" destOrd="0" presId="urn:microsoft.com/office/officeart/2005/8/layout/hierarchy2#1"/>
    <dgm:cxn modelId="{B9B19552-E9D9-4582-811F-F3D81C888B8A}" type="presParOf" srcId="{2F8A77E7-0562-4A78-9396-3408FB019847}" destId="{2060A0FA-0995-4B17-81CB-EEE732556853}" srcOrd="1" destOrd="0" presId="urn:microsoft.com/office/officeart/2005/8/layout/hierarchy2#1"/>
    <dgm:cxn modelId="{25CE5F25-0691-4E05-8DD6-44613E8EA33E}" type="presParOf" srcId="{E3C59AAE-1F6E-4B76-9F35-3BFCEA6906CC}" destId="{950BBDEA-50BF-47EF-B99C-8C8FAF9A3DA0}" srcOrd="4" destOrd="0" presId="urn:microsoft.com/office/officeart/2005/8/layout/hierarchy2#1"/>
    <dgm:cxn modelId="{12A00BD1-6F77-4A55-AC7A-8437CC3BFC41}" type="presParOf" srcId="{950BBDEA-50BF-47EF-B99C-8C8FAF9A3DA0}" destId="{7817E735-E4C4-45A6-A111-1D6C73EF9B96}" srcOrd="0" destOrd="0" presId="urn:microsoft.com/office/officeart/2005/8/layout/hierarchy2#1"/>
    <dgm:cxn modelId="{53611721-1D4C-4497-AC78-A81AF0511B07}" type="presParOf" srcId="{E3C59AAE-1F6E-4B76-9F35-3BFCEA6906CC}" destId="{B3FCF0E1-172F-42F6-8CAD-4AB30C9BF45C}" srcOrd="5" destOrd="0" presId="urn:microsoft.com/office/officeart/2005/8/layout/hierarchy2#1"/>
    <dgm:cxn modelId="{471C59A1-D8F1-4DBE-942F-6E502F847880}" type="presParOf" srcId="{B3FCF0E1-172F-42F6-8CAD-4AB30C9BF45C}" destId="{ED2EAC46-987E-484A-B475-F79013BA4EF3}" srcOrd="0" destOrd="0" presId="urn:microsoft.com/office/officeart/2005/8/layout/hierarchy2#1"/>
    <dgm:cxn modelId="{72B6B468-D7A7-4BDF-AA84-E532413CAD6A}" type="presParOf" srcId="{B3FCF0E1-172F-42F6-8CAD-4AB30C9BF45C}" destId="{FF60978F-AB94-4ED9-B59F-502D2C7DEE4C}" srcOrd="1" destOrd="0" presId="urn:microsoft.com/office/officeart/2005/8/layout/hierarchy2#1"/>
    <dgm:cxn modelId="{64344CD1-0519-4034-A207-0478ACBDFC18}" type="presParOf" srcId="{FF60978F-AB94-4ED9-B59F-502D2C7DEE4C}" destId="{E0BD7A45-266C-489B-B09F-B96C2081AECE}" srcOrd="0" destOrd="0" presId="urn:microsoft.com/office/officeart/2005/8/layout/hierarchy2#1"/>
    <dgm:cxn modelId="{9E2883C7-81F4-4ED7-95CD-950B2BB6DB82}" type="presParOf" srcId="{E0BD7A45-266C-489B-B09F-B96C2081AECE}" destId="{E817FF4F-9FDB-434E-8DB3-44B05B440148}" srcOrd="0" destOrd="0" presId="urn:microsoft.com/office/officeart/2005/8/layout/hierarchy2#1"/>
    <dgm:cxn modelId="{AF344110-56F0-439E-A98A-ACC7F46A1B2E}" type="presParOf" srcId="{FF60978F-AB94-4ED9-B59F-502D2C7DEE4C}" destId="{05971F18-EB80-43E8-AF63-38F654CA4DD5}" srcOrd="1" destOrd="0" presId="urn:microsoft.com/office/officeart/2005/8/layout/hierarchy2#1"/>
    <dgm:cxn modelId="{D818B67D-45CC-4387-A4DE-773DF3A6ACC8}" type="presParOf" srcId="{05971F18-EB80-43E8-AF63-38F654CA4DD5}" destId="{BE388B98-A17A-4BCE-B7B0-C6075C617691}" srcOrd="0" destOrd="0" presId="urn:microsoft.com/office/officeart/2005/8/layout/hierarchy2#1"/>
    <dgm:cxn modelId="{1D0C7E82-7511-4811-9535-279E135B3566}" type="presParOf" srcId="{05971F18-EB80-43E8-AF63-38F654CA4DD5}" destId="{C04979D6-4666-4D1B-A940-50B8890EBDBA}" srcOrd="1" destOrd="0" presId="urn:microsoft.com/office/officeart/2005/8/layout/hierarchy2#1"/>
    <dgm:cxn modelId="{45119BB8-7DC4-45E9-8ED4-CBDC25E6920E}" type="presParOf" srcId="{E3C59AAE-1F6E-4B76-9F35-3BFCEA6906CC}" destId="{C50B82A0-44F0-4F0E-B9B8-AEDB2790EE2C}" srcOrd="6" destOrd="0" presId="urn:microsoft.com/office/officeart/2005/8/layout/hierarchy2#1"/>
    <dgm:cxn modelId="{5B1ECD04-DE87-467C-A315-DC55D10A4DD3}" type="presParOf" srcId="{C50B82A0-44F0-4F0E-B9B8-AEDB2790EE2C}" destId="{4213697C-7B81-4F00-917E-5A7E71EA0CED}" srcOrd="0" destOrd="0" presId="urn:microsoft.com/office/officeart/2005/8/layout/hierarchy2#1"/>
    <dgm:cxn modelId="{CF3DBD80-4078-4D03-8824-80E326EE1370}" type="presParOf" srcId="{E3C59AAE-1F6E-4B76-9F35-3BFCEA6906CC}" destId="{70617AAE-25CD-40EB-A4A2-0DFC0312A1ED}" srcOrd="7" destOrd="0" presId="urn:microsoft.com/office/officeart/2005/8/layout/hierarchy2#1"/>
    <dgm:cxn modelId="{C1124C64-261B-41EF-B819-34A2DA3634A7}" type="presParOf" srcId="{70617AAE-25CD-40EB-A4A2-0DFC0312A1ED}" destId="{254EFA88-4A63-4A28-B09B-E172009258F6}" srcOrd="0" destOrd="0" presId="urn:microsoft.com/office/officeart/2005/8/layout/hierarchy2#1"/>
    <dgm:cxn modelId="{77D77B26-C0C1-4775-882B-DDA18CB37D37}" type="presParOf" srcId="{70617AAE-25CD-40EB-A4A2-0DFC0312A1ED}" destId="{1F89DE8B-4AE9-4979-900F-A23C958A0BA0}" srcOrd="1" destOrd="0" presId="urn:microsoft.com/office/officeart/2005/8/layout/hierarchy2#1"/>
    <dgm:cxn modelId="{F265BAF5-B53C-43AC-8B6D-2D5E5FC84DA5}" type="presParOf" srcId="{1F89DE8B-4AE9-4979-900F-A23C958A0BA0}" destId="{7487F6E8-EF24-4AE0-A2C1-AB62781025F5}" srcOrd="0" destOrd="0" presId="urn:microsoft.com/office/officeart/2005/8/layout/hierarchy2#1"/>
    <dgm:cxn modelId="{AD98F6D7-E691-4247-88C3-60C6EED52F5E}" type="presParOf" srcId="{7487F6E8-EF24-4AE0-A2C1-AB62781025F5}" destId="{F6CDC02B-DFBB-4080-B701-72FCFF936286}" srcOrd="0" destOrd="0" presId="urn:microsoft.com/office/officeart/2005/8/layout/hierarchy2#1"/>
    <dgm:cxn modelId="{C5064FE7-C0F8-4873-B949-E10375E54428}" type="presParOf" srcId="{1F89DE8B-4AE9-4979-900F-A23C958A0BA0}" destId="{D6D75B88-6C51-4364-96A4-9680C2F5456B}" srcOrd="1" destOrd="0" presId="urn:microsoft.com/office/officeart/2005/8/layout/hierarchy2#1"/>
    <dgm:cxn modelId="{73A09DB7-8984-4FB3-9E06-BBEC32252546}" type="presParOf" srcId="{D6D75B88-6C51-4364-96A4-9680C2F5456B}" destId="{47F451FD-A128-4749-813A-8F496C316825}" srcOrd="0" destOrd="0" presId="urn:microsoft.com/office/officeart/2005/8/layout/hierarchy2#1"/>
    <dgm:cxn modelId="{E6E525A5-8083-442F-9948-866C3E94E910}" type="presParOf" srcId="{D6D75B88-6C51-4364-96A4-9680C2F5456B}" destId="{1F2B16BF-D346-4D5D-B194-EC7A0175C61F}" srcOrd="1" destOrd="0" presId="urn:microsoft.com/office/officeart/2005/8/layout/hierarchy2#1"/>
    <dgm:cxn modelId="{D61BDC15-ACC4-481B-B1D6-907583EE5848}" type="presParOf" srcId="{E3C59AAE-1F6E-4B76-9F35-3BFCEA6906CC}" destId="{7CDF6644-8724-427F-965B-6D868E8E65A8}" srcOrd="8" destOrd="0" presId="urn:microsoft.com/office/officeart/2005/8/layout/hierarchy2#1"/>
    <dgm:cxn modelId="{1B4E0B98-0468-4047-8454-B5C3B3637AAA}" type="presParOf" srcId="{7CDF6644-8724-427F-965B-6D868E8E65A8}" destId="{AEBD789E-198F-4B4C-AA8A-8185FFF9574D}" srcOrd="0" destOrd="0" presId="urn:microsoft.com/office/officeart/2005/8/layout/hierarchy2#1"/>
    <dgm:cxn modelId="{9895BFA5-90B6-4606-9836-FCFF10A3DA04}" type="presParOf" srcId="{E3C59AAE-1F6E-4B76-9F35-3BFCEA6906CC}" destId="{04A9AE49-9C9B-437F-8F7E-E5CD99149355}" srcOrd="9" destOrd="0" presId="urn:microsoft.com/office/officeart/2005/8/layout/hierarchy2#1"/>
    <dgm:cxn modelId="{1CEBB2AD-AE42-4D75-9A9A-5023F6BDCF20}" type="presParOf" srcId="{04A9AE49-9C9B-437F-8F7E-E5CD99149355}" destId="{73679CC7-A6F1-40A3-9A1A-D93C6FEBD312}" srcOrd="0" destOrd="0" presId="urn:microsoft.com/office/officeart/2005/8/layout/hierarchy2#1"/>
    <dgm:cxn modelId="{EA2D4A33-9778-4B74-A829-82646F153478}" type="presParOf" srcId="{04A9AE49-9C9B-437F-8F7E-E5CD99149355}" destId="{E63D014C-F7EE-4CB6-BE64-C4BB27162E76}" srcOrd="1" destOrd="0" presId="urn:microsoft.com/office/officeart/2005/8/layout/hierarchy2#1"/>
    <dgm:cxn modelId="{F3E2BC1C-C9AC-4AC6-B9A8-4D353805FC81}" type="presParOf" srcId="{E63D014C-F7EE-4CB6-BE64-C4BB27162E76}" destId="{8A8048F3-6AFE-4312-845E-75580D4E2451}" srcOrd="0" destOrd="0" presId="urn:microsoft.com/office/officeart/2005/8/layout/hierarchy2#1"/>
    <dgm:cxn modelId="{6C18477E-CDE7-4407-AC4F-E582747BB89F}" type="presParOf" srcId="{8A8048F3-6AFE-4312-845E-75580D4E2451}" destId="{4119F7E9-BF4E-456E-B56D-4AAF727D93BC}" srcOrd="0" destOrd="0" presId="urn:microsoft.com/office/officeart/2005/8/layout/hierarchy2#1"/>
    <dgm:cxn modelId="{A11DF405-4F81-48E9-9621-49EF2DBCDDC8}" type="presParOf" srcId="{E63D014C-F7EE-4CB6-BE64-C4BB27162E76}" destId="{BB7F26D2-0F74-4675-9A82-F2A7DAE4D510}" srcOrd="1" destOrd="0" presId="urn:microsoft.com/office/officeart/2005/8/layout/hierarchy2#1"/>
    <dgm:cxn modelId="{85B8AA9B-0A92-4FEC-AA5C-9D384618E9EB}" type="presParOf" srcId="{BB7F26D2-0F74-4675-9A82-F2A7DAE4D510}" destId="{B2D12D51-482B-4A8F-8636-663699A5ACBF}" srcOrd="0" destOrd="0" presId="urn:microsoft.com/office/officeart/2005/8/layout/hierarchy2#1"/>
    <dgm:cxn modelId="{8A7EA998-A48D-458F-B3EB-3E5E4BA812B7}" type="presParOf" srcId="{BB7F26D2-0F74-4675-9A82-F2A7DAE4D510}" destId="{02FAD666-88E2-44D1-8D92-23EF30475D9D}" srcOrd="1" destOrd="0" presId="urn:microsoft.com/office/officeart/2005/8/layout/hierarchy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492EDA-1561-4121-98AD-5E64FB8C68AF}" type="doc">
      <dgm:prSet loTypeId="urn:microsoft.com/office/officeart/2005/8/layout/hierarchy2#2" loCatId="hierarchy" qsTypeId="urn:microsoft.com/office/officeart/2005/8/quickstyle/simple3#2" qsCatId="simple" csTypeId="urn:microsoft.com/office/officeart/2005/8/colors/accent1_2#2" csCatId="accent1" phldr="1"/>
      <dgm:spPr/>
      <dgm:t>
        <a:bodyPr/>
        <a:lstStyle/>
        <a:p>
          <a:endParaRPr lang="en-US"/>
        </a:p>
      </dgm:t>
    </dgm:pt>
    <dgm:pt modelId="{73AE4811-710F-4A68-9A6C-711A08DCCA07}">
      <dgm:prSet phldrT="[Text]" custT="1"/>
      <dgm:spPr/>
      <dgm:t>
        <a:bodyPr/>
        <a:lstStyle/>
        <a:p>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D6135DD9-AD13-463E-8621-326D80B553CB}" type="parTrans" cxnId="{F6D8310E-A2E7-42B7-BD8D-972907F39008}">
      <dgm:prSet/>
      <dgm:spPr/>
      <dgm:t>
        <a:bodyPr/>
        <a:lstStyle/>
        <a:p>
          <a:endParaRPr lang="en-US"/>
        </a:p>
      </dgm:t>
    </dgm:pt>
    <dgm:pt modelId="{30B639DE-F161-4402-BC39-4017B4ABCBA2}" type="sibTrans" cxnId="{F6D8310E-A2E7-42B7-BD8D-972907F39008}">
      <dgm:prSet/>
      <dgm:spPr/>
      <dgm:t>
        <a:bodyPr/>
        <a:lstStyle/>
        <a:p>
          <a:endParaRPr lang="en-US"/>
        </a:p>
      </dgm:t>
    </dgm:pt>
    <dgm:pt modelId="{6C1465B3-CD43-4F1B-AFB9-F432EAC6274B}">
      <dgm:prSet phldrT="[Text]" custT="1"/>
      <dgm:spPr/>
      <dgm:t>
        <a:bodyPr/>
        <a:lstStyle/>
        <a:p>
          <a:r>
            <a:rPr lang="en-US" sz="2400" dirty="0" err="1" smtClean="0">
              <a:latin typeface="Times New Roman" panose="02020603050405020304" pitchFamily="18" charset="0"/>
              <a:cs typeface="Times New Roman" panose="02020603050405020304" pitchFamily="18" charset="0"/>
            </a:rPr>
            <a:t>Bộ</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phận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AD46A83B-0E81-481E-AA53-CBB64341E074}" type="parTrans" cxnId="{18D125E7-9532-4E50-9472-857444528DF6}">
      <dgm:prSet/>
      <dgm:spPr/>
      <dgm:t>
        <a:bodyPr/>
        <a:lstStyle/>
        <a:p>
          <a:endParaRPr lang="en-US"/>
        </a:p>
      </dgm:t>
    </dgm:pt>
    <dgm:pt modelId="{04096697-C9C8-44DF-AE7B-A63DA8EB55F0}" type="sibTrans" cxnId="{18D125E7-9532-4E50-9472-857444528DF6}">
      <dgm:prSet/>
      <dgm:spPr/>
      <dgm:t>
        <a:bodyPr/>
        <a:lstStyle/>
        <a:p>
          <a:endParaRPr lang="en-US"/>
        </a:p>
      </dgm:t>
    </dgm:pt>
    <dgm:pt modelId="{0F309DA8-2799-4B3F-A0AB-93F76BB53A82}">
      <dgm:prSet phldrT="[Text]" custT="1"/>
      <dgm:spPr/>
      <dgm:t>
        <a:bodyPr/>
        <a:lstStyle/>
        <a:p>
          <a:r>
            <a:rPr lang="en-US" sz="2400" dirty="0" err="1" smtClean="0">
              <a:latin typeface="Times New Roman" panose="02020603050405020304" pitchFamily="18" charset="0"/>
              <a:cs typeface="Times New Roman" panose="02020603050405020304" pitchFamily="18" charset="0"/>
            </a:rPr>
            <a:t>Cảm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giác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4DB40A08-BD34-4869-ABF9-FBD13245EAD1}" type="parTrans" cxnId="{24EE6EE2-3BB4-4039-B977-D2069F6A3268}">
      <dgm:prSet/>
      <dgm:spPr/>
      <dgm:t>
        <a:bodyPr/>
        <a:lstStyle/>
        <a:p>
          <a:endParaRPr lang="en-US"/>
        </a:p>
      </dgm:t>
    </dgm:pt>
    <dgm:pt modelId="{EC6A972A-B8CE-4B76-BA92-D7E1604F467F}" type="sibTrans" cxnId="{24EE6EE2-3BB4-4039-B977-D2069F6A3268}">
      <dgm:prSet/>
      <dgm:spPr/>
      <dgm:t>
        <a:bodyPr/>
        <a:lstStyle/>
        <a:p>
          <a:endParaRPr lang="en-US"/>
        </a:p>
      </dgm:t>
    </dgm:pt>
    <dgm:pt modelId="{CD8ADDCB-8955-4A12-9228-8737F3545B0C}">
      <dgm:prSet phldrT="[Text]" custT="1"/>
      <dgm:spPr/>
      <dgm:t>
        <a:bodyPr/>
        <a:lstStyle/>
        <a:p>
          <a:r>
            <a:rPr lang="en-US" sz="2400" dirty="0" err="1" smtClean="0">
              <a:latin typeface="Times New Roman" panose="02020603050405020304" pitchFamily="18" charset="0"/>
              <a:cs typeface="Times New Roman" panose="02020603050405020304" pitchFamily="18" charset="0"/>
            </a:rPr>
            <a:t>Bệnh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về</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F2B07818-B7C3-4C31-988D-A87D6483DB05}" type="parTrans" cxnId="{F9E362B8-5AAC-427F-8ACB-FCEDEC2B6B4D}">
      <dgm:prSet/>
      <dgm:spPr/>
      <dgm:t>
        <a:bodyPr/>
        <a:lstStyle/>
        <a:p>
          <a:endParaRPr lang="en-US"/>
        </a:p>
      </dgm:t>
    </dgm:pt>
    <dgm:pt modelId="{5836D307-A7FC-43BE-A2CC-2073B0D9840C}" type="sibTrans" cxnId="{F9E362B8-5AAC-427F-8ACB-FCEDEC2B6B4D}">
      <dgm:prSet/>
      <dgm:spPr/>
      <dgm:t>
        <a:bodyPr/>
        <a:lstStyle/>
        <a:p>
          <a:endParaRPr lang="en-US"/>
        </a:p>
      </dgm:t>
    </dgm:pt>
    <dgm:pt modelId="{C2A1C590-A0B9-46CE-AFD5-87507D2591C0}">
      <dgm:prSet phldrT="[Text]" custT="1"/>
      <dgm:spPr/>
      <dgm:t>
        <a:bodyPr/>
        <a:lstStyle/>
        <a:p>
          <a:r>
            <a:rPr lang="en-US" sz="2400" dirty="0" err="1" smtClean="0">
              <a:latin typeface="Times New Roman" panose="02020603050405020304" pitchFamily="18" charset="0"/>
              <a:cs typeface="Times New Roman" panose="02020603050405020304" pitchFamily="18" charset="0"/>
            </a:rPr>
            <a:t>Hoạt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động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B62FF55C-1305-4354-B0E9-24BDF96B9D57}" type="parTrans" cxnId="{F7D18C18-CC8C-4922-9E7E-D6E188316417}">
      <dgm:prSet/>
      <dgm:spPr/>
      <dgm:t>
        <a:bodyPr/>
        <a:lstStyle/>
        <a:p>
          <a:endParaRPr lang="en-US"/>
        </a:p>
      </dgm:t>
    </dgm:pt>
    <dgm:pt modelId="{5131FB64-D08A-4AC9-82BB-43E42C528795}" type="sibTrans" cxnId="{F7D18C18-CC8C-4922-9E7E-D6E188316417}">
      <dgm:prSet/>
      <dgm:spPr/>
      <dgm:t>
        <a:bodyPr/>
        <a:lstStyle/>
        <a:p>
          <a:endParaRPr lang="en-US"/>
        </a:p>
      </dgm:t>
    </dgm:pt>
    <dgm:pt modelId="{E8BC8225-DCDC-4D6D-9F05-EB8F1EA5E3C2}">
      <dgm:prSet phldrT="[Text]" custT="1"/>
      <dgm:spPr/>
      <dgm:t>
        <a:bodyPr/>
        <a:lstStyle/>
        <a:p>
          <a:r>
            <a:rPr lang="en-US" sz="2400" dirty="0" err="1" smtClean="0">
              <a:latin typeface="Times New Roman" panose="02020603050405020304" pitchFamily="18" charset="0"/>
              <a:cs typeface="Times New Roman" panose="02020603050405020304" pitchFamily="18" charset="0"/>
            </a:rPr>
            <a:t>Nhìn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trông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thấy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liếc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dòm</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dgm:t>
    </dgm:pt>
    <dgm:pt modelId="{1D4CC08B-FDFE-4F0A-9257-7242982086B7}" type="parTrans" cxnId="{D1AEC8E2-640C-42B8-8E42-D057C59ADD8F}">
      <dgm:prSet/>
      <dgm:spPr/>
      <dgm:t>
        <a:bodyPr/>
        <a:lstStyle/>
        <a:p>
          <a:endParaRPr lang="en-US"/>
        </a:p>
      </dgm:t>
    </dgm:pt>
    <dgm:pt modelId="{F8D1492B-A15B-4465-AD3D-5E1BD3CF9986}" type="sibTrans" cxnId="{D1AEC8E2-640C-42B8-8E42-D057C59ADD8F}">
      <dgm:prSet/>
      <dgm:spPr/>
      <dgm:t>
        <a:bodyPr/>
        <a:lstStyle/>
        <a:p>
          <a:endParaRPr lang="en-US"/>
        </a:p>
      </dgm:t>
    </dgm:pt>
    <dgm:pt modelId="{FC703A4C-1EF2-4E25-883C-28B8C53C8C59}">
      <dgm:prSet phldrT="[Text]" custT="1"/>
      <dgm:spPr/>
      <dgm:t>
        <a:bodyPr/>
        <a:lstStyle/>
        <a:p>
          <a:r>
            <a:rPr lang="en-US" sz="2400" dirty="0" err="1" smtClean="0">
              <a:latin typeface="Times New Roman" panose="02020603050405020304" pitchFamily="18" charset="0"/>
              <a:cs typeface="Times New Roman" panose="02020603050405020304" pitchFamily="18" charset="0"/>
            </a:rPr>
            <a:t>Đặc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điểm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của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mắt</a:t>
          </a:r>
          <a:endParaRPr lang="en-US" sz="2400" dirty="0">
            <a:latin typeface="Times New Roman" panose="02020603050405020304" pitchFamily="18" charset="0"/>
            <a:cs typeface="Times New Roman" panose="02020603050405020304" pitchFamily="18" charset="0"/>
          </a:endParaRPr>
        </a:p>
      </dgm:t>
    </dgm:pt>
    <dgm:pt modelId="{900A5637-CC69-418C-BF89-47F96E2CD5C6}" type="parTrans" cxnId="{D7E098DE-7DAD-40E0-AB6D-3862A3787C07}">
      <dgm:prSet/>
      <dgm:spPr/>
      <dgm:t>
        <a:bodyPr/>
        <a:lstStyle/>
        <a:p>
          <a:endParaRPr lang="en-US"/>
        </a:p>
      </dgm:t>
    </dgm:pt>
    <dgm:pt modelId="{672B88D3-F6F8-496E-8790-33C736210AFC}" type="sibTrans" cxnId="{D7E098DE-7DAD-40E0-AB6D-3862A3787C07}">
      <dgm:prSet/>
      <dgm:spPr/>
      <dgm:t>
        <a:bodyPr/>
        <a:lstStyle/>
        <a:p>
          <a:endParaRPr lang="en-US"/>
        </a:p>
      </dgm:t>
    </dgm:pt>
    <dgm:pt modelId="{461BA9E0-9BFB-4E5A-B003-0459C291A8E9}">
      <dgm:prSet phldrT="[Text]" custT="1"/>
      <dgm:spPr/>
      <dgm:t>
        <a:bodyPr/>
        <a:lstStyle/>
        <a:p>
          <a:r>
            <a:rPr lang="en-US" sz="2000" dirty="0" err="1" smtClean="0">
              <a:latin typeface="Times New Roman" panose="02020603050405020304" pitchFamily="18" charset="0"/>
              <a:cs typeface="Times New Roman" panose="02020603050405020304" pitchFamily="18" charset="0"/>
            </a:rPr>
            <a:t>Lòng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đen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lòng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trắng</a:t>
          </a:r>
          <a:r>
            <a:rPr lang="en-US" sz="2000" dirty="0" smtClean="0">
              <a:latin typeface="Times New Roman" panose="02020603050405020304" pitchFamily="18" charset="0"/>
              <a:cs typeface="Times New Roman" panose="02020603050405020304" pitchFamily="18" charset="0"/>
            </a:rPr>
            <a:t>, con </a:t>
          </a:r>
          <a:r>
            <a:rPr lang="en-US" sz="2000" dirty="0" err="1" smtClean="0">
              <a:latin typeface="Times New Roman" panose="02020603050405020304" pitchFamily="18" charset="0"/>
              <a:cs typeface="Times New Roman" panose="02020603050405020304" pitchFamily="18" charset="0"/>
            </a:rPr>
            <a:t>ngươi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lông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mày</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lông</a:t>
          </a:r>
          <a:r>
            <a:rPr lang="en-US" sz="2000" dirty="0" smtClean="0">
              <a:latin typeface="Times New Roman" panose="02020603050405020304" pitchFamily="18" charset="0"/>
              <a:cs typeface="Times New Roman" panose="02020603050405020304" pitchFamily="18" charset="0"/>
            </a:rPr>
            <a:t> mi</a:t>
          </a:r>
          <a:endParaRPr lang="en-US" sz="2400" dirty="0">
            <a:latin typeface="Times New Roman" panose="02020603050405020304" pitchFamily="18" charset="0"/>
            <a:cs typeface="Times New Roman" panose="02020603050405020304" pitchFamily="18" charset="0"/>
          </a:endParaRPr>
        </a:p>
      </dgm:t>
    </dgm:pt>
    <dgm:pt modelId="{EFFE3558-AD2B-4B04-8B12-4D420B30F07F}" type="sibTrans" cxnId="{3708BD7D-1714-46A3-B912-41D36040A5EF}">
      <dgm:prSet/>
      <dgm:spPr/>
      <dgm:t>
        <a:bodyPr/>
        <a:lstStyle/>
        <a:p>
          <a:endParaRPr lang="en-US"/>
        </a:p>
      </dgm:t>
    </dgm:pt>
    <dgm:pt modelId="{5FDBC920-936E-4863-AD34-7054794B26A6}" type="parTrans" cxnId="{3708BD7D-1714-46A3-B912-41D36040A5EF}">
      <dgm:prSet/>
      <dgm:spPr/>
      <dgm:t>
        <a:bodyPr/>
        <a:lstStyle/>
        <a:p>
          <a:endParaRPr lang="en-US"/>
        </a:p>
      </dgm:t>
    </dgm:pt>
    <dgm:pt modelId="{FEAE3D80-8FEE-4A52-B788-F56B0798B70F}">
      <dgm:prSet phldrT="[Text]" custT="1"/>
      <dgm:spPr/>
      <dgm:t>
        <a:bodyPr/>
        <a:lstStyle/>
        <a:p>
          <a:r>
            <a:rPr lang="en-US" sz="2000" dirty="0" err="1" smtClean="0">
              <a:latin typeface="Times New Roman" panose="02020603050405020304" pitchFamily="18" charset="0"/>
              <a:cs typeface="Times New Roman" panose="02020603050405020304" pitchFamily="18" charset="0"/>
            </a:rPr>
            <a:t>Đờ</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đẫn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sắc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lờ</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đờ</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tinh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toét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mù</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lòa</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dgm:t>
    </dgm:pt>
    <dgm:pt modelId="{28D425E9-C3B8-4D11-AF33-577102F4E413}" type="parTrans" cxnId="{8275C6D3-6DA8-433C-96E2-167D8F582770}">
      <dgm:prSet/>
      <dgm:spPr/>
      <dgm:t>
        <a:bodyPr/>
        <a:lstStyle/>
        <a:p>
          <a:endParaRPr lang="en-US"/>
        </a:p>
      </dgm:t>
    </dgm:pt>
    <dgm:pt modelId="{B77CA244-9247-475E-9084-291DA5FFD7F7}" type="sibTrans" cxnId="{8275C6D3-6DA8-433C-96E2-167D8F582770}">
      <dgm:prSet/>
      <dgm:spPr/>
      <dgm:t>
        <a:bodyPr/>
        <a:lstStyle/>
        <a:p>
          <a:endParaRPr lang="en-US"/>
        </a:p>
      </dgm:t>
    </dgm:pt>
    <dgm:pt modelId="{E0E19D29-B6F1-4D9A-81FB-940B7453CA66}">
      <dgm:prSet phldrT="[Text]" custT="1"/>
      <dgm:spPr/>
      <dgm:t>
        <a:bodyPr/>
        <a:lstStyle/>
        <a:p>
          <a:r>
            <a:rPr lang="en-US" sz="2400" dirty="0" err="1" smtClean="0">
              <a:latin typeface="Times New Roman" panose="02020603050405020304" pitchFamily="18" charset="0"/>
              <a:cs typeface="Times New Roman" panose="02020603050405020304" pitchFamily="18" charset="0"/>
            </a:rPr>
            <a:t>Chói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cộm</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dgm:t>
    </dgm:pt>
    <dgm:pt modelId="{A670F024-825A-40B9-A4BD-49205650E403}" type="parTrans" cxnId="{47472032-7F6B-4AB7-A419-6FBE7D10E820}">
      <dgm:prSet/>
      <dgm:spPr/>
      <dgm:t>
        <a:bodyPr/>
        <a:lstStyle/>
        <a:p>
          <a:endParaRPr lang="en-US"/>
        </a:p>
      </dgm:t>
    </dgm:pt>
    <dgm:pt modelId="{E1DD9B52-D436-458C-8728-B9D2CCDF0071}" type="sibTrans" cxnId="{47472032-7F6B-4AB7-A419-6FBE7D10E820}">
      <dgm:prSet/>
      <dgm:spPr/>
      <dgm:t>
        <a:bodyPr/>
        <a:lstStyle/>
        <a:p>
          <a:endParaRPr lang="en-US"/>
        </a:p>
      </dgm:t>
    </dgm:pt>
    <dgm:pt modelId="{933214D8-65A3-4379-A4E4-B6CAF2DB7467}">
      <dgm:prSet phldrT="[Text]" custT="1"/>
      <dgm:spPr/>
      <dgm:t>
        <a:bodyPr/>
        <a:lstStyle/>
        <a:p>
          <a:r>
            <a:rPr lang="en-US" sz="2000" dirty="0" err="1" smtClean="0">
              <a:latin typeface="Times New Roman" panose="02020603050405020304" pitchFamily="18" charset="0"/>
              <a:cs typeface="Times New Roman" panose="02020603050405020304" pitchFamily="18" charset="0"/>
            </a:rPr>
            <a:t>Quáng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gà</a:t>
          </a:r>
          <a:r>
            <a:rPr lang="en-US" sz="2000" dirty="0" smtClean="0">
              <a:latin typeface="Times New Roman" panose="02020603050405020304" pitchFamily="18" charset="0"/>
              <a:cs typeface="Times New Roman" panose="02020603050405020304" pitchFamily="18" charset="0"/>
            </a:rPr>
            <a:t>, thong </a:t>
          </a:r>
          <a:r>
            <a:rPr lang="en-US" sz="2000" dirty="0" err="1" smtClean="0">
              <a:latin typeface="Times New Roman" panose="02020603050405020304" pitchFamily="18" charset="0"/>
              <a:cs typeface="Times New Roman" panose="02020603050405020304" pitchFamily="18" charset="0"/>
            </a:rPr>
            <a:t>manh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cận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thị</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viễn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thị</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dgm:t>
    </dgm:pt>
    <dgm:pt modelId="{09F23ED5-7D2B-4FFE-BB20-6535E6A6D462}" type="parTrans" cxnId="{B9D11153-B72F-4E16-9B75-62809873572E}">
      <dgm:prSet/>
      <dgm:spPr/>
      <dgm:t>
        <a:bodyPr/>
        <a:lstStyle/>
        <a:p>
          <a:endParaRPr lang="en-US"/>
        </a:p>
      </dgm:t>
    </dgm:pt>
    <dgm:pt modelId="{655E7FD7-F088-45C5-B6AF-7025783222D5}" type="sibTrans" cxnId="{B9D11153-B72F-4E16-9B75-62809873572E}">
      <dgm:prSet/>
      <dgm:spPr/>
      <dgm:t>
        <a:bodyPr/>
        <a:lstStyle/>
        <a:p>
          <a:endParaRPr lang="en-US"/>
        </a:p>
      </dgm:t>
    </dgm:pt>
    <dgm:pt modelId="{4B2F87A4-E03F-4131-91AE-A67696F65959}" type="pres">
      <dgm:prSet presAssocID="{79492EDA-1561-4121-98AD-5E64FB8C68AF}" presName="diagram" presStyleCnt="0">
        <dgm:presLayoutVars>
          <dgm:chPref val="1"/>
          <dgm:dir/>
          <dgm:animOne val="branch"/>
          <dgm:animLvl val="lvl"/>
          <dgm:resizeHandles val="exact"/>
        </dgm:presLayoutVars>
      </dgm:prSet>
      <dgm:spPr/>
      <dgm:t>
        <a:bodyPr/>
        <a:lstStyle/>
        <a:p>
          <a:endParaRPr lang="en-US"/>
        </a:p>
      </dgm:t>
    </dgm:pt>
    <dgm:pt modelId="{43663595-7CBF-4988-8070-D0E53EBC605C}" type="pres">
      <dgm:prSet presAssocID="{73AE4811-710F-4A68-9A6C-711A08DCCA07}" presName="root1" presStyleCnt="0"/>
      <dgm:spPr/>
    </dgm:pt>
    <dgm:pt modelId="{89DF33F7-44CB-440C-BAF0-C39FFA2CB5DA}" type="pres">
      <dgm:prSet presAssocID="{73AE4811-710F-4A68-9A6C-711A08DCCA07}" presName="LevelOneTextNode" presStyleLbl="node0" presStyleIdx="0" presStyleCnt="1" custLinFactNeighborX="-44041" custLinFactNeighborY="-5151">
        <dgm:presLayoutVars>
          <dgm:chPref val="3"/>
        </dgm:presLayoutVars>
      </dgm:prSet>
      <dgm:spPr/>
      <dgm:t>
        <a:bodyPr/>
        <a:lstStyle/>
        <a:p>
          <a:endParaRPr lang="en-US"/>
        </a:p>
      </dgm:t>
    </dgm:pt>
    <dgm:pt modelId="{E3C59AAE-1F6E-4B76-9F35-3BFCEA6906CC}" type="pres">
      <dgm:prSet presAssocID="{73AE4811-710F-4A68-9A6C-711A08DCCA07}" presName="level2hierChild" presStyleCnt="0"/>
      <dgm:spPr/>
    </dgm:pt>
    <dgm:pt modelId="{20AE13B1-7ED2-49CF-8CF6-985A29E4231C}" type="pres">
      <dgm:prSet presAssocID="{AD46A83B-0E81-481E-AA53-CBB64341E074}" presName="conn2-1" presStyleLbl="parChTrans1D2" presStyleIdx="0" presStyleCnt="5"/>
      <dgm:spPr/>
      <dgm:t>
        <a:bodyPr/>
        <a:lstStyle/>
        <a:p>
          <a:endParaRPr lang="en-US"/>
        </a:p>
      </dgm:t>
    </dgm:pt>
    <dgm:pt modelId="{97E0B438-1935-429D-BF95-DF95E0157C24}" type="pres">
      <dgm:prSet presAssocID="{AD46A83B-0E81-481E-AA53-CBB64341E074}" presName="connTx" presStyleLbl="parChTrans1D2" presStyleIdx="0" presStyleCnt="5"/>
      <dgm:spPr/>
      <dgm:t>
        <a:bodyPr/>
        <a:lstStyle/>
        <a:p>
          <a:endParaRPr lang="en-US"/>
        </a:p>
      </dgm:t>
    </dgm:pt>
    <dgm:pt modelId="{E829B980-45AE-4F46-8F77-0931461EC3C9}" type="pres">
      <dgm:prSet presAssocID="{6C1465B3-CD43-4F1B-AFB9-F432EAC6274B}" presName="root2" presStyleCnt="0"/>
      <dgm:spPr/>
    </dgm:pt>
    <dgm:pt modelId="{CB14FD1F-5424-4DAF-8FBE-7E6B917C4CF7}" type="pres">
      <dgm:prSet presAssocID="{6C1465B3-CD43-4F1B-AFB9-F432EAC6274B}" presName="LevelTwoTextNode" presStyleLbl="node2" presStyleIdx="0" presStyleCnt="5" custScaleX="151439">
        <dgm:presLayoutVars>
          <dgm:chPref val="3"/>
        </dgm:presLayoutVars>
      </dgm:prSet>
      <dgm:spPr/>
      <dgm:t>
        <a:bodyPr/>
        <a:lstStyle/>
        <a:p>
          <a:endParaRPr lang="en-US"/>
        </a:p>
      </dgm:t>
    </dgm:pt>
    <dgm:pt modelId="{58F3A4F2-64E8-408B-8C04-3E2D80F82C98}" type="pres">
      <dgm:prSet presAssocID="{6C1465B3-CD43-4F1B-AFB9-F432EAC6274B}" presName="level3hierChild" presStyleCnt="0"/>
      <dgm:spPr/>
    </dgm:pt>
    <dgm:pt modelId="{2C5B0311-214E-47E9-B435-667342417C4B}" type="pres">
      <dgm:prSet presAssocID="{5FDBC920-936E-4863-AD34-7054794B26A6}" presName="conn2-1" presStyleLbl="parChTrans1D3" presStyleIdx="0" presStyleCnt="5"/>
      <dgm:spPr/>
      <dgm:t>
        <a:bodyPr/>
        <a:lstStyle/>
        <a:p>
          <a:endParaRPr lang="en-US"/>
        </a:p>
      </dgm:t>
    </dgm:pt>
    <dgm:pt modelId="{10748FB4-6608-4B17-BB6A-4E514E0DC8EA}" type="pres">
      <dgm:prSet presAssocID="{5FDBC920-936E-4863-AD34-7054794B26A6}" presName="connTx" presStyleLbl="parChTrans1D3" presStyleIdx="0" presStyleCnt="5"/>
      <dgm:spPr/>
      <dgm:t>
        <a:bodyPr/>
        <a:lstStyle/>
        <a:p>
          <a:endParaRPr lang="en-US"/>
        </a:p>
      </dgm:t>
    </dgm:pt>
    <dgm:pt modelId="{0065BE14-9D1C-4872-921A-CE3FA91F77DC}" type="pres">
      <dgm:prSet presAssocID="{461BA9E0-9BFB-4E5A-B003-0459C291A8E9}" presName="root2" presStyleCnt="0"/>
      <dgm:spPr/>
    </dgm:pt>
    <dgm:pt modelId="{B41FB56B-B118-459F-85E7-BBA69601ED79}" type="pres">
      <dgm:prSet presAssocID="{461BA9E0-9BFB-4E5A-B003-0459C291A8E9}" presName="LevelTwoTextNode" presStyleLbl="node3" presStyleIdx="0" presStyleCnt="5" custScaleX="149855">
        <dgm:presLayoutVars>
          <dgm:chPref val="3"/>
        </dgm:presLayoutVars>
      </dgm:prSet>
      <dgm:spPr/>
      <dgm:t>
        <a:bodyPr/>
        <a:lstStyle/>
        <a:p>
          <a:endParaRPr lang="en-US"/>
        </a:p>
      </dgm:t>
    </dgm:pt>
    <dgm:pt modelId="{4F11B3C5-B1A4-4265-82D1-590EF421C0BA}" type="pres">
      <dgm:prSet presAssocID="{461BA9E0-9BFB-4E5A-B003-0459C291A8E9}" presName="level3hierChild" presStyleCnt="0"/>
      <dgm:spPr/>
    </dgm:pt>
    <dgm:pt modelId="{2B81E0FD-6623-4F35-9AED-E21545F93D40}" type="pres">
      <dgm:prSet presAssocID="{900A5637-CC69-418C-BF89-47F96E2CD5C6}" presName="conn2-1" presStyleLbl="parChTrans1D2" presStyleIdx="1" presStyleCnt="5"/>
      <dgm:spPr/>
      <dgm:t>
        <a:bodyPr/>
        <a:lstStyle/>
        <a:p>
          <a:endParaRPr lang="en-US"/>
        </a:p>
      </dgm:t>
    </dgm:pt>
    <dgm:pt modelId="{7B378532-E10B-4215-AAA9-8146F7F2F5D4}" type="pres">
      <dgm:prSet presAssocID="{900A5637-CC69-418C-BF89-47F96E2CD5C6}" presName="connTx" presStyleLbl="parChTrans1D2" presStyleIdx="1" presStyleCnt="5"/>
      <dgm:spPr/>
      <dgm:t>
        <a:bodyPr/>
        <a:lstStyle/>
        <a:p>
          <a:endParaRPr lang="en-US"/>
        </a:p>
      </dgm:t>
    </dgm:pt>
    <dgm:pt modelId="{0CF740D8-2CA4-4075-A00A-6F69B7D2049E}" type="pres">
      <dgm:prSet presAssocID="{FC703A4C-1EF2-4E25-883C-28B8C53C8C59}" presName="root2" presStyleCnt="0"/>
      <dgm:spPr/>
    </dgm:pt>
    <dgm:pt modelId="{E2AD456E-2765-4FDA-AD30-5AC65E4C69FB}" type="pres">
      <dgm:prSet presAssocID="{FC703A4C-1EF2-4E25-883C-28B8C53C8C59}" presName="LevelTwoTextNode" presStyleLbl="node2" presStyleIdx="1" presStyleCnt="5" custScaleX="148330">
        <dgm:presLayoutVars>
          <dgm:chPref val="3"/>
        </dgm:presLayoutVars>
      </dgm:prSet>
      <dgm:spPr/>
      <dgm:t>
        <a:bodyPr/>
        <a:lstStyle/>
        <a:p>
          <a:endParaRPr lang="en-US"/>
        </a:p>
      </dgm:t>
    </dgm:pt>
    <dgm:pt modelId="{5534C3B3-487E-433F-9724-08822253B68C}" type="pres">
      <dgm:prSet presAssocID="{FC703A4C-1EF2-4E25-883C-28B8C53C8C59}" presName="level3hierChild" presStyleCnt="0"/>
      <dgm:spPr/>
    </dgm:pt>
    <dgm:pt modelId="{4662358D-6BAE-4260-9487-26A6FF0F9377}" type="pres">
      <dgm:prSet presAssocID="{28D425E9-C3B8-4D11-AF33-577102F4E413}" presName="conn2-1" presStyleLbl="parChTrans1D3" presStyleIdx="1" presStyleCnt="5"/>
      <dgm:spPr/>
      <dgm:t>
        <a:bodyPr/>
        <a:lstStyle/>
        <a:p>
          <a:endParaRPr lang="en-US"/>
        </a:p>
      </dgm:t>
    </dgm:pt>
    <dgm:pt modelId="{41AB64BF-E1AA-461D-BD23-94888BC76468}" type="pres">
      <dgm:prSet presAssocID="{28D425E9-C3B8-4D11-AF33-577102F4E413}" presName="connTx" presStyleLbl="parChTrans1D3" presStyleIdx="1" presStyleCnt="5"/>
      <dgm:spPr/>
      <dgm:t>
        <a:bodyPr/>
        <a:lstStyle/>
        <a:p>
          <a:endParaRPr lang="en-US"/>
        </a:p>
      </dgm:t>
    </dgm:pt>
    <dgm:pt modelId="{2F8A77E7-0562-4A78-9396-3408FB019847}" type="pres">
      <dgm:prSet presAssocID="{FEAE3D80-8FEE-4A52-B788-F56B0798B70F}" presName="root2" presStyleCnt="0"/>
      <dgm:spPr/>
    </dgm:pt>
    <dgm:pt modelId="{20A58531-0F00-466F-877F-7FE2A6C083D8}" type="pres">
      <dgm:prSet presAssocID="{FEAE3D80-8FEE-4A52-B788-F56B0798B70F}" presName="LevelTwoTextNode" presStyleLbl="node3" presStyleIdx="1" presStyleCnt="5" custScaleX="152976">
        <dgm:presLayoutVars>
          <dgm:chPref val="3"/>
        </dgm:presLayoutVars>
      </dgm:prSet>
      <dgm:spPr/>
      <dgm:t>
        <a:bodyPr/>
        <a:lstStyle/>
        <a:p>
          <a:endParaRPr lang="en-US"/>
        </a:p>
      </dgm:t>
    </dgm:pt>
    <dgm:pt modelId="{2060A0FA-0995-4B17-81CB-EEE732556853}" type="pres">
      <dgm:prSet presAssocID="{FEAE3D80-8FEE-4A52-B788-F56B0798B70F}" presName="level3hierChild" presStyleCnt="0"/>
      <dgm:spPr/>
    </dgm:pt>
    <dgm:pt modelId="{950BBDEA-50BF-47EF-B99C-8C8FAF9A3DA0}" type="pres">
      <dgm:prSet presAssocID="{4DB40A08-BD34-4869-ABF9-FBD13245EAD1}" presName="conn2-1" presStyleLbl="parChTrans1D2" presStyleIdx="2" presStyleCnt="5"/>
      <dgm:spPr/>
      <dgm:t>
        <a:bodyPr/>
        <a:lstStyle/>
        <a:p>
          <a:endParaRPr lang="en-US"/>
        </a:p>
      </dgm:t>
    </dgm:pt>
    <dgm:pt modelId="{7817E735-E4C4-45A6-A111-1D6C73EF9B96}" type="pres">
      <dgm:prSet presAssocID="{4DB40A08-BD34-4869-ABF9-FBD13245EAD1}" presName="connTx" presStyleLbl="parChTrans1D2" presStyleIdx="2" presStyleCnt="5"/>
      <dgm:spPr/>
      <dgm:t>
        <a:bodyPr/>
        <a:lstStyle/>
        <a:p>
          <a:endParaRPr lang="en-US"/>
        </a:p>
      </dgm:t>
    </dgm:pt>
    <dgm:pt modelId="{B3FCF0E1-172F-42F6-8CAD-4AB30C9BF45C}" type="pres">
      <dgm:prSet presAssocID="{0F309DA8-2799-4B3F-A0AB-93F76BB53A82}" presName="root2" presStyleCnt="0"/>
      <dgm:spPr/>
    </dgm:pt>
    <dgm:pt modelId="{ED2EAC46-987E-484A-B475-F79013BA4EF3}" type="pres">
      <dgm:prSet presAssocID="{0F309DA8-2799-4B3F-A0AB-93F76BB53A82}" presName="LevelTwoTextNode" presStyleLbl="node2" presStyleIdx="2" presStyleCnt="5" custScaleX="148317">
        <dgm:presLayoutVars>
          <dgm:chPref val="3"/>
        </dgm:presLayoutVars>
      </dgm:prSet>
      <dgm:spPr/>
      <dgm:t>
        <a:bodyPr/>
        <a:lstStyle/>
        <a:p>
          <a:endParaRPr lang="en-US"/>
        </a:p>
      </dgm:t>
    </dgm:pt>
    <dgm:pt modelId="{FF60978F-AB94-4ED9-B59F-502D2C7DEE4C}" type="pres">
      <dgm:prSet presAssocID="{0F309DA8-2799-4B3F-A0AB-93F76BB53A82}" presName="level3hierChild" presStyleCnt="0"/>
      <dgm:spPr/>
    </dgm:pt>
    <dgm:pt modelId="{E0BD7A45-266C-489B-B09F-B96C2081AECE}" type="pres">
      <dgm:prSet presAssocID="{A670F024-825A-40B9-A4BD-49205650E403}" presName="conn2-1" presStyleLbl="parChTrans1D3" presStyleIdx="2" presStyleCnt="5"/>
      <dgm:spPr/>
      <dgm:t>
        <a:bodyPr/>
        <a:lstStyle/>
        <a:p>
          <a:endParaRPr lang="en-US"/>
        </a:p>
      </dgm:t>
    </dgm:pt>
    <dgm:pt modelId="{E817FF4F-9FDB-434E-8DB3-44B05B440148}" type="pres">
      <dgm:prSet presAssocID="{A670F024-825A-40B9-A4BD-49205650E403}" presName="connTx" presStyleLbl="parChTrans1D3" presStyleIdx="2" presStyleCnt="5"/>
      <dgm:spPr/>
      <dgm:t>
        <a:bodyPr/>
        <a:lstStyle/>
        <a:p>
          <a:endParaRPr lang="en-US"/>
        </a:p>
      </dgm:t>
    </dgm:pt>
    <dgm:pt modelId="{05971F18-EB80-43E8-AF63-38F654CA4DD5}" type="pres">
      <dgm:prSet presAssocID="{E0E19D29-B6F1-4D9A-81FB-940B7453CA66}" presName="root2" presStyleCnt="0"/>
      <dgm:spPr/>
    </dgm:pt>
    <dgm:pt modelId="{BE388B98-A17A-4BCE-B7B0-C6075C617691}" type="pres">
      <dgm:prSet presAssocID="{E0E19D29-B6F1-4D9A-81FB-940B7453CA66}" presName="LevelTwoTextNode" presStyleLbl="node3" presStyleIdx="2" presStyleCnt="5" custScaleX="152989">
        <dgm:presLayoutVars>
          <dgm:chPref val="3"/>
        </dgm:presLayoutVars>
      </dgm:prSet>
      <dgm:spPr/>
      <dgm:t>
        <a:bodyPr/>
        <a:lstStyle/>
        <a:p>
          <a:endParaRPr lang="en-US"/>
        </a:p>
      </dgm:t>
    </dgm:pt>
    <dgm:pt modelId="{C04979D6-4666-4D1B-A940-50B8890EBDBA}" type="pres">
      <dgm:prSet presAssocID="{E0E19D29-B6F1-4D9A-81FB-940B7453CA66}" presName="level3hierChild" presStyleCnt="0"/>
      <dgm:spPr/>
    </dgm:pt>
    <dgm:pt modelId="{C50B82A0-44F0-4F0E-B9B8-AEDB2790EE2C}" type="pres">
      <dgm:prSet presAssocID="{F2B07818-B7C3-4C31-988D-A87D6483DB05}" presName="conn2-1" presStyleLbl="parChTrans1D2" presStyleIdx="3" presStyleCnt="5"/>
      <dgm:spPr/>
      <dgm:t>
        <a:bodyPr/>
        <a:lstStyle/>
        <a:p>
          <a:endParaRPr lang="en-US"/>
        </a:p>
      </dgm:t>
    </dgm:pt>
    <dgm:pt modelId="{4213697C-7B81-4F00-917E-5A7E71EA0CED}" type="pres">
      <dgm:prSet presAssocID="{F2B07818-B7C3-4C31-988D-A87D6483DB05}" presName="connTx" presStyleLbl="parChTrans1D2" presStyleIdx="3" presStyleCnt="5"/>
      <dgm:spPr/>
      <dgm:t>
        <a:bodyPr/>
        <a:lstStyle/>
        <a:p>
          <a:endParaRPr lang="en-US"/>
        </a:p>
      </dgm:t>
    </dgm:pt>
    <dgm:pt modelId="{70617AAE-25CD-40EB-A4A2-0DFC0312A1ED}" type="pres">
      <dgm:prSet presAssocID="{CD8ADDCB-8955-4A12-9228-8737F3545B0C}" presName="root2" presStyleCnt="0"/>
      <dgm:spPr/>
    </dgm:pt>
    <dgm:pt modelId="{254EFA88-4A63-4A28-B09B-E172009258F6}" type="pres">
      <dgm:prSet presAssocID="{CD8ADDCB-8955-4A12-9228-8737F3545B0C}" presName="LevelTwoTextNode" presStyleLbl="node2" presStyleIdx="3" presStyleCnt="5" custScaleX="149878">
        <dgm:presLayoutVars>
          <dgm:chPref val="3"/>
        </dgm:presLayoutVars>
      </dgm:prSet>
      <dgm:spPr/>
      <dgm:t>
        <a:bodyPr/>
        <a:lstStyle/>
        <a:p>
          <a:endParaRPr lang="en-US"/>
        </a:p>
      </dgm:t>
    </dgm:pt>
    <dgm:pt modelId="{1F89DE8B-4AE9-4979-900F-A23C958A0BA0}" type="pres">
      <dgm:prSet presAssocID="{CD8ADDCB-8955-4A12-9228-8737F3545B0C}" presName="level3hierChild" presStyleCnt="0"/>
      <dgm:spPr/>
    </dgm:pt>
    <dgm:pt modelId="{7487F6E8-EF24-4AE0-A2C1-AB62781025F5}" type="pres">
      <dgm:prSet presAssocID="{09F23ED5-7D2B-4FFE-BB20-6535E6A6D462}" presName="conn2-1" presStyleLbl="parChTrans1D3" presStyleIdx="3" presStyleCnt="5"/>
      <dgm:spPr/>
      <dgm:t>
        <a:bodyPr/>
        <a:lstStyle/>
        <a:p>
          <a:endParaRPr lang="en-US"/>
        </a:p>
      </dgm:t>
    </dgm:pt>
    <dgm:pt modelId="{F6CDC02B-DFBB-4080-B701-72FCFF936286}" type="pres">
      <dgm:prSet presAssocID="{09F23ED5-7D2B-4FFE-BB20-6535E6A6D462}" presName="connTx" presStyleLbl="parChTrans1D3" presStyleIdx="3" presStyleCnt="5"/>
      <dgm:spPr/>
      <dgm:t>
        <a:bodyPr/>
        <a:lstStyle/>
        <a:p>
          <a:endParaRPr lang="en-US"/>
        </a:p>
      </dgm:t>
    </dgm:pt>
    <dgm:pt modelId="{D6D75B88-6C51-4364-96A4-9680C2F5456B}" type="pres">
      <dgm:prSet presAssocID="{933214D8-65A3-4379-A4E4-B6CAF2DB7467}" presName="root2" presStyleCnt="0"/>
      <dgm:spPr/>
    </dgm:pt>
    <dgm:pt modelId="{47F451FD-A128-4749-813A-8F496C316825}" type="pres">
      <dgm:prSet presAssocID="{933214D8-65A3-4379-A4E4-B6CAF2DB7467}" presName="LevelTwoTextNode" presStyleLbl="node3" presStyleIdx="3" presStyleCnt="5" custScaleX="151428">
        <dgm:presLayoutVars>
          <dgm:chPref val="3"/>
        </dgm:presLayoutVars>
      </dgm:prSet>
      <dgm:spPr/>
      <dgm:t>
        <a:bodyPr/>
        <a:lstStyle/>
        <a:p>
          <a:endParaRPr lang="en-US"/>
        </a:p>
      </dgm:t>
    </dgm:pt>
    <dgm:pt modelId="{1F2B16BF-D346-4D5D-B194-EC7A0175C61F}" type="pres">
      <dgm:prSet presAssocID="{933214D8-65A3-4379-A4E4-B6CAF2DB7467}" presName="level3hierChild" presStyleCnt="0"/>
      <dgm:spPr/>
    </dgm:pt>
    <dgm:pt modelId="{7CDF6644-8724-427F-965B-6D868E8E65A8}" type="pres">
      <dgm:prSet presAssocID="{B62FF55C-1305-4354-B0E9-24BDF96B9D57}" presName="conn2-1" presStyleLbl="parChTrans1D2" presStyleIdx="4" presStyleCnt="5"/>
      <dgm:spPr/>
      <dgm:t>
        <a:bodyPr/>
        <a:lstStyle/>
        <a:p>
          <a:endParaRPr lang="en-US"/>
        </a:p>
      </dgm:t>
    </dgm:pt>
    <dgm:pt modelId="{AEBD789E-198F-4B4C-AA8A-8185FFF9574D}" type="pres">
      <dgm:prSet presAssocID="{B62FF55C-1305-4354-B0E9-24BDF96B9D57}" presName="connTx" presStyleLbl="parChTrans1D2" presStyleIdx="4" presStyleCnt="5"/>
      <dgm:spPr/>
      <dgm:t>
        <a:bodyPr/>
        <a:lstStyle/>
        <a:p>
          <a:endParaRPr lang="en-US"/>
        </a:p>
      </dgm:t>
    </dgm:pt>
    <dgm:pt modelId="{04A9AE49-9C9B-437F-8F7E-E5CD99149355}" type="pres">
      <dgm:prSet presAssocID="{C2A1C590-A0B9-46CE-AFD5-87507D2591C0}" presName="root2" presStyleCnt="0"/>
      <dgm:spPr/>
    </dgm:pt>
    <dgm:pt modelId="{73679CC7-A6F1-40A3-9A1A-D93C6FEBD312}" type="pres">
      <dgm:prSet presAssocID="{C2A1C590-A0B9-46CE-AFD5-87507D2591C0}" presName="LevelTwoTextNode" presStyleLbl="node2" presStyleIdx="4" presStyleCnt="5" custScaleX="149879">
        <dgm:presLayoutVars>
          <dgm:chPref val="3"/>
        </dgm:presLayoutVars>
      </dgm:prSet>
      <dgm:spPr/>
      <dgm:t>
        <a:bodyPr/>
        <a:lstStyle/>
        <a:p>
          <a:endParaRPr lang="en-US"/>
        </a:p>
      </dgm:t>
    </dgm:pt>
    <dgm:pt modelId="{E63D014C-F7EE-4CB6-BE64-C4BB27162E76}" type="pres">
      <dgm:prSet presAssocID="{C2A1C590-A0B9-46CE-AFD5-87507D2591C0}" presName="level3hierChild" presStyleCnt="0"/>
      <dgm:spPr/>
    </dgm:pt>
    <dgm:pt modelId="{8A8048F3-6AFE-4312-845E-75580D4E2451}" type="pres">
      <dgm:prSet presAssocID="{1D4CC08B-FDFE-4F0A-9257-7242982086B7}" presName="conn2-1" presStyleLbl="parChTrans1D3" presStyleIdx="4" presStyleCnt="5"/>
      <dgm:spPr/>
      <dgm:t>
        <a:bodyPr/>
        <a:lstStyle/>
        <a:p>
          <a:endParaRPr lang="en-US"/>
        </a:p>
      </dgm:t>
    </dgm:pt>
    <dgm:pt modelId="{4119F7E9-BF4E-456E-B56D-4AAF727D93BC}" type="pres">
      <dgm:prSet presAssocID="{1D4CC08B-FDFE-4F0A-9257-7242982086B7}" presName="connTx" presStyleLbl="parChTrans1D3" presStyleIdx="4" presStyleCnt="5"/>
      <dgm:spPr/>
      <dgm:t>
        <a:bodyPr/>
        <a:lstStyle/>
        <a:p>
          <a:endParaRPr lang="en-US"/>
        </a:p>
      </dgm:t>
    </dgm:pt>
    <dgm:pt modelId="{BB7F26D2-0F74-4675-9A82-F2A7DAE4D510}" type="pres">
      <dgm:prSet presAssocID="{E8BC8225-DCDC-4D6D-9F05-EB8F1EA5E3C2}" presName="root2" presStyleCnt="0"/>
      <dgm:spPr/>
    </dgm:pt>
    <dgm:pt modelId="{B2D12D51-482B-4A8F-8636-663699A5ACBF}" type="pres">
      <dgm:prSet presAssocID="{E8BC8225-DCDC-4D6D-9F05-EB8F1EA5E3C2}" presName="LevelTwoTextNode" presStyleLbl="node3" presStyleIdx="4" presStyleCnt="5" custScaleX="149866">
        <dgm:presLayoutVars>
          <dgm:chPref val="3"/>
        </dgm:presLayoutVars>
      </dgm:prSet>
      <dgm:spPr/>
      <dgm:t>
        <a:bodyPr/>
        <a:lstStyle/>
        <a:p>
          <a:endParaRPr lang="en-US"/>
        </a:p>
      </dgm:t>
    </dgm:pt>
    <dgm:pt modelId="{02FAD666-88E2-44D1-8D92-23EF30475D9D}" type="pres">
      <dgm:prSet presAssocID="{E8BC8225-DCDC-4D6D-9F05-EB8F1EA5E3C2}" presName="level3hierChild" presStyleCnt="0"/>
      <dgm:spPr/>
    </dgm:pt>
  </dgm:ptLst>
  <dgm:cxnLst>
    <dgm:cxn modelId="{8275C6D3-6DA8-433C-96E2-167D8F582770}" srcId="{FC703A4C-1EF2-4E25-883C-28B8C53C8C59}" destId="{FEAE3D80-8FEE-4A52-B788-F56B0798B70F}" srcOrd="0" destOrd="0" parTransId="{28D425E9-C3B8-4D11-AF33-577102F4E413}" sibTransId="{B77CA244-9247-475E-9084-291DA5FFD7F7}"/>
    <dgm:cxn modelId="{D7E098DE-7DAD-40E0-AB6D-3862A3787C07}" srcId="{73AE4811-710F-4A68-9A6C-711A08DCCA07}" destId="{FC703A4C-1EF2-4E25-883C-28B8C53C8C59}" srcOrd="1" destOrd="0" parTransId="{900A5637-CC69-418C-BF89-47F96E2CD5C6}" sibTransId="{672B88D3-F6F8-496E-8790-33C736210AFC}"/>
    <dgm:cxn modelId="{CB085F92-68C3-4C61-B7D7-C34348A58BCF}" type="presOf" srcId="{E0E19D29-B6F1-4D9A-81FB-940B7453CA66}" destId="{BE388B98-A17A-4BCE-B7B0-C6075C617691}" srcOrd="0" destOrd="0" presId="urn:microsoft.com/office/officeart/2005/8/layout/hierarchy2#2"/>
    <dgm:cxn modelId="{D8E9A799-5651-4260-8F27-66EF690D13BB}" type="presOf" srcId="{A670F024-825A-40B9-A4BD-49205650E403}" destId="{E817FF4F-9FDB-434E-8DB3-44B05B440148}" srcOrd="1" destOrd="0" presId="urn:microsoft.com/office/officeart/2005/8/layout/hierarchy2#2"/>
    <dgm:cxn modelId="{F4A938AB-66E0-4260-A087-D4C22BE78F92}" type="presOf" srcId="{4DB40A08-BD34-4869-ABF9-FBD13245EAD1}" destId="{950BBDEA-50BF-47EF-B99C-8C8FAF9A3DA0}" srcOrd="0" destOrd="0" presId="urn:microsoft.com/office/officeart/2005/8/layout/hierarchy2#2"/>
    <dgm:cxn modelId="{B9D11153-B72F-4E16-9B75-62809873572E}" srcId="{CD8ADDCB-8955-4A12-9228-8737F3545B0C}" destId="{933214D8-65A3-4379-A4E4-B6CAF2DB7467}" srcOrd="0" destOrd="0" parTransId="{09F23ED5-7D2B-4FFE-BB20-6535E6A6D462}" sibTransId="{655E7FD7-F088-45C5-B6AF-7025783222D5}"/>
    <dgm:cxn modelId="{18D125E7-9532-4E50-9472-857444528DF6}" srcId="{73AE4811-710F-4A68-9A6C-711A08DCCA07}" destId="{6C1465B3-CD43-4F1B-AFB9-F432EAC6274B}" srcOrd="0" destOrd="0" parTransId="{AD46A83B-0E81-481E-AA53-CBB64341E074}" sibTransId="{04096697-C9C8-44DF-AE7B-A63DA8EB55F0}"/>
    <dgm:cxn modelId="{D1AEC8E2-640C-42B8-8E42-D057C59ADD8F}" srcId="{C2A1C590-A0B9-46CE-AFD5-87507D2591C0}" destId="{E8BC8225-DCDC-4D6D-9F05-EB8F1EA5E3C2}" srcOrd="0" destOrd="0" parTransId="{1D4CC08B-FDFE-4F0A-9257-7242982086B7}" sibTransId="{F8D1492B-A15B-4465-AD3D-5E1BD3CF9986}"/>
    <dgm:cxn modelId="{4734C6D2-7BA1-4741-91CB-E70B4A8AE894}" type="presOf" srcId="{4DB40A08-BD34-4869-ABF9-FBD13245EAD1}" destId="{7817E735-E4C4-45A6-A111-1D6C73EF9B96}" srcOrd="1" destOrd="0" presId="urn:microsoft.com/office/officeart/2005/8/layout/hierarchy2#2"/>
    <dgm:cxn modelId="{B55E9BF0-87D0-45EB-9E5B-2AFCC5096583}" type="presOf" srcId="{CD8ADDCB-8955-4A12-9228-8737F3545B0C}" destId="{254EFA88-4A63-4A28-B09B-E172009258F6}" srcOrd="0" destOrd="0" presId="urn:microsoft.com/office/officeart/2005/8/layout/hierarchy2#2"/>
    <dgm:cxn modelId="{6D38290A-14FB-481F-832C-84DDCEBF0D3D}" type="presOf" srcId="{461BA9E0-9BFB-4E5A-B003-0459C291A8E9}" destId="{B41FB56B-B118-459F-85E7-BBA69601ED79}" srcOrd="0" destOrd="0" presId="urn:microsoft.com/office/officeart/2005/8/layout/hierarchy2#2"/>
    <dgm:cxn modelId="{02FACA48-5710-4FED-89DD-8C9BF9009F9E}" type="presOf" srcId="{900A5637-CC69-418C-BF89-47F96E2CD5C6}" destId="{7B378532-E10B-4215-AAA9-8146F7F2F5D4}" srcOrd="1" destOrd="0" presId="urn:microsoft.com/office/officeart/2005/8/layout/hierarchy2#2"/>
    <dgm:cxn modelId="{6B672B90-7C34-4842-91CF-ADD106D61F00}" type="presOf" srcId="{0F309DA8-2799-4B3F-A0AB-93F76BB53A82}" destId="{ED2EAC46-987E-484A-B475-F79013BA4EF3}" srcOrd="0" destOrd="0" presId="urn:microsoft.com/office/officeart/2005/8/layout/hierarchy2#2"/>
    <dgm:cxn modelId="{5E2C8430-B06D-4F2F-BCC7-1FC70023867C}" type="presOf" srcId="{AD46A83B-0E81-481E-AA53-CBB64341E074}" destId="{20AE13B1-7ED2-49CF-8CF6-985A29E4231C}" srcOrd="0" destOrd="0" presId="urn:microsoft.com/office/officeart/2005/8/layout/hierarchy2#2"/>
    <dgm:cxn modelId="{F7D18C18-CC8C-4922-9E7E-D6E188316417}" srcId="{73AE4811-710F-4A68-9A6C-711A08DCCA07}" destId="{C2A1C590-A0B9-46CE-AFD5-87507D2591C0}" srcOrd="4" destOrd="0" parTransId="{B62FF55C-1305-4354-B0E9-24BDF96B9D57}" sibTransId="{5131FB64-D08A-4AC9-82BB-43E42C528795}"/>
    <dgm:cxn modelId="{DB5F1347-C778-48C6-BB8C-E23C623B8615}" type="presOf" srcId="{6C1465B3-CD43-4F1B-AFB9-F432EAC6274B}" destId="{CB14FD1F-5424-4DAF-8FBE-7E6B917C4CF7}" srcOrd="0" destOrd="0" presId="urn:microsoft.com/office/officeart/2005/8/layout/hierarchy2#2"/>
    <dgm:cxn modelId="{8E82581C-F00B-478A-9A48-C1D4207DC39D}" type="presOf" srcId="{AD46A83B-0E81-481E-AA53-CBB64341E074}" destId="{97E0B438-1935-429D-BF95-DF95E0157C24}" srcOrd="1" destOrd="0" presId="urn:microsoft.com/office/officeart/2005/8/layout/hierarchy2#2"/>
    <dgm:cxn modelId="{C9131E4D-B71E-4465-8B05-0D123EC335FE}" type="presOf" srcId="{5FDBC920-936E-4863-AD34-7054794B26A6}" destId="{2C5B0311-214E-47E9-B435-667342417C4B}" srcOrd="0" destOrd="0" presId="urn:microsoft.com/office/officeart/2005/8/layout/hierarchy2#2"/>
    <dgm:cxn modelId="{2E1ADBC9-3597-4F74-9F68-81265B23964F}" type="presOf" srcId="{900A5637-CC69-418C-BF89-47F96E2CD5C6}" destId="{2B81E0FD-6623-4F35-9AED-E21545F93D40}" srcOrd="0" destOrd="0" presId="urn:microsoft.com/office/officeart/2005/8/layout/hierarchy2#2"/>
    <dgm:cxn modelId="{871664D0-CEA8-4F1D-AFC8-D364D9F52819}" type="presOf" srcId="{1D4CC08B-FDFE-4F0A-9257-7242982086B7}" destId="{8A8048F3-6AFE-4312-845E-75580D4E2451}" srcOrd="0" destOrd="0" presId="urn:microsoft.com/office/officeart/2005/8/layout/hierarchy2#2"/>
    <dgm:cxn modelId="{15D481E9-5C62-4F25-8989-E6638DFF5055}" type="presOf" srcId="{09F23ED5-7D2B-4FFE-BB20-6535E6A6D462}" destId="{7487F6E8-EF24-4AE0-A2C1-AB62781025F5}" srcOrd="0" destOrd="0" presId="urn:microsoft.com/office/officeart/2005/8/layout/hierarchy2#2"/>
    <dgm:cxn modelId="{A5B245DB-4F05-42A7-B118-FD5FFEA0A1E7}" type="presOf" srcId="{28D425E9-C3B8-4D11-AF33-577102F4E413}" destId="{41AB64BF-E1AA-461D-BD23-94888BC76468}" srcOrd="1" destOrd="0" presId="urn:microsoft.com/office/officeart/2005/8/layout/hierarchy2#2"/>
    <dgm:cxn modelId="{F6D8310E-A2E7-42B7-BD8D-972907F39008}" srcId="{79492EDA-1561-4121-98AD-5E64FB8C68AF}" destId="{73AE4811-710F-4A68-9A6C-711A08DCCA07}" srcOrd="0" destOrd="0" parTransId="{D6135DD9-AD13-463E-8621-326D80B553CB}" sibTransId="{30B639DE-F161-4402-BC39-4017B4ABCBA2}"/>
    <dgm:cxn modelId="{35C21802-E58E-4ADD-A8C2-1997D4317BFD}" type="presOf" srcId="{09F23ED5-7D2B-4FFE-BB20-6535E6A6D462}" destId="{F6CDC02B-DFBB-4080-B701-72FCFF936286}" srcOrd="1" destOrd="0" presId="urn:microsoft.com/office/officeart/2005/8/layout/hierarchy2#2"/>
    <dgm:cxn modelId="{3A121FBE-0696-4BBE-8C43-6C6AFBD7C805}" type="presOf" srcId="{FC703A4C-1EF2-4E25-883C-28B8C53C8C59}" destId="{E2AD456E-2765-4FDA-AD30-5AC65E4C69FB}" srcOrd="0" destOrd="0" presId="urn:microsoft.com/office/officeart/2005/8/layout/hierarchy2#2"/>
    <dgm:cxn modelId="{8FE37109-1494-4228-938B-9B6B7C57AC89}" type="presOf" srcId="{C2A1C590-A0B9-46CE-AFD5-87507D2591C0}" destId="{73679CC7-A6F1-40A3-9A1A-D93C6FEBD312}" srcOrd="0" destOrd="0" presId="urn:microsoft.com/office/officeart/2005/8/layout/hierarchy2#2"/>
    <dgm:cxn modelId="{FD1B10E5-B101-4AC3-BC91-26EE051469E0}" type="presOf" srcId="{933214D8-65A3-4379-A4E4-B6CAF2DB7467}" destId="{47F451FD-A128-4749-813A-8F496C316825}" srcOrd="0" destOrd="0" presId="urn:microsoft.com/office/officeart/2005/8/layout/hierarchy2#2"/>
    <dgm:cxn modelId="{C3C3C952-6923-4D36-A8EB-322472016E54}" type="presOf" srcId="{79492EDA-1561-4121-98AD-5E64FB8C68AF}" destId="{4B2F87A4-E03F-4131-91AE-A67696F65959}" srcOrd="0" destOrd="0" presId="urn:microsoft.com/office/officeart/2005/8/layout/hierarchy2#2"/>
    <dgm:cxn modelId="{53CD6BC9-7CE1-4662-A879-CFA04BF4A257}" type="presOf" srcId="{28D425E9-C3B8-4D11-AF33-577102F4E413}" destId="{4662358D-6BAE-4260-9487-26A6FF0F9377}" srcOrd="0" destOrd="0" presId="urn:microsoft.com/office/officeart/2005/8/layout/hierarchy2#2"/>
    <dgm:cxn modelId="{5F9C4BF8-97CB-4DCC-B23D-65470D3AEEAC}" type="presOf" srcId="{73AE4811-710F-4A68-9A6C-711A08DCCA07}" destId="{89DF33F7-44CB-440C-BAF0-C39FFA2CB5DA}" srcOrd="0" destOrd="0" presId="urn:microsoft.com/office/officeart/2005/8/layout/hierarchy2#2"/>
    <dgm:cxn modelId="{A9AB06B9-CB11-43F4-89F9-8AB2A260767B}" type="presOf" srcId="{F2B07818-B7C3-4C31-988D-A87D6483DB05}" destId="{C50B82A0-44F0-4F0E-B9B8-AEDB2790EE2C}" srcOrd="0" destOrd="0" presId="urn:microsoft.com/office/officeart/2005/8/layout/hierarchy2#2"/>
    <dgm:cxn modelId="{47472032-7F6B-4AB7-A419-6FBE7D10E820}" srcId="{0F309DA8-2799-4B3F-A0AB-93F76BB53A82}" destId="{E0E19D29-B6F1-4D9A-81FB-940B7453CA66}" srcOrd="0" destOrd="0" parTransId="{A670F024-825A-40B9-A4BD-49205650E403}" sibTransId="{E1DD9B52-D436-458C-8728-B9D2CCDF0071}"/>
    <dgm:cxn modelId="{B09E887F-CC36-4000-96ED-1A05C6769C84}" type="presOf" srcId="{A670F024-825A-40B9-A4BD-49205650E403}" destId="{E0BD7A45-266C-489B-B09F-B96C2081AECE}" srcOrd="0" destOrd="0" presId="urn:microsoft.com/office/officeart/2005/8/layout/hierarchy2#2"/>
    <dgm:cxn modelId="{24EE6EE2-3BB4-4039-B977-D2069F6A3268}" srcId="{73AE4811-710F-4A68-9A6C-711A08DCCA07}" destId="{0F309DA8-2799-4B3F-A0AB-93F76BB53A82}" srcOrd="2" destOrd="0" parTransId="{4DB40A08-BD34-4869-ABF9-FBD13245EAD1}" sibTransId="{EC6A972A-B8CE-4B76-BA92-D7E1604F467F}"/>
    <dgm:cxn modelId="{546C3CEB-E450-4F71-B90C-110D74FBA4AC}" type="presOf" srcId="{5FDBC920-936E-4863-AD34-7054794B26A6}" destId="{10748FB4-6608-4B17-BB6A-4E514E0DC8EA}" srcOrd="1" destOrd="0" presId="urn:microsoft.com/office/officeart/2005/8/layout/hierarchy2#2"/>
    <dgm:cxn modelId="{2105803A-0653-4152-9ACD-A298D147AC9B}" type="presOf" srcId="{B62FF55C-1305-4354-B0E9-24BDF96B9D57}" destId="{AEBD789E-198F-4B4C-AA8A-8185FFF9574D}" srcOrd="1" destOrd="0" presId="urn:microsoft.com/office/officeart/2005/8/layout/hierarchy2#2"/>
    <dgm:cxn modelId="{267F4526-C680-435E-AE3F-E4B0A97480D8}" type="presOf" srcId="{E8BC8225-DCDC-4D6D-9F05-EB8F1EA5E3C2}" destId="{B2D12D51-482B-4A8F-8636-663699A5ACBF}" srcOrd="0" destOrd="0" presId="urn:microsoft.com/office/officeart/2005/8/layout/hierarchy2#2"/>
    <dgm:cxn modelId="{D9D08A27-5FBA-48E8-B532-3D438D1B878E}" type="presOf" srcId="{FEAE3D80-8FEE-4A52-B788-F56B0798B70F}" destId="{20A58531-0F00-466F-877F-7FE2A6C083D8}" srcOrd="0" destOrd="0" presId="urn:microsoft.com/office/officeart/2005/8/layout/hierarchy2#2"/>
    <dgm:cxn modelId="{3708BD7D-1714-46A3-B912-41D36040A5EF}" srcId="{6C1465B3-CD43-4F1B-AFB9-F432EAC6274B}" destId="{461BA9E0-9BFB-4E5A-B003-0459C291A8E9}" srcOrd="0" destOrd="0" parTransId="{5FDBC920-936E-4863-AD34-7054794B26A6}" sibTransId="{EFFE3558-AD2B-4B04-8B12-4D420B30F07F}"/>
    <dgm:cxn modelId="{F9E362B8-5AAC-427F-8ACB-FCEDEC2B6B4D}" srcId="{73AE4811-710F-4A68-9A6C-711A08DCCA07}" destId="{CD8ADDCB-8955-4A12-9228-8737F3545B0C}" srcOrd="3" destOrd="0" parTransId="{F2B07818-B7C3-4C31-988D-A87D6483DB05}" sibTransId="{5836D307-A7FC-43BE-A2CC-2073B0D9840C}"/>
    <dgm:cxn modelId="{CBCE92D8-7704-4ABE-B1CF-A12542A33D91}" type="presOf" srcId="{B62FF55C-1305-4354-B0E9-24BDF96B9D57}" destId="{7CDF6644-8724-427F-965B-6D868E8E65A8}" srcOrd="0" destOrd="0" presId="urn:microsoft.com/office/officeart/2005/8/layout/hierarchy2#2"/>
    <dgm:cxn modelId="{53B5A9A2-E73D-4EB7-A059-EC5CDFF82257}" type="presOf" srcId="{F2B07818-B7C3-4C31-988D-A87D6483DB05}" destId="{4213697C-7B81-4F00-917E-5A7E71EA0CED}" srcOrd="1" destOrd="0" presId="urn:microsoft.com/office/officeart/2005/8/layout/hierarchy2#2"/>
    <dgm:cxn modelId="{2A0013F2-9E49-4562-AD36-B3FAD1A899F8}" type="presOf" srcId="{1D4CC08B-FDFE-4F0A-9257-7242982086B7}" destId="{4119F7E9-BF4E-456E-B56D-4AAF727D93BC}" srcOrd="1" destOrd="0" presId="urn:microsoft.com/office/officeart/2005/8/layout/hierarchy2#2"/>
    <dgm:cxn modelId="{48454D80-AA31-4C6D-B22A-27B3ECA9E8DE}" type="presParOf" srcId="{4B2F87A4-E03F-4131-91AE-A67696F65959}" destId="{43663595-7CBF-4988-8070-D0E53EBC605C}" srcOrd="0" destOrd="0" presId="urn:microsoft.com/office/officeart/2005/8/layout/hierarchy2#2"/>
    <dgm:cxn modelId="{EB4C98E8-8F72-49F1-8855-57A17DC69643}" type="presParOf" srcId="{43663595-7CBF-4988-8070-D0E53EBC605C}" destId="{89DF33F7-44CB-440C-BAF0-C39FFA2CB5DA}" srcOrd="0" destOrd="0" presId="urn:microsoft.com/office/officeart/2005/8/layout/hierarchy2#2"/>
    <dgm:cxn modelId="{D4543808-C745-48A6-A374-F4F4A0E5FD3D}" type="presParOf" srcId="{43663595-7CBF-4988-8070-D0E53EBC605C}" destId="{E3C59AAE-1F6E-4B76-9F35-3BFCEA6906CC}" srcOrd="1" destOrd="0" presId="urn:microsoft.com/office/officeart/2005/8/layout/hierarchy2#2"/>
    <dgm:cxn modelId="{DD7E34CE-B6C3-4790-A8E1-45CD97610670}" type="presParOf" srcId="{E3C59AAE-1F6E-4B76-9F35-3BFCEA6906CC}" destId="{20AE13B1-7ED2-49CF-8CF6-985A29E4231C}" srcOrd="0" destOrd="0" presId="urn:microsoft.com/office/officeart/2005/8/layout/hierarchy2#2"/>
    <dgm:cxn modelId="{88BCB8B3-BA3B-4350-9214-D6BB48E52B62}" type="presParOf" srcId="{20AE13B1-7ED2-49CF-8CF6-985A29E4231C}" destId="{97E0B438-1935-429D-BF95-DF95E0157C24}" srcOrd="0" destOrd="0" presId="urn:microsoft.com/office/officeart/2005/8/layout/hierarchy2#2"/>
    <dgm:cxn modelId="{D9184600-C0D4-4AFA-961E-531994D4B716}" type="presParOf" srcId="{E3C59AAE-1F6E-4B76-9F35-3BFCEA6906CC}" destId="{E829B980-45AE-4F46-8F77-0931461EC3C9}" srcOrd="1" destOrd="0" presId="urn:microsoft.com/office/officeart/2005/8/layout/hierarchy2#2"/>
    <dgm:cxn modelId="{A1E8BA09-C959-4EF5-8AD4-BAC92D3E4BBB}" type="presParOf" srcId="{E829B980-45AE-4F46-8F77-0931461EC3C9}" destId="{CB14FD1F-5424-4DAF-8FBE-7E6B917C4CF7}" srcOrd="0" destOrd="0" presId="urn:microsoft.com/office/officeart/2005/8/layout/hierarchy2#2"/>
    <dgm:cxn modelId="{4A978C3E-8261-4CC1-98B3-040E3F609C33}" type="presParOf" srcId="{E829B980-45AE-4F46-8F77-0931461EC3C9}" destId="{58F3A4F2-64E8-408B-8C04-3E2D80F82C98}" srcOrd="1" destOrd="0" presId="urn:microsoft.com/office/officeart/2005/8/layout/hierarchy2#2"/>
    <dgm:cxn modelId="{8F21F3F6-0B27-4988-89C2-1FE5D50B56C3}" type="presParOf" srcId="{58F3A4F2-64E8-408B-8C04-3E2D80F82C98}" destId="{2C5B0311-214E-47E9-B435-667342417C4B}" srcOrd="0" destOrd="0" presId="urn:microsoft.com/office/officeart/2005/8/layout/hierarchy2#2"/>
    <dgm:cxn modelId="{DB51EF0B-1AA8-4244-A56C-933A8B6D9D7C}" type="presParOf" srcId="{2C5B0311-214E-47E9-B435-667342417C4B}" destId="{10748FB4-6608-4B17-BB6A-4E514E0DC8EA}" srcOrd="0" destOrd="0" presId="urn:microsoft.com/office/officeart/2005/8/layout/hierarchy2#2"/>
    <dgm:cxn modelId="{1AA2F057-9DFB-4EDD-9B78-B9C5CA5E8A6E}" type="presParOf" srcId="{58F3A4F2-64E8-408B-8C04-3E2D80F82C98}" destId="{0065BE14-9D1C-4872-921A-CE3FA91F77DC}" srcOrd="1" destOrd="0" presId="urn:microsoft.com/office/officeart/2005/8/layout/hierarchy2#2"/>
    <dgm:cxn modelId="{DFF19733-FB58-4056-B13B-551443093943}" type="presParOf" srcId="{0065BE14-9D1C-4872-921A-CE3FA91F77DC}" destId="{B41FB56B-B118-459F-85E7-BBA69601ED79}" srcOrd="0" destOrd="0" presId="urn:microsoft.com/office/officeart/2005/8/layout/hierarchy2#2"/>
    <dgm:cxn modelId="{BF2841BE-6A9C-4157-B584-8701B9E88A72}" type="presParOf" srcId="{0065BE14-9D1C-4872-921A-CE3FA91F77DC}" destId="{4F11B3C5-B1A4-4265-82D1-590EF421C0BA}" srcOrd="1" destOrd="0" presId="urn:microsoft.com/office/officeart/2005/8/layout/hierarchy2#2"/>
    <dgm:cxn modelId="{799F9F24-2E18-4DC6-9A52-9FB0CF3D1DD2}" type="presParOf" srcId="{E3C59AAE-1F6E-4B76-9F35-3BFCEA6906CC}" destId="{2B81E0FD-6623-4F35-9AED-E21545F93D40}" srcOrd="2" destOrd="0" presId="urn:microsoft.com/office/officeart/2005/8/layout/hierarchy2#2"/>
    <dgm:cxn modelId="{BE2FB3A3-45B5-4471-AB6F-1A2243CF2F00}" type="presParOf" srcId="{2B81E0FD-6623-4F35-9AED-E21545F93D40}" destId="{7B378532-E10B-4215-AAA9-8146F7F2F5D4}" srcOrd="0" destOrd="0" presId="urn:microsoft.com/office/officeart/2005/8/layout/hierarchy2#2"/>
    <dgm:cxn modelId="{48E7A5A0-C1E8-4638-850C-62F780931621}" type="presParOf" srcId="{E3C59AAE-1F6E-4B76-9F35-3BFCEA6906CC}" destId="{0CF740D8-2CA4-4075-A00A-6F69B7D2049E}" srcOrd="3" destOrd="0" presId="urn:microsoft.com/office/officeart/2005/8/layout/hierarchy2#2"/>
    <dgm:cxn modelId="{53D7A7DB-3C2C-46AB-A426-F57AD0E6F0AF}" type="presParOf" srcId="{0CF740D8-2CA4-4075-A00A-6F69B7D2049E}" destId="{E2AD456E-2765-4FDA-AD30-5AC65E4C69FB}" srcOrd="0" destOrd="0" presId="urn:microsoft.com/office/officeart/2005/8/layout/hierarchy2#2"/>
    <dgm:cxn modelId="{65F448BC-6BB8-4910-B5D7-47A45630F236}" type="presParOf" srcId="{0CF740D8-2CA4-4075-A00A-6F69B7D2049E}" destId="{5534C3B3-487E-433F-9724-08822253B68C}" srcOrd="1" destOrd="0" presId="urn:microsoft.com/office/officeart/2005/8/layout/hierarchy2#2"/>
    <dgm:cxn modelId="{49545845-8886-4300-8CCB-58E7A952A018}" type="presParOf" srcId="{5534C3B3-487E-433F-9724-08822253B68C}" destId="{4662358D-6BAE-4260-9487-26A6FF0F9377}" srcOrd="0" destOrd="0" presId="urn:microsoft.com/office/officeart/2005/8/layout/hierarchy2#2"/>
    <dgm:cxn modelId="{1F607FA3-A323-4D34-B7C7-DEFDDE338098}" type="presParOf" srcId="{4662358D-6BAE-4260-9487-26A6FF0F9377}" destId="{41AB64BF-E1AA-461D-BD23-94888BC76468}" srcOrd="0" destOrd="0" presId="urn:microsoft.com/office/officeart/2005/8/layout/hierarchy2#2"/>
    <dgm:cxn modelId="{9EC1F8C2-2EE3-4D17-9632-1A1209891CA1}" type="presParOf" srcId="{5534C3B3-487E-433F-9724-08822253B68C}" destId="{2F8A77E7-0562-4A78-9396-3408FB019847}" srcOrd="1" destOrd="0" presId="urn:microsoft.com/office/officeart/2005/8/layout/hierarchy2#2"/>
    <dgm:cxn modelId="{D5DE256B-2F79-4596-8CC8-B5A66B6D5B26}" type="presParOf" srcId="{2F8A77E7-0562-4A78-9396-3408FB019847}" destId="{20A58531-0F00-466F-877F-7FE2A6C083D8}" srcOrd="0" destOrd="0" presId="urn:microsoft.com/office/officeart/2005/8/layout/hierarchy2#2"/>
    <dgm:cxn modelId="{C53EEA8F-D2D9-43FB-A5F9-5A95A088A6A1}" type="presParOf" srcId="{2F8A77E7-0562-4A78-9396-3408FB019847}" destId="{2060A0FA-0995-4B17-81CB-EEE732556853}" srcOrd="1" destOrd="0" presId="urn:microsoft.com/office/officeart/2005/8/layout/hierarchy2#2"/>
    <dgm:cxn modelId="{B6743E1C-74E8-4826-B76F-FBAD260B0573}" type="presParOf" srcId="{E3C59AAE-1F6E-4B76-9F35-3BFCEA6906CC}" destId="{950BBDEA-50BF-47EF-B99C-8C8FAF9A3DA0}" srcOrd="4" destOrd="0" presId="urn:microsoft.com/office/officeart/2005/8/layout/hierarchy2#2"/>
    <dgm:cxn modelId="{374E06EC-0487-4FC7-84CB-90430FC4CF2F}" type="presParOf" srcId="{950BBDEA-50BF-47EF-B99C-8C8FAF9A3DA0}" destId="{7817E735-E4C4-45A6-A111-1D6C73EF9B96}" srcOrd="0" destOrd="0" presId="urn:microsoft.com/office/officeart/2005/8/layout/hierarchy2#2"/>
    <dgm:cxn modelId="{160890A9-0822-4F26-867C-C35CB5A99900}" type="presParOf" srcId="{E3C59AAE-1F6E-4B76-9F35-3BFCEA6906CC}" destId="{B3FCF0E1-172F-42F6-8CAD-4AB30C9BF45C}" srcOrd="5" destOrd="0" presId="urn:microsoft.com/office/officeart/2005/8/layout/hierarchy2#2"/>
    <dgm:cxn modelId="{B08ABB0A-E411-4DE6-9EB0-38067C338E00}" type="presParOf" srcId="{B3FCF0E1-172F-42F6-8CAD-4AB30C9BF45C}" destId="{ED2EAC46-987E-484A-B475-F79013BA4EF3}" srcOrd="0" destOrd="0" presId="urn:microsoft.com/office/officeart/2005/8/layout/hierarchy2#2"/>
    <dgm:cxn modelId="{7905BA87-258D-432F-9F36-9BDD4C4D3CDD}" type="presParOf" srcId="{B3FCF0E1-172F-42F6-8CAD-4AB30C9BF45C}" destId="{FF60978F-AB94-4ED9-B59F-502D2C7DEE4C}" srcOrd="1" destOrd="0" presId="urn:microsoft.com/office/officeart/2005/8/layout/hierarchy2#2"/>
    <dgm:cxn modelId="{9CE208CC-720E-487A-9950-F7B3D677CBF8}" type="presParOf" srcId="{FF60978F-AB94-4ED9-B59F-502D2C7DEE4C}" destId="{E0BD7A45-266C-489B-B09F-B96C2081AECE}" srcOrd="0" destOrd="0" presId="urn:microsoft.com/office/officeart/2005/8/layout/hierarchy2#2"/>
    <dgm:cxn modelId="{4554F673-3DD3-406D-BF80-9E2BB4C4E371}" type="presParOf" srcId="{E0BD7A45-266C-489B-B09F-B96C2081AECE}" destId="{E817FF4F-9FDB-434E-8DB3-44B05B440148}" srcOrd="0" destOrd="0" presId="urn:microsoft.com/office/officeart/2005/8/layout/hierarchy2#2"/>
    <dgm:cxn modelId="{F983AF57-5506-4728-9A6C-E42C0F58A798}" type="presParOf" srcId="{FF60978F-AB94-4ED9-B59F-502D2C7DEE4C}" destId="{05971F18-EB80-43E8-AF63-38F654CA4DD5}" srcOrd="1" destOrd="0" presId="urn:microsoft.com/office/officeart/2005/8/layout/hierarchy2#2"/>
    <dgm:cxn modelId="{6D614AA6-49E5-4847-A215-72C06E4FABE8}" type="presParOf" srcId="{05971F18-EB80-43E8-AF63-38F654CA4DD5}" destId="{BE388B98-A17A-4BCE-B7B0-C6075C617691}" srcOrd="0" destOrd="0" presId="urn:microsoft.com/office/officeart/2005/8/layout/hierarchy2#2"/>
    <dgm:cxn modelId="{D7471061-43BE-4B95-AE1D-FFD6EEC2F2D4}" type="presParOf" srcId="{05971F18-EB80-43E8-AF63-38F654CA4DD5}" destId="{C04979D6-4666-4D1B-A940-50B8890EBDBA}" srcOrd="1" destOrd="0" presId="urn:microsoft.com/office/officeart/2005/8/layout/hierarchy2#2"/>
    <dgm:cxn modelId="{7D2E6BAA-C19E-417D-807E-5083BAF8C152}" type="presParOf" srcId="{E3C59AAE-1F6E-4B76-9F35-3BFCEA6906CC}" destId="{C50B82A0-44F0-4F0E-B9B8-AEDB2790EE2C}" srcOrd="6" destOrd="0" presId="urn:microsoft.com/office/officeart/2005/8/layout/hierarchy2#2"/>
    <dgm:cxn modelId="{0ABBE47D-8574-4AC2-94F9-5952AF6183CC}" type="presParOf" srcId="{C50B82A0-44F0-4F0E-B9B8-AEDB2790EE2C}" destId="{4213697C-7B81-4F00-917E-5A7E71EA0CED}" srcOrd="0" destOrd="0" presId="urn:microsoft.com/office/officeart/2005/8/layout/hierarchy2#2"/>
    <dgm:cxn modelId="{F11669CF-D408-4D02-A966-E2A4D78161F2}" type="presParOf" srcId="{E3C59AAE-1F6E-4B76-9F35-3BFCEA6906CC}" destId="{70617AAE-25CD-40EB-A4A2-0DFC0312A1ED}" srcOrd="7" destOrd="0" presId="urn:microsoft.com/office/officeart/2005/8/layout/hierarchy2#2"/>
    <dgm:cxn modelId="{38275DD5-4E03-4B87-A0F9-ECE0C9C2930D}" type="presParOf" srcId="{70617AAE-25CD-40EB-A4A2-0DFC0312A1ED}" destId="{254EFA88-4A63-4A28-B09B-E172009258F6}" srcOrd="0" destOrd="0" presId="urn:microsoft.com/office/officeart/2005/8/layout/hierarchy2#2"/>
    <dgm:cxn modelId="{B8C13DD1-9F09-4C4F-A8BB-40568ADC796C}" type="presParOf" srcId="{70617AAE-25CD-40EB-A4A2-0DFC0312A1ED}" destId="{1F89DE8B-4AE9-4979-900F-A23C958A0BA0}" srcOrd="1" destOrd="0" presId="urn:microsoft.com/office/officeart/2005/8/layout/hierarchy2#2"/>
    <dgm:cxn modelId="{EAECD3F9-27F7-46AC-81A8-5A762788A019}" type="presParOf" srcId="{1F89DE8B-4AE9-4979-900F-A23C958A0BA0}" destId="{7487F6E8-EF24-4AE0-A2C1-AB62781025F5}" srcOrd="0" destOrd="0" presId="urn:microsoft.com/office/officeart/2005/8/layout/hierarchy2#2"/>
    <dgm:cxn modelId="{31157CC2-A503-424D-BB00-48E7482B7935}" type="presParOf" srcId="{7487F6E8-EF24-4AE0-A2C1-AB62781025F5}" destId="{F6CDC02B-DFBB-4080-B701-72FCFF936286}" srcOrd="0" destOrd="0" presId="urn:microsoft.com/office/officeart/2005/8/layout/hierarchy2#2"/>
    <dgm:cxn modelId="{8C4EA67A-E7A8-43E7-A06E-0877CF00C4F1}" type="presParOf" srcId="{1F89DE8B-4AE9-4979-900F-A23C958A0BA0}" destId="{D6D75B88-6C51-4364-96A4-9680C2F5456B}" srcOrd="1" destOrd="0" presId="urn:microsoft.com/office/officeart/2005/8/layout/hierarchy2#2"/>
    <dgm:cxn modelId="{3C9FDAD4-3902-4562-BE88-0846F206DE5A}" type="presParOf" srcId="{D6D75B88-6C51-4364-96A4-9680C2F5456B}" destId="{47F451FD-A128-4749-813A-8F496C316825}" srcOrd="0" destOrd="0" presId="urn:microsoft.com/office/officeart/2005/8/layout/hierarchy2#2"/>
    <dgm:cxn modelId="{3042BBC2-825D-4141-B389-04A73E385F44}" type="presParOf" srcId="{D6D75B88-6C51-4364-96A4-9680C2F5456B}" destId="{1F2B16BF-D346-4D5D-B194-EC7A0175C61F}" srcOrd="1" destOrd="0" presId="urn:microsoft.com/office/officeart/2005/8/layout/hierarchy2#2"/>
    <dgm:cxn modelId="{52C34E6F-508B-4632-8254-E88DE45BBD31}" type="presParOf" srcId="{E3C59AAE-1F6E-4B76-9F35-3BFCEA6906CC}" destId="{7CDF6644-8724-427F-965B-6D868E8E65A8}" srcOrd="8" destOrd="0" presId="urn:microsoft.com/office/officeart/2005/8/layout/hierarchy2#2"/>
    <dgm:cxn modelId="{8B238D19-328C-4763-A94F-CF9730CE06C4}" type="presParOf" srcId="{7CDF6644-8724-427F-965B-6D868E8E65A8}" destId="{AEBD789E-198F-4B4C-AA8A-8185FFF9574D}" srcOrd="0" destOrd="0" presId="urn:microsoft.com/office/officeart/2005/8/layout/hierarchy2#2"/>
    <dgm:cxn modelId="{B976090D-2682-4509-A48F-72F5584C3F87}" type="presParOf" srcId="{E3C59AAE-1F6E-4B76-9F35-3BFCEA6906CC}" destId="{04A9AE49-9C9B-437F-8F7E-E5CD99149355}" srcOrd="9" destOrd="0" presId="urn:microsoft.com/office/officeart/2005/8/layout/hierarchy2#2"/>
    <dgm:cxn modelId="{3593ABBE-9931-46FC-A051-C3F80A39791C}" type="presParOf" srcId="{04A9AE49-9C9B-437F-8F7E-E5CD99149355}" destId="{73679CC7-A6F1-40A3-9A1A-D93C6FEBD312}" srcOrd="0" destOrd="0" presId="urn:microsoft.com/office/officeart/2005/8/layout/hierarchy2#2"/>
    <dgm:cxn modelId="{3E9E6930-BA01-4EA4-90A6-ACFF19739C5A}" type="presParOf" srcId="{04A9AE49-9C9B-437F-8F7E-E5CD99149355}" destId="{E63D014C-F7EE-4CB6-BE64-C4BB27162E76}" srcOrd="1" destOrd="0" presId="urn:microsoft.com/office/officeart/2005/8/layout/hierarchy2#2"/>
    <dgm:cxn modelId="{C79933F0-7CAA-44F0-93BF-3CFCE0C64E2C}" type="presParOf" srcId="{E63D014C-F7EE-4CB6-BE64-C4BB27162E76}" destId="{8A8048F3-6AFE-4312-845E-75580D4E2451}" srcOrd="0" destOrd="0" presId="urn:microsoft.com/office/officeart/2005/8/layout/hierarchy2#2"/>
    <dgm:cxn modelId="{B3FC9319-527D-4115-94C7-95AEB06CCD2B}" type="presParOf" srcId="{8A8048F3-6AFE-4312-845E-75580D4E2451}" destId="{4119F7E9-BF4E-456E-B56D-4AAF727D93BC}" srcOrd="0" destOrd="0" presId="urn:microsoft.com/office/officeart/2005/8/layout/hierarchy2#2"/>
    <dgm:cxn modelId="{C16D2CF1-9F1E-48F8-B9A8-DBEA4105B21F}" type="presParOf" srcId="{E63D014C-F7EE-4CB6-BE64-C4BB27162E76}" destId="{BB7F26D2-0F74-4675-9A82-F2A7DAE4D510}" srcOrd="1" destOrd="0" presId="urn:microsoft.com/office/officeart/2005/8/layout/hierarchy2#2"/>
    <dgm:cxn modelId="{42329D22-21A4-4BF6-A524-0C98E65C0CFC}" type="presParOf" srcId="{BB7F26D2-0F74-4675-9A82-F2A7DAE4D510}" destId="{B2D12D51-482B-4A8F-8636-663699A5ACBF}" srcOrd="0" destOrd="0" presId="urn:microsoft.com/office/officeart/2005/8/layout/hierarchy2#2"/>
    <dgm:cxn modelId="{99D00F5C-DDD0-46F9-9B62-D9D34CCF873C}" type="presParOf" srcId="{BB7F26D2-0F74-4675-9A82-F2A7DAE4D510}" destId="{02FAD666-88E2-44D1-8D92-23EF30475D9D}" srcOrd="1" destOrd="0" presId="urn:microsoft.com/office/officeart/2005/8/layout/hierarchy2#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B079D6-E073-4EE6-A36D-9814422551B9}" type="doc">
      <dgm:prSet loTypeId="urn:microsoft.com/office/officeart/2005/8/layout/hierarchy2#3" loCatId="hierarchy" qsTypeId="urn:microsoft.com/office/officeart/2005/8/quickstyle/simple3#3" qsCatId="simple" csTypeId="urn:microsoft.com/office/officeart/2005/8/colors/accent1_2#3" csCatId="accent1" phldr="1"/>
      <dgm:spPr/>
      <dgm:t>
        <a:bodyPr/>
        <a:lstStyle/>
        <a:p>
          <a:endParaRPr lang="en-US"/>
        </a:p>
      </dgm:t>
    </dgm:pt>
    <dgm:pt modelId="{11F80D7B-3936-4BD6-ADCB-905F6EFEC2DE}">
      <dgm:prSet phldrT="[Text]" custT="1"/>
      <dgm:spPr/>
      <dgm:t>
        <a:bodyPr/>
        <a:lstStyle/>
        <a:p>
          <a:r>
            <a:rPr lang="en-US" sz="2800" dirty="0" err="1" smtClean="0">
              <a:latin typeface="Times New Roman" panose="02020603050405020304" pitchFamily="18" charset="0"/>
              <a:cs typeface="Times New Roman" panose="02020603050405020304" pitchFamily="18" charset="0"/>
            </a:rPr>
            <a:t>Ngọt</a:t>
          </a:r>
          <a:endParaRPr lang="en-US" sz="2800" dirty="0">
            <a:latin typeface="Times New Roman" panose="02020603050405020304" pitchFamily="18" charset="0"/>
            <a:cs typeface="Times New Roman" panose="02020603050405020304" pitchFamily="18" charset="0"/>
          </a:endParaRPr>
        </a:p>
      </dgm:t>
    </dgm:pt>
    <dgm:pt modelId="{80FFF323-50B4-40C1-A523-E2572A71D768}" type="parTrans" cxnId="{7B1B3832-B411-4C92-98F7-09D0B9F2B2C4}">
      <dgm:prSet/>
      <dgm:spPr/>
      <dgm:t>
        <a:bodyPr/>
        <a:lstStyle/>
        <a:p>
          <a:endParaRPr lang="en-US"/>
        </a:p>
      </dgm:t>
    </dgm:pt>
    <dgm:pt modelId="{FD9BBDF5-E7B5-46CD-B132-A0AFF7D0D08E}" type="sibTrans" cxnId="{7B1B3832-B411-4C92-98F7-09D0B9F2B2C4}">
      <dgm:prSet/>
      <dgm:spPr/>
      <dgm:t>
        <a:bodyPr/>
        <a:lstStyle/>
        <a:p>
          <a:endParaRPr lang="en-US"/>
        </a:p>
      </dgm:t>
    </dgm:pt>
    <dgm:pt modelId="{85A302A8-0E16-48E2-B423-F80CAB6E8533}">
      <dgm:prSet phldrT="[Text]" custT="1"/>
      <dgm:spPr/>
      <dgm:t>
        <a:bodyPr/>
        <a:lstStyle/>
        <a:p>
          <a:r>
            <a:rPr lang="en-US" sz="2800" dirty="0" err="1" smtClean="0">
              <a:latin typeface="Times New Roman" panose="02020603050405020304" pitchFamily="18" charset="0"/>
              <a:cs typeface="Times New Roman" panose="02020603050405020304" pitchFamily="18" charset="0"/>
            </a:rPr>
            <a:t>Trường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mùi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vị</a:t>
          </a:r>
          <a:endParaRPr lang="en-US" sz="2800" dirty="0">
            <a:latin typeface="Times New Roman" panose="02020603050405020304" pitchFamily="18" charset="0"/>
            <a:cs typeface="Times New Roman" panose="02020603050405020304" pitchFamily="18" charset="0"/>
          </a:endParaRPr>
        </a:p>
      </dgm:t>
    </dgm:pt>
    <dgm:pt modelId="{5EE20759-46F8-4F63-A305-97ED25F1928E}" type="parTrans" cxnId="{9B1BD63B-DECE-481F-BBB9-8B43883B3195}">
      <dgm:prSet/>
      <dgm:spPr/>
      <dgm:t>
        <a:bodyPr/>
        <a:lstStyle/>
        <a:p>
          <a:endParaRPr lang="en-US"/>
        </a:p>
      </dgm:t>
    </dgm:pt>
    <dgm:pt modelId="{60852B35-F81C-471F-927F-E28BBE73F53B}" type="sibTrans" cxnId="{9B1BD63B-DECE-481F-BBB9-8B43883B3195}">
      <dgm:prSet/>
      <dgm:spPr/>
      <dgm:t>
        <a:bodyPr/>
        <a:lstStyle/>
        <a:p>
          <a:endParaRPr lang="en-US"/>
        </a:p>
      </dgm:t>
    </dgm:pt>
    <dgm:pt modelId="{5556F262-D711-4CFC-A655-541F0A5750DA}">
      <dgm:prSet phldrT="[Text]" custT="1"/>
      <dgm:spPr/>
      <dgm:t>
        <a:bodyPr/>
        <a:lstStyle/>
        <a:p>
          <a:r>
            <a:rPr lang="en-US" sz="2800" dirty="0" err="1" smtClean="0">
              <a:latin typeface="Times New Roman" panose="02020603050405020304" pitchFamily="18" charset="0"/>
              <a:cs typeface="Times New Roman" panose="02020603050405020304" pitchFamily="18" charset="0"/>
            </a:rPr>
            <a:t>Ngọt</a:t>
          </a:r>
          <a:r>
            <a:rPr lang="en-US" sz="2800" dirty="0" smtClean="0">
              <a:latin typeface="Times New Roman" panose="02020603050405020304" pitchFamily="18" charset="0"/>
              <a:cs typeface="Times New Roman" panose="02020603050405020304" pitchFamily="18" charset="0"/>
            </a:rPr>
            <a:t>, cay, </a:t>
          </a:r>
          <a:r>
            <a:rPr lang="en-US" sz="2800" dirty="0" err="1" smtClean="0">
              <a:latin typeface="Times New Roman" panose="02020603050405020304" pitchFamily="18" charset="0"/>
              <a:cs typeface="Times New Roman" panose="02020603050405020304" pitchFamily="18" charset="0"/>
            </a:rPr>
            <a:t>đắng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chát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mặn</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87CAF560-852D-415D-9174-C98688BC1347}" type="parTrans" cxnId="{18C67571-54D2-47FB-A9AA-32D8A5245630}">
      <dgm:prSet/>
      <dgm:spPr/>
      <dgm:t>
        <a:bodyPr/>
        <a:lstStyle/>
        <a:p>
          <a:endParaRPr lang="en-US"/>
        </a:p>
      </dgm:t>
    </dgm:pt>
    <dgm:pt modelId="{E8DA128B-628A-4519-87AC-955F2C57B04D}" type="sibTrans" cxnId="{18C67571-54D2-47FB-A9AA-32D8A5245630}">
      <dgm:prSet/>
      <dgm:spPr/>
      <dgm:t>
        <a:bodyPr/>
        <a:lstStyle/>
        <a:p>
          <a:endParaRPr lang="en-US"/>
        </a:p>
      </dgm:t>
    </dgm:pt>
    <dgm:pt modelId="{BB90396E-2ED1-4164-AEF3-0DDC44112157}">
      <dgm:prSet phldrT="[Text]" custT="1"/>
      <dgm:spPr/>
      <dgm:t>
        <a:bodyPr/>
        <a:lstStyle/>
        <a:p>
          <a:r>
            <a:rPr lang="en-US" sz="2800" dirty="0" err="1" smtClean="0">
              <a:latin typeface="Times New Roman" panose="02020603050405020304" pitchFamily="18" charset="0"/>
              <a:cs typeface="Times New Roman" panose="02020603050405020304" pitchFamily="18" charset="0"/>
            </a:rPr>
            <a:t>Trường</a:t>
          </a:r>
          <a:endParaRPr lang="en-US" sz="2800" dirty="0" smtClean="0">
            <a:latin typeface="Times New Roman" panose="02020603050405020304" pitchFamily="18" charset="0"/>
            <a:cs typeface="Times New Roman" panose="02020603050405020304" pitchFamily="18" charset="0"/>
          </a:endParaRPr>
        </a:p>
        <a:p>
          <a:r>
            <a:rPr lang="en-US" sz="2800" dirty="0" err="1" smtClean="0">
              <a:latin typeface="Times New Roman" panose="02020603050405020304" pitchFamily="18" charset="0"/>
              <a:cs typeface="Times New Roman" panose="02020603050405020304" pitchFamily="18" charset="0"/>
            </a:rPr>
            <a:t>âm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thanh</a:t>
          </a:r>
          <a:endParaRPr lang="en-US" sz="2800" dirty="0">
            <a:latin typeface="Times New Roman" panose="02020603050405020304" pitchFamily="18" charset="0"/>
            <a:cs typeface="Times New Roman" panose="02020603050405020304" pitchFamily="18" charset="0"/>
          </a:endParaRPr>
        </a:p>
      </dgm:t>
    </dgm:pt>
    <dgm:pt modelId="{65CC6E64-1C46-40FE-BA97-2668F82E1A79}" type="parTrans" cxnId="{CBB301BF-CC52-4BBD-8CA0-0DB95E69B9E6}">
      <dgm:prSet/>
      <dgm:spPr/>
      <dgm:t>
        <a:bodyPr/>
        <a:lstStyle/>
        <a:p>
          <a:endParaRPr lang="en-US"/>
        </a:p>
      </dgm:t>
    </dgm:pt>
    <dgm:pt modelId="{C467F991-1B29-44C7-8672-1203F3636393}" type="sibTrans" cxnId="{CBB301BF-CC52-4BBD-8CA0-0DB95E69B9E6}">
      <dgm:prSet/>
      <dgm:spPr/>
      <dgm:t>
        <a:bodyPr/>
        <a:lstStyle/>
        <a:p>
          <a:endParaRPr lang="en-US"/>
        </a:p>
      </dgm:t>
    </dgm:pt>
    <dgm:pt modelId="{A7C44D54-7601-4322-A5F9-C846AA1DFC13}">
      <dgm:prSet phldrT="[Text]" custT="1"/>
      <dgm:spPr/>
      <dgm:t>
        <a:bodyPr/>
        <a:lstStyle/>
        <a:p>
          <a:r>
            <a:rPr lang="en-US" sz="2800" dirty="0" err="1" smtClean="0">
              <a:latin typeface="Times New Roman" panose="02020603050405020304" pitchFamily="18" charset="0"/>
              <a:cs typeface="Times New Roman" panose="02020603050405020304" pitchFamily="18" charset="0"/>
            </a:rPr>
            <a:t>Rét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ngọt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hanh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ẩm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ướt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nóng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bức</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1A72E307-A1FA-4DA1-BC64-FFA632D74E9D}" type="parTrans" cxnId="{D2AD41B2-B945-4E6A-8503-54D749E445F8}">
      <dgm:prSet/>
      <dgm:spPr/>
      <dgm:t>
        <a:bodyPr/>
        <a:lstStyle/>
        <a:p>
          <a:endParaRPr lang="en-US"/>
        </a:p>
      </dgm:t>
    </dgm:pt>
    <dgm:pt modelId="{2EB90F36-D6CA-4132-B3C2-4936F190C48F}" type="sibTrans" cxnId="{D2AD41B2-B945-4E6A-8503-54D749E445F8}">
      <dgm:prSet/>
      <dgm:spPr/>
      <dgm:t>
        <a:bodyPr/>
        <a:lstStyle/>
        <a:p>
          <a:endParaRPr lang="en-US"/>
        </a:p>
      </dgm:t>
    </dgm:pt>
    <dgm:pt modelId="{37E93218-CCC1-4D29-9919-0DF685020872}">
      <dgm:prSet phldrT="[Text]" custT="1"/>
      <dgm:spPr/>
      <dgm:t>
        <a:bodyPr/>
        <a:lstStyle/>
        <a:p>
          <a:r>
            <a:rPr lang="en-US" sz="2800" dirty="0" err="1" smtClean="0">
              <a:latin typeface="Times New Roman" panose="02020603050405020304" pitchFamily="18" charset="0"/>
              <a:cs typeface="Times New Roman" panose="02020603050405020304" pitchFamily="18" charset="0"/>
            </a:rPr>
            <a:t>Trường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thời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tiết</a:t>
          </a:r>
          <a:endParaRPr lang="en-US" sz="2800" dirty="0">
            <a:latin typeface="Times New Roman" panose="02020603050405020304" pitchFamily="18" charset="0"/>
            <a:cs typeface="Times New Roman" panose="02020603050405020304" pitchFamily="18" charset="0"/>
          </a:endParaRPr>
        </a:p>
      </dgm:t>
    </dgm:pt>
    <dgm:pt modelId="{4EFD258E-DF3F-4DF2-BE1A-2F217E513FDB}" type="parTrans" cxnId="{26ACCE13-9016-43D0-AECD-351A483B3E79}">
      <dgm:prSet/>
      <dgm:spPr/>
      <dgm:t>
        <a:bodyPr/>
        <a:lstStyle/>
        <a:p>
          <a:endParaRPr lang="en-US"/>
        </a:p>
      </dgm:t>
    </dgm:pt>
    <dgm:pt modelId="{04BCE2CD-3808-4038-B0A8-91612B0E86FA}" type="sibTrans" cxnId="{26ACCE13-9016-43D0-AECD-351A483B3E79}">
      <dgm:prSet/>
      <dgm:spPr/>
      <dgm:t>
        <a:bodyPr/>
        <a:lstStyle/>
        <a:p>
          <a:endParaRPr lang="en-US"/>
        </a:p>
      </dgm:t>
    </dgm:pt>
    <dgm:pt modelId="{88A2F972-57AC-4D3B-A5CC-53F24D817C5B}">
      <dgm:prSet phldrT="[Text]" custT="1"/>
      <dgm:spPr/>
      <dgm:t>
        <a:bodyPr/>
        <a:lstStyle/>
        <a:p>
          <a:r>
            <a:rPr lang="en-US" sz="2800" dirty="0" err="1" smtClean="0">
              <a:latin typeface="Times New Roman" panose="02020603050405020304" pitchFamily="18" charset="0"/>
              <a:cs typeface="Times New Roman" panose="02020603050405020304" pitchFamily="18" charset="0"/>
            </a:rPr>
            <a:t>Ngọt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ngọt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ngào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êm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dịu</a:t>
          </a:r>
          <a:r>
            <a:rPr lang="en-US" sz="2800" dirty="0" smtClean="0">
              <a:latin typeface="Times New Roman" panose="02020603050405020304" pitchFamily="18" charset="0"/>
              <a:cs typeface="Times New Roman" panose="02020603050405020304" pitchFamily="18" charset="0"/>
            </a:rPr>
            <a:t>,  the </a:t>
          </a:r>
          <a:r>
            <a:rPr lang="en-US" sz="2800" dirty="0" err="1" smtClean="0">
              <a:latin typeface="Times New Roman" panose="02020603050405020304" pitchFamily="18" charset="0"/>
              <a:cs typeface="Times New Roman" panose="02020603050405020304" pitchFamily="18" charset="0"/>
            </a:rPr>
            <a:t>thé</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chói</a:t>
          </a:r>
          <a:r>
            <a:rPr lang="en-US" sz="2800" dirty="0" smtClean="0">
              <a:latin typeface="Times New Roman" panose="02020603050405020304" pitchFamily="18" charset="0"/>
              <a:cs typeface="Times New Roman" panose="02020603050405020304" pitchFamily="18" charset="0"/>
            </a:rPr>
            <a:t> tai…</a:t>
          </a:r>
          <a:endParaRPr lang="en-US" sz="2800" dirty="0">
            <a:latin typeface="Times New Roman" panose="02020603050405020304" pitchFamily="18" charset="0"/>
            <a:cs typeface="Times New Roman" panose="02020603050405020304" pitchFamily="18" charset="0"/>
          </a:endParaRPr>
        </a:p>
      </dgm:t>
    </dgm:pt>
    <dgm:pt modelId="{93410FDB-70F3-48B9-9825-6768EA5005C8}" type="parTrans" cxnId="{49CDF43D-9F06-4D73-9227-782460F93F14}">
      <dgm:prSet/>
      <dgm:spPr/>
      <dgm:t>
        <a:bodyPr/>
        <a:lstStyle/>
        <a:p>
          <a:endParaRPr lang="en-US"/>
        </a:p>
      </dgm:t>
    </dgm:pt>
    <dgm:pt modelId="{FC7BE671-3588-46B1-8753-A119A2C4489F}" type="sibTrans" cxnId="{49CDF43D-9F06-4D73-9227-782460F93F14}">
      <dgm:prSet/>
      <dgm:spPr/>
      <dgm:t>
        <a:bodyPr/>
        <a:lstStyle/>
        <a:p>
          <a:endParaRPr lang="en-US"/>
        </a:p>
      </dgm:t>
    </dgm:pt>
    <dgm:pt modelId="{5885D37F-3423-4E64-ADE8-96A488D3B2E8}" type="pres">
      <dgm:prSet presAssocID="{4FB079D6-E073-4EE6-A36D-9814422551B9}" presName="diagram" presStyleCnt="0">
        <dgm:presLayoutVars>
          <dgm:chPref val="1"/>
          <dgm:dir/>
          <dgm:animOne val="branch"/>
          <dgm:animLvl val="lvl"/>
          <dgm:resizeHandles val="exact"/>
        </dgm:presLayoutVars>
      </dgm:prSet>
      <dgm:spPr/>
      <dgm:t>
        <a:bodyPr/>
        <a:lstStyle/>
        <a:p>
          <a:endParaRPr lang="en-US"/>
        </a:p>
      </dgm:t>
    </dgm:pt>
    <dgm:pt modelId="{B8CAE0AF-26B3-411B-A3F0-F46B756B500F}" type="pres">
      <dgm:prSet presAssocID="{11F80D7B-3936-4BD6-ADCB-905F6EFEC2DE}" presName="root1" presStyleCnt="0"/>
      <dgm:spPr/>
    </dgm:pt>
    <dgm:pt modelId="{CFEFBC80-2EF4-45EA-8415-D2DDF1EDBD1D}" type="pres">
      <dgm:prSet presAssocID="{11F80D7B-3936-4BD6-ADCB-905F6EFEC2DE}" presName="LevelOneTextNode" presStyleLbl="node0" presStyleIdx="0" presStyleCnt="1" custScaleX="51034">
        <dgm:presLayoutVars>
          <dgm:chPref val="3"/>
        </dgm:presLayoutVars>
      </dgm:prSet>
      <dgm:spPr/>
      <dgm:t>
        <a:bodyPr/>
        <a:lstStyle/>
        <a:p>
          <a:endParaRPr lang="en-US"/>
        </a:p>
      </dgm:t>
    </dgm:pt>
    <dgm:pt modelId="{E79BB584-3A3D-447A-8C3B-6F88CC4E0404}" type="pres">
      <dgm:prSet presAssocID="{11F80D7B-3936-4BD6-ADCB-905F6EFEC2DE}" presName="level2hierChild" presStyleCnt="0"/>
      <dgm:spPr/>
    </dgm:pt>
    <dgm:pt modelId="{50F55204-FDCE-461F-B7F7-5A4E14C5FD12}" type="pres">
      <dgm:prSet presAssocID="{5EE20759-46F8-4F63-A305-97ED25F1928E}" presName="conn2-1" presStyleLbl="parChTrans1D2" presStyleIdx="0" presStyleCnt="3"/>
      <dgm:spPr/>
      <dgm:t>
        <a:bodyPr/>
        <a:lstStyle/>
        <a:p>
          <a:endParaRPr lang="en-US"/>
        </a:p>
      </dgm:t>
    </dgm:pt>
    <dgm:pt modelId="{A759627E-30C6-412F-94BC-02F3173C478F}" type="pres">
      <dgm:prSet presAssocID="{5EE20759-46F8-4F63-A305-97ED25F1928E}" presName="connTx" presStyleLbl="parChTrans1D2" presStyleIdx="0" presStyleCnt="3"/>
      <dgm:spPr/>
      <dgm:t>
        <a:bodyPr/>
        <a:lstStyle/>
        <a:p>
          <a:endParaRPr lang="en-US"/>
        </a:p>
      </dgm:t>
    </dgm:pt>
    <dgm:pt modelId="{19D92866-0510-44A5-A325-D58E822EFE9D}" type="pres">
      <dgm:prSet presAssocID="{85A302A8-0E16-48E2-B423-F80CAB6E8533}" presName="root2" presStyleCnt="0"/>
      <dgm:spPr/>
    </dgm:pt>
    <dgm:pt modelId="{A725A06B-C3C6-4B16-B6C7-0674E7CD47D8}" type="pres">
      <dgm:prSet presAssocID="{85A302A8-0E16-48E2-B423-F80CAB6E8533}" presName="LevelTwoTextNode" presStyleLbl="node2" presStyleIdx="0" presStyleCnt="3">
        <dgm:presLayoutVars>
          <dgm:chPref val="3"/>
        </dgm:presLayoutVars>
      </dgm:prSet>
      <dgm:spPr/>
      <dgm:t>
        <a:bodyPr/>
        <a:lstStyle/>
        <a:p>
          <a:endParaRPr lang="en-US"/>
        </a:p>
      </dgm:t>
    </dgm:pt>
    <dgm:pt modelId="{FE01DFCC-1AB2-49AA-885F-277BCBAA1128}" type="pres">
      <dgm:prSet presAssocID="{85A302A8-0E16-48E2-B423-F80CAB6E8533}" presName="level3hierChild" presStyleCnt="0"/>
      <dgm:spPr/>
    </dgm:pt>
    <dgm:pt modelId="{3DFD6C9F-244E-474C-BAA9-C50A911625B3}" type="pres">
      <dgm:prSet presAssocID="{87CAF560-852D-415D-9174-C98688BC1347}" presName="conn2-1" presStyleLbl="parChTrans1D3" presStyleIdx="0" presStyleCnt="3"/>
      <dgm:spPr/>
      <dgm:t>
        <a:bodyPr/>
        <a:lstStyle/>
        <a:p>
          <a:endParaRPr lang="en-US"/>
        </a:p>
      </dgm:t>
    </dgm:pt>
    <dgm:pt modelId="{CA815215-A6B4-4AF7-8AB9-00CEA03FCA9A}" type="pres">
      <dgm:prSet presAssocID="{87CAF560-852D-415D-9174-C98688BC1347}" presName="connTx" presStyleLbl="parChTrans1D3" presStyleIdx="0" presStyleCnt="3"/>
      <dgm:spPr/>
      <dgm:t>
        <a:bodyPr/>
        <a:lstStyle/>
        <a:p>
          <a:endParaRPr lang="en-US"/>
        </a:p>
      </dgm:t>
    </dgm:pt>
    <dgm:pt modelId="{2F4CFFF5-D10C-4802-A4D1-1619424B4D72}" type="pres">
      <dgm:prSet presAssocID="{5556F262-D711-4CFC-A655-541F0A5750DA}" presName="root2" presStyleCnt="0"/>
      <dgm:spPr/>
    </dgm:pt>
    <dgm:pt modelId="{B7AA16C0-CEA6-4D76-B9C1-642A701FC1D8}" type="pres">
      <dgm:prSet presAssocID="{5556F262-D711-4CFC-A655-541F0A5750DA}" presName="LevelTwoTextNode" presStyleLbl="node3" presStyleIdx="0" presStyleCnt="3" custScaleX="146371">
        <dgm:presLayoutVars>
          <dgm:chPref val="3"/>
        </dgm:presLayoutVars>
      </dgm:prSet>
      <dgm:spPr/>
      <dgm:t>
        <a:bodyPr/>
        <a:lstStyle/>
        <a:p>
          <a:endParaRPr lang="en-US"/>
        </a:p>
      </dgm:t>
    </dgm:pt>
    <dgm:pt modelId="{A54E5982-4ED3-42F8-98D4-F568ED34EB52}" type="pres">
      <dgm:prSet presAssocID="{5556F262-D711-4CFC-A655-541F0A5750DA}" presName="level3hierChild" presStyleCnt="0"/>
      <dgm:spPr/>
    </dgm:pt>
    <dgm:pt modelId="{6A23832D-78BE-4739-B5ED-0CE173D221CC}" type="pres">
      <dgm:prSet presAssocID="{65CC6E64-1C46-40FE-BA97-2668F82E1A79}" presName="conn2-1" presStyleLbl="parChTrans1D2" presStyleIdx="1" presStyleCnt="3"/>
      <dgm:spPr/>
      <dgm:t>
        <a:bodyPr/>
        <a:lstStyle/>
        <a:p>
          <a:endParaRPr lang="en-US"/>
        </a:p>
      </dgm:t>
    </dgm:pt>
    <dgm:pt modelId="{7DAC6320-EE81-46E5-A602-F95C1A12750C}" type="pres">
      <dgm:prSet presAssocID="{65CC6E64-1C46-40FE-BA97-2668F82E1A79}" presName="connTx" presStyleLbl="parChTrans1D2" presStyleIdx="1" presStyleCnt="3"/>
      <dgm:spPr/>
      <dgm:t>
        <a:bodyPr/>
        <a:lstStyle/>
        <a:p>
          <a:endParaRPr lang="en-US"/>
        </a:p>
      </dgm:t>
    </dgm:pt>
    <dgm:pt modelId="{DDAA1484-1DCF-4DA7-ADEF-D6F4C37F24E8}" type="pres">
      <dgm:prSet presAssocID="{BB90396E-2ED1-4164-AEF3-0DDC44112157}" presName="root2" presStyleCnt="0"/>
      <dgm:spPr/>
    </dgm:pt>
    <dgm:pt modelId="{8C2593E7-D817-48D8-B038-5FA0F241D686}" type="pres">
      <dgm:prSet presAssocID="{BB90396E-2ED1-4164-AEF3-0DDC44112157}" presName="LevelTwoTextNode" presStyleLbl="node2" presStyleIdx="1" presStyleCnt="3">
        <dgm:presLayoutVars>
          <dgm:chPref val="3"/>
        </dgm:presLayoutVars>
      </dgm:prSet>
      <dgm:spPr/>
      <dgm:t>
        <a:bodyPr/>
        <a:lstStyle/>
        <a:p>
          <a:endParaRPr lang="en-US"/>
        </a:p>
      </dgm:t>
    </dgm:pt>
    <dgm:pt modelId="{ECF51990-DAE5-42DA-B252-21C1D959F776}" type="pres">
      <dgm:prSet presAssocID="{BB90396E-2ED1-4164-AEF3-0DDC44112157}" presName="level3hierChild" presStyleCnt="0"/>
      <dgm:spPr/>
    </dgm:pt>
    <dgm:pt modelId="{6BE45662-8AD4-4219-BB67-EDFDCC2F75ED}" type="pres">
      <dgm:prSet presAssocID="{93410FDB-70F3-48B9-9825-6768EA5005C8}" presName="conn2-1" presStyleLbl="parChTrans1D3" presStyleIdx="1" presStyleCnt="3"/>
      <dgm:spPr/>
      <dgm:t>
        <a:bodyPr/>
        <a:lstStyle/>
        <a:p>
          <a:endParaRPr lang="en-US"/>
        </a:p>
      </dgm:t>
    </dgm:pt>
    <dgm:pt modelId="{6ECFDAB8-B57B-47D3-BE07-F0AEC9EE5444}" type="pres">
      <dgm:prSet presAssocID="{93410FDB-70F3-48B9-9825-6768EA5005C8}" presName="connTx" presStyleLbl="parChTrans1D3" presStyleIdx="1" presStyleCnt="3"/>
      <dgm:spPr/>
      <dgm:t>
        <a:bodyPr/>
        <a:lstStyle/>
        <a:p>
          <a:endParaRPr lang="en-US"/>
        </a:p>
      </dgm:t>
    </dgm:pt>
    <dgm:pt modelId="{DF19B420-FADC-48BE-B30D-6CEFADB2BF63}" type="pres">
      <dgm:prSet presAssocID="{88A2F972-57AC-4D3B-A5CC-53F24D817C5B}" presName="root2" presStyleCnt="0"/>
      <dgm:spPr/>
    </dgm:pt>
    <dgm:pt modelId="{F2AA3425-52BD-4537-98B9-2098A3BE325F}" type="pres">
      <dgm:prSet presAssocID="{88A2F972-57AC-4D3B-A5CC-53F24D817C5B}" presName="LevelTwoTextNode" presStyleLbl="node3" presStyleIdx="1" presStyleCnt="3" custScaleX="147546">
        <dgm:presLayoutVars>
          <dgm:chPref val="3"/>
        </dgm:presLayoutVars>
      </dgm:prSet>
      <dgm:spPr/>
      <dgm:t>
        <a:bodyPr/>
        <a:lstStyle/>
        <a:p>
          <a:endParaRPr lang="en-US"/>
        </a:p>
      </dgm:t>
    </dgm:pt>
    <dgm:pt modelId="{5EF89E3F-DEE8-44E4-B3C1-8F26BEF6C51F}" type="pres">
      <dgm:prSet presAssocID="{88A2F972-57AC-4D3B-A5CC-53F24D817C5B}" presName="level3hierChild" presStyleCnt="0"/>
      <dgm:spPr/>
    </dgm:pt>
    <dgm:pt modelId="{C994D800-3514-48EB-8E97-8EF51D3D5F27}" type="pres">
      <dgm:prSet presAssocID="{4EFD258E-DF3F-4DF2-BE1A-2F217E513FDB}" presName="conn2-1" presStyleLbl="parChTrans1D2" presStyleIdx="2" presStyleCnt="3"/>
      <dgm:spPr/>
      <dgm:t>
        <a:bodyPr/>
        <a:lstStyle/>
        <a:p>
          <a:endParaRPr lang="en-US"/>
        </a:p>
      </dgm:t>
    </dgm:pt>
    <dgm:pt modelId="{FF1B8178-4612-481C-B8DC-D23CFED79FC9}" type="pres">
      <dgm:prSet presAssocID="{4EFD258E-DF3F-4DF2-BE1A-2F217E513FDB}" presName="connTx" presStyleLbl="parChTrans1D2" presStyleIdx="2" presStyleCnt="3"/>
      <dgm:spPr/>
      <dgm:t>
        <a:bodyPr/>
        <a:lstStyle/>
        <a:p>
          <a:endParaRPr lang="en-US"/>
        </a:p>
      </dgm:t>
    </dgm:pt>
    <dgm:pt modelId="{DEBA6948-5104-4A0E-B049-434DB1E9940F}" type="pres">
      <dgm:prSet presAssocID="{37E93218-CCC1-4D29-9919-0DF685020872}" presName="root2" presStyleCnt="0"/>
      <dgm:spPr/>
    </dgm:pt>
    <dgm:pt modelId="{9288A250-F9D3-4A0D-BCEA-4C268E74F3F4}" type="pres">
      <dgm:prSet presAssocID="{37E93218-CCC1-4D29-9919-0DF685020872}" presName="LevelTwoTextNode" presStyleLbl="node2" presStyleIdx="2" presStyleCnt="3">
        <dgm:presLayoutVars>
          <dgm:chPref val="3"/>
        </dgm:presLayoutVars>
      </dgm:prSet>
      <dgm:spPr/>
      <dgm:t>
        <a:bodyPr/>
        <a:lstStyle/>
        <a:p>
          <a:endParaRPr lang="en-US"/>
        </a:p>
      </dgm:t>
    </dgm:pt>
    <dgm:pt modelId="{5A0F8C15-EDA0-469B-824A-FE363E10A22E}" type="pres">
      <dgm:prSet presAssocID="{37E93218-CCC1-4D29-9919-0DF685020872}" presName="level3hierChild" presStyleCnt="0"/>
      <dgm:spPr/>
    </dgm:pt>
    <dgm:pt modelId="{2A14A3C3-63CE-486C-90C8-B965E9B9708B}" type="pres">
      <dgm:prSet presAssocID="{1A72E307-A1FA-4DA1-BC64-FFA632D74E9D}" presName="conn2-1" presStyleLbl="parChTrans1D3" presStyleIdx="2" presStyleCnt="3"/>
      <dgm:spPr/>
      <dgm:t>
        <a:bodyPr/>
        <a:lstStyle/>
        <a:p>
          <a:endParaRPr lang="en-US"/>
        </a:p>
      </dgm:t>
    </dgm:pt>
    <dgm:pt modelId="{18C7E81C-2B32-4F34-BBEF-9947938C4E9F}" type="pres">
      <dgm:prSet presAssocID="{1A72E307-A1FA-4DA1-BC64-FFA632D74E9D}" presName="connTx" presStyleLbl="parChTrans1D3" presStyleIdx="2" presStyleCnt="3"/>
      <dgm:spPr/>
      <dgm:t>
        <a:bodyPr/>
        <a:lstStyle/>
        <a:p>
          <a:endParaRPr lang="en-US"/>
        </a:p>
      </dgm:t>
    </dgm:pt>
    <dgm:pt modelId="{6913F761-2302-41A7-8F1A-E4645B5665A2}" type="pres">
      <dgm:prSet presAssocID="{A7C44D54-7601-4322-A5F9-C846AA1DFC13}" presName="root2" presStyleCnt="0"/>
      <dgm:spPr/>
    </dgm:pt>
    <dgm:pt modelId="{F3F416F1-CC20-4276-84B8-C492588D70E1}" type="pres">
      <dgm:prSet presAssocID="{A7C44D54-7601-4322-A5F9-C846AA1DFC13}" presName="LevelTwoTextNode" presStyleLbl="node3" presStyleIdx="2" presStyleCnt="3" custScaleX="147669">
        <dgm:presLayoutVars>
          <dgm:chPref val="3"/>
        </dgm:presLayoutVars>
      </dgm:prSet>
      <dgm:spPr/>
      <dgm:t>
        <a:bodyPr/>
        <a:lstStyle/>
        <a:p>
          <a:endParaRPr lang="en-US"/>
        </a:p>
      </dgm:t>
    </dgm:pt>
    <dgm:pt modelId="{EEE2B853-A2F6-46CB-8C12-89B76A21AEA8}" type="pres">
      <dgm:prSet presAssocID="{A7C44D54-7601-4322-A5F9-C846AA1DFC13}" presName="level3hierChild" presStyleCnt="0"/>
      <dgm:spPr/>
    </dgm:pt>
  </dgm:ptLst>
  <dgm:cxnLst>
    <dgm:cxn modelId="{91ECE6ED-BCAE-47B9-AA71-55C46D13A35C}" type="presOf" srcId="{65CC6E64-1C46-40FE-BA97-2668F82E1A79}" destId="{7DAC6320-EE81-46E5-A602-F95C1A12750C}" srcOrd="1" destOrd="0" presId="urn:microsoft.com/office/officeart/2005/8/layout/hierarchy2#3"/>
    <dgm:cxn modelId="{C64C97C1-AAC2-455E-87B9-46F7B99E2DDA}" type="presOf" srcId="{88A2F972-57AC-4D3B-A5CC-53F24D817C5B}" destId="{F2AA3425-52BD-4537-98B9-2098A3BE325F}" srcOrd="0" destOrd="0" presId="urn:microsoft.com/office/officeart/2005/8/layout/hierarchy2#3"/>
    <dgm:cxn modelId="{90A10EE5-47B0-43DE-9C80-8AE3FFC6004F}" type="presOf" srcId="{5556F262-D711-4CFC-A655-541F0A5750DA}" destId="{B7AA16C0-CEA6-4D76-B9C1-642A701FC1D8}" srcOrd="0" destOrd="0" presId="urn:microsoft.com/office/officeart/2005/8/layout/hierarchy2#3"/>
    <dgm:cxn modelId="{C07696F7-70FB-437E-950E-8E29EF509A91}" type="presOf" srcId="{87CAF560-852D-415D-9174-C98688BC1347}" destId="{CA815215-A6B4-4AF7-8AB9-00CEA03FCA9A}" srcOrd="1" destOrd="0" presId="urn:microsoft.com/office/officeart/2005/8/layout/hierarchy2#3"/>
    <dgm:cxn modelId="{0AF6F058-A426-409C-8D60-112162595928}" type="presOf" srcId="{93410FDB-70F3-48B9-9825-6768EA5005C8}" destId="{6BE45662-8AD4-4219-BB67-EDFDCC2F75ED}" srcOrd="0" destOrd="0" presId="urn:microsoft.com/office/officeart/2005/8/layout/hierarchy2#3"/>
    <dgm:cxn modelId="{9B1BD63B-DECE-481F-BBB9-8B43883B3195}" srcId="{11F80D7B-3936-4BD6-ADCB-905F6EFEC2DE}" destId="{85A302A8-0E16-48E2-B423-F80CAB6E8533}" srcOrd="0" destOrd="0" parTransId="{5EE20759-46F8-4F63-A305-97ED25F1928E}" sibTransId="{60852B35-F81C-471F-927F-E28BBE73F53B}"/>
    <dgm:cxn modelId="{235CC4D6-EDA4-410C-B45F-0842ECCD7236}" type="presOf" srcId="{4FB079D6-E073-4EE6-A36D-9814422551B9}" destId="{5885D37F-3423-4E64-ADE8-96A488D3B2E8}" srcOrd="0" destOrd="0" presId="urn:microsoft.com/office/officeart/2005/8/layout/hierarchy2#3"/>
    <dgm:cxn modelId="{BA11119F-B9B4-450E-809D-6F70F6E4AC94}" type="presOf" srcId="{5EE20759-46F8-4F63-A305-97ED25F1928E}" destId="{50F55204-FDCE-461F-B7F7-5A4E14C5FD12}" srcOrd="0" destOrd="0" presId="urn:microsoft.com/office/officeart/2005/8/layout/hierarchy2#3"/>
    <dgm:cxn modelId="{7B1B3832-B411-4C92-98F7-09D0B9F2B2C4}" srcId="{4FB079D6-E073-4EE6-A36D-9814422551B9}" destId="{11F80D7B-3936-4BD6-ADCB-905F6EFEC2DE}" srcOrd="0" destOrd="0" parTransId="{80FFF323-50B4-40C1-A523-E2572A71D768}" sibTransId="{FD9BBDF5-E7B5-46CD-B132-A0AFF7D0D08E}"/>
    <dgm:cxn modelId="{62287ABA-0575-4FE0-A4E2-27B3C1D98305}" type="presOf" srcId="{87CAF560-852D-415D-9174-C98688BC1347}" destId="{3DFD6C9F-244E-474C-BAA9-C50A911625B3}" srcOrd="0" destOrd="0" presId="urn:microsoft.com/office/officeart/2005/8/layout/hierarchy2#3"/>
    <dgm:cxn modelId="{79356970-4EA5-4DA9-AA1E-13A5500E7BD5}" type="presOf" srcId="{37E93218-CCC1-4D29-9919-0DF685020872}" destId="{9288A250-F9D3-4A0D-BCEA-4C268E74F3F4}" srcOrd="0" destOrd="0" presId="urn:microsoft.com/office/officeart/2005/8/layout/hierarchy2#3"/>
    <dgm:cxn modelId="{26ACCE13-9016-43D0-AECD-351A483B3E79}" srcId="{11F80D7B-3936-4BD6-ADCB-905F6EFEC2DE}" destId="{37E93218-CCC1-4D29-9919-0DF685020872}" srcOrd="2" destOrd="0" parTransId="{4EFD258E-DF3F-4DF2-BE1A-2F217E513FDB}" sibTransId="{04BCE2CD-3808-4038-B0A8-91612B0E86FA}"/>
    <dgm:cxn modelId="{D1F1A689-634C-43B7-8E63-7B439C524DDA}" type="presOf" srcId="{85A302A8-0E16-48E2-B423-F80CAB6E8533}" destId="{A725A06B-C3C6-4B16-B6C7-0674E7CD47D8}" srcOrd="0" destOrd="0" presId="urn:microsoft.com/office/officeart/2005/8/layout/hierarchy2#3"/>
    <dgm:cxn modelId="{18C67571-54D2-47FB-A9AA-32D8A5245630}" srcId="{85A302A8-0E16-48E2-B423-F80CAB6E8533}" destId="{5556F262-D711-4CFC-A655-541F0A5750DA}" srcOrd="0" destOrd="0" parTransId="{87CAF560-852D-415D-9174-C98688BC1347}" sibTransId="{E8DA128B-628A-4519-87AC-955F2C57B04D}"/>
    <dgm:cxn modelId="{F1E3497C-861F-4A2F-B497-A2E1EE0ECCFD}" type="presOf" srcId="{1A72E307-A1FA-4DA1-BC64-FFA632D74E9D}" destId="{2A14A3C3-63CE-486C-90C8-B965E9B9708B}" srcOrd="0" destOrd="0" presId="urn:microsoft.com/office/officeart/2005/8/layout/hierarchy2#3"/>
    <dgm:cxn modelId="{D6F42239-A7B8-4DF3-A230-C4072048E4E6}" type="presOf" srcId="{65CC6E64-1C46-40FE-BA97-2668F82E1A79}" destId="{6A23832D-78BE-4739-B5ED-0CE173D221CC}" srcOrd="0" destOrd="0" presId="urn:microsoft.com/office/officeart/2005/8/layout/hierarchy2#3"/>
    <dgm:cxn modelId="{BF2BBB70-EB54-45C1-93D6-957BC435E651}" type="presOf" srcId="{1A72E307-A1FA-4DA1-BC64-FFA632D74E9D}" destId="{18C7E81C-2B32-4F34-BBEF-9947938C4E9F}" srcOrd="1" destOrd="0" presId="urn:microsoft.com/office/officeart/2005/8/layout/hierarchy2#3"/>
    <dgm:cxn modelId="{CBB301BF-CC52-4BBD-8CA0-0DB95E69B9E6}" srcId="{11F80D7B-3936-4BD6-ADCB-905F6EFEC2DE}" destId="{BB90396E-2ED1-4164-AEF3-0DDC44112157}" srcOrd="1" destOrd="0" parTransId="{65CC6E64-1C46-40FE-BA97-2668F82E1A79}" sibTransId="{C467F991-1B29-44C7-8672-1203F3636393}"/>
    <dgm:cxn modelId="{DBE042EE-060C-4131-9122-71A00625FEF0}" type="presOf" srcId="{BB90396E-2ED1-4164-AEF3-0DDC44112157}" destId="{8C2593E7-D817-48D8-B038-5FA0F241D686}" srcOrd="0" destOrd="0" presId="urn:microsoft.com/office/officeart/2005/8/layout/hierarchy2#3"/>
    <dgm:cxn modelId="{656CB0D9-E6A0-45AD-8F74-B3AAD58EC863}" type="presOf" srcId="{5EE20759-46F8-4F63-A305-97ED25F1928E}" destId="{A759627E-30C6-412F-94BC-02F3173C478F}" srcOrd="1" destOrd="0" presId="urn:microsoft.com/office/officeart/2005/8/layout/hierarchy2#3"/>
    <dgm:cxn modelId="{D2AD41B2-B945-4E6A-8503-54D749E445F8}" srcId="{37E93218-CCC1-4D29-9919-0DF685020872}" destId="{A7C44D54-7601-4322-A5F9-C846AA1DFC13}" srcOrd="0" destOrd="0" parTransId="{1A72E307-A1FA-4DA1-BC64-FFA632D74E9D}" sibTransId="{2EB90F36-D6CA-4132-B3C2-4936F190C48F}"/>
    <dgm:cxn modelId="{720DBBCD-F354-4C34-9690-4377E5B6B9C7}" type="presOf" srcId="{4EFD258E-DF3F-4DF2-BE1A-2F217E513FDB}" destId="{FF1B8178-4612-481C-B8DC-D23CFED79FC9}" srcOrd="1" destOrd="0" presId="urn:microsoft.com/office/officeart/2005/8/layout/hierarchy2#3"/>
    <dgm:cxn modelId="{9A3530C1-844E-4D41-B07C-B7BD89E2EE4D}" type="presOf" srcId="{93410FDB-70F3-48B9-9825-6768EA5005C8}" destId="{6ECFDAB8-B57B-47D3-BE07-F0AEC9EE5444}" srcOrd="1" destOrd="0" presId="urn:microsoft.com/office/officeart/2005/8/layout/hierarchy2#3"/>
    <dgm:cxn modelId="{49CDF43D-9F06-4D73-9227-782460F93F14}" srcId="{BB90396E-2ED1-4164-AEF3-0DDC44112157}" destId="{88A2F972-57AC-4D3B-A5CC-53F24D817C5B}" srcOrd="0" destOrd="0" parTransId="{93410FDB-70F3-48B9-9825-6768EA5005C8}" sibTransId="{FC7BE671-3588-46B1-8753-A119A2C4489F}"/>
    <dgm:cxn modelId="{183B041E-D6E6-4903-9581-A31F137B40DD}" type="presOf" srcId="{A7C44D54-7601-4322-A5F9-C846AA1DFC13}" destId="{F3F416F1-CC20-4276-84B8-C492588D70E1}" srcOrd="0" destOrd="0" presId="urn:microsoft.com/office/officeart/2005/8/layout/hierarchy2#3"/>
    <dgm:cxn modelId="{EBF10FC1-ACF4-44F6-B98B-6F72079FFEEC}" type="presOf" srcId="{11F80D7B-3936-4BD6-ADCB-905F6EFEC2DE}" destId="{CFEFBC80-2EF4-45EA-8415-D2DDF1EDBD1D}" srcOrd="0" destOrd="0" presId="urn:microsoft.com/office/officeart/2005/8/layout/hierarchy2#3"/>
    <dgm:cxn modelId="{030DEA59-D11A-427B-8647-2FC1519D2B9D}" type="presOf" srcId="{4EFD258E-DF3F-4DF2-BE1A-2F217E513FDB}" destId="{C994D800-3514-48EB-8E97-8EF51D3D5F27}" srcOrd="0" destOrd="0" presId="urn:microsoft.com/office/officeart/2005/8/layout/hierarchy2#3"/>
    <dgm:cxn modelId="{2822D051-79CA-4C8B-86CE-FA820BC46F14}" type="presParOf" srcId="{5885D37F-3423-4E64-ADE8-96A488D3B2E8}" destId="{B8CAE0AF-26B3-411B-A3F0-F46B756B500F}" srcOrd="0" destOrd="0" presId="urn:microsoft.com/office/officeart/2005/8/layout/hierarchy2#3"/>
    <dgm:cxn modelId="{B2DAEED2-2BB6-49FB-9210-52FE10D9C350}" type="presParOf" srcId="{B8CAE0AF-26B3-411B-A3F0-F46B756B500F}" destId="{CFEFBC80-2EF4-45EA-8415-D2DDF1EDBD1D}" srcOrd="0" destOrd="0" presId="urn:microsoft.com/office/officeart/2005/8/layout/hierarchy2#3"/>
    <dgm:cxn modelId="{45CEB1A6-AA47-4215-842D-4E82BA5624E3}" type="presParOf" srcId="{B8CAE0AF-26B3-411B-A3F0-F46B756B500F}" destId="{E79BB584-3A3D-447A-8C3B-6F88CC4E0404}" srcOrd="1" destOrd="0" presId="urn:microsoft.com/office/officeart/2005/8/layout/hierarchy2#3"/>
    <dgm:cxn modelId="{DB18E04C-4E4F-469B-9C98-CFCE69F715E7}" type="presParOf" srcId="{E79BB584-3A3D-447A-8C3B-6F88CC4E0404}" destId="{50F55204-FDCE-461F-B7F7-5A4E14C5FD12}" srcOrd="0" destOrd="0" presId="urn:microsoft.com/office/officeart/2005/8/layout/hierarchy2#3"/>
    <dgm:cxn modelId="{89E0752D-A222-4CCA-AE2B-C7C6E49537BE}" type="presParOf" srcId="{50F55204-FDCE-461F-B7F7-5A4E14C5FD12}" destId="{A759627E-30C6-412F-94BC-02F3173C478F}" srcOrd="0" destOrd="0" presId="urn:microsoft.com/office/officeart/2005/8/layout/hierarchy2#3"/>
    <dgm:cxn modelId="{8D4D4686-02E0-4CAD-829B-C9BAEAFB4265}" type="presParOf" srcId="{E79BB584-3A3D-447A-8C3B-6F88CC4E0404}" destId="{19D92866-0510-44A5-A325-D58E822EFE9D}" srcOrd="1" destOrd="0" presId="urn:microsoft.com/office/officeart/2005/8/layout/hierarchy2#3"/>
    <dgm:cxn modelId="{4AAA1EE0-C618-4220-80A2-2CD436A51CDD}" type="presParOf" srcId="{19D92866-0510-44A5-A325-D58E822EFE9D}" destId="{A725A06B-C3C6-4B16-B6C7-0674E7CD47D8}" srcOrd="0" destOrd="0" presId="urn:microsoft.com/office/officeart/2005/8/layout/hierarchy2#3"/>
    <dgm:cxn modelId="{878AAD9A-22AC-41D2-85BF-7E65681BE092}" type="presParOf" srcId="{19D92866-0510-44A5-A325-D58E822EFE9D}" destId="{FE01DFCC-1AB2-49AA-885F-277BCBAA1128}" srcOrd="1" destOrd="0" presId="urn:microsoft.com/office/officeart/2005/8/layout/hierarchy2#3"/>
    <dgm:cxn modelId="{946659EA-105D-4672-B593-EED1936AC3AE}" type="presParOf" srcId="{FE01DFCC-1AB2-49AA-885F-277BCBAA1128}" destId="{3DFD6C9F-244E-474C-BAA9-C50A911625B3}" srcOrd="0" destOrd="0" presId="urn:microsoft.com/office/officeart/2005/8/layout/hierarchy2#3"/>
    <dgm:cxn modelId="{62F98EAF-195A-4B15-B743-0F96E71A71B2}" type="presParOf" srcId="{3DFD6C9F-244E-474C-BAA9-C50A911625B3}" destId="{CA815215-A6B4-4AF7-8AB9-00CEA03FCA9A}" srcOrd="0" destOrd="0" presId="urn:microsoft.com/office/officeart/2005/8/layout/hierarchy2#3"/>
    <dgm:cxn modelId="{FFE62578-FD01-4B51-90E8-54114018E136}" type="presParOf" srcId="{FE01DFCC-1AB2-49AA-885F-277BCBAA1128}" destId="{2F4CFFF5-D10C-4802-A4D1-1619424B4D72}" srcOrd="1" destOrd="0" presId="urn:microsoft.com/office/officeart/2005/8/layout/hierarchy2#3"/>
    <dgm:cxn modelId="{CEE6894D-3FA6-4FD9-B901-4B6144A996A1}" type="presParOf" srcId="{2F4CFFF5-D10C-4802-A4D1-1619424B4D72}" destId="{B7AA16C0-CEA6-4D76-B9C1-642A701FC1D8}" srcOrd="0" destOrd="0" presId="urn:microsoft.com/office/officeart/2005/8/layout/hierarchy2#3"/>
    <dgm:cxn modelId="{C4F3DC6B-995C-4033-B784-8410BB21ACEA}" type="presParOf" srcId="{2F4CFFF5-D10C-4802-A4D1-1619424B4D72}" destId="{A54E5982-4ED3-42F8-98D4-F568ED34EB52}" srcOrd="1" destOrd="0" presId="urn:microsoft.com/office/officeart/2005/8/layout/hierarchy2#3"/>
    <dgm:cxn modelId="{5C08CA13-632C-496C-B2DD-6B41E7DBA9B6}" type="presParOf" srcId="{E79BB584-3A3D-447A-8C3B-6F88CC4E0404}" destId="{6A23832D-78BE-4739-B5ED-0CE173D221CC}" srcOrd="2" destOrd="0" presId="urn:microsoft.com/office/officeart/2005/8/layout/hierarchy2#3"/>
    <dgm:cxn modelId="{22388F78-4ED9-4E32-9921-E73E01BB4AAF}" type="presParOf" srcId="{6A23832D-78BE-4739-B5ED-0CE173D221CC}" destId="{7DAC6320-EE81-46E5-A602-F95C1A12750C}" srcOrd="0" destOrd="0" presId="urn:microsoft.com/office/officeart/2005/8/layout/hierarchy2#3"/>
    <dgm:cxn modelId="{B079B824-B986-4559-A5CE-BE01B1644051}" type="presParOf" srcId="{E79BB584-3A3D-447A-8C3B-6F88CC4E0404}" destId="{DDAA1484-1DCF-4DA7-ADEF-D6F4C37F24E8}" srcOrd="3" destOrd="0" presId="urn:microsoft.com/office/officeart/2005/8/layout/hierarchy2#3"/>
    <dgm:cxn modelId="{F8298F74-187D-42DD-8953-99DCD2A020BA}" type="presParOf" srcId="{DDAA1484-1DCF-4DA7-ADEF-D6F4C37F24E8}" destId="{8C2593E7-D817-48D8-B038-5FA0F241D686}" srcOrd="0" destOrd="0" presId="urn:microsoft.com/office/officeart/2005/8/layout/hierarchy2#3"/>
    <dgm:cxn modelId="{32AC166E-F68A-4A94-997C-C739BC920BDB}" type="presParOf" srcId="{DDAA1484-1DCF-4DA7-ADEF-D6F4C37F24E8}" destId="{ECF51990-DAE5-42DA-B252-21C1D959F776}" srcOrd="1" destOrd="0" presId="urn:microsoft.com/office/officeart/2005/8/layout/hierarchy2#3"/>
    <dgm:cxn modelId="{A30E9B94-E611-4D1A-852C-3AC25FF11E50}" type="presParOf" srcId="{ECF51990-DAE5-42DA-B252-21C1D959F776}" destId="{6BE45662-8AD4-4219-BB67-EDFDCC2F75ED}" srcOrd="0" destOrd="0" presId="urn:microsoft.com/office/officeart/2005/8/layout/hierarchy2#3"/>
    <dgm:cxn modelId="{D5A66581-8030-4DAD-9812-31448C248C62}" type="presParOf" srcId="{6BE45662-8AD4-4219-BB67-EDFDCC2F75ED}" destId="{6ECFDAB8-B57B-47D3-BE07-F0AEC9EE5444}" srcOrd="0" destOrd="0" presId="urn:microsoft.com/office/officeart/2005/8/layout/hierarchy2#3"/>
    <dgm:cxn modelId="{3612C2B8-3858-4227-8D83-71B29F85EF88}" type="presParOf" srcId="{ECF51990-DAE5-42DA-B252-21C1D959F776}" destId="{DF19B420-FADC-48BE-B30D-6CEFADB2BF63}" srcOrd="1" destOrd="0" presId="urn:microsoft.com/office/officeart/2005/8/layout/hierarchy2#3"/>
    <dgm:cxn modelId="{D1B9178C-31A3-45E4-B49E-404984505100}" type="presParOf" srcId="{DF19B420-FADC-48BE-B30D-6CEFADB2BF63}" destId="{F2AA3425-52BD-4537-98B9-2098A3BE325F}" srcOrd="0" destOrd="0" presId="urn:microsoft.com/office/officeart/2005/8/layout/hierarchy2#3"/>
    <dgm:cxn modelId="{5DBF59EF-F20C-467B-9B75-BD75F1981658}" type="presParOf" srcId="{DF19B420-FADC-48BE-B30D-6CEFADB2BF63}" destId="{5EF89E3F-DEE8-44E4-B3C1-8F26BEF6C51F}" srcOrd="1" destOrd="0" presId="urn:microsoft.com/office/officeart/2005/8/layout/hierarchy2#3"/>
    <dgm:cxn modelId="{C1CB65FE-8ED1-4BED-926A-03D7DBB5CDB0}" type="presParOf" srcId="{E79BB584-3A3D-447A-8C3B-6F88CC4E0404}" destId="{C994D800-3514-48EB-8E97-8EF51D3D5F27}" srcOrd="4" destOrd="0" presId="urn:microsoft.com/office/officeart/2005/8/layout/hierarchy2#3"/>
    <dgm:cxn modelId="{95FEB6BB-A650-4115-98C3-23CC7B1E6ACA}" type="presParOf" srcId="{C994D800-3514-48EB-8E97-8EF51D3D5F27}" destId="{FF1B8178-4612-481C-B8DC-D23CFED79FC9}" srcOrd="0" destOrd="0" presId="urn:microsoft.com/office/officeart/2005/8/layout/hierarchy2#3"/>
    <dgm:cxn modelId="{A0DEFA03-4116-44DC-8251-3505C0A452B6}" type="presParOf" srcId="{E79BB584-3A3D-447A-8C3B-6F88CC4E0404}" destId="{DEBA6948-5104-4A0E-B049-434DB1E9940F}" srcOrd="5" destOrd="0" presId="urn:microsoft.com/office/officeart/2005/8/layout/hierarchy2#3"/>
    <dgm:cxn modelId="{49122136-C912-4A26-BF6F-1497C8420664}" type="presParOf" srcId="{DEBA6948-5104-4A0E-B049-434DB1E9940F}" destId="{9288A250-F9D3-4A0D-BCEA-4C268E74F3F4}" srcOrd="0" destOrd="0" presId="urn:microsoft.com/office/officeart/2005/8/layout/hierarchy2#3"/>
    <dgm:cxn modelId="{7CC6671E-2D14-41A3-88F2-9A75CC86AAF6}" type="presParOf" srcId="{DEBA6948-5104-4A0E-B049-434DB1E9940F}" destId="{5A0F8C15-EDA0-469B-824A-FE363E10A22E}" srcOrd="1" destOrd="0" presId="urn:microsoft.com/office/officeart/2005/8/layout/hierarchy2#3"/>
    <dgm:cxn modelId="{EE80EB28-E5D5-4784-AFCE-B27333E0D357}" type="presParOf" srcId="{5A0F8C15-EDA0-469B-824A-FE363E10A22E}" destId="{2A14A3C3-63CE-486C-90C8-B965E9B9708B}" srcOrd="0" destOrd="0" presId="urn:microsoft.com/office/officeart/2005/8/layout/hierarchy2#3"/>
    <dgm:cxn modelId="{E9031CB9-516F-40ED-ABC2-4BCA0CABF9A4}" type="presParOf" srcId="{2A14A3C3-63CE-486C-90C8-B965E9B9708B}" destId="{18C7E81C-2B32-4F34-BBEF-9947938C4E9F}" srcOrd="0" destOrd="0" presId="urn:microsoft.com/office/officeart/2005/8/layout/hierarchy2#3"/>
    <dgm:cxn modelId="{AA305369-BA59-421F-B4EE-24195B353408}" type="presParOf" srcId="{5A0F8C15-EDA0-469B-824A-FE363E10A22E}" destId="{6913F761-2302-41A7-8F1A-E4645B5665A2}" srcOrd="1" destOrd="0" presId="urn:microsoft.com/office/officeart/2005/8/layout/hierarchy2#3"/>
    <dgm:cxn modelId="{D70240C5-1929-4A94-8498-C93B03F42C4E}" type="presParOf" srcId="{6913F761-2302-41A7-8F1A-E4645B5665A2}" destId="{F3F416F1-CC20-4276-84B8-C492588D70E1}" srcOrd="0" destOrd="0" presId="urn:microsoft.com/office/officeart/2005/8/layout/hierarchy2#3"/>
    <dgm:cxn modelId="{24C370EB-DEEF-403F-95B4-7AE0D0269D58}" type="presParOf" srcId="{6913F761-2302-41A7-8F1A-E4645B5665A2}" destId="{EEE2B853-A2F6-46CB-8C12-89B76A21AEA8}" srcOrd="1" destOrd="0" presId="urn:microsoft.com/office/officeart/2005/8/layout/hierarchy2#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DF33F7-44CB-440C-BAF0-C39FFA2CB5DA}">
      <dsp:nvSpPr>
        <dsp:cNvPr id="0" name=""/>
        <dsp:cNvSpPr/>
      </dsp:nvSpPr>
      <dsp:spPr bwMode="white">
        <a:xfrm>
          <a:off x="0" y="1912527"/>
          <a:ext cx="1701166"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0" y="1912527"/>
        <a:ext cx="1701166" cy="850583"/>
      </dsp:txXfrm>
    </dsp:sp>
    <dsp:sp modelId="{20AE13B1-7ED2-49CF-8CF6-985A29E4231C}">
      <dsp:nvSpPr>
        <dsp:cNvPr id="0" name=""/>
        <dsp:cNvSpPr/>
      </dsp:nvSpPr>
      <dsp:spPr bwMode="white">
        <a:xfrm>
          <a:off x="1123723" y="1365484"/>
          <a:ext cx="2161045" cy="32143"/>
        </a:xfrm>
        <a:custGeom>
          <a:avLst/>
          <a:gdLst/>
          <a:ahLst/>
          <a:cxnLst/>
          <a:rect l="0" t="0" r="0" b="0"/>
          <a:pathLst>
            <a:path w="3403" h="51">
              <a:moveTo>
                <a:pt x="909" y="1531"/>
              </a:moveTo>
              <a:lnTo>
                <a:pt x="2494" y="-1481"/>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123723" y="1365484"/>
        <a:ext cx="2161045" cy="32143"/>
      </dsp:txXfrm>
    </dsp:sp>
    <dsp:sp modelId="{CB14FD1F-5424-4DAF-8FBE-7E6B917C4CF7}">
      <dsp:nvSpPr>
        <dsp:cNvPr id="0" name=""/>
        <dsp:cNvSpPr/>
      </dsp:nvSpPr>
      <dsp:spPr bwMode="white">
        <a:xfrm>
          <a:off x="2707326" y="0"/>
          <a:ext cx="2576228"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707326" y="0"/>
        <a:ext cx="2576228" cy="850583"/>
      </dsp:txXfrm>
    </dsp:sp>
    <dsp:sp modelId="{2C5B0311-214E-47E9-B435-667342417C4B}">
      <dsp:nvSpPr>
        <dsp:cNvPr id="0" name=""/>
        <dsp:cNvSpPr/>
      </dsp:nvSpPr>
      <dsp:spPr bwMode="white">
        <a:xfrm>
          <a:off x="5283554" y="409220"/>
          <a:ext cx="680466" cy="32143"/>
        </a:xfrm>
        <a:custGeom>
          <a:avLst/>
          <a:gdLst/>
          <a:ahLst/>
          <a:cxnLst/>
          <a:rect l="0" t="0" r="0" b="0"/>
          <a:pathLst>
            <a:path w="1072" h="51">
              <a:moveTo>
                <a:pt x="0" y="25"/>
              </a:moveTo>
              <a:lnTo>
                <a:pt x="1072"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5283554" y="409220"/>
        <a:ext cx="680466" cy="32143"/>
      </dsp:txXfrm>
    </dsp:sp>
    <dsp:sp modelId="{B41FB56B-B118-459F-85E7-BBA69601ED79}">
      <dsp:nvSpPr>
        <dsp:cNvPr id="0" name=""/>
        <dsp:cNvSpPr/>
      </dsp:nvSpPr>
      <dsp:spPr bwMode="white">
        <a:xfrm>
          <a:off x="5964020" y="0"/>
          <a:ext cx="2549282"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Lòng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đen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lòng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trắng</a:t>
          </a:r>
          <a:r>
            <a:rPr lang="en-US" sz="2000" kern="1200" dirty="0" smtClean="0">
              <a:latin typeface="Times New Roman" panose="02020603050405020304" pitchFamily="18" charset="0"/>
              <a:cs typeface="Times New Roman" panose="02020603050405020304" pitchFamily="18" charset="0"/>
            </a:rPr>
            <a:t>, con </a:t>
          </a:r>
          <a:r>
            <a:rPr lang="en-US" sz="2000" kern="1200" dirty="0" err="1" smtClean="0">
              <a:latin typeface="Times New Roman" panose="02020603050405020304" pitchFamily="18" charset="0"/>
              <a:cs typeface="Times New Roman" panose="02020603050405020304" pitchFamily="18" charset="0"/>
            </a:rPr>
            <a:t>ngươi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lông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mày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lông</a:t>
          </a:r>
          <a:r>
            <a:rPr lang="en-US" sz="2000" kern="1200" dirty="0" smtClean="0">
              <a:latin typeface="Times New Roman" panose="02020603050405020304" pitchFamily="18" charset="0"/>
              <a:cs typeface="Times New Roman" panose="02020603050405020304" pitchFamily="18" charset="0"/>
            </a:rPr>
            <a:t> mi</a:t>
          </a:r>
          <a:endParaRPr lang="en-US" sz="2400" kern="1200" dirty="0">
            <a:latin typeface="Times New Roman" panose="02020603050405020304" pitchFamily="18" charset="0"/>
            <a:cs typeface="Times New Roman" panose="02020603050405020304" pitchFamily="18" charset="0"/>
          </a:endParaRPr>
        </a:p>
      </dsp:txBody>
      <dsp:txXfrm>
        <a:off x="5964020" y="0"/>
        <a:ext cx="2549282" cy="850583"/>
      </dsp:txXfrm>
    </dsp:sp>
    <dsp:sp modelId="{2B81E0FD-6623-4F35-9AED-E21545F93D40}">
      <dsp:nvSpPr>
        <dsp:cNvPr id="0" name=""/>
        <dsp:cNvSpPr/>
      </dsp:nvSpPr>
      <dsp:spPr bwMode="white">
        <a:xfrm>
          <a:off x="1517700" y="1854569"/>
          <a:ext cx="1373092" cy="32143"/>
        </a:xfrm>
        <a:custGeom>
          <a:avLst/>
          <a:gdLst/>
          <a:ahLst/>
          <a:cxnLst/>
          <a:rect l="0" t="0" r="0" b="0"/>
          <a:pathLst>
            <a:path w="2162" h="51">
              <a:moveTo>
                <a:pt x="289" y="761"/>
              </a:moveTo>
              <a:lnTo>
                <a:pt x="1873" y="-710"/>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517700" y="1854569"/>
        <a:ext cx="1373092" cy="32143"/>
      </dsp:txXfrm>
    </dsp:sp>
    <dsp:sp modelId="{E2AD456E-2765-4FDA-AD30-5AC65E4C69FB}">
      <dsp:nvSpPr>
        <dsp:cNvPr id="0" name=""/>
        <dsp:cNvSpPr/>
      </dsp:nvSpPr>
      <dsp:spPr bwMode="white">
        <a:xfrm>
          <a:off x="2707326" y="978170"/>
          <a:ext cx="2523339"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707326" y="978170"/>
        <a:ext cx="2523339" cy="850583"/>
      </dsp:txXfrm>
    </dsp:sp>
    <dsp:sp modelId="{4662358D-6BAE-4260-9487-26A6FF0F9377}">
      <dsp:nvSpPr>
        <dsp:cNvPr id="0" name=""/>
        <dsp:cNvSpPr/>
      </dsp:nvSpPr>
      <dsp:spPr bwMode="white">
        <a:xfrm>
          <a:off x="5230665" y="1387390"/>
          <a:ext cx="680466" cy="32143"/>
        </a:xfrm>
        <a:custGeom>
          <a:avLst/>
          <a:gdLst/>
          <a:ahLst/>
          <a:cxnLst/>
          <a:rect l="0" t="0" r="0" b="0"/>
          <a:pathLst>
            <a:path w="1072" h="51">
              <a:moveTo>
                <a:pt x="0" y="25"/>
              </a:moveTo>
              <a:lnTo>
                <a:pt x="1072"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5230665" y="1387390"/>
        <a:ext cx="680466" cy="32143"/>
      </dsp:txXfrm>
    </dsp:sp>
    <dsp:sp modelId="{20A58531-0F00-466F-877F-7FE2A6C083D8}">
      <dsp:nvSpPr>
        <dsp:cNvPr id="0" name=""/>
        <dsp:cNvSpPr/>
      </dsp:nvSpPr>
      <dsp:spPr bwMode="white">
        <a:xfrm>
          <a:off x="5911131" y="978170"/>
          <a:ext cx="2602375"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Đờ</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đẫn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sắc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lờ</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đờ</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tinh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anh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toét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mù</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lòa</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dsp:txBody>
      <dsp:txXfrm>
        <a:off x="5911131" y="978170"/>
        <a:ext cx="2602375" cy="850583"/>
      </dsp:txXfrm>
    </dsp:sp>
    <dsp:sp modelId="{950BBDEA-50BF-47EF-B99C-8C8FAF9A3DA0}">
      <dsp:nvSpPr>
        <dsp:cNvPr id="0" name=""/>
        <dsp:cNvSpPr/>
      </dsp:nvSpPr>
      <dsp:spPr bwMode="white">
        <a:xfrm>
          <a:off x="1700689" y="2343654"/>
          <a:ext cx="1007113" cy="32143"/>
        </a:xfrm>
        <a:custGeom>
          <a:avLst/>
          <a:gdLst/>
          <a:ahLst/>
          <a:cxnLst/>
          <a:rect l="0" t="0" r="0" b="0"/>
          <a:pathLst>
            <a:path w="1586" h="51">
              <a:moveTo>
                <a:pt x="1" y="-9"/>
              </a:moveTo>
              <a:lnTo>
                <a:pt x="1585" y="60"/>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700689" y="2343654"/>
        <a:ext cx="1007113" cy="32143"/>
      </dsp:txXfrm>
    </dsp:sp>
    <dsp:sp modelId="{ED2EAC46-987E-484A-B475-F79013BA4EF3}">
      <dsp:nvSpPr>
        <dsp:cNvPr id="0" name=""/>
        <dsp:cNvSpPr/>
      </dsp:nvSpPr>
      <dsp:spPr bwMode="white">
        <a:xfrm>
          <a:off x="2707326" y="1956341"/>
          <a:ext cx="2523118"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707326" y="1956341"/>
        <a:ext cx="2523118" cy="850583"/>
      </dsp:txXfrm>
    </dsp:sp>
    <dsp:sp modelId="{E0BD7A45-266C-489B-B09F-B96C2081AECE}">
      <dsp:nvSpPr>
        <dsp:cNvPr id="0" name=""/>
        <dsp:cNvSpPr/>
      </dsp:nvSpPr>
      <dsp:spPr bwMode="white">
        <a:xfrm>
          <a:off x="5230444" y="2365561"/>
          <a:ext cx="680466" cy="32143"/>
        </a:xfrm>
        <a:custGeom>
          <a:avLst/>
          <a:gdLst/>
          <a:ahLst/>
          <a:cxnLst/>
          <a:rect l="0" t="0" r="0" b="0"/>
          <a:pathLst>
            <a:path w="1072" h="51">
              <a:moveTo>
                <a:pt x="0" y="25"/>
              </a:moveTo>
              <a:lnTo>
                <a:pt x="1072"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5230444" y="2365561"/>
        <a:ext cx="680466" cy="32143"/>
      </dsp:txXfrm>
    </dsp:sp>
    <dsp:sp modelId="{BE388B98-A17A-4BCE-B7B0-C6075C617691}">
      <dsp:nvSpPr>
        <dsp:cNvPr id="0" name=""/>
        <dsp:cNvSpPr/>
      </dsp:nvSpPr>
      <dsp:spPr bwMode="white">
        <a:xfrm>
          <a:off x="5910910" y="1956341"/>
          <a:ext cx="2602596"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Chói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hoa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cộm</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dsp:txBody>
      <dsp:txXfrm>
        <a:off x="5910910" y="1956341"/>
        <a:ext cx="2602596" cy="850583"/>
      </dsp:txXfrm>
    </dsp:sp>
    <dsp:sp modelId="{C50B82A0-44F0-4F0E-B9B8-AEDB2790EE2C}">
      <dsp:nvSpPr>
        <dsp:cNvPr id="0" name=""/>
        <dsp:cNvSpPr/>
      </dsp:nvSpPr>
      <dsp:spPr bwMode="white">
        <a:xfrm>
          <a:off x="1487167" y="2832739"/>
          <a:ext cx="1434158" cy="32143"/>
        </a:xfrm>
        <a:custGeom>
          <a:avLst/>
          <a:gdLst/>
          <a:ahLst/>
          <a:cxnLst/>
          <a:rect l="0" t="0" r="0" b="0"/>
          <a:pathLst>
            <a:path w="2259" h="51">
              <a:moveTo>
                <a:pt x="337" y="-779"/>
              </a:moveTo>
              <a:lnTo>
                <a:pt x="1922" y="830"/>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487167" y="2832739"/>
        <a:ext cx="1434158" cy="32143"/>
      </dsp:txXfrm>
    </dsp:sp>
    <dsp:sp modelId="{254EFA88-4A63-4A28-B09B-E172009258F6}">
      <dsp:nvSpPr>
        <dsp:cNvPr id="0" name=""/>
        <dsp:cNvSpPr/>
      </dsp:nvSpPr>
      <dsp:spPr bwMode="white">
        <a:xfrm>
          <a:off x="2707326" y="2934511"/>
          <a:ext cx="2549673"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Bệnh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707326" y="2934511"/>
        <a:ext cx="2549673" cy="850583"/>
      </dsp:txXfrm>
    </dsp:sp>
    <dsp:sp modelId="{7487F6E8-EF24-4AE0-A2C1-AB62781025F5}">
      <dsp:nvSpPr>
        <dsp:cNvPr id="0" name=""/>
        <dsp:cNvSpPr/>
      </dsp:nvSpPr>
      <dsp:spPr bwMode="white">
        <a:xfrm>
          <a:off x="5256999" y="3343731"/>
          <a:ext cx="680466" cy="32143"/>
        </a:xfrm>
        <a:custGeom>
          <a:avLst/>
          <a:gdLst/>
          <a:ahLst/>
          <a:cxnLst/>
          <a:rect l="0" t="0" r="0" b="0"/>
          <a:pathLst>
            <a:path w="1072" h="51">
              <a:moveTo>
                <a:pt x="0" y="25"/>
              </a:moveTo>
              <a:lnTo>
                <a:pt x="1072"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5256999" y="3343731"/>
        <a:ext cx="680466" cy="32143"/>
      </dsp:txXfrm>
    </dsp:sp>
    <dsp:sp modelId="{47F451FD-A128-4749-813A-8F496C316825}">
      <dsp:nvSpPr>
        <dsp:cNvPr id="0" name=""/>
        <dsp:cNvSpPr/>
      </dsp:nvSpPr>
      <dsp:spPr bwMode="white">
        <a:xfrm>
          <a:off x="5937465" y="2934511"/>
          <a:ext cx="2576041"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Quáng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gà</a:t>
          </a:r>
          <a:r>
            <a:rPr lang="en-US" sz="2000" kern="1200" dirty="0" smtClean="0">
              <a:latin typeface="Times New Roman" panose="02020603050405020304" pitchFamily="18" charset="0"/>
              <a:cs typeface="Times New Roman" panose="02020603050405020304" pitchFamily="18" charset="0"/>
            </a:rPr>
            <a:t>, thong </a:t>
          </a:r>
          <a:r>
            <a:rPr lang="en-US" sz="2000" kern="1200" dirty="0" err="1" smtClean="0">
              <a:latin typeface="Times New Roman" panose="02020603050405020304" pitchFamily="18" charset="0"/>
              <a:cs typeface="Times New Roman" panose="02020603050405020304" pitchFamily="18" charset="0"/>
            </a:rPr>
            <a:t>manh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cận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thị</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viễn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thị</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dsp:txBody>
      <dsp:txXfrm>
        <a:off x="5937465" y="2934511"/>
        <a:ext cx="2576041" cy="850583"/>
      </dsp:txXfrm>
    </dsp:sp>
    <dsp:sp modelId="{7CDF6644-8724-427F-965B-6D868E8E65A8}">
      <dsp:nvSpPr>
        <dsp:cNvPr id="0" name=""/>
        <dsp:cNvSpPr/>
      </dsp:nvSpPr>
      <dsp:spPr bwMode="white">
        <a:xfrm>
          <a:off x="1084762" y="3321824"/>
          <a:ext cx="2238967" cy="32143"/>
        </a:xfrm>
        <a:custGeom>
          <a:avLst/>
          <a:gdLst/>
          <a:ahLst/>
          <a:cxnLst/>
          <a:rect l="0" t="0" r="0" b="0"/>
          <a:pathLst>
            <a:path w="3526" h="51">
              <a:moveTo>
                <a:pt x="971" y="-1550"/>
              </a:moveTo>
              <a:lnTo>
                <a:pt x="2555" y="1600"/>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084762" y="3321824"/>
        <a:ext cx="2238967" cy="32143"/>
      </dsp:txXfrm>
    </dsp:sp>
    <dsp:sp modelId="{73679CC7-A6F1-40A3-9A1A-D93C6FEBD312}">
      <dsp:nvSpPr>
        <dsp:cNvPr id="0" name=""/>
        <dsp:cNvSpPr/>
      </dsp:nvSpPr>
      <dsp:spPr bwMode="white">
        <a:xfrm>
          <a:off x="2707326" y="3912681"/>
          <a:ext cx="2549690"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Hoạt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707326" y="3912681"/>
        <a:ext cx="2549690" cy="850583"/>
      </dsp:txXfrm>
    </dsp:sp>
    <dsp:sp modelId="{8A8048F3-6AFE-4312-845E-75580D4E2451}">
      <dsp:nvSpPr>
        <dsp:cNvPr id="0" name=""/>
        <dsp:cNvSpPr/>
      </dsp:nvSpPr>
      <dsp:spPr bwMode="white">
        <a:xfrm>
          <a:off x="5257016" y="4321901"/>
          <a:ext cx="680466" cy="32143"/>
        </a:xfrm>
        <a:custGeom>
          <a:avLst/>
          <a:gdLst/>
          <a:ahLst/>
          <a:cxnLst/>
          <a:rect l="0" t="0" r="0" b="0"/>
          <a:pathLst>
            <a:path w="1072" h="51">
              <a:moveTo>
                <a:pt x="0" y="25"/>
              </a:moveTo>
              <a:lnTo>
                <a:pt x="1072"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5257016" y="4321901"/>
        <a:ext cx="680466" cy="32143"/>
      </dsp:txXfrm>
    </dsp:sp>
    <dsp:sp modelId="{B2D12D51-482B-4A8F-8636-663699A5ACBF}">
      <dsp:nvSpPr>
        <dsp:cNvPr id="0" name=""/>
        <dsp:cNvSpPr/>
      </dsp:nvSpPr>
      <dsp:spPr bwMode="white">
        <a:xfrm>
          <a:off x="5937482" y="3912681"/>
          <a:ext cx="2549469" cy="85058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Nhìn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thấy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liếc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dòm</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dsp:txBody>
      <dsp:txXfrm>
        <a:off x="5937482" y="3912681"/>
        <a:ext cx="2549469" cy="8505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DF33F7-44CB-440C-BAF0-C39FFA2CB5DA}">
      <dsp:nvSpPr>
        <dsp:cNvPr id="0" name=""/>
        <dsp:cNvSpPr/>
      </dsp:nvSpPr>
      <dsp:spPr bwMode="white">
        <a:xfrm>
          <a:off x="0" y="1807431"/>
          <a:ext cx="1607684"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0" y="1807431"/>
        <a:ext cx="1607684" cy="803842"/>
      </dsp:txXfrm>
    </dsp:sp>
    <dsp:sp modelId="{20AE13B1-7ED2-49CF-8CF6-985A29E4231C}">
      <dsp:nvSpPr>
        <dsp:cNvPr id="0" name=""/>
        <dsp:cNvSpPr/>
      </dsp:nvSpPr>
      <dsp:spPr bwMode="white">
        <a:xfrm>
          <a:off x="1046113" y="1289565"/>
          <a:ext cx="2015886" cy="32143"/>
        </a:xfrm>
        <a:custGeom>
          <a:avLst/>
          <a:gdLst/>
          <a:ahLst/>
          <a:cxnLst/>
          <a:rect l="0" t="0" r="0" b="0"/>
          <a:pathLst>
            <a:path w="3175" h="51">
              <a:moveTo>
                <a:pt x="884" y="1448"/>
              </a:moveTo>
              <a:lnTo>
                <a:pt x="2290" y="-1398"/>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046113" y="1289565"/>
        <a:ext cx="2015886" cy="32143"/>
      </dsp:txXfrm>
    </dsp:sp>
    <dsp:sp modelId="{CB14FD1F-5424-4DAF-8FBE-7E6B917C4CF7}">
      <dsp:nvSpPr>
        <dsp:cNvPr id="0" name=""/>
        <dsp:cNvSpPr/>
      </dsp:nvSpPr>
      <dsp:spPr bwMode="white">
        <a:xfrm>
          <a:off x="2500428" y="0"/>
          <a:ext cx="2434660"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phận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500428" y="0"/>
        <a:ext cx="2434660" cy="803842"/>
      </dsp:txXfrm>
    </dsp:sp>
    <dsp:sp modelId="{2C5B0311-214E-47E9-B435-667342417C4B}">
      <dsp:nvSpPr>
        <dsp:cNvPr id="0" name=""/>
        <dsp:cNvSpPr/>
      </dsp:nvSpPr>
      <dsp:spPr bwMode="white">
        <a:xfrm>
          <a:off x="4935088" y="385850"/>
          <a:ext cx="643074" cy="32143"/>
        </a:xfrm>
        <a:custGeom>
          <a:avLst/>
          <a:gdLst/>
          <a:ahLst/>
          <a:cxnLst/>
          <a:rect l="0" t="0" r="0" b="0"/>
          <a:pathLst>
            <a:path w="1013" h="51">
              <a:moveTo>
                <a:pt x="0" y="25"/>
              </a:moveTo>
              <a:lnTo>
                <a:pt x="1013"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935088" y="385850"/>
        <a:ext cx="643074" cy="32143"/>
      </dsp:txXfrm>
    </dsp:sp>
    <dsp:sp modelId="{B41FB56B-B118-459F-85E7-BBA69601ED79}">
      <dsp:nvSpPr>
        <dsp:cNvPr id="0" name=""/>
        <dsp:cNvSpPr/>
      </dsp:nvSpPr>
      <dsp:spPr bwMode="white">
        <a:xfrm>
          <a:off x="5578162" y="0"/>
          <a:ext cx="2409195"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Lòng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đen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lòng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trắng</a:t>
          </a:r>
          <a:r>
            <a:rPr lang="en-US" sz="2000" kern="1200" dirty="0" smtClean="0">
              <a:latin typeface="Times New Roman" panose="02020603050405020304" pitchFamily="18" charset="0"/>
              <a:cs typeface="Times New Roman" panose="02020603050405020304" pitchFamily="18" charset="0"/>
            </a:rPr>
            <a:t>, con </a:t>
          </a:r>
          <a:r>
            <a:rPr lang="en-US" sz="2000" kern="1200" dirty="0" err="1" smtClean="0">
              <a:latin typeface="Times New Roman" panose="02020603050405020304" pitchFamily="18" charset="0"/>
              <a:cs typeface="Times New Roman" panose="02020603050405020304" pitchFamily="18" charset="0"/>
            </a:rPr>
            <a:t>ngươi</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lông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mày</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lông</a:t>
          </a:r>
          <a:r>
            <a:rPr lang="en-US" sz="2000" kern="1200" dirty="0" smtClean="0">
              <a:latin typeface="Times New Roman" panose="02020603050405020304" pitchFamily="18" charset="0"/>
              <a:cs typeface="Times New Roman" panose="02020603050405020304" pitchFamily="18" charset="0"/>
            </a:rPr>
            <a:t> mi</a:t>
          </a:r>
          <a:endParaRPr lang="en-US" sz="2400" kern="1200" dirty="0">
            <a:latin typeface="Times New Roman" panose="02020603050405020304" pitchFamily="18" charset="0"/>
            <a:cs typeface="Times New Roman" panose="02020603050405020304" pitchFamily="18" charset="0"/>
          </a:endParaRPr>
        </a:p>
      </dsp:txBody>
      <dsp:txXfrm>
        <a:off x="5578162" y="0"/>
        <a:ext cx="2409195" cy="803842"/>
      </dsp:txXfrm>
    </dsp:sp>
    <dsp:sp modelId="{2B81E0FD-6623-4F35-9AED-E21545F93D40}">
      <dsp:nvSpPr>
        <dsp:cNvPr id="0" name=""/>
        <dsp:cNvSpPr/>
      </dsp:nvSpPr>
      <dsp:spPr bwMode="white">
        <a:xfrm>
          <a:off x="1426222" y="1751774"/>
          <a:ext cx="1255668" cy="32143"/>
        </a:xfrm>
        <a:custGeom>
          <a:avLst/>
          <a:gdLst/>
          <a:ahLst/>
          <a:cxnLst/>
          <a:rect l="0" t="0" r="0" b="0"/>
          <a:pathLst>
            <a:path w="1977" h="51">
              <a:moveTo>
                <a:pt x="286" y="721"/>
              </a:moveTo>
              <a:lnTo>
                <a:pt x="1692" y="-670"/>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426222" y="1751774"/>
        <a:ext cx="1255668" cy="32143"/>
      </dsp:txXfrm>
    </dsp:sp>
    <dsp:sp modelId="{E2AD456E-2765-4FDA-AD30-5AC65E4C69FB}">
      <dsp:nvSpPr>
        <dsp:cNvPr id="0" name=""/>
        <dsp:cNvSpPr/>
      </dsp:nvSpPr>
      <dsp:spPr bwMode="white">
        <a:xfrm>
          <a:off x="2500428" y="924418"/>
          <a:ext cx="2384678"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Đặc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điểm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500428" y="924418"/>
        <a:ext cx="2384678" cy="803842"/>
      </dsp:txXfrm>
    </dsp:sp>
    <dsp:sp modelId="{4662358D-6BAE-4260-9487-26A6FF0F9377}">
      <dsp:nvSpPr>
        <dsp:cNvPr id="0" name=""/>
        <dsp:cNvSpPr/>
      </dsp:nvSpPr>
      <dsp:spPr bwMode="white">
        <a:xfrm>
          <a:off x="4885105" y="1310268"/>
          <a:ext cx="643074" cy="32143"/>
        </a:xfrm>
        <a:custGeom>
          <a:avLst/>
          <a:gdLst/>
          <a:ahLst/>
          <a:cxnLst/>
          <a:rect l="0" t="0" r="0" b="0"/>
          <a:pathLst>
            <a:path w="1013" h="51">
              <a:moveTo>
                <a:pt x="0" y="25"/>
              </a:moveTo>
              <a:lnTo>
                <a:pt x="1013"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885105" y="1310268"/>
        <a:ext cx="643074" cy="32143"/>
      </dsp:txXfrm>
    </dsp:sp>
    <dsp:sp modelId="{20A58531-0F00-466F-877F-7FE2A6C083D8}">
      <dsp:nvSpPr>
        <dsp:cNvPr id="0" name=""/>
        <dsp:cNvSpPr/>
      </dsp:nvSpPr>
      <dsp:spPr bwMode="white">
        <a:xfrm>
          <a:off x="5528179" y="924418"/>
          <a:ext cx="2459371"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Đờ</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đẫn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sắc</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lờ</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đờ</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tinh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anh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toét</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mù</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lòa</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dsp:txBody>
      <dsp:txXfrm>
        <a:off x="5528179" y="924418"/>
        <a:ext cx="2459371" cy="803842"/>
      </dsp:txXfrm>
    </dsp:sp>
    <dsp:sp modelId="{950BBDEA-50BF-47EF-B99C-8C8FAF9A3DA0}">
      <dsp:nvSpPr>
        <dsp:cNvPr id="0" name=""/>
        <dsp:cNvSpPr/>
      </dsp:nvSpPr>
      <dsp:spPr bwMode="white">
        <a:xfrm>
          <a:off x="1607204" y="2213983"/>
          <a:ext cx="893704" cy="32143"/>
        </a:xfrm>
        <a:custGeom>
          <a:avLst/>
          <a:gdLst/>
          <a:ahLst/>
          <a:cxnLst/>
          <a:rect l="0" t="0" r="0" b="0"/>
          <a:pathLst>
            <a:path w="1407" h="51">
              <a:moveTo>
                <a:pt x="1" y="-7"/>
              </a:moveTo>
              <a:lnTo>
                <a:pt x="1407" y="58"/>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607204" y="2213983"/>
        <a:ext cx="893704" cy="32143"/>
      </dsp:txXfrm>
    </dsp:sp>
    <dsp:sp modelId="{ED2EAC46-987E-484A-B475-F79013BA4EF3}">
      <dsp:nvSpPr>
        <dsp:cNvPr id="0" name=""/>
        <dsp:cNvSpPr/>
      </dsp:nvSpPr>
      <dsp:spPr bwMode="white">
        <a:xfrm>
          <a:off x="2500428" y="1848837"/>
          <a:ext cx="2384469"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Cảm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giác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500428" y="1848837"/>
        <a:ext cx="2384469" cy="803842"/>
      </dsp:txXfrm>
    </dsp:sp>
    <dsp:sp modelId="{E0BD7A45-266C-489B-B09F-B96C2081AECE}">
      <dsp:nvSpPr>
        <dsp:cNvPr id="0" name=""/>
        <dsp:cNvSpPr/>
      </dsp:nvSpPr>
      <dsp:spPr bwMode="white">
        <a:xfrm>
          <a:off x="4884896" y="2234686"/>
          <a:ext cx="643074" cy="32143"/>
        </a:xfrm>
        <a:custGeom>
          <a:avLst/>
          <a:gdLst/>
          <a:ahLst/>
          <a:cxnLst/>
          <a:rect l="0" t="0" r="0" b="0"/>
          <a:pathLst>
            <a:path w="1013" h="51">
              <a:moveTo>
                <a:pt x="0" y="25"/>
              </a:moveTo>
              <a:lnTo>
                <a:pt x="1013"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884896" y="2234686"/>
        <a:ext cx="643074" cy="32143"/>
      </dsp:txXfrm>
    </dsp:sp>
    <dsp:sp modelId="{BE388B98-A17A-4BCE-B7B0-C6075C617691}">
      <dsp:nvSpPr>
        <dsp:cNvPr id="0" name=""/>
        <dsp:cNvSpPr/>
      </dsp:nvSpPr>
      <dsp:spPr bwMode="white">
        <a:xfrm>
          <a:off x="5527970" y="1848837"/>
          <a:ext cx="2459580"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Chói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quáng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hoa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cộm</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dsp:txBody>
      <dsp:txXfrm>
        <a:off x="5527970" y="1848837"/>
        <a:ext cx="2459580" cy="803842"/>
      </dsp:txXfrm>
    </dsp:sp>
    <dsp:sp modelId="{C50B82A0-44F0-4F0E-B9B8-AEDB2790EE2C}">
      <dsp:nvSpPr>
        <dsp:cNvPr id="0" name=""/>
        <dsp:cNvSpPr/>
      </dsp:nvSpPr>
      <dsp:spPr bwMode="white">
        <a:xfrm>
          <a:off x="1396445" y="2676192"/>
          <a:ext cx="1315222" cy="32143"/>
        </a:xfrm>
        <a:custGeom>
          <a:avLst/>
          <a:gdLst/>
          <a:ahLst/>
          <a:cxnLst/>
          <a:rect l="0" t="0" r="0" b="0"/>
          <a:pathLst>
            <a:path w="2071" h="51">
              <a:moveTo>
                <a:pt x="333" y="-735"/>
              </a:moveTo>
              <a:lnTo>
                <a:pt x="1739" y="786"/>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396445" y="2676192"/>
        <a:ext cx="1315222" cy="32143"/>
      </dsp:txXfrm>
    </dsp:sp>
    <dsp:sp modelId="{254EFA88-4A63-4A28-B09B-E172009258F6}">
      <dsp:nvSpPr>
        <dsp:cNvPr id="0" name=""/>
        <dsp:cNvSpPr/>
      </dsp:nvSpPr>
      <dsp:spPr bwMode="white">
        <a:xfrm>
          <a:off x="2500428" y="2773255"/>
          <a:ext cx="2409565"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Bệnh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500428" y="2773255"/>
        <a:ext cx="2409565" cy="803842"/>
      </dsp:txXfrm>
    </dsp:sp>
    <dsp:sp modelId="{7487F6E8-EF24-4AE0-A2C1-AB62781025F5}">
      <dsp:nvSpPr>
        <dsp:cNvPr id="0" name=""/>
        <dsp:cNvSpPr/>
      </dsp:nvSpPr>
      <dsp:spPr bwMode="white">
        <a:xfrm>
          <a:off x="4909992" y="3159104"/>
          <a:ext cx="643074" cy="32143"/>
        </a:xfrm>
        <a:custGeom>
          <a:avLst/>
          <a:gdLst/>
          <a:ahLst/>
          <a:cxnLst/>
          <a:rect l="0" t="0" r="0" b="0"/>
          <a:pathLst>
            <a:path w="1013" h="51">
              <a:moveTo>
                <a:pt x="0" y="25"/>
              </a:moveTo>
              <a:lnTo>
                <a:pt x="1013"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909992" y="3159104"/>
        <a:ext cx="643074" cy="32143"/>
      </dsp:txXfrm>
    </dsp:sp>
    <dsp:sp modelId="{47F451FD-A128-4749-813A-8F496C316825}">
      <dsp:nvSpPr>
        <dsp:cNvPr id="0" name=""/>
        <dsp:cNvSpPr/>
      </dsp:nvSpPr>
      <dsp:spPr bwMode="white">
        <a:xfrm>
          <a:off x="5553066" y="2773255"/>
          <a:ext cx="2434484"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cs typeface="Times New Roman" panose="02020603050405020304" pitchFamily="18" charset="0"/>
            </a:rPr>
            <a:t>Quáng</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gà</a:t>
          </a:r>
          <a:r>
            <a:rPr lang="en-US" sz="2000" kern="1200" dirty="0" smtClean="0">
              <a:latin typeface="Times New Roman" panose="02020603050405020304" pitchFamily="18" charset="0"/>
              <a:cs typeface="Times New Roman" panose="02020603050405020304" pitchFamily="18" charset="0"/>
            </a:rPr>
            <a:t>, thong </a:t>
          </a:r>
          <a:r>
            <a:rPr lang="en-US" sz="2000" kern="1200" dirty="0" err="1" smtClean="0">
              <a:latin typeface="Times New Roman" panose="02020603050405020304" pitchFamily="18" charset="0"/>
              <a:cs typeface="Times New Roman" panose="02020603050405020304" pitchFamily="18" charset="0"/>
            </a:rPr>
            <a:t>manh</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cận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thị</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viễn</a:t>
          </a:r>
          <a:r>
            <a:rPr lang="en-US" sz="2000" kern="1200" dirty="0" smtClean="0">
              <a:latin typeface="Times New Roman" panose="02020603050405020304" pitchFamily="18" charset="0"/>
              <a:cs typeface="Times New Roman" panose="02020603050405020304" pitchFamily="18" charset="0"/>
            </a:rPr>
            <a:t> </a:t>
          </a:r>
          <a:r>
            <a:rPr lang="en-US" sz="2000" kern="1200" dirty="0" err="1" smtClean="0">
              <a:latin typeface="Times New Roman" panose="02020603050405020304" pitchFamily="18" charset="0"/>
              <a:cs typeface="Times New Roman" panose="02020603050405020304" pitchFamily="18" charset="0"/>
            </a:rPr>
            <a:t>thị</a:t>
          </a:r>
          <a:r>
            <a:rPr lang="en-US" sz="2000" kern="1200" dirty="0" smtClean="0">
              <a:latin typeface="Times New Roman" panose="02020603050405020304" pitchFamily="18" charset="0"/>
              <a:cs typeface="Times New Roman" panose="02020603050405020304" pitchFamily="18" charset="0"/>
            </a:rPr>
            <a:t>…</a:t>
          </a:r>
          <a:endParaRPr lang="en-US" sz="2000" kern="1200" dirty="0">
            <a:latin typeface="Times New Roman" panose="02020603050405020304" pitchFamily="18" charset="0"/>
            <a:cs typeface="Times New Roman" panose="02020603050405020304" pitchFamily="18" charset="0"/>
          </a:endParaRPr>
        </a:p>
      </dsp:txBody>
      <dsp:txXfrm>
        <a:off x="5553066" y="2773255"/>
        <a:ext cx="2434484" cy="803842"/>
      </dsp:txXfrm>
    </dsp:sp>
    <dsp:sp modelId="{7CDF6644-8724-427F-965B-6D868E8E65A8}">
      <dsp:nvSpPr>
        <dsp:cNvPr id="0" name=""/>
        <dsp:cNvSpPr/>
      </dsp:nvSpPr>
      <dsp:spPr bwMode="white">
        <a:xfrm>
          <a:off x="1008828" y="3138401"/>
          <a:ext cx="2090456" cy="32143"/>
        </a:xfrm>
        <a:custGeom>
          <a:avLst/>
          <a:gdLst/>
          <a:ahLst/>
          <a:cxnLst/>
          <a:rect l="0" t="0" r="0" b="0"/>
          <a:pathLst>
            <a:path w="3292" h="51">
              <a:moveTo>
                <a:pt x="943" y="-1463"/>
              </a:moveTo>
              <a:lnTo>
                <a:pt x="2349" y="1514"/>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008828" y="3138401"/>
        <a:ext cx="2090456" cy="32143"/>
      </dsp:txXfrm>
    </dsp:sp>
    <dsp:sp modelId="{73679CC7-A6F1-40A3-9A1A-D93C6FEBD312}">
      <dsp:nvSpPr>
        <dsp:cNvPr id="0" name=""/>
        <dsp:cNvSpPr/>
      </dsp:nvSpPr>
      <dsp:spPr bwMode="white">
        <a:xfrm>
          <a:off x="2500428" y="3697673"/>
          <a:ext cx="2409581"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Hoạt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mắt</a:t>
          </a:r>
          <a:endParaRPr lang="en-US" sz="2400" kern="1200" dirty="0">
            <a:latin typeface="Times New Roman" panose="02020603050405020304" pitchFamily="18" charset="0"/>
            <a:cs typeface="Times New Roman" panose="02020603050405020304" pitchFamily="18" charset="0"/>
          </a:endParaRPr>
        </a:p>
      </dsp:txBody>
      <dsp:txXfrm>
        <a:off x="2500428" y="3697673"/>
        <a:ext cx="2409581" cy="803842"/>
      </dsp:txXfrm>
    </dsp:sp>
    <dsp:sp modelId="{8A8048F3-6AFE-4312-845E-75580D4E2451}">
      <dsp:nvSpPr>
        <dsp:cNvPr id="0" name=""/>
        <dsp:cNvSpPr/>
      </dsp:nvSpPr>
      <dsp:spPr bwMode="white">
        <a:xfrm>
          <a:off x="4910008" y="4083523"/>
          <a:ext cx="643074" cy="32143"/>
        </a:xfrm>
        <a:custGeom>
          <a:avLst/>
          <a:gdLst/>
          <a:ahLst/>
          <a:cxnLst/>
          <a:rect l="0" t="0" r="0" b="0"/>
          <a:pathLst>
            <a:path w="1013" h="51">
              <a:moveTo>
                <a:pt x="0" y="25"/>
              </a:moveTo>
              <a:lnTo>
                <a:pt x="1013" y="25"/>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910008" y="4083523"/>
        <a:ext cx="643074" cy="32143"/>
      </dsp:txXfrm>
    </dsp:sp>
    <dsp:sp modelId="{B2D12D51-482B-4A8F-8636-663699A5ACBF}">
      <dsp:nvSpPr>
        <dsp:cNvPr id="0" name=""/>
        <dsp:cNvSpPr/>
      </dsp:nvSpPr>
      <dsp:spPr bwMode="white">
        <a:xfrm>
          <a:off x="5553082" y="3697673"/>
          <a:ext cx="2409372" cy="803842"/>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Nhìn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trông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thấy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liếc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dòm</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dsp:txBody>
      <dsp:txXfrm>
        <a:off x="5553082" y="3697673"/>
        <a:ext cx="2409372" cy="803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FBC80-2EF4-45EA-8415-D2DDF1EDBD1D}">
      <dsp:nvSpPr>
        <dsp:cNvPr id="0" name=""/>
        <dsp:cNvSpPr/>
      </dsp:nvSpPr>
      <dsp:spPr bwMode="white">
        <a:xfrm>
          <a:off x="0" y="1795753"/>
          <a:ext cx="1175767" cy="115194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Ngọt</a:t>
          </a:r>
          <a:endParaRPr lang="en-US" sz="2800" kern="1200" dirty="0">
            <a:latin typeface="Times New Roman" panose="02020603050405020304" pitchFamily="18" charset="0"/>
            <a:cs typeface="Times New Roman" panose="02020603050405020304" pitchFamily="18" charset="0"/>
          </a:endParaRPr>
        </a:p>
      </dsp:txBody>
      <dsp:txXfrm>
        <a:off x="0" y="1795753"/>
        <a:ext cx="1175767" cy="1151945"/>
      </dsp:txXfrm>
    </dsp:sp>
    <dsp:sp modelId="{50F55204-FDCE-461F-B7F7-5A4E14C5FD12}">
      <dsp:nvSpPr>
        <dsp:cNvPr id="0" name=""/>
        <dsp:cNvSpPr/>
      </dsp:nvSpPr>
      <dsp:spPr bwMode="white">
        <a:xfrm>
          <a:off x="829670" y="1687500"/>
          <a:ext cx="1613751" cy="43713"/>
        </a:xfrm>
        <a:custGeom>
          <a:avLst/>
          <a:gdLst/>
          <a:ahLst/>
          <a:cxnLst/>
          <a:rect l="0" t="0" r="0" b="0"/>
          <a:pathLst>
            <a:path w="2541" h="69">
              <a:moveTo>
                <a:pt x="545" y="1078"/>
              </a:moveTo>
              <a:lnTo>
                <a:pt x="1996" y="-1009"/>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829670" y="1687500"/>
        <a:ext cx="1613751" cy="43713"/>
      </dsp:txXfrm>
    </dsp:sp>
    <dsp:sp modelId="{A725A06B-C3C6-4B16-B6C7-0674E7CD47D8}">
      <dsp:nvSpPr>
        <dsp:cNvPr id="0" name=""/>
        <dsp:cNvSpPr/>
      </dsp:nvSpPr>
      <dsp:spPr bwMode="white">
        <a:xfrm>
          <a:off x="2097323" y="471016"/>
          <a:ext cx="2303890" cy="115194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mùi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vị</a:t>
          </a:r>
          <a:endParaRPr lang="en-US" sz="2800" kern="1200" dirty="0">
            <a:latin typeface="Times New Roman" panose="02020603050405020304" pitchFamily="18" charset="0"/>
            <a:cs typeface="Times New Roman" panose="02020603050405020304" pitchFamily="18" charset="0"/>
          </a:endParaRPr>
        </a:p>
      </dsp:txBody>
      <dsp:txXfrm>
        <a:off x="2097323" y="471016"/>
        <a:ext cx="2303890" cy="1151945"/>
      </dsp:txXfrm>
    </dsp:sp>
    <dsp:sp modelId="{3DFD6C9F-244E-474C-BAA9-C50A911625B3}">
      <dsp:nvSpPr>
        <dsp:cNvPr id="0" name=""/>
        <dsp:cNvSpPr/>
      </dsp:nvSpPr>
      <dsp:spPr bwMode="white">
        <a:xfrm>
          <a:off x="4401213" y="1025132"/>
          <a:ext cx="921556" cy="43713"/>
        </a:xfrm>
        <a:custGeom>
          <a:avLst/>
          <a:gdLst/>
          <a:ahLst/>
          <a:cxnLst/>
          <a:rect l="0" t="0" r="0" b="0"/>
          <a:pathLst>
            <a:path w="1451" h="69">
              <a:moveTo>
                <a:pt x="0" y="34"/>
              </a:moveTo>
              <a:lnTo>
                <a:pt x="1451" y="34"/>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401213" y="1025132"/>
        <a:ext cx="921556" cy="43713"/>
      </dsp:txXfrm>
    </dsp:sp>
    <dsp:sp modelId="{B7AA16C0-CEA6-4D76-B9C1-642A701FC1D8}">
      <dsp:nvSpPr>
        <dsp:cNvPr id="0" name=""/>
        <dsp:cNvSpPr/>
      </dsp:nvSpPr>
      <dsp:spPr bwMode="white">
        <a:xfrm>
          <a:off x="5322769" y="471016"/>
          <a:ext cx="3372227" cy="115194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cay, </a:t>
          </a:r>
          <a:r>
            <a:rPr lang="en-US" sz="2800" kern="1200" dirty="0" err="1" smtClean="0">
              <a:latin typeface="Times New Roman" panose="02020603050405020304" pitchFamily="18" charset="0"/>
              <a:cs typeface="Times New Roman" panose="02020603050405020304" pitchFamily="18" charset="0"/>
            </a:rPr>
            <a:t>đắng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chát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mặn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5322769" y="471016"/>
        <a:ext cx="3372227" cy="1151945"/>
      </dsp:txXfrm>
    </dsp:sp>
    <dsp:sp modelId="{6A23832D-78BE-4739-B5ED-0CE173D221CC}">
      <dsp:nvSpPr>
        <dsp:cNvPr id="0" name=""/>
        <dsp:cNvSpPr/>
      </dsp:nvSpPr>
      <dsp:spPr bwMode="white">
        <a:xfrm>
          <a:off x="1175767" y="2349869"/>
          <a:ext cx="921556" cy="43713"/>
        </a:xfrm>
        <a:custGeom>
          <a:avLst/>
          <a:gdLst/>
          <a:ahLst/>
          <a:cxnLst/>
          <a:rect l="0" t="0" r="0" b="0"/>
          <a:pathLst>
            <a:path w="1451" h="69">
              <a:moveTo>
                <a:pt x="0" y="34"/>
              </a:moveTo>
              <a:lnTo>
                <a:pt x="1451" y="34"/>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1175767" y="2349869"/>
        <a:ext cx="921556" cy="43713"/>
      </dsp:txXfrm>
    </dsp:sp>
    <dsp:sp modelId="{8C2593E7-D817-48D8-B038-5FA0F241D686}">
      <dsp:nvSpPr>
        <dsp:cNvPr id="0" name=""/>
        <dsp:cNvSpPr/>
      </dsp:nvSpPr>
      <dsp:spPr bwMode="white">
        <a:xfrm>
          <a:off x="2097323" y="1795753"/>
          <a:ext cx="2303890" cy="115194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Trường</a:t>
          </a:r>
          <a:endParaRPr lang="en-US" sz="2800" kern="1200" dirty="0" smtClean="0">
            <a:latin typeface="Times New Roman" panose="02020603050405020304" pitchFamily="18" charset="0"/>
            <a:cs typeface="Times New Roman" panose="02020603050405020304" pitchFamily="18" charset="0"/>
          </a:endParaRPr>
        </a:p>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âm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thanh</a:t>
          </a:r>
          <a:endParaRPr lang="en-US" sz="2800" kern="1200" dirty="0">
            <a:latin typeface="Times New Roman" panose="02020603050405020304" pitchFamily="18" charset="0"/>
            <a:cs typeface="Times New Roman" panose="02020603050405020304" pitchFamily="18" charset="0"/>
          </a:endParaRPr>
        </a:p>
      </dsp:txBody>
      <dsp:txXfrm>
        <a:off x="2097323" y="1795753"/>
        <a:ext cx="2303890" cy="1151945"/>
      </dsp:txXfrm>
    </dsp:sp>
    <dsp:sp modelId="{6BE45662-8AD4-4219-BB67-EDFDCC2F75ED}">
      <dsp:nvSpPr>
        <dsp:cNvPr id="0" name=""/>
        <dsp:cNvSpPr/>
      </dsp:nvSpPr>
      <dsp:spPr bwMode="white">
        <a:xfrm>
          <a:off x="4401213" y="2349869"/>
          <a:ext cx="921556" cy="43713"/>
        </a:xfrm>
        <a:custGeom>
          <a:avLst/>
          <a:gdLst/>
          <a:ahLst/>
          <a:cxnLst/>
          <a:rect l="0" t="0" r="0" b="0"/>
          <a:pathLst>
            <a:path w="1451" h="69">
              <a:moveTo>
                <a:pt x="0" y="34"/>
              </a:moveTo>
              <a:lnTo>
                <a:pt x="1451" y="34"/>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401213" y="2349869"/>
        <a:ext cx="921556" cy="43713"/>
      </dsp:txXfrm>
    </dsp:sp>
    <dsp:sp modelId="{F2AA3425-52BD-4537-98B9-2098A3BE325F}">
      <dsp:nvSpPr>
        <dsp:cNvPr id="0" name=""/>
        <dsp:cNvSpPr/>
      </dsp:nvSpPr>
      <dsp:spPr bwMode="white">
        <a:xfrm>
          <a:off x="5322769" y="1795753"/>
          <a:ext cx="3399297" cy="115194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êm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dịu</a:t>
          </a:r>
          <a:r>
            <a:rPr lang="en-US" sz="2800" kern="1200" dirty="0" smtClean="0">
              <a:latin typeface="Times New Roman" panose="02020603050405020304" pitchFamily="18" charset="0"/>
              <a:cs typeface="Times New Roman" panose="02020603050405020304" pitchFamily="18" charset="0"/>
            </a:rPr>
            <a:t>,  the </a:t>
          </a:r>
          <a:r>
            <a:rPr lang="en-US" sz="2800" kern="1200" dirty="0" err="1" smtClean="0">
              <a:latin typeface="Times New Roman" panose="02020603050405020304" pitchFamily="18" charset="0"/>
              <a:cs typeface="Times New Roman" panose="02020603050405020304" pitchFamily="18" charset="0"/>
            </a:rPr>
            <a:t>thé</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chói</a:t>
          </a:r>
          <a:r>
            <a:rPr lang="en-US" sz="2800" kern="1200" dirty="0" smtClean="0">
              <a:latin typeface="Times New Roman" panose="02020603050405020304" pitchFamily="18" charset="0"/>
              <a:cs typeface="Times New Roman" panose="02020603050405020304" pitchFamily="18" charset="0"/>
            </a:rPr>
            <a:t> tai…</a:t>
          </a:r>
          <a:endParaRPr lang="en-US" sz="2800" kern="1200" dirty="0">
            <a:latin typeface="Times New Roman" panose="02020603050405020304" pitchFamily="18" charset="0"/>
            <a:cs typeface="Times New Roman" panose="02020603050405020304" pitchFamily="18" charset="0"/>
          </a:endParaRPr>
        </a:p>
      </dsp:txBody>
      <dsp:txXfrm>
        <a:off x="5322769" y="1795753"/>
        <a:ext cx="3399297" cy="1151945"/>
      </dsp:txXfrm>
    </dsp:sp>
    <dsp:sp modelId="{C994D800-3514-48EB-8E97-8EF51D3D5F27}">
      <dsp:nvSpPr>
        <dsp:cNvPr id="0" name=""/>
        <dsp:cNvSpPr/>
      </dsp:nvSpPr>
      <dsp:spPr bwMode="white">
        <a:xfrm>
          <a:off x="829670" y="3012237"/>
          <a:ext cx="1613751" cy="43713"/>
        </a:xfrm>
        <a:custGeom>
          <a:avLst/>
          <a:gdLst/>
          <a:ahLst/>
          <a:cxnLst/>
          <a:rect l="0" t="0" r="0" b="0"/>
          <a:pathLst>
            <a:path w="2541" h="69">
              <a:moveTo>
                <a:pt x="545" y="-1009"/>
              </a:moveTo>
              <a:lnTo>
                <a:pt x="1996" y="1078"/>
              </a:lnTo>
            </a:path>
          </a:pathLst>
        </a:custGeom>
        <a:noFill/>
        <a:ln w="25400" cap="flat" cmpd="sng" algn="ctr">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829670" y="3012237"/>
        <a:ext cx="1613751" cy="43713"/>
      </dsp:txXfrm>
    </dsp:sp>
    <dsp:sp modelId="{9288A250-F9D3-4A0D-BCEA-4C268E74F3F4}">
      <dsp:nvSpPr>
        <dsp:cNvPr id="0" name=""/>
        <dsp:cNvSpPr/>
      </dsp:nvSpPr>
      <dsp:spPr bwMode="white">
        <a:xfrm>
          <a:off x="2097323" y="3120489"/>
          <a:ext cx="2303890" cy="115194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tiết</a:t>
          </a:r>
          <a:endParaRPr lang="en-US" sz="2800" kern="1200" dirty="0">
            <a:latin typeface="Times New Roman" panose="02020603050405020304" pitchFamily="18" charset="0"/>
            <a:cs typeface="Times New Roman" panose="02020603050405020304" pitchFamily="18" charset="0"/>
          </a:endParaRPr>
        </a:p>
      </dsp:txBody>
      <dsp:txXfrm>
        <a:off x="2097323" y="3120489"/>
        <a:ext cx="2303890" cy="1151945"/>
      </dsp:txXfrm>
    </dsp:sp>
    <dsp:sp modelId="{2A14A3C3-63CE-486C-90C8-B965E9B9708B}">
      <dsp:nvSpPr>
        <dsp:cNvPr id="0" name=""/>
        <dsp:cNvSpPr/>
      </dsp:nvSpPr>
      <dsp:spPr bwMode="white">
        <a:xfrm>
          <a:off x="4401213" y="3674605"/>
          <a:ext cx="921556" cy="43713"/>
        </a:xfrm>
        <a:custGeom>
          <a:avLst/>
          <a:gdLst/>
          <a:ahLst/>
          <a:cxnLst/>
          <a:rect l="0" t="0" r="0" b="0"/>
          <a:pathLst>
            <a:path w="1451" h="69">
              <a:moveTo>
                <a:pt x="0" y="34"/>
              </a:moveTo>
              <a:lnTo>
                <a:pt x="1451" y="34"/>
              </a:lnTo>
            </a:path>
          </a:pathLst>
        </a:custGeom>
        <a:noFill/>
        <a:ln w="25400" cap="flat" cmpd="sng" algn="ctr">
          <a:solidFill>
            <a:schemeClr val="accent1">
              <a:shade val="80000"/>
              <a:hueOff val="0"/>
              <a:satOff val="0"/>
              <a:lumOff val="0"/>
              <a:alphaOff val="0"/>
            </a:schemeClr>
          </a:solidFill>
          <a:prstDash val="solid"/>
        </a:ln>
        <a:effectLst/>
      </dsp:spPr>
      <dsp:style>
        <a:lnRef idx="2">
          <a:schemeClr val="accent1">
            <a:shade val="80000"/>
          </a:schemeClr>
        </a:lnRef>
        <a:fillRef idx="0">
          <a:schemeClr val="accent1"/>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401213" y="3674605"/>
        <a:ext cx="921556" cy="43713"/>
      </dsp:txXfrm>
    </dsp:sp>
    <dsp:sp modelId="{F3F416F1-CC20-4276-84B8-C492588D70E1}">
      <dsp:nvSpPr>
        <dsp:cNvPr id="0" name=""/>
        <dsp:cNvSpPr/>
      </dsp:nvSpPr>
      <dsp:spPr bwMode="white">
        <a:xfrm>
          <a:off x="5322769" y="3120489"/>
          <a:ext cx="3402131" cy="115194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p3d prstMaterial="dkEdge">
          <a:bevelT w="8200" h="38100"/>
        </a:sp3d>
      </dsp:spPr>
      <dsp:style>
        <a:lnRef idx="0">
          <a:schemeClr val="lt1"/>
        </a:lnRef>
        <a:fillRef idx="2">
          <a:schemeClr val="accent1"/>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Rét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ngọt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hanh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ẩm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ướt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bức</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5322769" y="3120489"/>
        <a:ext cx="3402131" cy="115194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1">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3">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2">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3">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E76AB0-8D67-4C2B-BF34-16219A0CF100}" type="slidenum">
              <a:rPr lang="en-US" smtClean="0"/>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E76AB0-8D67-4C2B-BF34-16219A0CF100}" type="slidenum">
              <a:rPr lang="en-US" smtClean="0"/>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E76AB0-8D67-4C2B-BF34-16219A0CF100}" type="slidenum">
              <a:rPr lang="en-US" smtClean="0"/>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gd6e563917c_0_5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1" name="Google Shape;1931;gd6e563917c_0_5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8000"/>
              </a:lnSpc>
              <a:spcBef>
                <a:spcPts val="0"/>
              </a:spcBef>
              <a:spcAft>
                <a:spcPts val="0"/>
              </a:spcAft>
              <a:buClrTx/>
              <a:buSzTx/>
              <a:buFontTx/>
              <a:buNone/>
              <a:defRPr/>
            </a:pPr>
            <a:r>
              <a:rPr lang="en-SG" dirty="0" err="1"/>
              <a:t>Giáo</a:t>
            </a:r>
            <a:r>
              <a:rPr lang="en-SG" dirty="0"/>
              <a:t> </a:t>
            </a:r>
            <a:r>
              <a:rPr lang="en-SG" dirty="0" err="1"/>
              <a:t>án</a:t>
            </a:r>
            <a:r>
              <a:rPr lang="en-SG" dirty="0"/>
              <a:t> </a:t>
            </a:r>
            <a:r>
              <a:rPr lang="en-SG" dirty="0" err="1"/>
              <a:t>của</a:t>
            </a:r>
            <a:r>
              <a:rPr lang="en-SG" dirty="0"/>
              <a:t> </a:t>
            </a:r>
            <a:r>
              <a:rPr lang="en-SG" dirty="0">
                <a:hlinkClick r:id="rId3"/>
              </a:rPr>
              <a:t>https://www.facebook.com/HankNguyenn</a:t>
            </a:r>
            <a:endParaRPr lang="en-SG"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E76AB0-8D67-4C2B-BF34-16219A0CF100}" type="slidenum">
              <a:rPr lang="en-US" smtClean="0"/>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5"/>
        <p:cNvGrpSpPr/>
        <p:nvPr/>
      </p:nvGrpSpPr>
      <p:grpSpPr>
        <a:xfrm>
          <a:off x="0" y="0"/>
          <a:ext cx="0" cy="0"/>
          <a:chOff x="0" y="0"/>
          <a:chExt cx="0" cy="0"/>
        </a:xfrm>
      </p:grpSpPr>
      <p:sp>
        <p:nvSpPr>
          <p:cNvPr id="2606" name="Google Shape;2606;gd884bc678d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7" name="Google Shape;2607;gd884bc678d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2"/>
        <p:cNvGrpSpPr/>
        <p:nvPr/>
      </p:nvGrpSpPr>
      <p:grpSpPr>
        <a:xfrm>
          <a:off x="0" y="0"/>
          <a:ext cx="0" cy="0"/>
          <a:chOff x="0" y="0"/>
          <a:chExt cx="0" cy="0"/>
        </a:xfrm>
      </p:grpSpPr>
      <p:sp>
        <p:nvSpPr>
          <p:cNvPr id="1873" name="Google Shape;18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4" name="Google Shape;18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gd6e563917c_0_5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1" name="Google Shape;1931;gd6e563917c_0_5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E76AB0-8D67-4C2B-BF34-16219A0CF100}"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8"/>
        <p:cNvGrpSpPr/>
        <p:nvPr/>
      </p:nvGrpSpPr>
      <p:grpSpPr>
        <a:xfrm>
          <a:off x="0" y="0"/>
          <a:ext cx="0" cy="0"/>
          <a:chOff x="0" y="0"/>
          <a:chExt cx="0" cy="0"/>
        </a:xfrm>
      </p:grpSpPr>
      <p:sp>
        <p:nvSpPr>
          <p:cNvPr id="1939" name="Google Shape;1939;gd6e563917c_0_4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0" name="Google Shape;1940;gd6e563917c_0_46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stretch>
            <a:fillRect/>
          </a:stretch>
        </p:blipFill>
        <p:spPr>
          <a:xfrm>
            <a:off x="-56600" y="-27325"/>
            <a:ext cx="9257201" cy="5253999"/>
          </a:xfrm>
          <a:prstGeom prst="rect">
            <a:avLst/>
          </a:prstGeom>
          <a:noFill/>
          <a:ln>
            <a:noFill/>
          </a:ln>
        </p:spPr>
      </p:pic>
      <p:grpSp>
        <p:nvGrpSpPr>
          <p:cNvPr id="10" name="Google Shape;10;p2"/>
          <p:cNvGrpSpPr/>
          <p:nvPr/>
        </p:nvGrpSpPr>
        <p:grpSpPr>
          <a:xfrm>
            <a:off x="-623774" y="-308113"/>
            <a:ext cx="2449210" cy="3023416"/>
            <a:chOff x="-623774" y="-350900"/>
            <a:chExt cx="2449210" cy="3023416"/>
          </a:xfrm>
        </p:grpSpPr>
        <p:grpSp>
          <p:nvGrpSpPr>
            <p:cNvPr id="11" name="Google Shape;11;p2"/>
            <p:cNvGrpSpPr/>
            <p:nvPr/>
          </p:nvGrpSpPr>
          <p:grpSpPr>
            <a:xfrm rot="1413719">
              <a:off x="224827" y="-308028"/>
              <a:ext cx="616248" cy="1925931"/>
              <a:chOff x="-1858600" y="2385325"/>
              <a:chExt cx="523125" cy="1635025"/>
            </a:xfrm>
          </p:grpSpPr>
          <p:sp>
            <p:nvSpPr>
              <p:cNvPr id="12" name="Google Shape;12;p2"/>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rot="1413719">
              <a:off x="234082" y="-133704"/>
              <a:ext cx="1216593" cy="2128592"/>
              <a:chOff x="-1779100" y="2408800"/>
              <a:chExt cx="1032750" cy="1807075"/>
            </a:xfrm>
          </p:grpSpPr>
          <p:sp>
            <p:nvSpPr>
              <p:cNvPr id="17" name="Google Shape;17;p2"/>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1;p2"/>
            <p:cNvGrpSpPr/>
            <p:nvPr/>
          </p:nvGrpSpPr>
          <p:grpSpPr>
            <a:xfrm>
              <a:off x="-623774" y="407959"/>
              <a:ext cx="2317309" cy="2264556"/>
              <a:chOff x="-623774" y="407959"/>
              <a:chExt cx="2317309" cy="2264556"/>
            </a:xfrm>
          </p:grpSpPr>
          <p:grpSp>
            <p:nvGrpSpPr>
              <p:cNvPr id="22" name="Google Shape;22;p2"/>
              <p:cNvGrpSpPr/>
              <p:nvPr/>
            </p:nvGrpSpPr>
            <p:grpSpPr>
              <a:xfrm rot="1413719">
                <a:off x="-360763" y="695549"/>
                <a:ext cx="1791287" cy="1689375"/>
                <a:chOff x="-2055400" y="3174000"/>
                <a:chExt cx="1520600" cy="1434200"/>
              </a:xfrm>
            </p:grpSpPr>
            <p:sp>
              <p:nvSpPr>
                <p:cNvPr id="23" name="Google Shape;23;p2"/>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2"/>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 name="Google Shape;27;p2"/>
          <p:cNvGrpSpPr/>
          <p:nvPr/>
        </p:nvGrpSpPr>
        <p:grpSpPr>
          <a:xfrm rot="-9899952" flipH="1">
            <a:off x="2571487" y="-1518746"/>
            <a:ext cx="3447216" cy="2782028"/>
            <a:chOff x="-729163" y="3851975"/>
            <a:chExt cx="2464103" cy="1988620"/>
          </a:xfrm>
        </p:grpSpPr>
        <p:sp>
          <p:nvSpPr>
            <p:cNvPr id="28" name="Google Shape;28;p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rot="10800000" flipH="1">
            <a:off x="3470443" y="4472761"/>
            <a:ext cx="3447280" cy="2782079"/>
            <a:chOff x="-729163" y="3851975"/>
            <a:chExt cx="2464103" cy="1988620"/>
          </a:xfrm>
        </p:grpSpPr>
        <p:sp>
          <p:nvSpPr>
            <p:cNvPr id="43" name="Google Shape;43;p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2"/>
          <p:cNvSpPr txBox="1">
            <a:spLocks noGrp="1"/>
          </p:cNvSpPr>
          <p:nvPr>
            <p:ph type="ctrTitle"/>
          </p:nvPr>
        </p:nvSpPr>
        <p:spPr>
          <a:xfrm>
            <a:off x="1288500" y="1854333"/>
            <a:ext cx="6567000" cy="143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3700" b="1">
                <a:latin typeface="Josefin Sans"/>
                <a:ea typeface="Josefin Sans"/>
                <a:cs typeface="Josefin Sans"/>
                <a:sym typeface="Josefin Sans"/>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8" name="Google Shape;58;p2"/>
          <p:cNvSpPr txBox="1">
            <a:spLocks noGrp="1"/>
          </p:cNvSpPr>
          <p:nvPr>
            <p:ph type="subTitle" idx="1"/>
          </p:nvPr>
        </p:nvSpPr>
        <p:spPr>
          <a:xfrm>
            <a:off x="3759300" y="3287133"/>
            <a:ext cx="1625400" cy="353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9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9" name="Google Shape;59;p2"/>
          <p:cNvSpPr txBox="1">
            <a:spLocks noGrp="1"/>
          </p:cNvSpPr>
          <p:nvPr>
            <p:ph type="subTitle" idx="2"/>
          </p:nvPr>
        </p:nvSpPr>
        <p:spPr>
          <a:xfrm>
            <a:off x="6604975" y="567550"/>
            <a:ext cx="1685100" cy="4221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3"/>
              </a:buClr>
              <a:buSzPts val="2800"/>
              <a:buNone/>
              <a:defRPr sz="2000" b="1">
                <a:latin typeface="Josefin Sans"/>
                <a:ea typeface="Josefin Sans"/>
                <a:cs typeface="Josefin Sans"/>
                <a:sym typeface="Josefi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8"/>
        <p:cNvGrpSpPr/>
        <p:nvPr/>
      </p:nvGrpSpPr>
      <p:grpSpPr>
        <a:xfrm>
          <a:off x="0" y="0"/>
          <a:ext cx="0" cy="0"/>
          <a:chOff x="0" y="0"/>
          <a:chExt cx="0" cy="0"/>
        </a:xfrm>
      </p:grpSpPr>
      <p:pic>
        <p:nvPicPr>
          <p:cNvPr id="499" name="Google Shape;499;p11"/>
          <p:cNvPicPr preferRelativeResize="0"/>
          <p:nvPr/>
        </p:nvPicPr>
        <p:blipFill>
          <a:blip r:embed="rId2"/>
          <a:stretch>
            <a:fillRect/>
          </a:stretch>
        </p:blipFill>
        <p:spPr>
          <a:xfrm>
            <a:off x="-56600" y="-27325"/>
            <a:ext cx="9257201" cy="5253999"/>
          </a:xfrm>
          <a:prstGeom prst="rect">
            <a:avLst/>
          </a:prstGeom>
          <a:noFill/>
          <a:ln>
            <a:noFill/>
          </a:ln>
        </p:spPr>
      </p:pic>
      <p:grpSp>
        <p:nvGrpSpPr>
          <p:cNvPr id="500" name="Google Shape;500;p11"/>
          <p:cNvGrpSpPr/>
          <p:nvPr/>
        </p:nvGrpSpPr>
        <p:grpSpPr>
          <a:xfrm flipH="1">
            <a:off x="6645785" y="3934476"/>
            <a:ext cx="2643490" cy="2133392"/>
            <a:chOff x="-729163" y="3851975"/>
            <a:chExt cx="2464103" cy="1988620"/>
          </a:xfrm>
        </p:grpSpPr>
        <p:sp>
          <p:nvSpPr>
            <p:cNvPr id="501" name="Google Shape;501;p11"/>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1"/>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1"/>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1"/>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1"/>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1"/>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1"/>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1"/>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1"/>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1"/>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1"/>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1"/>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1"/>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1"/>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 name="Google Shape;515;p11"/>
          <p:cNvGrpSpPr/>
          <p:nvPr/>
        </p:nvGrpSpPr>
        <p:grpSpPr>
          <a:xfrm rot="10800000" flipH="1">
            <a:off x="-242906" y="-979723"/>
            <a:ext cx="2643490" cy="2133392"/>
            <a:chOff x="-729163" y="3851975"/>
            <a:chExt cx="2464103" cy="1988620"/>
          </a:xfrm>
        </p:grpSpPr>
        <p:sp>
          <p:nvSpPr>
            <p:cNvPr id="516" name="Google Shape;516;p11"/>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1"/>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1"/>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1"/>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1"/>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1"/>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1"/>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1"/>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1"/>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1"/>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1"/>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1"/>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1"/>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1"/>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0" name="Google Shape;530;p11"/>
          <p:cNvGrpSpPr/>
          <p:nvPr/>
        </p:nvGrpSpPr>
        <p:grpSpPr>
          <a:xfrm rot="495391">
            <a:off x="8106369" y="489159"/>
            <a:ext cx="1916587" cy="2062600"/>
            <a:chOff x="-700138" y="3808702"/>
            <a:chExt cx="1916655" cy="2062674"/>
          </a:xfrm>
        </p:grpSpPr>
        <p:sp>
          <p:nvSpPr>
            <p:cNvPr id="531" name="Google Shape;531;p11"/>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1"/>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1"/>
            <p:cNvSpPr/>
            <p:nvPr/>
          </p:nvSpPr>
          <p:spPr>
            <a:xfrm rot="-1128775">
              <a:off x="411142" y="5063464"/>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1"/>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1"/>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1"/>
            <p:cNvSpPr/>
            <p:nvPr/>
          </p:nvSpPr>
          <p:spPr>
            <a:xfrm rot="-1128775">
              <a:off x="-276077" y="4234377"/>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1"/>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1"/>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1"/>
            <p:cNvSpPr/>
            <p:nvPr/>
          </p:nvSpPr>
          <p:spPr>
            <a:xfrm rot="-1128775">
              <a:off x="421575" y="5546080"/>
              <a:ext cx="96954"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0" name="Google Shape;540;p11"/>
          <p:cNvGrpSpPr/>
          <p:nvPr/>
        </p:nvGrpSpPr>
        <p:grpSpPr>
          <a:xfrm rot="-3599956">
            <a:off x="-813403" y="127695"/>
            <a:ext cx="1853680" cy="1819860"/>
            <a:chOff x="7928300" y="-514224"/>
            <a:chExt cx="1853720" cy="1819900"/>
          </a:xfrm>
        </p:grpSpPr>
        <p:sp>
          <p:nvSpPr>
            <p:cNvPr id="541" name="Google Shape;541;p11"/>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1"/>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1"/>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1"/>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1"/>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1"/>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1"/>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1"/>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1"/>
            <p:cNvSpPr/>
            <p:nvPr/>
          </p:nvSpPr>
          <p:spPr>
            <a:xfrm>
              <a:off x="8679095" y="377868"/>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 name="Google Shape;550;p11"/>
          <p:cNvGrpSpPr/>
          <p:nvPr/>
        </p:nvGrpSpPr>
        <p:grpSpPr>
          <a:xfrm rot="-4499950">
            <a:off x="309938" y="3515560"/>
            <a:ext cx="1617393" cy="2465732"/>
            <a:chOff x="7518282" y="2373612"/>
            <a:chExt cx="1544209" cy="2355088"/>
          </a:xfrm>
        </p:grpSpPr>
        <p:sp>
          <p:nvSpPr>
            <p:cNvPr id="551" name="Google Shape;551;p11"/>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1"/>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1"/>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1"/>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1"/>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1"/>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1"/>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1"/>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9" name="Google Shape;559;p11"/>
          <p:cNvSpPr txBox="1">
            <a:spLocks noGrp="1"/>
          </p:cNvSpPr>
          <p:nvPr>
            <p:ph type="title" hasCustomPrompt="1"/>
          </p:nvPr>
        </p:nvSpPr>
        <p:spPr>
          <a:xfrm>
            <a:off x="1470300" y="1554877"/>
            <a:ext cx="6203400" cy="16134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15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60" name="Google Shape;560;p11"/>
          <p:cNvSpPr txBox="1">
            <a:spLocks noGrp="1"/>
          </p:cNvSpPr>
          <p:nvPr>
            <p:ph type="subTitle" idx="1"/>
          </p:nvPr>
        </p:nvSpPr>
        <p:spPr>
          <a:xfrm>
            <a:off x="2363400" y="3959900"/>
            <a:ext cx="4417200" cy="43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6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62"/>
        <p:cNvGrpSpPr/>
        <p:nvPr/>
      </p:nvGrpSpPr>
      <p:grpSpPr>
        <a:xfrm>
          <a:off x="0" y="0"/>
          <a:ext cx="0" cy="0"/>
          <a:chOff x="0" y="0"/>
          <a:chExt cx="0" cy="0"/>
        </a:xfrm>
      </p:grpSpPr>
      <p:pic>
        <p:nvPicPr>
          <p:cNvPr id="563" name="Google Shape;563;p13"/>
          <p:cNvPicPr preferRelativeResize="0"/>
          <p:nvPr/>
        </p:nvPicPr>
        <p:blipFill>
          <a:blip r:embed="rId2"/>
          <a:stretch>
            <a:fillRect/>
          </a:stretch>
        </p:blipFill>
        <p:spPr>
          <a:xfrm>
            <a:off x="-56600" y="-27325"/>
            <a:ext cx="9257201" cy="5253999"/>
          </a:xfrm>
          <a:prstGeom prst="rect">
            <a:avLst/>
          </a:prstGeom>
          <a:noFill/>
          <a:ln>
            <a:noFill/>
          </a:ln>
        </p:spPr>
      </p:pic>
      <p:grpSp>
        <p:nvGrpSpPr>
          <p:cNvPr id="564" name="Google Shape;564;p13"/>
          <p:cNvGrpSpPr/>
          <p:nvPr/>
        </p:nvGrpSpPr>
        <p:grpSpPr>
          <a:xfrm>
            <a:off x="-700138" y="3808702"/>
            <a:ext cx="1916655" cy="2062674"/>
            <a:chOff x="-700138" y="3808702"/>
            <a:chExt cx="1916655" cy="2062674"/>
          </a:xfrm>
        </p:grpSpPr>
        <p:sp>
          <p:nvSpPr>
            <p:cNvPr id="565" name="Google Shape;565;p13"/>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3"/>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3"/>
            <p:cNvSpPr/>
            <p:nvPr/>
          </p:nvSpPr>
          <p:spPr>
            <a:xfrm rot="-1128775">
              <a:off x="411142" y="5063464"/>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3"/>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3"/>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3"/>
            <p:cNvSpPr/>
            <p:nvPr/>
          </p:nvSpPr>
          <p:spPr>
            <a:xfrm rot="-1128775">
              <a:off x="-276077" y="4234377"/>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3"/>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3"/>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3"/>
            <p:cNvSpPr/>
            <p:nvPr/>
          </p:nvSpPr>
          <p:spPr>
            <a:xfrm rot="-1128775">
              <a:off x="421575" y="5546080"/>
              <a:ext cx="96954"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4" name="Google Shape;574;p13"/>
          <p:cNvGrpSpPr/>
          <p:nvPr/>
        </p:nvGrpSpPr>
        <p:grpSpPr>
          <a:xfrm rot="6373967">
            <a:off x="-158594" y="-752502"/>
            <a:ext cx="1449120" cy="2118382"/>
            <a:chOff x="-2055400" y="2385325"/>
            <a:chExt cx="1520600" cy="2222875"/>
          </a:xfrm>
        </p:grpSpPr>
        <p:grpSp>
          <p:nvGrpSpPr>
            <p:cNvPr id="575" name="Google Shape;575;p13"/>
            <p:cNvGrpSpPr/>
            <p:nvPr/>
          </p:nvGrpSpPr>
          <p:grpSpPr>
            <a:xfrm>
              <a:off x="-1858600" y="2385325"/>
              <a:ext cx="523125" cy="1635025"/>
              <a:chOff x="-1858600" y="2385325"/>
              <a:chExt cx="523125" cy="1635025"/>
            </a:xfrm>
          </p:grpSpPr>
          <p:sp>
            <p:nvSpPr>
              <p:cNvPr id="576" name="Google Shape;576;p13"/>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3"/>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3"/>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3"/>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 name="Google Shape;580;p13"/>
            <p:cNvGrpSpPr/>
            <p:nvPr/>
          </p:nvGrpSpPr>
          <p:grpSpPr>
            <a:xfrm>
              <a:off x="-1779100" y="2408800"/>
              <a:ext cx="1032750" cy="1807075"/>
              <a:chOff x="-1779100" y="2408800"/>
              <a:chExt cx="1032750" cy="1807075"/>
            </a:xfrm>
          </p:grpSpPr>
          <p:sp>
            <p:nvSpPr>
              <p:cNvPr id="581" name="Google Shape;581;p13"/>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3"/>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3"/>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3"/>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5" name="Google Shape;585;p13"/>
            <p:cNvGrpSpPr/>
            <p:nvPr/>
          </p:nvGrpSpPr>
          <p:grpSpPr>
            <a:xfrm>
              <a:off x="-2055400" y="3174000"/>
              <a:ext cx="1520600" cy="1434200"/>
              <a:chOff x="-2055400" y="3174000"/>
              <a:chExt cx="1520600" cy="1434200"/>
            </a:xfrm>
          </p:grpSpPr>
          <p:sp>
            <p:nvSpPr>
              <p:cNvPr id="586" name="Google Shape;586;p13"/>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3"/>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3"/>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9" name="Google Shape;589;p13"/>
            <p:cNvSpPr/>
            <p:nvPr/>
          </p:nvSpPr>
          <p:spPr>
            <a:xfrm>
              <a:off x="-2054775" y="3375800"/>
              <a:ext cx="1243175" cy="1169575"/>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 name="Google Shape;590;p13"/>
          <p:cNvGrpSpPr/>
          <p:nvPr/>
        </p:nvGrpSpPr>
        <p:grpSpPr>
          <a:xfrm rot="-489106" flipH="1">
            <a:off x="7834474" y="-380656"/>
            <a:ext cx="1617222" cy="2466207"/>
            <a:chOff x="7518282" y="2373612"/>
            <a:chExt cx="1544209" cy="2355088"/>
          </a:xfrm>
        </p:grpSpPr>
        <p:sp>
          <p:nvSpPr>
            <p:cNvPr id="591" name="Google Shape;591;p13"/>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3"/>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3"/>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3"/>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3"/>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3"/>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3"/>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3"/>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9" name="Google Shape;599;p13"/>
          <p:cNvGrpSpPr/>
          <p:nvPr/>
        </p:nvGrpSpPr>
        <p:grpSpPr>
          <a:xfrm rot="9505959">
            <a:off x="8044818" y="4196787"/>
            <a:ext cx="1853750" cy="1819927"/>
            <a:chOff x="7928300" y="-514224"/>
            <a:chExt cx="1853722" cy="1819900"/>
          </a:xfrm>
        </p:grpSpPr>
        <p:sp>
          <p:nvSpPr>
            <p:cNvPr id="600" name="Google Shape;600;p13"/>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3"/>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3"/>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3"/>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3"/>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3"/>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3"/>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3"/>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3"/>
            <p:cNvSpPr/>
            <p:nvPr/>
          </p:nvSpPr>
          <p:spPr>
            <a:xfrm>
              <a:off x="8679096" y="377863"/>
              <a:ext cx="1102926" cy="858624"/>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9" name="Google Shape;609;p13"/>
          <p:cNvGrpSpPr/>
          <p:nvPr/>
        </p:nvGrpSpPr>
        <p:grpSpPr>
          <a:xfrm>
            <a:off x="709150" y="1254739"/>
            <a:ext cx="7726200" cy="3428563"/>
            <a:chOff x="709144" y="1137300"/>
            <a:chExt cx="7726200" cy="3546300"/>
          </a:xfrm>
        </p:grpSpPr>
        <p:sp>
          <p:nvSpPr>
            <p:cNvPr id="610" name="Google Shape;610;p13"/>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3"/>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2" name="Google Shape;612;p13"/>
          <p:cNvSpPr txBox="1">
            <a:spLocks noGrp="1"/>
          </p:cNvSpPr>
          <p:nvPr>
            <p:ph type="title" hasCustomPrompt="1"/>
          </p:nvPr>
        </p:nvSpPr>
        <p:spPr>
          <a:xfrm>
            <a:off x="2574025" y="1640913"/>
            <a:ext cx="733500" cy="405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000">
                <a:solidFill>
                  <a:schemeClr val="dk1"/>
                </a:solidFill>
              </a:defRPr>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613" name="Google Shape;613;p13"/>
          <p:cNvSpPr txBox="1">
            <a:spLocks noGrp="1"/>
          </p:cNvSpPr>
          <p:nvPr>
            <p:ph type="subTitle" idx="1"/>
          </p:nvPr>
        </p:nvSpPr>
        <p:spPr>
          <a:xfrm>
            <a:off x="1663075" y="2179105"/>
            <a:ext cx="25554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614" name="Google Shape;614;p13"/>
          <p:cNvSpPr txBox="1">
            <a:spLocks noGrp="1"/>
          </p:cNvSpPr>
          <p:nvPr>
            <p:ph type="subTitle" idx="2"/>
          </p:nvPr>
        </p:nvSpPr>
        <p:spPr>
          <a:xfrm>
            <a:off x="1483975" y="2494025"/>
            <a:ext cx="29136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5" name="Google Shape;615;p13"/>
          <p:cNvSpPr txBox="1">
            <a:spLocks noGrp="1"/>
          </p:cNvSpPr>
          <p:nvPr>
            <p:ph type="title" idx="3" hasCustomPrompt="1"/>
          </p:nvPr>
        </p:nvSpPr>
        <p:spPr>
          <a:xfrm>
            <a:off x="5836475" y="1640913"/>
            <a:ext cx="733500" cy="405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000">
                <a:solidFill>
                  <a:schemeClr val="dk1"/>
                </a:solidFill>
              </a:defRPr>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616" name="Google Shape;616;p13"/>
          <p:cNvSpPr txBox="1">
            <a:spLocks noGrp="1"/>
          </p:cNvSpPr>
          <p:nvPr>
            <p:ph type="subTitle" idx="4"/>
          </p:nvPr>
        </p:nvSpPr>
        <p:spPr>
          <a:xfrm>
            <a:off x="4925525" y="2179105"/>
            <a:ext cx="25554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617" name="Google Shape;617;p13"/>
          <p:cNvSpPr txBox="1">
            <a:spLocks noGrp="1"/>
          </p:cNvSpPr>
          <p:nvPr>
            <p:ph type="subTitle" idx="5"/>
          </p:nvPr>
        </p:nvSpPr>
        <p:spPr>
          <a:xfrm>
            <a:off x="4746425" y="2494025"/>
            <a:ext cx="29136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8" name="Google Shape;618;p13"/>
          <p:cNvSpPr txBox="1">
            <a:spLocks noGrp="1"/>
          </p:cNvSpPr>
          <p:nvPr>
            <p:ph type="title" idx="6" hasCustomPrompt="1"/>
          </p:nvPr>
        </p:nvSpPr>
        <p:spPr>
          <a:xfrm>
            <a:off x="2574025" y="3201413"/>
            <a:ext cx="733500" cy="405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000">
                <a:solidFill>
                  <a:schemeClr val="dk1"/>
                </a:solidFill>
              </a:defRPr>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619" name="Google Shape;619;p13"/>
          <p:cNvSpPr txBox="1">
            <a:spLocks noGrp="1"/>
          </p:cNvSpPr>
          <p:nvPr>
            <p:ph type="subTitle" idx="7"/>
          </p:nvPr>
        </p:nvSpPr>
        <p:spPr>
          <a:xfrm>
            <a:off x="1663075" y="3755739"/>
            <a:ext cx="25554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620" name="Google Shape;620;p13"/>
          <p:cNvSpPr txBox="1">
            <a:spLocks noGrp="1"/>
          </p:cNvSpPr>
          <p:nvPr>
            <p:ph type="subTitle" idx="8"/>
          </p:nvPr>
        </p:nvSpPr>
        <p:spPr>
          <a:xfrm>
            <a:off x="1483975" y="4034675"/>
            <a:ext cx="29136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21" name="Google Shape;621;p13"/>
          <p:cNvSpPr txBox="1">
            <a:spLocks noGrp="1"/>
          </p:cNvSpPr>
          <p:nvPr>
            <p:ph type="title" idx="9" hasCustomPrompt="1"/>
          </p:nvPr>
        </p:nvSpPr>
        <p:spPr>
          <a:xfrm>
            <a:off x="5836475" y="3201413"/>
            <a:ext cx="733500" cy="405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000">
                <a:solidFill>
                  <a:schemeClr val="dk1"/>
                </a:solidFill>
              </a:defRPr>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622" name="Google Shape;622;p13"/>
          <p:cNvSpPr txBox="1">
            <a:spLocks noGrp="1"/>
          </p:cNvSpPr>
          <p:nvPr>
            <p:ph type="subTitle" idx="13"/>
          </p:nvPr>
        </p:nvSpPr>
        <p:spPr>
          <a:xfrm>
            <a:off x="4925525" y="3755739"/>
            <a:ext cx="25554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623" name="Google Shape;623;p13"/>
          <p:cNvSpPr txBox="1">
            <a:spLocks noGrp="1"/>
          </p:cNvSpPr>
          <p:nvPr>
            <p:ph type="subTitle" idx="14"/>
          </p:nvPr>
        </p:nvSpPr>
        <p:spPr>
          <a:xfrm>
            <a:off x="4746425" y="4034675"/>
            <a:ext cx="29136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24" name="Google Shape;624;p13"/>
          <p:cNvSpPr txBox="1">
            <a:spLocks noGrp="1"/>
          </p:cNvSpPr>
          <p:nvPr>
            <p:ph type="title" idx="15"/>
          </p:nvPr>
        </p:nvSpPr>
        <p:spPr>
          <a:xfrm>
            <a:off x="2501700" y="583847"/>
            <a:ext cx="41406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625"/>
        <p:cNvGrpSpPr/>
        <p:nvPr/>
      </p:nvGrpSpPr>
      <p:grpSpPr>
        <a:xfrm>
          <a:off x="0" y="0"/>
          <a:ext cx="0" cy="0"/>
          <a:chOff x="0" y="0"/>
          <a:chExt cx="0" cy="0"/>
        </a:xfrm>
      </p:grpSpPr>
      <p:pic>
        <p:nvPicPr>
          <p:cNvPr id="626" name="Google Shape;626;p14"/>
          <p:cNvPicPr preferRelativeResize="0"/>
          <p:nvPr/>
        </p:nvPicPr>
        <p:blipFill>
          <a:blip r:embed="rId2"/>
          <a:stretch>
            <a:fillRect/>
          </a:stretch>
        </p:blipFill>
        <p:spPr>
          <a:xfrm>
            <a:off x="-56600" y="-27325"/>
            <a:ext cx="9257201" cy="5253999"/>
          </a:xfrm>
          <a:prstGeom prst="rect">
            <a:avLst/>
          </a:prstGeom>
          <a:noFill/>
          <a:ln>
            <a:noFill/>
          </a:ln>
        </p:spPr>
      </p:pic>
      <p:grpSp>
        <p:nvGrpSpPr>
          <p:cNvPr id="627" name="Google Shape;627;p14"/>
          <p:cNvGrpSpPr/>
          <p:nvPr/>
        </p:nvGrpSpPr>
        <p:grpSpPr>
          <a:xfrm rot="-787551">
            <a:off x="982201" y="4104446"/>
            <a:ext cx="1929059" cy="1830557"/>
            <a:chOff x="-356100" y="3692425"/>
            <a:chExt cx="1728775" cy="1640500"/>
          </a:xfrm>
        </p:grpSpPr>
        <p:sp>
          <p:nvSpPr>
            <p:cNvPr id="628" name="Google Shape;628;p14"/>
            <p:cNvSpPr/>
            <p:nvPr/>
          </p:nvSpPr>
          <p:spPr>
            <a:xfrm>
              <a:off x="-242675" y="3755800"/>
              <a:ext cx="1615350" cy="1577125"/>
            </a:xfrm>
            <a:custGeom>
              <a:avLst/>
              <a:gdLst/>
              <a:ahLst/>
              <a:cxnLst/>
              <a:rect l="l" t="t" r="r" b="b"/>
              <a:pathLst>
                <a:path w="64614" h="63085" extrusionOk="0">
                  <a:moveTo>
                    <a:pt x="22503" y="1"/>
                  </a:moveTo>
                  <a:cubicBezTo>
                    <a:pt x="22082" y="1"/>
                    <a:pt x="21688" y="233"/>
                    <a:pt x="21482" y="621"/>
                  </a:cubicBezTo>
                  <a:lnTo>
                    <a:pt x="0" y="41284"/>
                  </a:lnTo>
                  <a:lnTo>
                    <a:pt x="40729" y="62799"/>
                  </a:lnTo>
                  <a:cubicBezTo>
                    <a:pt x="41087" y="62993"/>
                    <a:pt x="41470" y="63084"/>
                    <a:pt x="41847" y="63084"/>
                  </a:cubicBezTo>
                  <a:cubicBezTo>
                    <a:pt x="42701" y="63084"/>
                    <a:pt x="43525" y="62618"/>
                    <a:pt x="43965" y="61832"/>
                  </a:cubicBezTo>
                  <a:lnTo>
                    <a:pt x="64313" y="23271"/>
                  </a:lnTo>
                  <a:cubicBezTo>
                    <a:pt x="64613" y="22704"/>
                    <a:pt x="64413" y="21970"/>
                    <a:pt x="63813" y="21670"/>
                  </a:cubicBezTo>
                  <a:lnTo>
                    <a:pt x="23083" y="154"/>
                  </a:lnTo>
                  <a:cubicBezTo>
                    <a:pt x="22895" y="49"/>
                    <a:pt x="22696" y="1"/>
                    <a:pt x="225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4"/>
            <p:cNvSpPr/>
            <p:nvPr/>
          </p:nvSpPr>
          <p:spPr>
            <a:xfrm>
              <a:off x="-356100" y="3692425"/>
              <a:ext cx="1647050" cy="1619200"/>
            </a:xfrm>
            <a:custGeom>
              <a:avLst/>
              <a:gdLst/>
              <a:ahLst/>
              <a:cxnLst/>
              <a:rect l="l" t="t" r="r" b="b"/>
              <a:pathLst>
                <a:path w="65882" h="64768" extrusionOk="0">
                  <a:moveTo>
                    <a:pt x="22170" y="0"/>
                  </a:moveTo>
                  <a:cubicBezTo>
                    <a:pt x="21749" y="0"/>
                    <a:pt x="21355" y="232"/>
                    <a:pt x="21149" y="621"/>
                  </a:cubicBezTo>
                  <a:lnTo>
                    <a:pt x="401" y="39883"/>
                  </a:lnTo>
                  <a:cubicBezTo>
                    <a:pt x="1" y="40650"/>
                    <a:pt x="301" y="41617"/>
                    <a:pt x="1068" y="42051"/>
                  </a:cubicBezTo>
                  <a:lnTo>
                    <a:pt x="44099" y="64767"/>
                  </a:lnTo>
                  <a:lnTo>
                    <a:pt x="65581" y="24105"/>
                  </a:lnTo>
                  <a:cubicBezTo>
                    <a:pt x="65881" y="23504"/>
                    <a:pt x="65648" y="22804"/>
                    <a:pt x="65081" y="22503"/>
                  </a:cubicBezTo>
                  <a:lnTo>
                    <a:pt x="22750" y="154"/>
                  </a:lnTo>
                  <a:cubicBezTo>
                    <a:pt x="22562" y="49"/>
                    <a:pt x="22363" y="0"/>
                    <a:pt x="22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4"/>
            <p:cNvSpPr/>
            <p:nvPr/>
          </p:nvSpPr>
          <p:spPr>
            <a:xfrm>
              <a:off x="-161800" y="3833875"/>
              <a:ext cx="1314300" cy="1215875"/>
            </a:xfrm>
            <a:custGeom>
              <a:avLst/>
              <a:gdLst/>
              <a:ahLst/>
              <a:cxnLst/>
              <a:rect l="l" t="t" r="r" b="b"/>
              <a:pathLst>
                <a:path w="52572" h="48635" fill="none" extrusionOk="0">
                  <a:moveTo>
                    <a:pt x="51738" y="18513"/>
                  </a:moveTo>
                  <a:lnTo>
                    <a:pt x="16713" y="0"/>
                  </a:lnTo>
                  <a:cubicBezTo>
                    <a:pt x="16213" y="967"/>
                    <a:pt x="15012" y="1334"/>
                    <a:pt x="14078" y="834"/>
                  </a:cubicBezTo>
                  <a:lnTo>
                    <a:pt x="1" y="27486"/>
                  </a:lnTo>
                  <a:cubicBezTo>
                    <a:pt x="968" y="27987"/>
                    <a:pt x="1335" y="29188"/>
                    <a:pt x="835" y="30155"/>
                  </a:cubicBezTo>
                  <a:lnTo>
                    <a:pt x="35860" y="48635"/>
                  </a:lnTo>
                  <a:cubicBezTo>
                    <a:pt x="36360" y="47668"/>
                    <a:pt x="37528" y="47301"/>
                    <a:pt x="38495" y="47801"/>
                  </a:cubicBezTo>
                  <a:lnTo>
                    <a:pt x="52572" y="21182"/>
                  </a:lnTo>
                  <a:cubicBezTo>
                    <a:pt x="51604" y="20648"/>
                    <a:pt x="51238" y="19481"/>
                    <a:pt x="51738" y="18513"/>
                  </a:cubicBezTo>
                  <a:close/>
                </a:path>
              </a:pathLst>
            </a:custGeom>
            <a:solidFill>
              <a:schemeClr val="dk1"/>
            </a:solidFill>
            <a:ln w="83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4"/>
            <p:cNvSpPr/>
            <p:nvPr/>
          </p:nvSpPr>
          <p:spPr>
            <a:xfrm>
              <a:off x="768050" y="4308375"/>
              <a:ext cx="555425" cy="979325"/>
            </a:xfrm>
            <a:custGeom>
              <a:avLst/>
              <a:gdLst/>
              <a:ahLst/>
              <a:cxnLst/>
              <a:rect l="l" t="t" r="r" b="b"/>
              <a:pathLst>
                <a:path w="22217" h="39173" extrusionOk="0">
                  <a:moveTo>
                    <a:pt x="20315" y="0"/>
                  </a:moveTo>
                  <a:lnTo>
                    <a:pt x="0" y="38495"/>
                  </a:lnTo>
                  <a:lnTo>
                    <a:pt x="968" y="39028"/>
                  </a:lnTo>
                  <a:cubicBezTo>
                    <a:pt x="1154" y="39127"/>
                    <a:pt x="1356" y="39173"/>
                    <a:pt x="1555" y="39173"/>
                  </a:cubicBezTo>
                  <a:cubicBezTo>
                    <a:pt x="2033" y="39173"/>
                    <a:pt x="2500" y="38908"/>
                    <a:pt x="2735" y="38461"/>
                  </a:cubicBezTo>
                  <a:lnTo>
                    <a:pt x="21882" y="2235"/>
                  </a:lnTo>
                  <a:cubicBezTo>
                    <a:pt x="22216" y="1635"/>
                    <a:pt x="21983" y="868"/>
                    <a:pt x="21382" y="567"/>
                  </a:cubicBezTo>
                  <a:lnTo>
                    <a:pt x="20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4"/>
            <p:cNvSpPr/>
            <p:nvPr/>
          </p:nvSpPr>
          <p:spPr>
            <a:xfrm>
              <a:off x="-356100" y="4621925"/>
              <a:ext cx="1156700" cy="689700"/>
            </a:xfrm>
            <a:custGeom>
              <a:avLst/>
              <a:gdLst/>
              <a:ahLst/>
              <a:cxnLst/>
              <a:rect l="l" t="t" r="r" b="b"/>
              <a:pathLst>
                <a:path w="46268" h="27588" extrusionOk="0">
                  <a:moveTo>
                    <a:pt x="1835" y="1"/>
                  </a:moveTo>
                  <a:lnTo>
                    <a:pt x="401" y="2669"/>
                  </a:lnTo>
                  <a:cubicBezTo>
                    <a:pt x="1" y="3470"/>
                    <a:pt x="301" y="4437"/>
                    <a:pt x="1068" y="4837"/>
                  </a:cubicBezTo>
                  <a:lnTo>
                    <a:pt x="44099" y="27587"/>
                  </a:lnTo>
                  <a:lnTo>
                    <a:pt x="46267" y="23484"/>
                  </a:lnTo>
                  <a:lnTo>
                    <a:pt x="1835" y="1"/>
                  </a:lnTo>
                  <a:close/>
                </a:path>
              </a:pathLst>
            </a:custGeom>
            <a:solidFill>
              <a:srgbClr val="E24747">
                <a:alpha val="9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4"/>
            <p:cNvSpPr/>
            <p:nvPr/>
          </p:nvSpPr>
          <p:spPr>
            <a:xfrm>
              <a:off x="768050" y="4308375"/>
              <a:ext cx="521225" cy="969050"/>
            </a:xfrm>
            <a:custGeom>
              <a:avLst/>
              <a:gdLst/>
              <a:ahLst/>
              <a:cxnLst/>
              <a:rect l="l" t="t" r="r" b="b"/>
              <a:pathLst>
                <a:path w="20849" h="38762" extrusionOk="0">
                  <a:moveTo>
                    <a:pt x="20315" y="0"/>
                  </a:moveTo>
                  <a:lnTo>
                    <a:pt x="0" y="38495"/>
                  </a:lnTo>
                  <a:lnTo>
                    <a:pt x="501" y="38761"/>
                  </a:lnTo>
                  <a:lnTo>
                    <a:pt x="20848" y="267"/>
                  </a:lnTo>
                  <a:lnTo>
                    <a:pt x="203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4"/>
            <p:cNvSpPr/>
            <p:nvPr/>
          </p:nvSpPr>
          <p:spPr>
            <a:xfrm>
              <a:off x="798075" y="4325050"/>
              <a:ext cx="516225" cy="962725"/>
            </a:xfrm>
            <a:custGeom>
              <a:avLst/>
              <a:gdLst/>
              <a:ahLst/>
              <a:cxnLst/>
              <a:rect l="l" t="t" r="r" b="b"/>
              <a:pathLst>
                <a:path w="20649" h="38509" extrusionOk="0">
                  <a:moveTo>
                    <a:pt x="20348" y="1"/>
                  </a:moveTo>
                  <a:lnTo>
                    <a:pt x="0" y="38461"/>
                  </a:lnTo>
                  <a:cubicBezTo>
                    <a:pt x="118" y="38485"/>
                    <a:pt x="236" y="38509"/>
                    <a:pt x="354" y="38509"/>
                  </a:cubicBezTo>
                  <a:cubicBezTo>
                    <a:pt x="403" y="38509"/>
                    <a:pt x="452" y="38504"/>
                    <a:pt x="500" y="38495"/>
                  </a:cubicBezTo>
                  <a:lnTo>
                    <a:pt x="20648" y="334"/>
                  </a:lnTo>
                  <a:cubicBezTo>
                    <a:pt x="20581" y="201"/>
                    <a:pt x="20448" y="101"/>
                    <a:pt x="20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4"/>
            <p:cNvSpPr/>
            <p:nvPr/>
          </p:nvSpPr>
          <p:spPr>
            <a:xfrm>
              <a:off x="850600" y="5092275"/>
              <a:ext cx="175975" cy="130950"/>
            </a:xfrm>
            <a:custGeom>
              <a:avLst/>
              <a:gdLst/>
              <a:ahLst/>
              <a:cxnLst/>
              <a:rect l="l" t="t" r="r" b="b"/>
              <a:pathLst>
                <a:path w="7039" h="5238" extrusionOk="0">
                  <a:moveTo>
                    <a:pt x="1101" y="0"/>
                  </a:moveTo>
                  <a:lnTo>
                    <a:pt x="1" y="2102"/>
                  </a:lnTo>
                  <a:lnTo>
                    <a:pt x="5905" y="5237"/>
                  </a:lnTo>
                  <a:lnTo>
                    <a:pt x="5571" y="3703"/>
                  </a:lnTo>
                  <a:lnTo>
                    <a:pt x="7039" y="3136"/>
                  </a:lnTo>
                  <a:lnTo>
                    <a:pt x="11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6" name="Google Shape;636;p14"/>
          <p:cNvGrpSpPr/>
          <p:nvPr/>
        </p:nvGrpSpPr>
        <p:grpSpPr>
          <a:xfrm rot="-899960">
            <a:off x="-467213" y="-456679"/>
            <a:ext cx="2296423" cy="2664627"/>
            <a:chOff x="-541436" y="-437990"/>
            <a:chExt cx="2296492" cy="2664706"/>
          </a:xfrm>
        </p:grpSpPr>
        <p:grpSp>
          <p:nvGrpSpPr>
            <p:cNvPr id="637" name="Google Shape;637;p14"/>
            <p:cNvGrpSpPr/>
            <p:nvPr/>
          </p:nvGrpSpPr>
          <p:grpSpPr>
            <a:xfrm rot="776972">
              <a:off x="-340300" y="29944"/>
              <a:ext cx="1894219" cy="2010093"/>
              <a:chOff x="-649353" y="169949"/>
              <a:chExt cx="1894156" cy="2010027"/>
            </a:xfrm>
          </p:grpSpPr>
          <p:sp>
            <p:nvSpPr>
              <p:cNvPr id="638" name="Google Shape;638;p14"/>
              <p:cNvSpPr/>
              <p:nvPr/>
            </p:nvSpPr>
            <p:spPr>
              <a:xfrm rot="1980264">
                <a:off x="-305688" y="437770"/>
                <a:ext cx="1233339" cy="1529755"/>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4"/>
              <p:cNvSpPr/>
              <p:nvPr/>
            </p:nvSpPr>
            <p:spPr>
              <a:xfrm rot="1980264">
                <a:off x="-332275" y="382415"/>
                <a:ext cx="1233313" cy="1529473"/>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4"/>
              <p:cNvSpPr/>
              <p:nvPr/>
            </p:nvSpPr>
            <p:spPr>
              <a:xfrm rot="1980264">
                <a:off x="688345" y="717707"/>
                <a:ext cx="453737" cy="222381"/>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4"/>
              <p:cNvSpPr/>
              <p:nvPr/>
            </p:nvSpPr>
            <p:spPr>
              <a:xfrm rot="1980264">
                <a:off x="-364306" y="504544"/>
                <a:ext cx="1018879" cy="1310575"/>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2" name="Google Shape;642;p14"/>
            <p:cNvSpPr/>
            <p:nvPr/>
          </p:nvSpPr>
          <p:spPr>
            <a:xfrm rot="1980264">
              <a:off x="294830" y="-226731"/>
              <a:ext cx="1005459" cy="1670651"/>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4"/>
            <p:cNvSpPr/>
            <p:nvPr/>
          </p:nvSpPr>
          <p:spPr>
            <a:xfrm rot="1980264">
              <a:off x="339774" y="-317619"/>
              <a:ext cx="947657" cy="1706631"/>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4"/>
            <p:cNvSpPr/>
            <p:nvPr/>
          </p:nvSpPr>
          <p:spPr>
            <a:xfrm rot="1980264">
              <a:off x="1132879" y="-91043"/>
              <a:ext cx="391607" cy="310473"/>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4"/>
            <p:cNvSpPr/>
            <p:nvPr/>
          </p:nvSpPr>
          <p:spPr>
            <a:xfrm rot="1980264">
              <a:off x="324631" y="-238499"/>
              <a:ext cx="773891" cy="1548295"/>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 name="Google Shape;646;p14"/>
          <p:cNvGrpSpPr/>
          <p:nvPr/>
        </p:nvGrpSpPr>
        <p:grpSpPr>
          <a:xfrm rot="-1209502">
            <a:off x="7528925" y="-509902"/>
            <a:ext cx="1810900" cy="1871683"/>
            <a:chOff x="334100" y="971800"/>
            <a:chExt cx="1810984" cy="1871771"/>
          </a:xfrm>
        </p:grpSpPr>
        <p:sp>
          <p:nvSpPr>
            <p:cNvPr id="647" name="Google Shape;647;p14"/>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4"/>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9" name="Google Shape;649;p14"/>
            <p:cNvGrpSpPr/>
            <p:nvPr/>
          </p:nvGrpSpPr>
          <p:grpSpPr>
            <a:xfrm>
              <a:off x="1214129" y="978980"/>
              <a:ext cx="913828" cy="1211839"/>
              <a:chOff x="1214129" y="978980"/>
              <a:chExt cx="913828" cy="1211839"/>
            </a:xfrm>
          </p:grpSpPr>
          <p:sp>
            <p:nvSpPr>
              <p:cNvPr id="650" name="Google Shape;650;p14"/>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4"/>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2" name="Google Shape;652;p14"/>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4"/>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4"/>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5" name="Google Shape;655;p14"/>
          <p:cNvGrpSpPr/>
          <p:nvPr/>
        </p:nvGrpSpPr>
        <p:grpSpPr>
          <a:xfrm>
            <a:off x="8046200" y="660426"/>
            <a:ext cx="1857470" cy="1819900"/>
            <a:chOff x="7928300" y="-514224"/>
            <a:chExt cx="1857470" cy="1819900"/>
          </a:xfrm>
        </p:grpSpPr>
        <p:sp>
          <p:nvSpPr>
            <p:cNvPr id="656" name="Google Shape;656;p14"/>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4"/>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4"/>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4"/>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4"/>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4"/>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4"/>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4"/>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4"/>
            <p:cNvSpPr/>
            <p:nvPr/>
          </p:nvSpPr>
          <p:spPr>
            <a:xfrm>
              <a:off x="8682845" y="387968"/>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5" name="Google Shape;665;p14"/>
          <p:cNvGrpSpPr/>
          <p:nvPr/>
        </p:nvGrpSpPr>
        <p:grpSpPr>
          <a:xfrm rot="3508924" flipH="1">
            <a:off x="-690921" y="3503070"/>
            <a:ext cx="2643383" cy="2133305"/>
            <a:chOff x="-729163" y="3851975"/>
            <a:chExt cx="2464103" cy="1988620"/>
          </a:xfrm>
        </p:grpSpPr>
        <p:sp>
          <p:nvSpPr>
            <p:cNvPr id="666" name="Google Shape;666;p14"/>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4"/>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4"/>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4"/>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4"/>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4"/>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4"/>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0" name="Google Shape;680;p14"/>
          <p:cNvSpPr txBox="1">
            <a:spLocks noGrp="1"/>
          </p:cNvSpPr>
          <p:nvPr>
            <p:ph type="title"/>
          </p:nvPr>
        </p:nvSpPr>
        <p:spPr>
          <a:xfrm>
            <a:off x="2859608" y="3075263"/>
            <a:ext cx="34248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sz="2200">
                <a:solidFill>
                  <a:schemeClr val="dk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681" name="Google Shape;681;p14"/>
          <p:cNvSpPr txBox="1">
            <a:spLocks noGrp="1"/>
          </p:cNvSpPr>
          <p:nvPr>
            <p:ph type="subTitle" idx="1"/>
          </p:nvPr>
        </p:nvSpPr>
        <p:spPr>
          <a:xfrm>
            <a:off x="1909950" y="1562620"/>
            <a:ext cx="5324100" cy="1236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300"/>
              <a:buNone/>
              <a:defRPr sz="2300"/>
            </a:lvl1pPr>
            <a:lvl2pPr lvl="1" algn="ctr" rtl="0">
              <a:lnSpc>
                <a:spcPct val="100000"/>
              </a:lnSpc>
              <a:spcBef>
                <a:spcPts val="0"/>
              </a:spcBef>
              <a:spcAft>
                <a:spcPts val="0"/>
              </a:spcAft>
              <a:buSzPts val="2300"/>
              <a:buNone/>
              <a:defRPr sz="2300"/>
            </a:lvl2pPr>
            <a:lvl3pPr lvl="2" algn="ctr" rtl="0">
              <a:lnSpc>
                <a:spcPct val="100000"/>
              </a:lnSpc>
              <a:spcBef>
                <a:spcPts val="0"/>
              </a:spcBef>
              <a:spcAft>
                <a:spcPts val="0"/>
              </a:spcAft>
              <a:buSzPts val="2300"/>
              <a:buNone/>
              <a:defRPr sz="2300"/>
            </a:lvl3pPr>
            <a:lvl4pPr lvl="3" algn="ctr" rtl="0">
              <a:lnSpc>
                <a:spcPct val="100000"/>
              </a:lnSpc>
              <a:spcBef>
                <a:spcPts val="0"/>
              </a:spcBef>
              <a:spcAft>
                <a:spcPts val="0"/>
              </a:spcAft>
              <a:buSzPts val="2300"/>
              <a:buNone/>
              <a:defRPr sz="2300"/>
            </a:lvl4pPr>
            <a:lvl5pPr lvl="4" algn="ctr" rtl="0">
              <a:lnSpc>
                <a:spcPct val="100000"/>
              </a:lnSpc>
              <a:spcBef>
                <a:spcPts val="0"/>
              </a:spcBef>
              <a:spcAft>
                <a:spcPts val="0"/>
              </a:spcAft>
              <a:buSzPts val="2300"/>
              <a:buNone/>
              <a:defRPr sz="2300"/>
            </a:lvl5pPr>
            <a:lvl6pPr lvl="5" algn="ctr" rtl="0">
              <a:lnSpc>
                <a:spcPct val="100000"/>
              </a:lnSpc>
              <a:spcBef>
                <a:spcPts val="0"/>
              </a:spcBef>
              <a:spcAft>
                <a:spcPts val="0"/>
              </a:spcAft>
              <a:buSzPts val="2300"/>
              <a:buNone/>
              <a:defRPr sz="2300"/>
            </a:lvl6pPr>
            <a:lvl7pPr lvl="6" algn="ctr" rtl="0">
              <a:lnSpc>
                <a:spcPct val="100000"/>
              </a:lnSpc>
              <a:spcBef>
                <a:spcPts val="0"/>
              </a:spcBef>
              <a:spcAft>
                <a:spcPts val="0"/>
              </a:spcAft>
              <a:buSzPts val="2300"/>
              <a:buNone/>
              <a:defRPr sz="2300"/>
            </a:lvl7pPr>
            <a:lvl8pPr lvl="7" algn="ctr" rtl="0">
              <a:lnSpc>
                <a:spcPct val="100000"/>
              </a:lnSpc>
              <a:spcBef>
                <a:spcPts val="0"/>
              </a:spcBef>
              <a:spcAft>
                <a:spcPts val="0"/>
              </a:spcAft>
              <a:buSzPts val="2300"/>
              <a:buNone/>
              <a:defRPr sz="2300"/>
            </a:lvl8pPr>
            <a:lvl9pPr lvl="8" algn="ctr" rtl="0">
              <a:lnSpc>
                <a:spcPct val="100000"/>
              </a:lnSpc>
              <a:spcBef>
                <a:spcPts val="0"/>
              </a:spcBef>
              <a:spcAft>
                <a:spcPts val="0"/>
              </a:spcAft>
              <a:buSzPts val="2300"/>
              <a:buNone/>
              <a:defRPr sz="23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and text">
  <p:cSld name="CUSTOM_6">
    <p:spTree>
      <p:nvGrpSpPr>
        <p:cNvPr id="1" name="Shape 682"/>
        <p:cNvGrpSpPr/>
        <p:nvPr/>
      </p:nvGrpSpPr>
      <p:grpSpPr>
        <a:xfrm>
          <a:off x="0" y="0"/>
          <a:ext cx="0" cy="0"/>
          <a:chOff x="0" y="0"/>
          <a:chExt cx="0" cy="0"/>
        </a:xfrm>
      </p:grpSpPr>
      <p:pic>
        <p:nvPicPr>
          <p:cNvPr id="683" name="Google Shape;683;p15"/>
          <p:cNvPicPr preferRelativeResize="0"/>
          <p:nvPr/>
        </p:nvPicPr>
        <p:blipFill>
          <a:blip r:embed="rId2"/>
          <a:stretch>
            <a:fillRect/>
          </a:stretch>
        </p:blipFill>
        <p:spPr>
          <a:xfrm>
            <a:off x="-56600" y="-27325"/>
            <a:ext cx="9257201" cy="5253999"/>
          </a:xfrm>
          <a:prstGeom prst="rect">
            <a:avLst/>
          </a:prstGeom>
          <a:noFill/>
          <a:ln>
            <a:noFill/>
          </a:ln>
        </p:spPr>
      </p:pic>
      <p:grpSp>
        <p:nvGrpSpPr>
          <p:cNvPr id="684" name="Google Shape;684;p15"/>
          <p:cNvGrpSpPr/>
          <p:nvPr/>
        </p:nvGrpSpPr>
        <p:grpSpPr>
          <a:xfrm rot="-366008" flipH="1">
            <a:off x="-984789" y="1027863"/>
            <a:ext cx="2643427" cy="2133341"/>
            <a:chOff x="-729163" y="3851975"/>
            <a:chExt cx="2464103" cy="1988620"/>
          </a:xfrm>
        </p:grpSpPr>
        <p:sp>
          <p:nvSpPr>
            <p:cNvPr id="685" name="Google Shape;685;p15"/>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5"/>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5"/>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5"/>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5"/>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5"/>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5"/>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5"/>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5"/>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5"/>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5"/>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5"/>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5"/>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5"/>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 name="Google Shape;699;p15"/>
          <p:cNvGrpSpPr/>
          <p:nvPr/>
        </p:nvGrpSpPr>
        <p:grpSpPr>
          <a:xfrm rot="337778">
            <a:off x="7636895" y="-573758"/>
            <a:ext cx="1811026" cy="1871814"/>
            <a:chOff x="334100" y="971800"/>
            <a:chExt cx="1810984" cy="1871771"/>
          </a:xfrm>
        </p:grpSpPr>
        <p:sp>
          <p:nvSpPr>
            <p:cNvPr id="700" name="Google Shape;700;p15"/>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5"/>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2" name="Google Shape;702;p15"/>
            <p:cNvGrpSpPr/>
            <p:nvPr/>
          </p:nvGrpSpPr>
          <p:grpSpPr>
            <a:xfrm>
              <a:off x="1214129" y="978980"/>
              <a:ext cx="913828" cy="1211839"/>
              <a:chOff x="1214129" y="978980"/>
              <a:chExt cx="913828" cy="1211839"/>
            </a:xfrm>
          </p:grpSpPr>
          <p:sp>
            <p:nvSpPr>
              <p:cNvPr id="703" name="Google Shape;703;p15"/>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5"/>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5" name="Google Shape;705;p15"/>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5"/>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5"/>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 name="Google Shape;708;p15"/>
          <p:cNvGrpSpPr/>
          <p:nvPr/>
        </p:nvGrpSpPr>
        <p:grpSpPr>
          <a:xfrm rot="2379605">
            <a:off x="89418" y="-811097"/>
            <a:ext cx="1713014" cy="2612203"/>
            <a:chOff x="7518282" y="2373612"/>
            <a:chExt cx="1544209" cy="2355088"/>
          </a:xfrm>
        </p:grpSpPr>
        <p:sp>
          <p:nvSpPr>
            <p:cNvPr id="709" name="Google Shape;709;p15"/>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5"/>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5"/>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5"/>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5"/>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5"/>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5"/>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5"/>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 name="Google Shape;717;p15"/>
          <p:cNvGrpSpPr/>
          <p:nvPr/>
        </p:nvGrpSpPr>
        <p:grpSpPr>
          <a:xfrm>
            <a:off x="-568484" y="3922193"/>
            <a:ext cx="1810803" cy="1871583"/>
            <a:chOff x="334100" y="971800"/>
            <a:chExt cx="1810984" cy="1871771"/>
          </a:xfrm>
        </p:grpSpPr>
        <p:sp>
          <p:nvSpPr>
            <p:cNvPr id="718" name="Google Shape;718;p15"/>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5"/>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0" name="Google Shape;720;p15"/>
            <p:cNvGrpSpPr/>
            <p:nvPr/>
          </p:nvGrpSpPr>
          <p:grpSpPr>
            <a:xfrm>
              <a:off x="1214129" y="978980"/>
              <a:ext cx="913828" cy="1211839"/>
              <a:chOff x="1214129" y="978980"/>
              <a:chExt cx="913828" cy="1211839"/>
            </a:xfrm>
          </p:grpSpPr>
          <p:sp>
            <p:nvSpPr>
              <p:cNvPr id="721" name="Google Shape;721;p15"/>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5"/>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3" name="Google Shape;723;p15"/>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5"/>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5"/>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6" name="Google Shape;726;p15"/>
          <p:cNvSpPr txBox="1">
            <a:spLocks noGrp="1"/>
          </p:cNvSpPr>
          <p:nvPr>
            <p:ph type="title" hasCustomPrompt="1"/>
          </p:nvPr>
        </p:nvSpPr>
        <p:spPr>
          <a:xfrm>
            <a:off x="1062672" y="3096350"/>
            <a:ext cx="3060300" cy="479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300">
                <a:solidFill>
                  <a:schemeClr val="accent3"/>
                </a:solidFill>
              </a:defRPr>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727" name="Google Shape;727;p15"/>
          <p:cNvSpPr txBox="1">
            <a:spLocks noGrp="1"/>
          </p:cNvSpPr>
          <p:nvPr>
            <p:ph type="subTitle" idx="1"/>
          </p:nvPr>
        </p:nvSpPr>
        <p:spPr>
          <a:xfrm>
            <a:off x="1062672" y="3617504"/>
            <a:ext cx="30603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28" name="Google Shape;728;p15"/>
          <p:cNvSpPr txBox="1">
            <a:spLocks noGrp="1"/>
          </p:cNvSpPr>
          <p:nvPr>
            <p:ph type="title" idx="2" hasCustomPrompt="1"/>
          </p:nvPr>
        </p:nvSpPr>
        <p:spPr>
          <a:xfrm>
            <a:off x="5021100" y="3096350"/>
            <a:ext cx="3060300" cy="479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300">
                <a:solidFill>
                  <a:schemeClr val="accent3"/>
                </a:solidFill>
              </a:defRPr>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729" name="Google Shape;729;p15"/>
          <p:cNvSpPr txBox="1">
            <a:spLocks noGrp="1"/>
          </p:cNvSpPr>
          <p:nvPr>
            <p:ph type="subTitle" idx="3"/>
          </p:nvPr>
        </p:nvSpPr>
        <p:spPr>
          <a:xfrm>
            <a:off x="5020950" y="3617501"/>
            <a:ext cx="30603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30" name="Google Shape;730;p15"/>
          <p:cNvSpPr txBox="1">
            <a:spLocks noGrp="1"/>
          </p:cNvSpPr>
          <p:nvPr>
            <p:ph type="title" idx="4" hasCustomPrompt="1"/>
          </p:nvPr>
        </p:nvSpPr>
        <p:spPr>
          <a:xfrm>
            <a:off x="3041847" y="1120400"/>
            <a:ext cx="3060300" cy="479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None/>
              <a:defRPr sz="3300"/>
            </a:lvl1pPr>
            <a:lvl2pPr lvl="1" algn="ctr" rtl="0">
              <a:spcBef>
                <a:spcPts val="0"/>
              </a:spcBef>
              <a:spcAft>
                <a:spcPts val="0"/>
              </a:spcAft>
              <a:buClr>
                <a:schemeClr val="accent3"/>
              </a:buClr>
              <a:buSzPts val="2000"/>
              <a:buNone/>
              <a:defRPr sz="2000">
                <a:solidFill>
                  <a:schemeClr val="accent3"/>
                </a:solidFill>
              </a:defRPr>
            </a:lvl2pPr>
            <a:lvl3pPr lvl="2" algn="ctr" rtl="0">
              <a:spcBef>
                <a:spcPts val="0"/>
              </a:spcBef>
              <a:spcAft>
                <a:spcPts val="0"/>
              </a:spcAft>
              <a:buClr>
                <a:schemeClr val="accent3"/>
              </a:buClr>
              <a:buSzPts val="2000"/>
              <a:buNone/>
              <a:defRPr sz="2000">
                <a:solidFill>
                  <a:schemeClr val="accent3"/>
                </a:solidFill>
              </a:defRPr>
            </a:lvl3pPr>
            <a:lvl4pPr lvl="3" algn="ctr" rtl="0">
              <a:spcBef>
                <a:spcPts val="0"/>
              </a:spcBef>
              <a:spcAft>
                <a:spcPts val="0"/>
              </a:spcAft>
              <a:buClr>
                <a:schemeClr val="accent3"/>
              </a:buClr>
              <a:buSzPts val="2000"/>
              <a:buNone/>
              <a:defRPr sz="2000">
                <a:solidFill>
                  <a:schemeClr val="accent3"/>
                </a:solidFill>
              </a:defRPr>
            </a:lvl4pPr>
            <a:lvl5pPr lvl="4" algn="ctr" rtl="0">
              <a:spcBef>
                <a:spcPts val="0"/>
              </a:spcBef>
              <a:spcAft>
                <a:spcPts val="0"/>
              </a:spcAft>
              <a:buClr>
                <a:schemeClr val="accent3"/>
              </a:buClr>
              <a:buSzPts val="2000"/>
              <a:buNone/>
              <a:defRPr sz="2000">
                <a:solidFill>
                  <a:schemeClr val="accent3"/>
                </a:solidFill>
              </a:defRPr>
            </a:lvl5pPr>
            <a:lvl6pPr lvl="5" algn="ctr" rtl="0">
              <a:spcBef>
                <a:spcPts val="0"/>
              </a:spcBef>
              <a:spcAft>
                <a:spcPts val="0"/>
              </a:spcAft>
              <a:buClr>
                <a:schemeClr val="accent3"/>
              </a:buClr>
              <a:buSzPts val="2000"/>
              <a:buNone/>
              <a:defRPr sz="2000">
                <a:solidFill>
                  <a:schemeClr val="accent3"/>
                </a:solidFill>
              </a:defRPr>
            </a:lvl6pPr>
            <a:lvl7pPr lvl="6" algn="ctr" rtl="0">
              <a:spcBef>
                <a:spcPts val="0"/>
              </a:spcBef>
              <a:spcAft>
                <a:spcPts val="0"/>
              </a:spcAft>
              <a:buClr>
                <a:schemeClr val="accent3"/>
              </a:buClr>
              <a:buSzPts val="2000"/>
              <a:buNone/>
              <a:defRPr sz="2000">
                <a:solidFill>
                  <a:schemeClr val="accent3"/>
                </a:solidFill>
              </a:defRPr>
            </a:lvl7pPr>
            <a:lvl8pPr lvl="7" algn="ctr" rtl="0">
              <a:spcBef>
                <a:spcPts val="0"/>
              </a:spcBef>
              <a:spcAft>
                <a:spcPts val="0"/>
              </a:spcAft>
              <a:buClr>
                <a:schemeClr val="accent3"/>
              </a:buClr>
              <a:buSzPts val="2000"/>
              <a:buNone/>
              <a:defRPr sz="2000">
                <a:solidFill>
                  <a:schemeClr val="accent3"/>
                </a:solidFill>
              </a:defRPr>
            </a:lvl8pPr>
            <a:lvl9pPr lvl="8" algn="ctr" rtl="0">
              <a:spcBef>
                <a:spcPts val="0"/>
              </a:spcBef>
              <a:spcAft>
                <a:spcPts val="0"/>
              </a:spcAft>
              <a:buClr>
                <a:schemeClr val="accent3"/>
              </a:buClr>
              <a:buSzPts val="2000"/>
              <a:buNone/>
              <a:defRPr sz="2000">
                <a:solidFill>
                  <a:schemeClr val="accent3"/>
                </a:solidFill>
              </a:defRPr>
            </a:lvl9pPr>
          </a:lstStyle>
          <a:p>
            <a:r>
              <a:t>xx%</a:t>
            </a:r>
          </a:p>
        </p:txBody>
      </p:sp>
      <p:sp>
        <p:nvSpPr>
          <p:cNvPr id="731" name="Google Shape;731;p15"/>
          <p:cNvSpPr txBox="1">
            <a:spLocks noGrp="1"/>
          </p:cNvSpPr>
          <p:nvPr>
            <p:ph type="subTitle" idx="5"/>
          </p:nvPr>
        </p:nvSpPr>
        <p:spPr>
          <a:xfrm>
            <a:off x="3041847" y="1641554"/>
            <a:ext cx="3060300" cy="40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732" name="Google Shape;732;p15"/>
          <p:cNvGrpSpPr/>
          <p:nvPr/>
        </p:nvGrpSpPr>
        <p:grpSpPr>
          <a:xfrm rot="5400000">
            <a:off x="7205405" y="3750418"/>
            <a:ext cx="2819496" cy="2774133"/>
            <a:chOff x="7235149" y="-718650"/>
            <a:chExt cx="3031064" cy="2982297"/>
          </a:xfrm>
        </p:grpSpPr>
        <p:grpSp>
          <p:nvGrpSpPr>
            <p:cNvPr id="733" name="Google Shape;733;p15"/>
            <p:cNvGrpSpPr/>
            <p:nvPr/>
          </p:nvGrpSpPr>
          <p:grpSpPr>
            <a:xfrm rot="-4962260" flipH="1">
              <a:off x="7958573" y="-653239"/>
              <a:ext cx="596905" cy="1865484"/>
              <a:chOff x="-1858600" y="2385325"/>
              <a:chExt cx="523125" cy="1635025"/>
            </a:xfrm>
          </p:grpSpPr>
          <p:sp>
            <p:nvSpPr>
              <p:cNvPr id="734" name="Google Shape;734;p15"/>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5"/>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5"/>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5"/>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8" name="Google Shape;738;p15"/>
            <p:cNvGrpSpPr/>
            <p:nvPr/>
          </p:nvGrpSpPr>
          <p:grpSpPr>
            <a:xfrm rot="-4962260" flipH="1">
              <a:off x="7743302" y="-357136"/>
              <a:ext cx="1178407" cy="2061785"/>
              <a:chOff x="-1779100" y="2408800"/>
              <a:chExt cx="1032750" cy="1807075"/>
            </a:xfrm>
          </p:grpSpPr>
          <p:sp>
            <p:nvSpPr>
              <p:cNvPr id="739" name="Google Shape;739;p15"/>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5"/>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5"/>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5"/>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 name="Google Shape;743;p15"/>
            <p:cNvGrpSpPr/>
            <p:nvPr/>
          </p:nvGrpSpPr>
          <p:grpSpPr>
            <a:xfrm rot="-3828478" flipH="1">
              <a:off x="7664496" y="-324322"/>
              <a:ext cx="2244432" cy="2193641"/>
              <a:chOff x="-623774" y="407959"/>
              <a:chExt cx="2317309" cy="2264556"/>
            </a:xfrm>
          </p:grpSpPr>
          <p:grpSp>
            <p:nvGrpSpPr>
              <p:cNvPr id="744" name="Google Shape;744;p15"/>
              <p:cNvGrpSpPr/>
              <p:nvPr/>
            </p:nvGrpSpPr>
            <p:grpSpPr>
              <a:xfrm rot="1413719">
                <a:off x="-360763" y="695549"/>
                <a:ext cx="1791287" cy="1689375"/>
                <a:chOff x="-2055400" y="3174000"/>
                <a:chExt cx="1520600" cy="1434200"/>
              </a:xfrm>
            </p:grpSpPr>
            <p:sp>
              <p:nvSpPr>
                <p:cNvPr id="745" name="Google Shape;745;p15"/>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5"/>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5"/>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8" name="Google Shape;748;p15"/>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1">
  <p:cSld name="CUSTOM_18">
    <p:spTree>
      <p:nvGrpSpPr>
        <p:cNvPr id="1" name="Shape 749"/>
        <p:cNvGrpSpPr/>
        <p:nvPr/>
      </p:nvGrpSpPr>
      <p:grpSpPr>
        <a:xfrm>
          <a:off x="0" y="0"/>
          <a:ext cx="0" cy="0"/>
          <a:chOff x="0" y="0"/>
          <a:chExt cx="0" cy="0"/>
        </a:xfrm>
      </p:grpSpPr>
      <p:pic>
        <p:nvPicPr>
          <p:cNvPr id="750" name="Google Shape;750;p16"/>
          <p:cNvPicPr preferRelativeResize="0"/>
          <p:nvPr/>
        </p:nvPicPr>
        <p:blipFill>
          <a:blip r:embed="rId2"/>
          <a:stretch>
            <a:fillRect/>
          </a:stretch>
        </p:blipFill>
        <p:spPr>
          <a:xfrm>
            <a:off x="-56600" y="-27325"/>
            <a:ext cx="9257201" cy="5253999"/>
          </a:xfrm>
          <a:prstGeom prst="rect">
            <a:avLst/>
          </a:prstGeom>
          <a:noFill/>
          <a:ln>
            <a:noFill/>
          </a:ln>
        </p:spPr>
      </p:pic>
      <p:grpSp>
        <p:nvGrpSpPr>
          <p:cNvPr id="751" name="Google Shape;751;p16"/>
          <p:cNvGrpSpPr/>
          <p:nvPr/>
        </p:nvGrpSpPr>
        <p:grpSpPr>
          <a:xfrm flipH="1">
            <a:off x="-671733" y="-655451"/>
            <a:ext cx="1828076" cy="1924217"/>
            <a:chOff x="1526600" y="450800"/>
            <a:chExt cx="4540675" cy="4779475"/>
          </a:xfrm>
        </p:grpSpPr>
        <p:sp>
          <p:nvSpPr>
            <p:cNvPr id="752" name="Google Shape;752;p16"/>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6"/>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6"/>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6"/>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6"/>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6"/>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6"/>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6"/>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0" name="Google Shape;760;p16"/>
          <p:cNvGrpSpPr/>
          <p:nvPr/>
        </p:nvGrpSpPr>
        <p:grpSpPr>
          <a:xfrm rot="-2141843" flipH="1">
            <a:off x="8059719" y="-770833"/>
            <a:ext cx="1713041" cy="2612246"/>
            <a:chOff x="7518282" y="2373612"/>
            <a:chExt cx="1544209" cy="2355088"/>
          </a:xfrm>
        </p:grpSpPr>
        <p:sp>
          <p:nvSpPr>
            <p:cNvPr id="761" name="Google Shape;761;p16"/>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6"/>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6"/>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6"/>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6"/>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6"/>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6"/>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6"/>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9" name="Google Shape;769;p16"/>
          <p:cNvGrpSpPr/>
          <p:nvPr/>
        </p:nvGrpSpPr>
        <p:grpSpPr>
          <a:xfrm>
            <a:off x="709150" y="1254739"/>
            <a:ext cx="7726200" cy="3428563"/>
            <a:chOff x="709144" y="1137300"/>
            <a:chExt cx="7726200" cy="3546300"/>
          </a:xfrm>
        </p:grpSpPr>
        <p:sp>
          <p:nvSpPr>
            <p:cNvPr id="770" name="Google Shape;770;p16"/>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6"/>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2" name="Google Shape;772;p16"/>
          <p:cNvSpPr txBox="1">
            <a:spLocks noGrp="1"/>
          </p:cNvSpPr>
          <p:nvPr>
            <p:ph type="title"/>
          </p:nvPr>
        </p:nvSpPr>
        <p:spPr>
          <a:xfrm>
            <a:off x="2255100" y="583850"/>
            <a:ext cx="46338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grpSp>
        <p:nvGrpSpPr>
          <p:cNvPr id="773" name="Google Shape;773;p16"/>
          <p:cNvGrpSpPr/>
          <p:nvPr/>
        </p:nvGrpSpPr>
        <p:grpSpPr>
          <a:xfrm rot="7166901" flipH="1">
            <a:off x="-8879" y="3658919"/>
            <a:ext cx="1617271" cy="2466168"/>
            <a:chOff x="7518282" y="2373612"/>
            <a:chExt cx="1544209" cy="2355088"/>
          </a:xfrm>
        </p:grpSpPr>
        <p:sp>
          <p:nvSpPr>
            <p:cNvPr id="774" name="Google Shape;774;p16"/>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6"/>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6"/>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6"/>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6"/>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6"/>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6"/>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6"/>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2" name="Google Shape;782;p16"/>
          <p:cNvSpPr txBox="1">
            <a:spLocks noGrp="1"/>
          </p:cNvSpPr>
          <p:nvPr>
            <p:ph type="title" idx="2" hasCustomPrompt="1"/>
          </p:nvPr>
        </p:nvSpPr>
        <p:spPr>
          <a:xfrm>
            <a:off x="1773572" y="1986123"/>
            <a:ext cx="833100" cy="566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900"/>
              <a:buNone/>
              <a:defRPr>
                <a:solidFill>
                  <a:schemeClr val="dk1"/>
                </a:solidFill>
              </a:defRPr>
            </a:lvl1pPr>
            <a:lvl2pPr lvl="1" algn="ctr" rtl="0">
              <a:spcBef>
                <a:spcPts val="0"/>
              </a:spcBef>
              <a:spcAft>
                <a:spcPts val="0"/>
              </a:spcAft>
              <a:buSzPts val="1900"/>
              <a:buNone/>
              <a:defRPr sz="1900"/>
            </a:lvl2pPr>
            <a:lvl3pPr lvl="2" algn="ctr" rtl="0">
              <a:spcBef>
                <a:spcPts val="0"/>
              </a:spcBef>
              <a:spcAft>
                <a:spcPts val="0"/>
              </a:spcAft>
              <a:buSzPts val="1900"/>
              <a:buNone/>
              <a:defRPr sz="1900"/>
            </a:lvl3pPr>
            <a:lvl4pPr lvl="3" algn="ctr" rtl="0">
              <a:spcBef>
                <a:spcPts val="0"/>
              </a:spcBef>
              <a:spcAft>
                <a:spcPts val="0"/>
              </a:spcAft>
              <a:buSzPts val="1900"/>
              <a:buNone/>
              <a:defRPr sz="1900"/>
            </a:lvl4pPr>
            <a:lvl5pPr lvl="4" algn="ctr" rtl="0">
              <a:spcBef>
                <a:spcPts val="0"/>
              </a:spcBef>
              <a:spcAft>
                <a:spcPts val="0"/>
              </a:spcAft>
              <a:buSzPts val="1900"/>
              <a:buNone/>
              <a:defRPr sz="1900"/>
            </a:lvl5pPr>
            <a:lvl6pPr lvl="5" algn="ctr" rtl="0">
              <a:spcBef>
                <a:spcPts val="0"/>
              </a:spcBef>
              <a:spcAft>
                <a:spcPts val="0"/>
              </a:spcAft>
              <a:buSzPts val="1900"/>
              <a:buNone/>
              <a:defRPr sz="1900"/>
            </a:lvl6pPr>
            <a:lvl7pPr lvl="6" algn="ctr" rtl="0">
              <a:spcBef>
                <a:spcPts val="0"/>
              </a:spcBef>
              <a:spcAft>
                <a:spcPts val="0"/>
              </a:spcAft>
              <a:buSzPts val="1900"/>
              <a:buNone/>
              <a:defRPr sz="1900"/>
            </a:lvl7pPr>
            <a:lvl8pPr lvl="7" algn="ctr" rtl="0">
              <a:spcBef>
                <a:spcPts val="0"/>
              </a:spcBef>
              <a:spcAft>
                <a:spcPts val="0"/>
              </a:spcAft>
              <a:buSzPts val="1900"/>
              <a:buNone/>
              <a:defRPr sz="1900"/>
            </a:lvl8pPr>
            <a:lvl9pPr lvl="8" algn="ctr" rtl="0">
              <a:spcBef>
                <a:spcPts val="0"/>
              </a:spcBef>
              <a:spcAft>
                <a:spcPts val="0"/>
              </a:spcAft>
              <a:buSzPts val="1900"/>
              <a:buNone/>
              <a:defRPr sz="1900"/>
            </a:lvl9pPr>
          </a:lstStyle>
          <a:p>
            <a:r>
              <a:t>xx%</a:t>
            </a:r>
          </a:p>
        </p:txBody>
      </p:sp>
      <p:sp>
        <p:nvSpPr>
          <p:cNvPr id="783" name="Google Shape;783;p16"/>
          <p:cNvSpPr txBox="1">
            <a:spLocks noGrp="1"/>
          </p:cNvSpPr>
          <p:nvPr>
            <p:ph type="subTitle" idx="1"/>
          </p:nvPr>
        </p:nvSpPr>
        <p:spPr>
          <a:xfrm>
            <a:off x="1484950" y="3257950"/>
            <a:ext cx="14103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84" name="Google Shape;784;p16"/>
          <p:cNvSpPr txBox="1">
            <a:spLocks noGrp="1"/>
          </p:cNvSpPr>
          <p:nvPr>
            <p:ph type="subTitle" idx="3"/>
          </p:nvPr>
        </p:nvSpPr>
        <p:spPr>
          <a:xfrm>
            <a:off x="1353850" y="3756875"/>
            <a:ext cx="1672500" cy="56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5" name="Google Shape;785;p16"/>
          <p:cNvSpPr txBox="1">
            <a:spLocks noGrp="1"/>
          </p:cNvSpPr>
          <p:nvPr>
            <p:ph type="title" idx="4" hasCustomPrompt="1"/>
          </p:nvPr>
        </p:nvSpPr>
        <p:spPr>
          <a:xfrm>
            <a:off x="4155466" y="1986123"/>
            <a:ext cx="833100" cy="566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900"/>
              <a:buNone/>
              <a:defRPr>
                <a:solidFill>
                  <a:schemeClr val="dk1"/>
                </a:solidFill>
              </a:defRPr>
            </a:lvl1pPr>
            <a:lvl2pPr lvl="1" algn="ctr" rtl="0">
              <a:spcBef>
                <a:spcPts val="0"/>
              </a:spcBef>
              <a:spcAft>
                <a:spcPts val="0"/>
              </a:spcAft>
              <a:buSzPts val="1900"/>
              <a:buNone/>
              <a:defRPr sz="1900"/>
            </a:lvl2pPr>
            <a:lvl3pPr lvl="2" algn="ctr" rtl="0">
              <a:spcBef>
                <a:spcPts val="0"/>
              </a:spcBef>
              <a:spcAft>
                <a:spcPts val="0"/>
              </a:spcAft>
              <a:buSzPts val="1900"/>
              <a:buNone/>
              <a:defRPr sz="1900"/>
            </a:lvl3pPr>
            <a:lvl4pPr lvl="3" algn="ctr" rtl="0">
              <a:spcBef>
                <a:spcPts val="0"/>
              </a:spcBef>
              <a:spcAft>
                <a:spcPts val="0"/>
              </a:spcAft>
              <a:buSzPts val="1900"/>
              <a:buNone/>
              <a:defRPr sz="1900"/>
            </a:lvl4pPr>
            <a:lvl5pPr lvl="4" algn="ctr" rtl="0">
              <a:spcBef>
                <a:spcPts val="0"/>
              </a:spcBef>
              <a:spcAft>
                <a:spcPts val="0"/>
              </a:spcAft>
              <a:buSzPts val="1900"/>
              <a:buNone/>
              <a:defRPr sz="1900"/>
            </a:lvl5pPr>
            <a:lvl6pPr lvl="5" algn="ctr" rtl="0">
              <a:spcBef>
                <a:spcPts val="0"/>
              </a:spcBef>
              <a:spcAft>
                <a:spcPts val="0"/>
              </a:spcAft>
              <a:buSzPts val="1900"/>
              <a:buNone/>
              <a:defRPr sz="1900"/>
            </a:lvl6pPr>
            <a:lvl7pPr lvl="6" algn="ctr" rtl="0">
              <a:spcBef>
                <a:spcPts val="0"/>
              </a:spcBef>
              <a:spcAft>
                <a:spcPts val="0"/>
              </a:spcAft>
              <a:buSzPts val="1900"/>
              <a:buNone/>
              <a:defRPr sz="1900"/>
            </a:lvl7pPr>
            <a:lvl8pPr lvl="7" algn="ctr" rtl="0">
              <a:spcBef>
                <a:spcPts val="0"/>
              </a:spcBef>
              <a:spcAft>
                <a:spcPts val="0"/>
              </a:spcAft>
              <a:buSzPts val="1900"/>
              <a:buNone/>
              <a:defRPr sz="1900"/>
            </a:lvl8pPr>
            <a:lvl9pPr lvl="8" algn="ctr" rtl="0">
              <a:spcBef>
                <a:spcPts val="0"/>
              </a:spcBef>
              <a:spcAft>
                <a:spcPts val="0"/>
              </a:spcAft>
              <a:buSzPts val="1900"/>
              <a:buNone/>
              <a:defRPr sz="1900"/>
            </a:lvl9pPr>
          </a:lstStyle>
          <a:p>
            <a:r>
              <a:t>xx%</a:t>
            </a:r>
          </a:p>
        </p:txBody>
      </p:sp>
      <p:sp>
        <p:nvSpPr>
          <p:cNvPr id="786" name="Google Shape;786;p16"/>
          <p:cNvSpPr txBox="1">
            <a:spLocks noGrp="1"/>
          </p:cNvSpPr>
          <p:nvPr>
            <p:ph type="subTitle" idx="5"/>
          </p:nvPr>
        </p:nvSpPr>
        <p:spPr>
          <a:xfrm>
            <a:off x="3866850" y="3257950"/>
            <a:ext cx="14103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87" name="Google Shape;787;p16"/>
          <p:cNvSpPr txBox="1">
            <a:spLocks noGrp="1"/>
          </p:cNvSpPr>
          <p:nvPr>
            <p:ph type="subTitle" idx="6"/>
          </p:nvPr>
        </p:nvSpPr>
        <p:spPr>
          <a:xfrm>
            <a:off x="3735750" y="3756875"/>
            <a:ext cx="1672500" cy="56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8" name="Google Shape;788;p16"/>
          <p:cNvSpPr txBox="1">
            <a:spLocks noGrp="1"/>
          </p:cNvSpPr>
          <p:nvPr>
            <p:ph type="title" idx="7" hasCustomPrompt="1"/>
          </p:nvPr>
        </p:nvSpPr>
        <p:spPr>
          <a:xfrm>
            <a:off x="6537561" y="1986123"/>
            <a:ext cx="833100" cy="566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900"/>
              <a:buNone/>
              <a:defRPr>
                <a:solidFill>
                  <a:schemeClr val="dk1"/>
                </a:solidFill>
              </a:defRPr>
            </a:lvl1pPr>
            <a:lvl2pPr lvl="1" algn="ctr" rtl="0">
              <a:spcBef>
                <a:spcPts val="0"/>
              </a:spcBef>
              <a:spcAft>
                <a:spcPts val="0"/>
              </a:spcAft>
              <a:buSzPts val="1900"/>
              <a:buNone/>
              <a:defRPr sz="1900"/>
            </a:lvl2pPr>
            <a:lvl3pPr lvl="2" algn="ctr" rtl="0">
              <a:spcBef>
                <a:spcPts val="0"/>
              </a:spcBef>
              <a:spcAft>
                <a:spcPts val="0"/>
              </a:spcAft>
              <a:buSzPts val="1900"/>
              <a:buNone/>
              <a:defRPr sz="1900"/>
            </a:lvl3pPr>
            <a:lvl4pPr lvl="3" algn="ctr" rtl="0">
              <a:spcBef>
                <a:spcPts val="0"/>
              </a:spcBef>
              <a:spcAft>
                <a:spcPts val="0"/>
              </a:spcAft>
              <a:buSzPts val="1900"/>
              <a:buNone/>
              <a:defRPr sz="1900"/>
            </a:lvl4pPr>
            <a:lvl5pPr lvl="4" algn="ctr" rtl="0">
              <a:spcBef>
                <a:spcPts val="0"/>
              </a:spcBef>
              <a:spcAft>
                <a:spcPts val="0"/>
              </a:spcAft>
              <a:buSzPts val="1900"/>
              <a:buNone/>
              <a:defRPr sz="1900"/>
            </a:lvl5pPr>
            <a:lvl6pPr lvl="5" algn="ctr" rtl="0">
              <a:spcBef>
                <a:spcPts val="0"/>
              </a:spcBef>
              <a:spcAft>
                <a:spcPts val="0"/>
              </a:spcAft>
              <a:buSzPts val="1900"/>
              <a:buNone/>
              <a:defRPr sz="1900"/>
            </a:lvl6pPr>
            <a:lvl7pPr lvl="6" algn="ctr" rtl="0">
              <a:spcBef>
                <a:spcPts val="0"/>
              </a:spcBef>
              <a:spcAft>
                <a:spcPts val="0"/>
              </a:spcAft>
              <a:buSzPts val="1900"/>
              <a:buNone/>
              <a:defRPr sz="1900"/>
            </a:lvl7pPr>
            <a:lvl8pPr lvl="7" algn="ctr" rtl="0">
              <a:spcBef>
                <a:spcPts val="0"/>
              </a:spcBef>
              <a:spcAft>
                <a:spcPts val="0"/>
              </a:spcAft>
              <a:buSzPts val="1900"/>
              <a:buNone/>
              <a:defRPr sz="1900"/>
            </a:lvl8pPr>
            <a:lvl9pPr lvl="8" algn="ctr" rtl="0">
              <a:spcBef>
                <a:spcPts val="0"/>
              </a:spcBef>
              <a:spcAft>
                <a:spcPts val="0"/>
              </a:spcAft>
              <a:buSzPts val="1900"/>
              <a:buNone/>
              <a:defRPr sz="1900"/>
            </a:lvl9pPr>
          </a:lstStyle>
          <a:p>
            <a:r>
              <a:t>xx%</a:t>
            </a:r>
          </a:p>
        </p:txBody>
      </p:sp>
      <p:sp>
        <p:nvSpPr>
          <p:cNvPr id="789" name="Google Shape;789;p16"/>
          <p:cNvSpPr txBox="1">
            <a:spLocks noGrp="1"/>
          </p:cNvSpPr>
          <p:nvPr>
            <p:ph type="subTitle" idx="8"/>
          </p:nvPr>
        </p:nvSpPr>
        <p:spPr>
          <a:xfrm>
            <a:off x="6248750" y="3257950"/>
            <a:ext cx="14103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90" name="Google Shape;790;p16"/>
          <p:cNvSpPr txBox="1">
            <a:spLocks noGrp="1"/>
          </p:cNvSpPr>
          <p:nvPr>
            <p:ph type="subTitle" idx="9"/>
          </p:nvPr>
        </p:nvSpPr>
        <p:spPr>
          <a:xfrm>
            <a:off x="6117650" y="3756875"/>
            <a:ext cx="1672500" cy="56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791"/>
        <p:cNvGrpSpPr/>
        <p:nvPr/>
      </p:nvGrpSpPr>
      <p:grpSpPr>
        <a:xfrm>
          <a:off x="0" y="0"/>
          <a:ext cx="0" cy="0"/>
          <a:chOff x="0" y="0"/>
          <a:chExt cx="0" cy="0"/>
        </a:xfrm>
      </p:grpSpPr>
      <p:pic>
        <p:nvPicPr>
          <p:cNvPr id="792" name="Google Shape;792;p17"/>
          <p:cNvPicPr preferRelativeResize="0"/>
          <p:nvPr/>
        </p:nvPicPr>
        <p:blipFill>
          <a:blip r:embed="rId2"/>
          <a:stretch>
            <a:fillRect/>
          </a:stretch>
        </p:blipFill>
        <p:spPr>
          <a:xfrm>
            <a:off x="-56600" y="-27325"/>
            <a:ext cx="9257201" cy="5253999"/>
          </a:xfrm>
          <a:prstGeom prst="rect">
            <a:avLst/>
          </a:prstGeom>
          <a:noFill/>
          <a:ln>
            <a:noFill/>
          </a:ln>
        </p:spPr>
      </p:pic>
      <p:grpSp>
        <p:nvGrpSpPr>
          <p:cNvPr id="793" name="Google Shape;793;p17"/>
          <p:cNvGrpSpPr/>
          <p:nvPr/>
        </p:nvGrpSpPr>
        <p:grpSpPr>
          <a:xfrm>
            <a:off x="-422582" y="3175579"/>
            <a:ext cx="2744011" cy="2153124"/>
            <a:chOff x="-2415600" y="2986400"/>
            <a:chExt cx="1943075" cy="1524659"/>
          </a:xfrm>
        </p:grpSpPr>
        <p:sp>
          <p:nvSpPr>
            <p:cNvPr id="794" name="Google Shape;794;p17"/>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7"/>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7"/>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7"/>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7"/>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9" name="Google Shape;799;p17"/>
            <p:cNvGrpSpPr/>
            <p:nvPr/>
          </p:nvGrpSpPr>
          <p:grpSpPr>
            <a:xfrm>
              <a:off x="-2218800" y="3088875"/>
              <a:ext cx="1598825" cy="1190475"/>
              <a:chOff x="-2218800" y="3088875"/>
              <a:chExt cx="1598825" cy="1190475"/>
            </a:xfrm>
          </p:grpSpPr>
          <p:sp>
            <p:nvSpPr>
              <p:cNvPr id="800" name="Google Shape;800;p17"/>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7"/>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02" name="Google Shape;802;p17"/>
          <p:cNvGrpSpPr/>
          <p:nvPr/>
        </p:nvGrpSpPr>
        <p:grpSpPr>
          <a:xfrm rot="4586258">
            <a:off x="6996818" y="3737723"/>
            <a:ext cx="3031017" cy="2982250"/>
            <a:chOff x="7235149" y="-718650"/>
            <a:chExt cx="3031064" cy="2982297"/>
          </a:xfrm>
        </p:grpSpPr>
        <p:grpSp>
          <p:nvGrpSpPr>
            <p:cNvPr id="803" name="Google Shape;803;p17"/>
            <p:cNvGrpSpPr/>
            <p:nvPr/>
          </p:nvGrpSpPr>
          <p:grpSpPr>
            <a:xfrm rot="-4962260" flipH="1">
              <a:off x="7958573" y="-653239"/>
              <a:ext cx="596905" cy="1865484"/>
              <a:chOff x="-1858600" y="2385325"/>
              <a:chExt cx="523125" cy="1635025"/>
            </a:xfrm>
          </p:grpSpPr>
          <p:sp>
            <p:nvSpPr>
              <p:cNvPr id="804" name="Google Shape;804;p17"/>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7"/>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7"/>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7"/>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8" name="Google Shape;808;p17"/>
            <p:cNvGrpSpPr/>
            <p:nvPr/>
          </p:nvGrpSpPr>
          <p:grpSpPr>
            <a:xfrm rot="-4962260" flipH="1">
              <a:off x="7743302" y="-357136"/>
              <a:ext cx="1178407" cy="2061785"/>
              <a:chOff x="-1779100" y="2408800"/>
              <a:chExt cx="1032750" cy="1807075"/>
            </a:xfrm>
          </p:grpSpPr>
          <p:sp>
            <p:nvSpPr>
              <p:cNvPr id="809" name="Google Shape;809;p17"/>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7"/>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7"/>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7"/>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3" name="Google Shape;813;p17"/>
            <p:cNvGrpSpPr/>
            <p:nvPr/>
          </p:nvGrpSpPr>
          <p:grpSpPr>
            <a:xfrm rot="-3828478" flipH="1">
              <a:off x="7664496" y="-324322"/>
              <a:ext cx="2244432" cy="2193641"/>
              <a:chOff x="-623774" y="407959"/>
              <a:chExt cx="2317309" cy="2264556"/>
            </a:xfrm>
          </p:grpSpPr>
          <p:grpSp>
            <p:nvGrpSpPr>
              <p:cNvPr id="814" name="Google Shape;814;p17"/>
              <p:cNvGrpSpPr/>
              <p:nvPr/>
            </p:nvGrpSpPr>
            <p:grpSpPr>
              <a:xfrm rot="1413719">
                <a:off x="-360763" y="695549"/>
                <a:ext cx="1791287" cy="1689375"/>
                <a:chOff x="-2055400" y="3174000"/>
                <a:chExt cx="1520600" cy="1434200"/>
              </a:xfrm>
            </p:grpSpPr>
            <p:sp>
              <p:nvSpPr>
                <p:cNvPr id="815" name="Google Shape;815;p17"/>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7"/>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7"/>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8" name="Google Shape;818;p17"/>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19" name="Google Shape;819;p17"/>
          <p:cNvGrpSpPr/>
          <p:nvPr/>
        </p:nvGrpSpPr>
        <p:grpSpPr>
          <a:xfrm rot="796149" flipH="1">
            <a:off x="7471946" y="-477752"/>
            <a:ext cx="1924872" cy="2026103"/>
            <a:chOff x="1526600" y="450800"/>
            <a:chExt cx="4540675" cy="4779475"/>
          </a:xfrm>
        </p:grpSpPr>
        <p:sp>
          <p:nvSpPr>
            <p:cNvPr id="820" name="Google Shape;820;p17"/>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7"/>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7"/>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7"/>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7"/>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7"/>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7"/>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7"/>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8" name="Google Shape;828;p17"/>
          <p:cNvGrpSpPr/>
          <p:nvPr/>
        </p:nvGrpSpPr>
        <p:grpSpPr>
          <a:xfrm rot="1799838">
            <a:off x="-235487" y="-315742"/>
            <a:ext cx="1712976" cy="2612273"/>
            <a:chOff x="7518282" y="2373612"/>
            <a:chExt cx="1544209" cy="2355088"/>
          </a:xfrm>
        </p:grpSpPr>
        <p:sp>
          <p:nvSpPr>
            <p:cNvPr id="829" name="Google Shape;829;p17"/>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7"/>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7"/>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7"/>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7"/>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7"/>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7"/>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7"/>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7" name="Google Shape;837;p17"/>
          <p:cNvSpPr txBox="1">
            <a:spLocks noGrp="1"/>
          </p:cNvSpPr>
          <p:nvPr>
            <p:ph type="ctrTitle"/>
          </p:nvPr>
        </p:nvSpPr>
        <p:spPr>
          <a:xfrm>
            <a:off x="1949100" y="1587225"/>
            <a:ext cx="5245800" cy="124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500"/>
              <a:buNone/>
              <a:defRPr sz="8000" b="1">
                <a:solidFill>
                  <a:schemeClr val="accent3"/>
                </a:solidFill>
                <a:latin typeface="Josefin Sans"/>
                <a:ea typeface="Josefin Sans"/>
                <a:cs typeface="Josefin Sans"/>
                <a:sym typeface="Josefin Sans"/>
              </a:defRPr>
            </a:lvl1pPr>
            <a:lvl2pPr lvl="1" algn="ctr" rtl="0">
              <a:spcBef>
                <a:spcPts val="0"/>
              </a:spcBef>
              <a:spcAft>
                <a:spcPts val="0"/>
              </a:spcAft>
              <a:buSzPts val="5500"/>
              <a:buNone/>
              <a:defRPr sz="5500"/>
            </a:lvl2pPr>
            <a:lvl3pPr lvl="2" algn="ctr" rtl="0">
              <a:spcBef>
                <a:spcPts val="0"/>
              </a:spcBef>
              <a:spcAft>
                <a:spcPts val="0"/>
              </a:spcAft>
              <a:buSzPts val="5500"/>
              <a:buNone/>
              <a:defRPr sz="5500"/>
            </a:lvl3pPr>
            <a:lvl4pPr lvl="3" algn="ctr" rtl="0">
              <a:spcBef>
                <a:spcPts val="0"/>
              </a:spcBef>
              <a:spcAft>
                <a:spcPts val="0"/>
              </a:spcAft>
              <a:buSzPts val="5500"/>
              <a:buNone/>
              <a:defRPr sz="5500"/>
            </a:lvl4pPr>
            <a:lvl5pPr lvl="4" algn="ctr" rtl="0">
              <a:spcBef>
                <a:spcPts val="0"/>
              </a:spcBef>
              <a:spcAft>
                <a:spcPts val="0"/>
              </a:spcAft>
              <a:buSzPts val="5500"/>
              <a:buNone/>
              <a:defRPr sz="5500"/>
            </a:lvl5pPr>
            <a:lvl6pPr lvl="5" algn="ctr" rtl="0">
              <a:spcBef>
                <a:spcPts val="0"/>
              </a:spcBef>
              <a:spcAft>
                <a:spcPts val="0"/>
              </a:spcAft>
              <a:buSzPts val="5500"/>
              <a:buNone/>
              <a:defRPr sz="5500"/>
            </a:lvl6pPr>
            <a:lvl7pPr lvl="6" algn="ctr" rtl="0">
              <a:spcBef>
                <a:spcPts val="0"/>
              </a:spcBef>
              <a:spcAft>
                <a:spcPts val="0"/>
              </a:spcAft>
              <a:buSzPts val="5500"/>
              <a:buNone/>
              <a:defRPr sz="5500"/>
            </a:lvl7pPr>
            <a:lvl8pPr lvl="7" algn="ctr" rtl="0">
              <a:spcBef>
                <a:spcPts val="0"/>
              </a:spcBef>
              <a:spcAft>
                <a:spcPts val="0"/>
              </a:spcAft>
              <a:buSzPts val="5500"/>
              <a:buNone/>
              <a:defRPr sz="5500"/>
            </a:lvl8pPr>
            <a:lvl9pPr lvl="8" algn="ctr" rtl="0">
              <a:spcBef>
                <a:spcPts val="0"/>
              </a:spcBef>
              <a:spcAft>
                <a:spcPts val="0"/>
              </a:spcAft>
              <a:buSzPts val="5500"/>
              <a:buNone/>
              <a:defRPr sz="5500"/>
            </a:lvl9pPr>
          </a:lstStyle>
          <a:p>
            <a:endParaRPr/>
          </a:p>
        </p:txBody>
      </p:sp>
      <p:sp>
        <p:nvSpPr>
          <p:cNvPr id="838" name="Google Shape;838;p17"/>
          <p:cNvSpPr txBox="1">
            <a:spLocks noGrp="1"/>
          </p:cNvSpPr>
          <p:nvPr>
            <p:ph type="subTitle" idx="1"/>
          </p:nvPr>
        </p:nvSpPr>
        <p:spPr>
          <a:xfrm>
            <a:off x="2436600" y="2732775"/>
            <a:ext cx="4270800" cy="823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1">
  <p:cSld name="CUSTOM_8">
    <p:spTree>
      <p:nvGrpSpPr>
        <p:cNvPr id="1" name="Shape 839"/>
        <p:cNvGrpSpPr/>
        <p:nvPr/>
      </p:nvGrpSpPr>
      <p:grpSpPr>
        <a:xfrm>
          <a:off x="0" y="0"/>
          <a:ext cx="0" cy="0"/>
          <a:chOff x="0" y="0"/>
          <a:chExt cx="0" cy="0"/>
        </a:xfrm>
      </p:grpSpPr>
      <p:pic>
        <p:nvPicPr>
          <p:cNvPr id="840" name="Google Shape;840;p18"/>
          <p:cNvPicPr preferRelativeResize="0"/>
          <p:nvPr/>
        </p:nvPicPr>
        <p:blipFill>
          <a:blip r:embed="rId2"/>
          <a:stretch>
            <a:fillRect/>
          </a:stretch>
        </p:blipFill>
        <p:spPr>
          <a:xfrm>
            <a:off x="-56600" y="-27325"/>
            <a:ext cx="9257201" cy="5253999"/>
          </a:xfrm>
          <a:prstGeom prst="rect">
            <a:avLst/>
          </a:prstGeom>
          <a:noFill/>
          <a:ln>
            <a:noFill/>
          </a:ln>
        </p:spPr>
      </p:pic>
      <p:grpSp>
        <p:nvGrpSpPr>
          <p:cNvPr id="841" name="Google Shape;841;p18"/>
          <p:cNvGrpSpPr/>
          <p:nvPr/>
        </p:nvGrpSpPr>
        <p:grpSpPr>
          <a:xfrm rot="-1005412" flipH="1">
            <a:off x="7518236" y="-733740"/>
            <a:ext cx="2171595" cy="2538079"/>
            <a:chOff x="-620005" y="3576935"/>
            <a:chExt cx="2171679" cy="2538176"/>
          </a:xfrm>
        </p:grpSpPr>
        <p:grpSp>
          <p:nvGrpSpPr>
            <p:cNvPr id="842" name="Google Shape;842;p18"/>
            <p:cNvGrpSpPr/>
            <p:nvPr/>
          </p:nvGrpSpPr>
          <p:grpSpPr>
            <a:xfrm>
              <a:off x="-201900" y="3576935"/>
              <a:ext cx="1753574" cy="2021128"/>
              <a:chOff x="26700" y="3424535"/>
              <a:chExt cx="1753574" cy="2021128"/>
            </a:xfrm>
          </p:grpSpPr>
          <p:sp>
            <p:nvSpPr>
              <p:cNvPr id="843" name="Google Shape;843;p18"/>
              <p:cNvSpPr/>
              <p:nvPr/>
            </p:nvSpPr>
            <p:spPr>
              <a:xfrm rot="1975425">
                <a:off x="400021" y="3635917"/>
                <a:ext cx="1005477" cy="1670681"/>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8"/>
              <p:cNvSpPr/>
              <p:nvPr/>
            </p:nvSpPr>
            <p:spPr>
              <a:xfrm rot="1975425">
                <a:off x="444859" y="3545002"/>
                <a:ext cx="947673" cy="1706661"/>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8"/>
              <p:cNvSpPr/>
              <p:nvPr/>
            </p:nvSpPr>
            <p:spPr>
              <a:xfrm rot="1975425">
                <a:off x="1237328" y="3770840"/>
                <a:ext cx="391613" cy="310479"/>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8"/>
              <p:cNvSpPr/>
              <p:nvPr/>
            </p:nvSpPr>
            <p:spPr>
              <a:xfrm rot="1975425">
                <a:off x="429721" y="3624270"/>
                <a:ext cx="773905" cy="1548323"/>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7" name="Google Shape;847;p18"/>
            <p:cNvGrpSpPr/>
            <p:nvPr/>
          </p:nvGrpSpPr>
          <p:grpSpPr>
            <a:xfrm rot="273599">
              <a:off x="-543114" y="4033359"/>
              <a:ext cx="1893343" cy="2009669"/>
              <a:chOff x="-542965" y="4033501"/>
              <a:chExt cx="1893409" cy="2009739"/>
            </a:xfrm>
          </p:grpSpPr>
          <p:sp>
            <p:nvSpPr>
              <p:cNvPr id="848" name="Google Shape;848;p18"/>
              <p:cNvSpPr/>
              <p:nvPr/>
            </p:nvSpPr>
            <p:spPr>
              <a:xfrm rot="1975425">
                <a:off x="-199645" y="4301146"/>
                <a:ext cx="1233361" cy="152978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8"/>
              <p:cNvSpPr/>
              <p:nvPr/>
            </p:nvSpPr>
            <p:spPr>
              <a:xfrm rot="1975425">
                <a:off x="-226313" y="4245828"/>
                <a:ext cx="1233335" cy="1529500"/>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8"/>
              <p:cNvSpPr/>
              <p:nvPr/>
            </p:nvSpPr>
            <p:spPr>
              <a:xfrm rot="1975425">
                <a:off x="793900" y="4580211"/>
                <a:ext cx="453745" cy="22238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8"/>
              <p:cNvSpPr/>
              <p:nvPr/>
            </p:nvSpPr>
            <p:spPr>
              <a:xfrm rot="1975425">
                <a:off x="-258319" y="4368161"/>
                <a:ext cx="1018897" cy="1310598"/>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52" name="Google Shape;852;p18"/>
          <p:cNvGrpSpPr/>
          <p:nvPr/>
        </p:nvGrpSpPr>
        <p:grpSpPr>
          <a:xfrm rot="6812387" flipH="1">
            <a:off x="50970" y="3569694"/>
            <a:ext cx="1617340" cy="2466122"/>
            <a:chOff x="7518282" y="2373612"/>
            <a:chExt cx="1544209" cy="2355088"/>
          </a:xfrm>
        </p:grpSpPr>
        <p:sp>
          <p:nvSpPr>
            <p:cNvPr id="853" name="Google Shape;853;p18"/>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8"/>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8"/>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8"/>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8"/>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8"/>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8"/>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8"/>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1" name="Google Shape;861;p18"/>
          <p:cNvGrpSpPr/>
          <p:nvPr/>
        </p:nvGrpSpPr>
        <p:grpSpPr>
          <a:xfrm rot="215000" flipH="1">
            <a:off x="7252199" y="4176240"/>
            <a:ext cx="2281940" cy="1790554"/>
            <a:chOff x="-2415600" y="2986400"/>
            <a:chExt cx="1943075" cy="1524659"/>
          </a:xfrm>
        </p:grpSpPr>
        <p:sp>
          <p:nvSpPr>
            <p:cNvPr id="862" name="Google Shape;862;p18"/>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8"/>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8"/>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8"/>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8"/>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7" name="Google Shape;867;p18"/>
            <p:cNvGrpSpPr/>
            <p:nvPr/>
          </p:nvGrpSpPr>
          <p:grpSpPr>
            <a:xfrm>
              <a:off x="-2218800" y="3088875"/>
              <a:ext cx="1598825" cy="1190475"/>
              <a:chOff x="-2218800" y="3088875"/>
              <a:chExt cx="1598825" cy="1190475"/>
            </a:xfrm>
          </p:grpSpPr>
          <p:sp>
            <p:nvSpPr>
              <p:cNvPr id="868" name="Google Shape;868;p18"/>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8"/>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70" name="Google Shape;870;p18"/>
          <p:cNvGrpSpPr/>
          <p:nvPr/>
        </p:nvGrpSpPr>
        <p:grpSpPr>
          <a:xfrm rot="2009495" flipH="1">
            <a:off x="888600" y="-1010642"/>
            <a:ext cx="2643550" cy="2133440"/>
            <a:chOff x="-729163" y="3851975"/>
            <a:chExt cx="2464103" cy="1988620"/>
          </a:xfrm>
        </p:grpSpPr>
        <p:sp>
          <p:nvSpPr>
            <p:cNvPr id="871" name="Google Shape;871;p18"/>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8"/>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8"/>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8"/>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8"/>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8"/>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8"/>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8"/>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8"/>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8"/>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8"/>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8"/>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8"/>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8"/>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5" name="Google Shape;885;p18"/>
          <p:cNvSpPr txBox="1">
            <a:spLocks noGrp="1"/>
          </p:cNvSpPr>
          <p:nvPr>
            <p:ph type="title"/>
          </p:nvPr>
        </p:nvSpPr>
        <p:spPr>
          <a:xfrm>
            <a:off x="1132400" y="1505950"/>
            <a:ext cx="2842200" cy="9699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r" rtl="0">
              <a:spcBef>
                <a:spcPts val="0"/>
              </a:spcBef>
              <a:spcAft>
                <a:spcPts val="0"/>
              </a:spcAft>
              <a:buSzPts val="2500"/>
              <a:buNone/>
              <a:defRPr sz="3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886" name="Google Shape;886;p18"/>
          <p:cNvSpPr txBox="1">
            <a:spLocks noGrp="1"/>
          </p:cNvSpPr>
          <p:nvPr>
            <p:ph type="subTitle" idx="1"/>
          </p:nvPr>
        </p:nvSpPr>
        <p:spPr>
          <a:xfrm>
            <a:off x="1132400" y="2499950"/>
            <a:ext cx="2842200" cy="1137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2">
  <p:cSld name="CUSTOM_8_1">
    <p:spTree>
      <p:nvGrpSpPr>
        <p:cNvPr id="1" name="Shape 887"/>
        <p:cNvGrpSpPr/>
        <p:nvPr/>
      </p:nvGrpSpPr>
      <p:grpSpPr>
        <a:xfrm>
          <a:off x="0" y="0"/>
          <a:ext cx="0" cy="0"/>
          <a:chOff x="0" y="0"/>
          <a:chExt cx="0" cy="0"/>
        </a:xfrm>
      </p:grpSpPr>
      <p:pic>
        <p:nvPicPr>
          <p:cNvPr id="888" name="Google Shape;888;p19"/>
          <p:cNvPicPr preferRelativeResize="0"/>
          <p:nvPr/>
        </p:nvPicPr>
        <p:blipFill>
          <a:blip r:embed="rId2"/>
          <a:stretch>
            <a:fillRect/>
          </a:stretch>
        </p:blipFill>
        <p:spPr>
          <a:xfrm>
            <a:off x="-56600" y="-27325"/>
            <a:ext cx="9257201" cy="5253999"/>
          </a:xfrm>
          <a:prstGeom prst="rect">
            <a:avLst/>
          </a:prstGeom>
          <a:noFill/>
          <a:ln>
            <a:noFill/>
          </a:ln>
        </p:spPr>
      </p:pic>
      <p:grpSp>
        <p:nvGrpSpPr>
          <p:cNvPr id="889" name="Google Shape;889;p19"/>
          <p:cNvGrpSpPr/>
          <p:nvPr/>
        </p:nvGrpSpPr>
        <p:grpSpPr>
          <a:xfrm rot="-1221275">
            <a:off x="483625" y="4123485"/>
            <a:ext cx="2237869" cy="1755974"/>
            <a:chOff x="-2415600" y="2986400"/>
            <a:chExt cx="1943075" cy="1524659"/>
          </a:xfrm>
        </p:grpSpPr>
        <p:sp>
          <p:nvSpPr>
            <p:cNvPr id="890" name="Google Shape;890;p19"/>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9"/>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9"/>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9"/>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9"/>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5" name="Google Shape;895;p19"/>
            <p:cNvGrpSpPr/>
            <p:nvPr/>
          </p:nvGrpSpPr>
          <p:grpSpPr>
            <a:xfrm>
              <a:off x="-2218800" y="3088875"/>
              <a:ext cx="1598825" cy="1190475"/>
              <a:chOff x="-2218800" y="3088875"/>
              <a:chExt cx="1598825" cy="1190475"/>
            </a:xfrm>
          </p:grpSpPr>
          <p:sp>
            <p:nvSpPr>
              <p:cNvPr id="896" name="Google Shape;896;p19"/>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9"/>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98" name="Google Shape;898;p19"/>
          <p:cNvGrpSpPr/>
          <p:nvPr/>
        </p:nvGrpSpPr>
        <p:grpSpPr>
          <a:xfrm rot="1090116">
            <a:off x="-748518" y="3583186"/>
            <a:ext cx="1810902" cy="1871686"/>
            <a:chOff x="334100" y="971800"/>
            <a:chExt cx="1810984" cy="1871771"/>
          </a:xfrm>
        </p:grpSpPr>
        <p:sp>
          <p:nvSpPr>
            <p:cNvPr id="899" name="Google Shape;899;p19"/>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9"/>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1" name="Google Shape;901;p19"/>
            <p:cNvGrpSpPr/>
            <p:nvPr/>
          </p:nvGrpSpPr>
          <p:grpSpPr>
            <a:xfrm>
              <a:off x="1214129" y="978980"/>
              <a:ext cx="913828" cy="1211839"/>
              <a:chOff x="1214129" y="978980"/>
              <a:chExt cx="913828" cy="1211839"/>
            </a:xfrm>
          </p:grpSpPr>
          <p:sp>
            <p:nvSpPr>
              <p:cNvPr id="902" name="Google Shape;902;p19"/>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9"/>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4" name="Google Shape;904;p19"/>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9"/>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9"/>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7" name="Google Shape;907;p19"/>
          <p:cNvGrpSpPr/>
          <p:nvPr/>
        </p:nvGrpSpPr>
        <p:grpSpPr>
          <a:xfrm rot="-1611739">
            <a:off x="7401536" y="-716072"/>
            <a:ext cx="1916451" cy="2062454"/>
            <a:chOff x="-700138" y="3808702"/>
            <a:chExt cx="1916655" cy="2062674"/>
          </a:xfrm>
        </p:grpSpPr>
        <p:sp>
          <p:nvSpPr>
            <p:cNvPr id="908" name="Google Shape;908;p19"/>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9"/>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9"/>
            <p:cNvSpPr/>
            <p:nvPr/>
          </p:nvSpPr>
          <p:spPr>
            <a:xfrm rot="-1128775">
              <a:off x="411142" y="5063464"/>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9"/>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9"/>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9"/>
            <p:cNvSpPr/>
            <p:nvPr/>
          </p:nvSpPr>
          <p:spPr>
            <a:xfrm rot="-1128775">
              <a:off x="-276077" y="4234377"/>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9"/>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9"/>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9"/>
            <p:cNvSpPr/>
            <p:nvPr/>
          </p:nvSpPr>
          <p:spPr>
            <a:xfrm rot="-1128775">
              <a:off x="421575" y="5546080"/>
              <a:ext cx="96954"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7" name="Google Shape;917;p19"/>
          <p:cNvGrpSpPr/>
          <p:nvPr/>
        </p:nvGrpSpPr>
        <p:grpSpPr>
          <a:xfrm rot="3750311">
            <a:off x="175678" y="-917919"/>
            <a:ext cx="1617232" cy="2466139"/>
            <a:chOff x="7518282" y="2373612"/>
            <a:chExt cx="1544209" cy="2355088"/>
          </a:xfrm>
        </p:grpSpPr>
        <p:sp>
          <p:nvSpPr>
            <p:cNvPr id="918" name="Google Shape;918;p19"/>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9"/>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9"/>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9"/>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9"/>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9"/>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9"/>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9"/>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6" name="Google Shape;926;p19"/>
          <p:cNvGrpSpPr/>
          <p:nvPr/>
        </p:nvGrpSpPr>
        <p:grpSpPr>
          <a:xfrm rot="1281186" flipH="1">
            <a:off x="5365352" y="-1076514"/>
            <a:ext cx="2643340" cy="2133270"/>
            <a:chOff x="-729163" y="3851975"/>
            <a:chExt cx="2464103" cy="1988620"/>
          </a:xfrm>
        </p:grpSpPr>
        <p:sp>
          <p:nvSpPr>
            <p:cNvPr id="927" name="Google Shape;927;p19"/>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9"/>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9"/>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9"/>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9"/>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9"/>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9"/>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9"/>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9"/>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9"/>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9"/>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9"/>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9"/>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9"/>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1" name="Google Shape;941;p19"/>
          <p:cNvSpPr txBox="1">
            <a:spLocks noGrp="1"/>
          </p:cNvSpPr>
          <p:nvPr>
            <p:ph type="title"/>
          </p:nvPr>
        </p:nvSpPr>
        <p:spPr>
          <a:xfrm>
            <a:off x="5901125" y="1492699"/>
            <a:ext cx="2067300" cy="10374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r" rtl="0">
              <a:spcBef>
                <a:spcPts val="0"/>
              </a:spcBef>
              <a:spcAft>
                <a:spcPts val="0"/>
              </a:spcAft>
              <a:buSzPts val="2500"/>
              <a:buNone/>
              <a:defRPr sz="3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942" name="Google Shape;942;p19"/>
          <p:cNvSpPr txBox="1">
            <a:spLocks noGrp="1"/>
          </p:cNvSpPr>
          <p:nvPr>
            <p:ph type="subTitle" idx="1"/>
          </p:nvPr>
        </p:nvSpPr>
        <p:spPr>
          <a:xfrm>
            <a:off x="5126273" y="2513188"/>
            <a:ext cx="2842200" cy="1137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3">
  <p:cSld name="CUSTOM_8_2">
    <p:spTree>
      <p:nvGrpSpPr>
        <p:cNvPr id="1" name="Shape 943"/>
        <p:cNvGrpSpPr/>
        <p:nvPr/>
      </p:nvGrpSpPr>
      <p:grpSpPr>
        <a:xfrm>
          <a:off x="0" y="0"/>
          <a:ext cx="0" cy="0"/>
          <a:chOff x="0" y="0"/>
          <a:chExt cx="0" cy="0"/>
        </a:xfrm>
      </p:grpSpPr>
      <p:pic>
        <p:nvPicPr>
          <p:cNvPr id="944" name="Google Shape;944;p20"/>
          <p:cNvPicPr preferRelativeResize="0"/>
          <p:nvPr/>
        </p:nvPicPr>
        <p:blipFill>
          <a:blip r:embed="rId2"/>
          <a:stretch>
            <a:fillRect/>
          </a:stretch>
        </p:blipFill>
        <p:spPr>
          <a:xfrm>
            <a:off x="-56600" y="-27325"/>
            <a:ext cx="9257201" cy="5253999"/>
          </a:xfrm>
          <a:prstGeom prst="rect">
            <a:avLst/>
          </a:prstGeom>
          <a:noFill/>
          <a:ln>
            <a:noFill/>
          </a:ln>
        </p:spPr>
      </p:pic>
      <p:grpSp>
        <p:nvGrpSpPr>
          <p:cNvPr id="945" name="Google Shape;945;p20"/>
          <p:cNvGrpSpPr/>
          <p:nvPr/>
        </p:nvGrpSpPr>
        <p:grpSpPr>
          <a:xfrm rot="-337778" flipH="1">
            <a:off x="-337886" y="-578033"/>
            <a:ext cx="1811026" cy="1871814"/>
            <a:chOff x="334100" y="971800"/>
            <a:chExt cx="1810984" cy="1871771"/>
          </a:xfrm>
        </p:grpSpPr>
        <p:sp>
          <p:nvSpPr>
            <p:cNvPr id="946" name="Google Shape;946;p20"/>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0"/>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8" name="Google Shape;948;p20"/>
            <p:cNvGrpSpPr/>
            <p:nvPr/>
          </p:nvGrpSpPr>
          <p:grpSpPr>
            <a:xfrm>
              <a:off x="1214129" y="978980"/>
              <a:ext cx="913828" cy="1211839"/>
              <a:chOff x="1214129" y="978980"/>
              <a:chExt cx="913828" cy="1211839"/>
            </a:xfrm>
          </p:grpSpPr>
          <p:sp>
            <p:nvSpPr>
              <p:cNvPr id="949" name="Google Shape;949;p20"/>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0"/>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1" name="Google Shape;951;p20"/>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0"/>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0"/>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4" name="Google Shape;954;p20"/>
          <p:cNvGrpSpPr/>
          <p:nvPr/>
        </p:nvGrpSpPr>
        <p:grpSpPr>
          <a:xfrm rot="-4978000" flipH="1">
            <a:off x="-623517" y="3556203"/>
            <a:ext cx="2819495" cy="2774132"/>
            <a:chOff x="7235149" y="-718650"/>
            <a:chExt cx="3031064" cy="2982297"/>
          </a:xfrm>
        </p:grpSpPr>
        <p:grpSp>
          <p:nvGrpSpPr>
            <p:cNvPr id="955" name="Google Shape;955;p20"/>
            <p:cNvGrpSpPr/>
            <p:nvPr/>
          </p:nvGrpSpPr>
          <p:grpSpPr>
            <a:xfrm rot="-4962260" flipH="1">
              <a:off x="7958573" y="-653239"/>
              <a:ext cx="596905" cy="1865484"/>
              <a:chOff x="-1858600" y="2385325"/>
              <a:chExt cx="523125" cy="1635025"/>
            </a:xfrm>
          </p:grpSpPr>
          <p:sp>
            <p:nvSpPr>
              <p:cNvPr id="956" name="Google Shape;956;p20"/>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0"/>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0"/>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0"/>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0" name="Google Shape;960;p20"/>
            <p:cNvGrpSpPr/>
            <p:nvPr/>
          </p:nvGrpSpPr>
          <p:grpSpPr>
            <a:xfrm rot="-4962260" flipH="1">
              <a:off x="7743302" y="-357136"/>
              <a:ext cx="1178407" cy="2061785"/>
              <a:chOff x="-1779100" y="2408800"/>
              <a:chExt cx="1032750" cy="1807075"/>
            </a:xfrm>
          </p:grpSpPr>
          <p:sp>
            <p:nvSpPr>
              <p:cNvPr id="961" name="Google Shape;961;p20"/>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0"/>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0"/>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0"/>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5" name="Google Shape;965;p20"/>
            <p:cNvGrpSpPr/>
            <p:nvPr/>
          </p:nvGrpSpPr>
          <p:grpSpPr>
            <a:xfrm rot="-3828478" flipH="1">
              <a:off x="7664496" y="-324322"/>
              <a:ext cx="2244432" cy="2193641"/>
              <a:chOff x="-623774" y="407959"/>
              <a:chExt cx="2317309" cy="2264556"/>
            </a:xfrm>
          </p:grpSpPr>
          <p:grpSp>
            <p:nvGrpSpPr>
              <p:cNvPr id="966" name="Google Shape;966;p20"/>
              <p:cNvGrpSpPr/>
              <p:nvPr/>
            </p:nvGrpSpPr>
            <p:grpSpPr>
              <a:xfrm rot="1413719">
                <a:off x="-360763" y="695549"/>
                <a:ext cx="1791287" cy="1689375"/>
                <a:chOff x="-2055400" y="3174000"/>
                <a:chExt cx="1520600" cy="1434200"/>
              </a:xfrm>
            </p:grpSpPr>
            <p:sp>
              <p:nvSpPr>
                <p:cNvPr id="967" name="Google Shape;967;p20"/>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0"/>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0"/>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0" name="Google Shape;970;p20"/>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71" name="Google Shape;971;p20"/>
          <p:cNvGrpSpPr/>
          <p:nvPr/>
        </p:nvGrpSpPr>
        <p:grpSpPr>
          <a:xfrm rot="-2700000">
            <a:off x="973343" y="-715557"/>
            <a:ext cx="1738938" cy="1830391"/>
            <a:chOff x="1526600" y="450800"/>
            <a:chExt cx="4540675" cy="4779475"/>
          </a:xfrm>
        </p:grpSpPr>
        <p:sp>
          <p:nvSpPr>
            <p:cNvPr id="972" name="Google Shape;972;p20"/>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0"/>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0"/>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0"/>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0"/>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0"/>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0"/>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0"/>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0" name="Google Shape;980;p20"/>
          <p:cNvGrpSpPr/>
          <p:nvPr/>
        </p:nvGrpSpPr>
        <p:grpSpPr>
          <a:xfrm rot="10424794">
            <a:off x="7872109" y="-480315"/>
            <a:ext cx="2101989" cy="1676391"/>
            <a:chOff x="-874852" y="3661982"/>
            <a:chExt cx="2044303" cy="1580085"/>
          </a:xfrm>
        </p:grpSpPr>
        <p:grpSp>
          <p:nvGrpSpPr>
            <p:cNvPr id="981" name="Google Shape;981;p20"/>
            <p:cNvGrpSpPr/>
            <p:nvPr/>
          </p:nvGrpSpPr>
          <p:grpSpPr>
            <a:xfrm rot="5249857" flipH="1">
              <a:off x="48808" y="4095917"/>
              <a:ext cx="537972" cy="1681428"/>
              <a:chOff x="-1858600" y="2385325"/>
              <a:chExt cx="523125" cy="1635025"/>
            </a:xfrm>
          </p:grpSpPr>
          <p:sp>
            <p:nvSpPr>
              <p:cNvPr id="982" name="Google Shape;982;p20"/>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0"/>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0"/>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0"/>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6" name="Google Shape;986;p20"/>
            <p:cNvGrpSpPr/>
            <p:nvPr/>
          </p:nvGrpSpPr>
          <p:grpSpPr>
            <a:xfrm rot="5249857" flipH="1">
              <a:off x="-340747" y="3668895"/>
              <a:ext cx="1062060" cy="1858361"/>
              <a:chOff x="-1779100" y="2408800"/>
              <a:chExt cx="1032750" cy="1807075"/>
            </a:xfrm>
          </p:grpSpPr>
          <p:sp>
            <p:nvSpPr>
              <p:cNvPr id="987" name="Google Shape;987;p20"/>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0"/>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0"/>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0"/>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1" name="Google Shape;991;p20"/>
            <p:cNvGrpSpPr/>
            <p:nvPr/>
          </p:nvGrpSpPr>
          <p:grpSpPr>
            <a:xfrm rot="2700000" flipH="1">
              <a:off x="-365668" y="3606652"/>
              <a:ext cx="531184" cy="1660213"/>
              <a:chOff x="-1858600" y="2385325"/>
              <a:chExt cx="523125" cy="1635025"/>
            </a:xfrm>
          </p:grpSpPr>
          <p:sp>
            <p:nvSpPr>
              <p:cNvPr id="992" name="Google Shape;992;p20"/>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0"/>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0"/>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0"/>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96" name="Google Shape;996;p20"/>
          <p:cNvSpPr txBox="1">
            <a:spLocks noGrp="1"/>
          </p:cNvSpPr>
          <p:nvPr>
            <p:ph type="title"/>
          </p:nvPr>
        </p:nvSpPr>
        <p:spPr>
          <a:xfrm>
            <a:off x="1675713" y="1716465"/>
            <a:ext cx="2842200" cy="690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r" rtl="0">
              <a:spcBef>
                <a:spcPts val="0"/>
              </a:spcBef>
              <a:spcAft>
                <a:spcPts val="0"/>
              </a:spcAft>
              <a:buSzPts val="2500"/>
              <a:buNone/>
              <a:defRPr sz="3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997" name="Google Shape;997;p20"/>
          <p:cNvSpPr txBox="1">
            <a:spLocks noGrp="1"/>
          </p:cNvSpPr>
          <p:nvPr>
            <p:ph type="subTitle" idx="1"/>
          </p:nvPr>
        </p:nvSpPr>
        <p:spPr>
          <a:xfrm>
            <a:off x="1675700" y="2289425"/>
            <a:ext cx="2842200" cy="1137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0"/>
        <p:cNvGrpSpPr/>
        <p:nvPr/>
      </p:nvGrpSpPr>
      <p:grpSpPr>
        <a:xfrm>
          <a:off x="0" y="0"/>
          <a:ext cx="0" cy="0"/>
          <a:chOff x="0" y="0"/>
          <a:chExt cx="0" cy="0"/>
        </a:xfrm>
      </p:grpSpPr>
      <p:pic>
        <p:nvPicPr>
          <p:cNvPr id="61" name="Google Shape;61;p3"/>
          <p:cNvPicPr preferRelativeResize="0"/>
          <p:nvPr/>
        </p:nvPicPr>
        <p:blipFill>
          <a:blip r:embed="rId2"/>
          <a:stretch>
            <a:fillRect/>
          </a:stretch>
        </p:blipFill>
        <p:spPr>
          <a:xfrm>
            <a:off x="-56600" y="-27325"/>
            <a:ext cx="9257201" cy="5253999"/>
          </a:xfrm>
          <a:prstGeom prst="rect">
            <a:avLst/>
          </a:prstGeom>
          <a:noFill/>
          <a:ln>
            <a:noFill/>
          </a:ln>
        </p:spPr>
      </p:pic>
      <p:grpSp>
        <p:nvGrpSpPr>
          <p:cNvPr id="62" name="Google Shape;62;p3"/>
          <p:cNvGrpSpPr/>
          <p:nvPr/>
        </p:nvGrpSpPr>
        <p:grpSpPr>
          <a:xfrm rot="5170076">
            <a:off x="7747652" y="3954174"/>
            <a:ext cx="1827621" cy="1923738"/>
            <a:chOff x="1526600" y="450800"/>
            <a:chExt cx="4540675" cy="4779475"/>
          </a:xfrm>
        </p:grpSpPr>
        <p:sp>
          <p:nvSpPr>
            <p:cNvPr id="63" name="Google Shape;63;p3"/>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rot="-400487" flipH="1">
            <a:off x="42518" y="-68346"/>
            <a:ext cx="2281869" cy="1790499"/>
            <a:chOff x="-2415600" y="2986400"/>
            <a:chExt cx="1943075" cy="1524659"/>
          </a:xfrm>
        </p:grpSpPr>
        <p:sp>
          <p:nvSpPr>
            <p:cNvPr id="72" name="Google Shape;72;p3"/>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7;p3"/>
            <p:cNvGrpSpPr/>
            <p:nvPr/>
          </p:nvGrpSpPr>
          <p:grpSpPr>
            <a:xfrm>
              <a:off x="-2218800" y="3088875"/>
              <a:ext cx="1598825" cy="1190475"/>
              <a:chOff x="-2218800" y="3088875"/>
              <a:chExt cx="1598825" cy="1190475"/>
            </a:xfrm>
          </p:grpSpPr>
          <p:sp>
            <p:nvSpPr>
              <p:cNvPr id="78" name="Google Shape;78;p3"/>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0" name="Google Shape;80;p3"/>
          <p:cNvGrpSpPr/>
          <p:nvPr/>
        </p:nvGrpSpPr>
        <p:grpSpPr>
          <a:xfrm rot="-135829">
            <a:off x="-544391" y="-250237"/>
            <a:ext cx="1810949" cy="1871734"/>
            <a:chOff x="334100" y="971800"/>
            <a:chExt cx="1810984" cy="1871771"/>
          </a:xfrm>
        </p:grpSpPr>
        <p:sp>
          <p:nvSpPr>
            <p:cNvPr id="81" name="Google Shape;81;p3"/>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 name="Google Shape;83;p3"/>
            <p:cNvGrpSpPr/>
            <p:nvPr/>
          </p:nvGrpSpPr>
          <p:grpSpPr>
            <a:xfrm>
              <a:off x="1214129" y="978980"/>
              <a:ext cx="913828" cy="1211839"/>
              <a:chOff x="1214129" y="978980"/>
              <a:chExt cx="913828" cy="1211839"/>
            </a:xfrm>
          </p:grpSpPr>
          <p:sp>
            <p:nvSpPr>
              <p:cNvPr id="84" name="Google Shape;84;p3"/>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3"/>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3"/>
          <p:cNvGrpSpPr/>
          <p:nvPr/>
        </p:nvGrpSpPr>
        <p:grpSpPr>
          <a:xfrm>
            <a:off x="7235149" y="-718650"/>
            <a:ext cx="3031064" cy="2982297"/>
            <a:chOff x="7235149" y="-718650"/>
            <a:chExt cx="3031064" cy="2982297"/>
          </a:xfrm>
        </p:grpSpPr>
        <p:grpSp>
          <p:nvGrpSpPr>
            <p:cNvPr id="90" name="Google Shape;90;p3"/>
            <p:cNvGrpSpPr/>
            <p:nvPr/>
          </p:nvGrpSpPr>
          <p:grpSpPr>
            <a:xfrm rot="-4962260" flipH="1">
              <a:off x="7958573" y="-653239"/>
              <a:ext cx="596905" cy="1865484"/>
              <a:chOff x="-1858600" y="2385325"/>
              <a:chExt cx="523125" cy="1635025"/>
            </a:xfrm>
          </p:grpSpPr>
          <p:sp>
            <p:nvSpPr>
              <p:cNvPr id="91" name="Google Shape;91;p3"/>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3"/>
            <p:cNvGrpSpPr/>
            <p:nvPr/>
          </p:nvGrpSpPr>
          <p:grpSpPr>
            <a:xfrm rot="-4962260" flipH="1">
              <a:off x="7743302" y="-357136"/>
              <a:ext cx="1178407" cy="2061785"/>
              <a:chOff x="-1779100" y="2408800"/>
              <a:chExt cx="1032750" cy="1807075"/>
            </a:xfrm>
          </p:grpSpPr>
          <p:sp>
            <p:nvSpPr>
              <p:cNvPr id="96" name="Google Shape;96;p3"/>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3"/>
            <p:cNvGrpSpPr/>
            <p:nvPr/>
          </p:nvGrpSpPr>
          <p:grpSpPr>
            <a:xfrm rot="-3828478" flipH="1">
              <a:off x="7664496" y="-324322"/>
              <a:ext cx="2244432" cy="2193641"/>
              <a:chOff x="-623774" y="407959"/>
              <a:chExt cx="2317309" cy="2264556"/>
            </a:xfrm>
          </p:grpSpPr>
          <p:grpSp>
            <p:nvGrpSpPr>
              <p:cNvPr id="101" name="Google Shape;101;p3"/>
              <p:cNvGrpSpPr/>
              <p:nvPr/>
            </p:nvGrpSpPr>
            <p:grpSpPr>
              <a:xfrm rot="1413719">
                <a:off x="-360763" y="695549"/>
                <a:ext cx="1791287" cy="1689375"/>
                <a:chOff x="-2055400" y="3174000"/>
                <a:chExt cx="1520600" cy="1434200"/>
              </a:xfrm>
            </p:grpSpPr>
            <p:sp>
              <p:nvSpPr>
                <p:cNvPr id="102" name="Google Shape;102;p3"/>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 name="Google Shape;105;p3"/>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6" name="Google Shape;106;p3"/>
          <p:cNvGrpSpPr/>
          <p:nvPr/>
        </p:nvGrpSpPr>
        <p:grpSpPr>
          <a:xfrm>
            <a:off x="-874852" y="3661982"/>
            <a:ext cx="2044303" cy="1580085"/>
            <a:chOff x="-874852" y="3661982"/>
            <a:chExt cx="2044303" cy="1580085"/>
          </a:xfrm>
        </p:grpSpPr>
        <p:grpSp>
          <p:nvGrpSpPr>
            <p:cNvPr id="107" name="Google Shape;107;p3"/>
            <p:cNvGrpSpPr/>
            <p:nvPr/>
          </p:nvGrpSpPr>
          <p:grpSpPr>
            <a:xfrm rot="5249857" flipH="1">
              <a:off x="48808" y="4095917"/>
              <a:ext cx="537972" cy="1681428"/>
              <a:chOff x="-1858600" y="2385325"/>
              <a:chExt cx="523125" cy="1635025"/>
            </a:xfrm>
          </p:grpSpPr>
          <p:sp>
            <p:nvSpPr>
              <p:cNvPr id="108" name="Google Shape;108;p3"/>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3"/>
            <p:cNvGrpSpPr/>
            <p:nvPr/>
          </p:nvGrpSpPr>
          <p:grpSpPr>
            <a:xfrm rot="5249857" flipH="1">
              <a:off x="-340747" y="3668895"/>
              <a:ext cx="1062060" cy="1858361"/>
              <a:chOff x="-1779100" y="2408800"/>
              <a:chExt cx="1032750" cy="1807075"/>
            </a:xfrm>
          </p:grpSpPr>
          <p:sp>
            <p:nvSpPr>
              <p:cNvPr id="113" name="Google Shape;113;p3"/>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 name="Google Shape;117;p3"/>
            <p:cNvGrpSpPr/>
            <p:nvPr/>
          </p:nvGrpSpPr>
          <p:grpSpPr>
            <a:xfrm rot="2700000" flipH="1">
              <a:off x="-365668" y="3606652"/>
              <a:ext cx="531184" cy="1660213"/>
              <a:chOff x="-1858600" y="2385325"/>
              <a:chExt cx="523125" cy="1635025"/>
            </a:xfrm>
          </p:grpSpPr>
          <p:sp>
            <p:nvSpPr>
              <p:cNvPr id="118" name="Google Shape;118;p3"/>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2" name="Google Shape;122;p3"/>
          <p:cNvSpPr txBox="1">
            <a:spLocks noGrp="1"/>
          </p:cNvSpPr>
          <p:nvPr>
            <p:ph type="title"/>
          </p:nvPr>
        </p:nvSpPr>
        <p:spPr>
          <a:xfrm>
            <a:off x="2009250" y="2450500"/>
            <a:ext cx="5125500" cy="722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23" name="Google Shape;123;p3"/>
          <p:cNvSpPr txBox="1">
            <a:spLocks noGrp="1"/>
          </p:cNvSpPr>
          <p:nvPr>
            <p:ph type="title" idx="2" hasCustomPrompt="1"/>
          </p:nvPr>
        </p:nvSpPr>
        <p:spPr>
          <a:xfrm>
            <a:off x="4137450" y="778950"/>
            <a:ext cx="869100" cy="722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4900"/>
              <a:buNone/>
              <a:defRPr sz="5000">
                <a:solidFill>
                  <a:schemeClr val="dk1"/>
                </a:solidFill>
              </a:defRPr>
            </a:lvl1pPr>
            <a:lvl2pPr lvl="1" algn="ctr" rtl="0">
              <a:spcBef>
                <a:spcPts val="0"/>
              </a:spcBef>
              <a:spcAft>
                <a:spcPts val="0"/>
              </a:spcAft>
              <a:buClr>
                <a:schemeClr val="accent3"/>
              </a:buClr>
              <a:buSzPts val="4900"/>
              <a:buNone/>
              <a:defRPr sz="4900">
                <a:solidFill>
                  <a:schemeClr val="accent3"/>
                </a:solidFill>
              </a:defRPr>
            </a:lvl2pPr>
            <a:lvl3pPr lvl="2" algn="ctr" rtl="0">
              <a:spcBef>
                <a:spcPts val="0"/>
              </a:spcBef>
              <a:spcAft>
                <a:spcPts val="0"/>
              </a:spcAft>
              <a:buClr>
                <a:schemeClr val="accent3"/>
              </a:buClr>
              <a:buSzPts val="4900"/>
              <a:buNone/>
              <a:defRPr sz="4900">
                <a:solidFill>
                  <a:schemeClr val="accent3"/>
                </a:solidFill>
              </a:defRPr>
            </a:lvl3pPr>
            <a:lvl4pPr lvl="3" algn="ctr" rtl="0">
              <a:spcBef>
                <a:spcPts val="0"/>
              </a:spcBef>
              <a:spcAft>
                <a:spcPts val="0"/>
              </a:spcAft>
              <a:buClr>
                <a:schemeClr val="accent3"/>
              </a:buClr>
              <a:buSzPts val="4900"/>
              <a:buNone/>
              <a:defRPr sz="4900">
                <a:solidFill>
                  <a:schemeClr val="accent3"/>
                </a:solidFill>
              </a:defRPr>
            </a:lvl4pPr>
            <a:lvl5pPr lvl="4" algn="ctr" rtl="0">
              <a:spcBef>
                <a:spcPts val="0"/>
              </a:spcBef>
              <a:spcAft>
                <a:spcPts val="0"/>
              </a:spcAft>
              <a:buClr>
                <a:schemeClr val="accent3"/>
              </a:buClr>
              <a:buSzPts val="4900"/>
              <a:buNone/>
              <a:defRPr sz="4900">
                <a:solidFill>
                  <a:schemeClr val="accent3"/>
                </a:solidFill>
              </a:defRPr>
            </a:lvl5pPr>
            <a:lvl6pPr lvl="5" algn="ctr" rtl="0">
              <a:spcBef>
                <a:spcPts val="0"/>
              </a:spcBef>
              <a:spcAft>
                <a:spcPts val="0"/>
              </a:spcAft>
              <a:buClr>
                <a:schemeClr val="accent3"/>
              </a:buClr>
              <a:buSzPts val="4900"/>
              <a:buNone/>
              <a:defRPr sz="4900">
                <a:solidFill>
                  <a:schemeClr val="accent3"/>
                </a:solidFill>
              </a:defRPr>
            </a:lvl6pPr>
            <a:lvl7pPr lvl="6" algn="ctr" rtl="0">
              <a:spcBef>
                <a:spcPts val="0"/>
              </a:spcBef>
              <a:spcAft>
                <a:spcPts val="0"/>
              </a:spcAft>
              <a:buClr>
                <a:schemeClr val="accent3"/>
              </a:buClr>
              <a:buSzPts val="4900"/>
              <a:buNone/>
              <a:defRPr sz="4900">
                <a:solidFill>
                  <a:schemeClr val="accent3"/>
                </a:solidFill>
              </a:defRPr>
            </a:lvl7pPr>
            <a:lvl8pPr lvl="7" algn="ctr" rtl="0">
              <a:spcBef>
                <a:spcPts val="0"/>
              </a:spcBef>
              <a:spcAft>
                <a:spcPts val="0"/>
              </a:spcAft>
              <a:buClr>
                <a:schemeClr val="accent3"/>
              </a:buClr>
              <a:buSzPts val="4900"/>
              <a:buNone/>
              <a:defRPr sz="4900">
                <a:solidFill>
                  <a:schemeClr val="accent3"/>
                </a:solidFill>
              </a:defRPr>
            </a:lvl8pPr>
            <a:lvl9pPr lvl="8" algn="ctr" rtl="0">
              <a:spcBef>
                <a:spcPts val="0"/>
              </a:spcBef>
              <a:spcAft>
                <a:spcPts val="0"/>
              </a:spcAft>
              <a:buClr>
                <a:schemeClr val="accent3"/>
              </a:buClr>
              <a:buSzPts val="4900"/>
              <a:buNone/>
              <a:defRPr sz="4900">
                <a:solidFill>
                  <a:schemeClr val="accent3"/>
                </a:solidFill>
              </a:defRPr>
            </a:lvl9pPr>
          </a:lstStyle>
          <a:p>
            <a:r>
              <a:t>xx%</a:t>
            </a:r>
          </a:p>
        </p:txBody>
      </p:sp>
      <p:sp>
        <p:nvSpPr>
          <p:cNvPr id="124" name="Google Shape;124;p3"/>
          <p:cNvSpPr txBox="1">
            <a:spLocks noGrp="1"/>
          </p:cNvSpPr>
          <p:nvPr>
            <p:ph type="subTitle" idx="1"/>
          </p:nvPr>
        </p:nvSpPr>
        <p:spPr>
          <a:xfrm>
            <a:off x="3076800" y="3172600"/>
            <a:ext cx="2990400" cy="586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1">
  <p:cSld name="CUSTOM_11">
    <p:spTree>
      <p:nvGrpSpPr>
        <p:cNvPr id="1" name="Shape 998"/>
        <p:cNvGrpSpPr/>
        <p:nvPr/>
      </p:nvGrpSpPr>
      <p:grpSpPr>
        <a:xfrm>
          <a:off x="0" y="0"/>
          <a:ext cx="0" cy="0"/>
          <a:chOff x="0" y="0"/>
          <a:chExt cx="0" cy="0"/>
        </a:xfrm>
      </p:grpSpPr>
      <p:pic>
        <p:nvPicPr>
          <p:cNvPr id="999" name="Google Shape;999;p21"/>
          <p:cNvPicPr preferRelativeResize="0"/>
          <p:nvPr/>
        </p:nvPicPr>
        <p:blipFill>
          <a:blip r:embed="rId2"/>
          <a:stretch>
            <a:fillRect/>
          </a:stretch>
        </p:blipFill>
        <p:spPr>
          <a:xfrm>
            <a:off x="-56600" y="-27325"/>
            <a:ext cx="9257201" cy="5253999"/>
          </a:xfrm>
          <a:prstGeom prst="rect">
            <a:avLst/>
          </a:prstGeom>
          <a:noFill/>
          <a:ln>
            <a:noFill/>
          </a:ln>
        </p:spPr>
      </p:pic>
      <p:sp>
        <p:nvSpPr>
          <p:cNvPr id="1000" name="Google Shape;1000;p21"/>
          <p:cNvSpPr txBox="1">
            <a:spLocks noGrp="1"/>
          </p:cNvSpPr>
          <p:nvPr>
            <p:ph type="body" idx="1"/>
          </p:nvPr>
        </p:nvSpPr>
        <p:spPr>
          <a:xfrm>
            <a:off x="4805280" y="1912125"/>
            <a:ext cx="3074700" cy="20508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rgbClr val="273638"/>
              </a:buClr>
              <a:buSzPts val="1400"/>
              <a:buChar char="●"/>
              <a:defRPr/>
            </a:lvl1pPr>
            <a:lvl2pPr marL="914400" lvl="1" indent="-317500" algn="ctr" rtl="0">
              <a:spcBef>
                <a:spcPts val="0"/>
              </a:spcBef>
              <a:spcAft>
                <a:spcPts val="0"/>
              </a:spcAft>
              <a:buClr>
                <a:srgbClr val="273638"/>
              </a:buClr>
              <a:buSzPts val="1400"/>
              <a:buChar char="○"/>
              <a:defRPr/>
            </a:lvl2pPr>
            <a:lvl3pPr marL="1371600" lvl="2" indent="-317500" algn="ctr" rtl="0">
              <a:spcBef>
                <a:spcPts val="0"/>
              </a:spcBef>
              <a:spcAft>
                <a:spcPts val="0"/>
              </a:spcAft>
              <a:buClr>
                <a:srgbClr val="273638"/>
              </a:buClr>
              <a:buSzPts val="1400"/>
              <a:buChar char="■"/>
              <a:defRPr/>
            </a:lvl3pPr>
            <a:lvl4pPr marL="1828800" lvl="3" indent="-317500" algn="ctr" rtl="0">
              <a:spcBef>
                <a:spcPts val="0"/>
              </a:spcBef>
              <a:spcAft>
                <a:spcPts val="0"/>
              </a:spcAft>
              <a:buClr>
                <a:srgbClr val="273638"/>
              </a:buClr>
              <a:buSzPts val="1400"/>
              <a:buChar char="●"/>
              <a:defRPr/>
            </a:lvl4pPr>
            <a:lvl5pPr marL="2286000" lvl="4" indent="-317500" algn="ctr" rtl="0">
              <a:spcBef>
                <a:spcPts val="0"/>
              </a:spcBef>
              <a:spcAft>
                <a:spcPts val="0"/>
              </a:spcAft>
              <a:buClr>
                <a:srgbClr val="273638"/>
              </a:buClr>
              <a:buSzPts val="1400"/>
              <a:buChar char="○"/>
              <a:defRPr/>
            </a:lvl5pPr>
            <a:lvl6pPr marL="2743200" lvl="5" indent="-317500" algn="ctr" rtl="0">
              <a:spcBef>
                <a:spcPts val="0"/>
              </a:spcBef>
              <a:spcAft>
                <a:spcPts val="0"/>
              </a:spcAft>
              <a:buClr>
                <a:srgbClr val="273638"/>
              </a:buClr>
              <a:buSzPts val="1400"/>
              <a:buChar char="■"/>
              <a:defRPr/>
            </a:lvl6pPr>
            <a:lvl7pPr marL="3200400" lvl="6" indent="-317500" algn="ctr" rtl="0">
              <a:spcBef>
                <a:spcPts val="0"/>
              </a:spcBef>
              <a:spcAft>
                <a:spcPts val="0"/>
              </a:spcAft>
              <a:buClr>
                <a:srgbClr val="273638"/>
              </a:buClr>
              <a:buSzPts val="1400"/>
              <a:buChar char="●"/>
              <a:defRPr/>
            </a:lvl7pPr>
            <a:lvl8pPr marL="3657600" lvl="7" indent="-317500" algn="ctr" rtl="0">
              <a:spcBef>
                <a:spcPts val="0"/>
              </a:spcBef>
              <a:spcAft>
                <a:spcPts val="0"/>
              </a:spcAft>
              <a:buClr>
                <a:srgbClr val="273638"/>
              </a:buClr>
              <a:buSzPts val="1400"/>
              <a:buChar char="○"/>
              <a:defRPr/>
            </a:lvl8pPr>
            <a:lvl9pPr marL="4114800" lvl="8" indent="-317500" algn="ctr" rtl="0">
              <a:spcBef>
                <a:spcPts val="0"/>
              </a:spcBef>
              <a:spcAft>
                <a:spcPts val="0"/>
              </a:spcAft>
              <a:buClr>
                <a:srgbClr val="273638"/>
              </a:buClr>
              <a:buSzPts val="1400"/>
              <a:buChar char="■"/>
              <a:defRPr/>
            </a:lvl9pPr>
          </a:lstStyle>
          <a:p>
            <a:endParaRPr/>
          </a:p>
        </p:txBody>
      </p:sp>
      <p:sp>
        <p:nvSpPr>
          <p:cNvPr id="1001" name="Google Shape;1001;p21"/>
          <p:cNvSpPr txBox="1">
            <a:spLocks noGrp="1"/>
          </p:cNvSpPr>
          <p:nvPr>
            <p:ph type="body" idx="2"/>
          </p:nvPr>
        </p:nvSpPr>
        <p:spPr>
          <a:xfrm>
            <a:off x="1264200" y="1912125"/>
            <a:ext cx="3074700" cy="20508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a:lvl1pPr>
            <a:lvl2pPr marL="914400" lvl="1" indent="-317500" algn="ctr" rtl="0">
              <a:spcBef>
                <a:spcPts val="0"/>
              </a:spcBef>
              <a:spcAft>
                <a:spcPts val="0"/>
              </a:spcAft>
              <a:buClr>
                <a:srgbClr val="273638"/>
              </a:buClr>
              <a:buSzPts val="1400"/>
              <a:buChar char="○"/>
              <a:defRPr/>
            </a:lvl2pPr>
            <a:lvl3pPr marL="1371600" lvl="2" indent="-317500" algn="ctr" rtl="0">
              <a:spcBef>
                <a:spcPts val="0"/>
              </a:spcBef>
              <a:spcAft>
                <a:spcPts val="0"/>
              </a:spcAft>
              <a:buClr>
                <a:srgbClr val="273638"/>
              </a:buClr>
              <a:buSzPts val="1400"/>
              <a:buChar char="■"/>
              <a:defRPr/>
            </a:lvl3pPr>
            <a:lvl4pPr marL="1828800" lvl="3" indent="-317500" algn="ctr" rtl="0">
              <a:spcBef>
                <a:spcPts val="0"/>
              </a:spcBef>
              <a:spcAft>
                <a:spcPts val="0"/>
              </a:spcAft>
              <a:buClr>
                <a:srgbClr val="273638"/>
              </a:buClr>
              <a:buSzPts val="1400"/>
              <a:buChar char="●"/>
              <a:defRPr/>
            </a:lvl4pPr>
            <a:lvl5pPr marL="2286000" lvl="4" indent="-317500" algn="ctr" rtl="0">
              <a:spcBef>
                <a:spcPts val="0"/>
              </a:spcBef>
              <a:spcAft>
                <a:spcPts val="0"/>
              </a:spcAft>
              <a:buClr>
                <a:srgbClr val="273638"/>
              </a:buClr>
              <a:buSzPts val="1400"/>
              <a:buChar char="○"/>
              <a:defRPr/>
            </a:lvl5pPr>
            <a:lvl6pPr marL="2743200" lvl="5" indent="-317500" algn="ctr" rtl="0">
              <a:spcBef>
                <a:spcPts val="0"/>
              </a:spcBef>
              <a:spcAft>
                <a:spcPts val="0"/>
              </a:spcAft>
              <a:buClr>
                <a:srgbClr val="273638"/>
              </a:buClr>
              <a:buSzPts val="1400"/>
              <a:buChar char="■"/>
              <a:defRPr/>
            </a:lvl6pPr>
            <a:lvl7pPr marL="3200400" lvl="6" indent="-317500" algn="ctr" rtl="0">
              <a:spcBef>
                <a:spcPts val="0"/>
              </a:spcBef>
              <a:spcAft>
                <a:spcPts val="0"/>
              </a:spcAft>
              <a:buClr>
                <a:srgbClr val="273638"/>
              </a:buClr>
              <a:buSzPts val="1400"/>
              <a:buChar char="●"/>
              <a:defRPr/>
            </a:lvl7pPr>
            <a:lvl8pPr marL="3657600" lvl="7" indent="-317500" algn="ctr" rtl="0">
              <a:spcBef>
                <a:spcPts val="0"/>
              </a:spcBef>
              <a:spcAft>
                <a:spcPts val="0"/>
              </a:spcAft>
              <a:buClr>
                <a:srgbClr val="273638"/>
              </a:buClr>
              <a:buSzPts val="1400"/>
              <a:buChar char="○"/>
              <a:defRPr/>
            </a:lvl8pPr>
            <a:lvl9pPr marL="4114800" lvl="8" indent="-317500" algn="ctr" rtl="0">
              <a:spcBef>
                <a:spcPts val="0"/>
              </a:spcBef>
              <a:spcAft>
                <a:spcPts val="0"/>
              </a:spcAft>
              <a:buClr>
                <a:srgbClr val="273638"/>
              </a:buClr>
              <a:buSzPts val="1400"/>
              <a:buChar char="■"/>
              <a:defRPr/>
            </a:lvl9pPr>
          </a:lstStyle>
          <a:p>
            <a:endParaRPr/>
          </a:p>
        </p:txBody>
      </p:sp>
      <p:grpSp>
        <p:nvGrpSpPr>
          <p:cNvPr id="1002" name="Google Shape;1002;p21"/>
          <p:cNvGrpSpPr/>
          <p:nvPr/>
        </p:nvGrpSpPr>
        <p:grpSpPr>
          <a:xfrm flipH="1">
            <a:off x="-452569" y="-612192"/>
            <a:ext cx="1827168" cy="1923261"/>
            <a:chOff x="1526600" y="450800"/>
            <a:chExt cx="4540675" cy="4779475"/>
          </a:xfrm>
        </p:grpSpPr>
        <p:sp>
          <p:nvSpPr>
            <p:cNvPr id="1003" name="Google Shape;1003;p21"/>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1"/>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1"/>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1"/>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1"/>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1"/>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1"/>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1"/>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1" name="Google Shape;1011;p21"/>
          <p:cNvGrpSpPr/>
          <p:nvPr/>
        </p:nvGrpSpPr>
        <p:grpSpPr>
          <a:xfrm rot="215000" flipH="1">
            <a:off x="7293399" y="4425390"/>
            <a:ext cx="2281940" cy="1790554"/>
            <a:chOff x="-2415600" y="2986400"/>
            <a:chExt cx="1943075" cy="1524659"/>
          </a:xfrm>
        </p:grpSpPr>
        <p:sp>
          <p:nvSpPr>
            <p:cNvPr id="1012" name="Google Shape;1012;p21"/>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1"/>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1"/>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1"/>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1"/>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7" name="Google Shape;1017;p21"/>
            <p:cNvGrpSpPr/>
            <p:nvPr/>
          </p:nvGrpSpPr>
          <p:grpSpPr>
            <a:xfrm>
              <a:off x="-2218800" y="3088875"/>
              <a:ext cx="1598825" cy="1190475"/>
              <a:chOff x="-2218800" y="3088875"/>
              <a:chExt cx="1598825" cy="1190475"/>
            </a:xfrm>
          </p:grpSpPr>
          <p:sp>
            <p:nvSpPr>
              <p:cNvPr id="1018" name="Google Shape;1018;p21"/>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1"/>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20" name="Google Shape;1020;p21"/>
          <p:cNvGrpSpPr/>
          <p:nvPr/>
        </p:nvGrpSpPr>
        <p:grpSpPr>
          <a:xfrm rot="337778">
            <a:off x="7967420" y="-586470"/>
            <a:ext cx="1811026" cy="1871814"/>
            <a:chOff x="334100" y="971800"/>
            <a:chExt cx="1810984" cy="1871771"/>
          </a:xfrm>
        </p:grpSpPr>
        <p:sp>
          <p:nvSpPr>
            <p:cNvPr id="1021" name="Google Shape;1021;p21"/>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1"/>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3" name="Google Shape;1023;p21"/>
            <p:cNvGrpSpPr/>
            <p:nvPr/>
          </p:nvGrpSpPr>
          <p:grpSpPr>
            <a:xfrm>
              <a:off x="1214129" y="978980"/>
              <a:ext cx="913828" cy="1211839"/>
              <a:chOff x="1214129" y="978980"/>
              <a:chExt cx="913828" cy="1211839"/>
            </a:xfrm>
          </p:grpSpPr>
          <p:sp>
            <p:nvSpPr>
              <p:cNvPr id="1024" name="Google Shape;1024;p21"/>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1"/>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6" name="Google Shape;1026;p21"/>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1"/>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1"/>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9" name="Google Shape;1029;p21"/>
          <p:cNvSpPr txBox="1">
            <a:spLocks noGrp="1"/>
          </p:cNvSpPr>
          <p:nvPr>
            <p:ph type="title"/>
          </p:nvPr>
        </p:nvSpPr>
        <p:spPr>
          <a:xfrm>
            <a:off x="2255100" y="583850"/>
            <a:ext cx="46338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2">
  <p:cSld name="CUSTOM_12">
    <p:spTree>
      <p:nvGrpSpPr>
        <p:cNvPr id="1" name="Shape 1030"/>
        <p:cNvGrpSpPr/>
        <p:nvPr/>
      </p:nvGrpSpPr>
      <p:grpSpPr>
        <a:xfrm>
          <a:off x="0" y="0"/>
          <a:ext cx="0" cy="0"/>
          <a:chOff x="0" y="0"/>
          <a:chExt cx="0" cy="0"/>
        </a:xfrm>
      </p:grpSpPr>
      <p:pic>
        <p:nvPicPr>
          <p:cNvPr id="1031" name="Google Shape;1031;p22"/>
          <p:cNvPicPr preferRelativeResize="0"/>
          <p:nvPr/>
        </p:nvPicPr>
        <p:blipFill>
          <a:blip r:embed="rId2"/>
          <a:stretch>
            <a:fillRect/>
          </a:stretch>
        </p:blipFill>
        <p:spPr>
          <a:xfrm>
            <a:off x="-56600" y="-27325"/>
            <a:ext cx="9257201" cy="5253999"/>
          </a:xfrm>
          <a:prstGeom prst="rect">
            <a:avLst/>
          </a:prstGeom>
          <a:noFill/>
          <a:ln>
            <a:noFill/>
          </a:ln>
        </p:spPr>
      </p:pic>
      <p:grpSp>
        <p:nvGrpSpPr>
          <p:cNvPr id="1032" name="Google Shape;1032;p22"/>
          <p:cNvGrpSpPr/>
          <p:nvPr/>
        </p:nvGrpSpPr>
        <p:grpSpPr>
          <a:xfrm rot="-4500584">
            <a:off x="189027" y="3735694"/>
            <a:ext cx="1617314" cy="2466187"/>
            <a:chOff x="7518282" y="2373612"/>
            <a:chExt cx="1544209" cy="2355088"/>
          </a:xfrm>
        </p:grpSpPr>
        <p:sp>
          <p:nvSpPr>
            <p:cNvPr id="1033" name="Google Shape;1033;p22"/>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2"/>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2"/>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2"/>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2"/>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2"/>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2"/>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2"/>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1" name="Google Shape;1041;p22"/>
          <p:cNvGrpSpPr/>
          <p:nvPr/>
        </p:nvGrpSpPr>
        <p:grpSpPr>
          <a:xfrm rot="-963590">
            <a:off x="7520655" y="-1030572"/>
            <a:ext cx="2643664" cy="2133532"/>
            <a:chOff x="-729163" y="3851975"/>
            <a:chExt cx="2464103" cy="1988620"/>
          </a:xfrm>
        </p:grpSpPr>
        <p:sp>
          <p:nvSpPr>
            <p:cNvPr id="1042" name="Google Shape;1042;p2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6" name="Google Shape;1056;p22"/>
          <p:cNvGrpSpPr/>
          <p:nvPr/>
        </p:nvGrpSpPr>
        <p:grpSpPr>
          <a:xfrm rot="-3710979" flipH="1">
            <a:off x="8120040" y="297645"/>
            <a:ext cx="1827677" cy="1923797"/>
            <a:chOff x="1526600" y="450800"/>
            <a:chExt cx="4540675" cy="4779475"/>
          </a:xfrm>
        </p:grpSpPr>
        <p:sp>
          <p:nvSpPr>
            <p:cNvPr id="1057" name="Google Shape;1057;p22"/>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2"/>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2"/>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2"/>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2"/>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2"/>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2"/>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2"/>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5" name="Google Shape;1065;p22"/>
          <p:cNvGrpSpPr/>
          <p:nvPr/>
        </p:nvGrpSpPr>
        <p:grpSpPr>
          <a:xfrm rot="2053636" flipH="1">
            <a:off x="-479934" y="-374530"/>
            <a:ext cx="1853464" cy="1819651"/>
            <a:chOff x="7928300" y="-514224"/>
            <a:chExt cx="1853718" cy="1819900"/>
          </a:xfrm>
        </p:grpSpPr>
        <p:sp>
          <p:nvSpPr>
            <p:cNvPr id="1066" name="Google Shape;1066;p22"/>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2"/>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2"/>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2"/>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2"/>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2"/>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2"/>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2"/>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2"/>
            <p:cNvSpPr/>
            <p:nvPr/>
          </p:nvSpPr>
          <p:spPr>
            <a:xfrm>
              <a:off x="8679085" y="377872"/>
              <a:ext cx="1102926" cy="866263"/>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5" name="Google Shape;1075;p22"/>
          <p:cNvGrpSpPr/>
          <p:nvPr/>
        </p:nvGrpSpPr>
        <p:grpSpPr>
          <a:xfrm rot="10800000">
            <a:off x="6737330" y="3263481"/>
            <a:ext cx="2733414" cy="2689436"/>
            <a:chOff x="7235149" y="-718650"/>
            <a:chExt cx="3031064" cy="2982297"/>
          </a:xfrm>
        </p:grpSpPr>
        <p:grpSp>
          <p:nvGrpSpPr>
            <p:cNvPr id="1076" name="Google Shape;1076;p22"/>
            <p:cNvGrpSpPr/>
            <p:nvPr/>
          </p:nvGrpSpPr>
          <p:grpSpPr>
            <a:xfrm rot="-4962260" flipH="1">
              <a:off x="7958573" y="-653239"/>
              <a:ext cx="596905" cy="1865484"/>
              <a:chOff x="-1858600" y="2385325"/>
              <a:chExt cx="523125" cy="1635025"/>
            </a:xfrm>
          </p:grpSpPr>
          <p:sp>
            <p:nvSpPr>
              <p:cNvPr id="1077" name="Google Shape;1077;p22"/>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2"/>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2"/>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2"/>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1" name="Google Shape;1081;p22"/>
            <p:cNvGrpSpPr/>
            <p:nvPr/>
          </p:nvGrpSpPr>
          <p:grpSpPr>
            <a:xfrm rot="-4962260" flipH="1">
              <a:off x="7743302" y="-357136"/>
              <a:ext cx="1178407" cy="2061785"/>
              <a:chOff x="-1779100" y="2408800"/>
              <a:chExt cx="1032750" cy="1807075"/>
            </a:xfrm>
          </p:grpSpPr>
          <p:sp>
            <p:nvSpPr>
              <p:cNvPr id="1082" name="Google Shape;1082;p22"/>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2"/>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2"/>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2"/>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6" name="Google Shape;1086;p22"/>
            <p:cNvGrpSpPr/>
            <p:nvPr/>
          </p:nvGrpSpPr>
          <p:grpSpPr>
            <a:xfrm rot="-3828478" flipH="1">
              <a:off x="7664496" y="-324322"/>
              <a:ext cx="2244432" cy="2193641"/>
              <a:chOff x="-623774" y="407959"/>
              <a:chExt cx="2317309" cy="2264556"/>
            </a:xfrm>
          </p:grpSpPr>
          <p:grpSp>
            <p:nvGrpSpPr>
              <p:cNvPr id="1087" name="Google Shape;1087;p22"/>
              <p:cNvGrpSpPr/>
              <p:nvPr/>
            </p:nvGrpSpPr>
            <p:grpSpPr>
              <a:xfrm rot="1413719">
                <a:off x="-360763" y="695549"/>
                <a:ext cx="1791287" cy="1689375"/>
                <a:chOff x="-2055400" y="3174000"/>
                <a:chExt cx="1520600" cy="1434200"/>
              </a:xfrm>
            </p:grpSpPr>
            <p:sp>
              <p:nvSpPr>
                <p:cNvPr id="1088" name="Google Shape;1088;p22"/>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2"/>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2"/>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1" name="Google Shape;1091;p22"/>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92" name="Google Shape;1092;p22"/>
          <p:cNvSpPr txBox="1">
            <a:spLocks noGrp="1"/>
          </p:cNvSpPr>
          <p:nvPr>
            <p:ph type="title"/>
          </p:nvPr>
        </p:nvSpPr>
        <p:spPr>
          <a:xfrm>
            <a:off x="2083200" y="583850"/>
            <a:ext cx="49776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093" name="Google Shape;1093;p22"/>
          <p:cNvSpPr txBox="1">
            <a:spLocks noGrp="1"/>
          </p:cNvSpPr>
          <p:nvPr>
            <p:ph type="subTitle" idx="1"/>
          </p:nvPr>
        </p:nvSpPr>
        <p:spPr>
          <a:xfrm>
            <a:off x="1641663" y="3471998"/>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094" name="Google Shape;1094;p22"/>
          <p:cNvSpPr txBox="1">
            <a:spLocks noGrp="1"/>
          </p:cNvSpPr>
          <p:nvPr>
            <p:ph type="subTitle" idx="2"/>
          </p:nvPr>
        </p:nvSpPr>
        <p:spPr>
          <a:xfrm>
            <a:off x="1641675" y="3722597"/>
            <a:ext cx="2193000" cy="704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095" name="Google Shape;1095;p22"/>
          <p:cNvSpPr txBox="1">
            <a:spLocks noGrp="1"/>
          </p:cNvSpPr>
          <p:nvPr>
            <p:ph type="subTitle" idx="3"/>
          </p:nvPr>
        </p:nvSpPr>
        <p:spPr>
          <a:xfrm>
            <a:off x="5309313" y="3471998"/>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096" name="Google Shape;1096;p22"/>
          <p:cNvSpPr txBox="1">
            <a:spLocks noGrp="1"/>
          </p:cNvSpPr>
          <p:nvPr>
            <p:ph type="subTitle" idx="4"/>
          </p:nvPr>
        </p:nvSpPr>
        <p:spPr>
          <a:xfrm>
            <a:off x="5309325" y="3722497"/>
            <a:ext cx="2193000" cy="704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3">
  <p:cSld name="CUSTOM_14">
    <p:spTree>
      <p:nvGrpSpPr>
        <p:cNvPr id="1" name="Shape 1097"/>
        <p:cNvGrpSpPr/>
        <p:nvPr/>
      </p:nvGrpSpPr>
      <p:grpSpPr>
        <a:xfrm>
          <a:off x="0" y="0"/>
          <a:ext cx="0" cy="0"/>
          <a:chOff x="0" y="0"/>
          <a:chExt cx="0" cy="0"/>
        </a:xfrm>
      </p:grpSpPr>
      <p:pic>
        <p:nvPicPr>
          <p:cNvPr id="1098" name="Google Shape;1098;p23"/>
          <p:cNvPicPr preferRelativeResize="0"/>
          <p:nvPr/>
        </p:nvPicPr>
        <p:blipFill>
          <a:blip r:embed="rId2"/>
          <a:stretch>
            <a:fillRect/>
          </a:stretch>
        </p:blipFill>
        <p:spPr>
          <a:xfrm>
            <a:off x="-56600" y="-27325"/>
            <a:ext cx="9257201" cy="5253999"/>
          </a:xfrm>
          <a:prstGeom prst="rect">
            <a:avLst/>
          </a:prstGeom>
          <a:noFill/>
          <a:ln>
            <a:noFill/>
          </a:ln>
        </p:spPr>
      </p:pic>
      <p:grpSp>
        <p:nvGrpSpPr>
          <p:cNvPr id="1099" name="Google Shape;1099;p23"/>
          <p:cNvGrpSpPr/>
          <p:nvPr/>
        </p:nvGrpSpPr>
        <p:grpSpPr>
          <a:xfrm>
            <a:off x="709150" y="1254739"/>
            <a:ext cx="7726200" cy="3428563"/>
            <a:chOff x="709144" y="1137300"/>
            <a:chExt cx="7726200" cy="3546300"/>
          </a:xfrm>
        </p:grpSpPr>
        <p:sp>
          <p:nvSpPr>
            <p:cNvPr id="1100" name="Google Shape;1100;p23"/>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3"/>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2" name="Google Shape;1102;p23"/>
          <p:cNvGrpSpPr/>
          <p:nvPr/>
        </p:nvGrpSpPr>
        <p:grpSpPr>
          <a:xfrm rot="-1126065" flipH="1">
            <a:off x="-629053" y="-553382"/>
            <a:ext cx="2524845" cy="2484223"/>
            <a:chOff x="7235149" y="-718650"/>
            <a:chExt cx="3031064" cy="2982297"/>
          </a:xfrm>
        </p:grpSpPr>
        <p:grpSp>
          <p:nvGrpSpPr>
            <p:cNvPr id="1103" name="Google Shape;1103;p23"/>
            <p:cNvGrpSpPr/>
            <p:nvPr/>
          </p:nvGrpSpPr>
          <p:grpSpPr>
            <a:xfrm rot="-4962260" flipH="1">
              <a:off x="7958573" y="-653239"/>
              <a:ext cx="596905" cy="1865484"/>
              <a:chOff x="-1858600" y="2385325"/>
              <a:chExt cx="523125" cy="1635025"/>
            </a:xfrm>
          </p:grpSpPr>
          <p:sp>
            <p:nvSpPr>
              <p:cNvPr id="1104" name="Google Shape;1104;p23"/>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3"/>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3"/>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3"/>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8" name="Google Shape;1108;p23"/>
            <p:cNvGrpSpPr/>
            <p:nvPr/>
          </p:nvGrpSpPr>
          <p:grpSpPr>
            <a:xfrm rot="-4962260" flipH="1">
              <a:off x="7743302" y="-357136"/>
              <a:ext cx="1178407" cy="2061785"/>
              <a:chOff x="-1779100" y="2408800"/>
              <a:chExt cx="1032750" cy="1807075"/>
            </a:xfrm>
          </p:grpSpPr>
          <p:sp>
            <p:nvSpPr>
              <p:cNvPr id="1109" name="Google Shape;1109;p23"/>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3"/>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3"/>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3"/>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3" name="Google Shape;1113;p23"/>
            <p:cNvGrpSpPr/>
            <p:nvPr/>
          </p:nvGrpSpPr>
          <p:grpSpPr>
            <a:xfrm rot="-3828478" flipH="1">
              <a:off x="7664496" y="-324322"/>
              <a:ext cx="2244432" cy="2193641"/>
              <a:chOff x="-623774" y="407959"/>
              <a:chExt cx="2317309" cy="2264556"/>
            </a:xfrm>
          </p:grpSpPr>
          <p:grpSp>
            <p:nvGrpSpPr>
              <p:cNvPr id="1114" name="Google Shape;1114;p23"/>
              <p:cNvGrpSpPr/>
              <p:nvPr/>
            </p:nvGrpSpPr>
            <p:grpSpPr>
              <a:xfrm rot="1413719">
                <a:off x="-360763" y="695549"/>
                <a:ext cx="1791287" cy="1689375"/>
                <a:chOff x="-2055400" y="3174000"/>
                <a:chExt cx="1520600" cy="1434200"/>
              </a:xfrm>
            </p:grpSpPr>
            <p:sp>
              <p:nvSpPr>
                <p:cNvPr id="1115" name="Google Shape;1115;p23"/>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3"/>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3"/>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8" name="Google Shape;1118;p23"/>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19" name="Google Shape;1119;p23"/>
          <p:cNvGrpSpPr/>
          <p:nvPr/>
        </p:nvGrpSpPr>
        <p:grpSpPr>
          <a:xfrm rot="400594">
            <a:off x="7823931" y="-688219"/>
            <a:ext cx="2189343" cy="1717897"/>
            <a:chOff x="-2415600" y="2986400"/>
            <a:chExt cx="1943075" cy="1524659"/>
          </a:xfrm>
        </p:grpSpPr>
        <p:sp>
          <p:nvSpPr>
            <p:cNvPr id="1120" name="Google Shape;1120;p23"/>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3"/>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3"/>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3"/>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3"/>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5" name="Google Shape;1125;p23"/>
            <p:cNvGrpSpPr/>
            <p:nvPr/>
          </p:nvGrpSpPr>
          <p:grpSpPr>
            <a:xfrm>
              <a:off x="-2218800" y="3088875"/>
              <a:ext cx="1598825" cy="1190475"/>
              <a:chOff x="-2218800" y="3088875"/>
              <a:chExt cx="1598825" cy="1190475"/>
            </a:xfrm>
          </p:grpSpPr>
          <p:sp>
            <p:nvSpPr>
              <p:cNvPr id="1126" name="Google Shape;1126;p23"/>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3"/>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28" name="Google Shape;1128;p23"/>
          <p:cNvGrpSpPr/>
          <p:nvPr/>
        </p:nvGrpSpPr>
        <p:grpSpPr>
          <a:xfrm rot="-1833772">
            <a:off x="6535658" y="-765253"/>
            <a:ext cx="1811043" cy="1871832"/>
            <a:chOff x="334100" y="971800"/>
            <a:chExt cx="1810984" cy="1871771"/>
          </a:xfrm>
        </p:grpSpPr>
        <p:sp>
          <p:nvSpPr>
            <p:cNvPr id="1129" name="Google Shape;1129;p23"/>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3"/>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1" name="Google Shape;1131;p23"/>
            <p:cNvGrpSpPr/>
            <p:nvPr/>
          </p:nvGrpSpPr>
          <p:grpSpPr>
            <a:xfrm>
              <a:off x="1214129" y="978980"/>
              <a:ext cx="913828" cy="1211839"/>
              <a:chOff x="1214129" y="978980"/>
              <a:chExt cx="913828" cy="1211839"/>
            </a:xfrm>
          </p:grpSpPr>
          <p:sp>
            <p:nvSpPr>
              <p:cNvPr id="1132" name="Google Shape;1132;p23"/>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3"/>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4" name="Google Shape;1134;p23"/>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3"/>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3"/>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7" name="Google Shape;1137;p23"/>
          <p:cNvSpPr txBox="1">
            <a:spLocks noGrp="1"/>
          </p:cNvSpPr>
          <p:nvPr>
            <p:ph type="title"/>
          </p:nvPr>
        </p:nvSpPr>
        <p:spPr>
          <a:xfrm>
            <a:off x="2083200" y="583850"/>
            <a:ext cx="49776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138" name="Google Shape;1138;p23"/>
          <p:cNvSpPr txBox="1">
            <a:spLocks noGrp="1"/>
          </p:cNvSpPr>
          <p:nvPr>
            <p:ph type="body" idx="1"/>
          </p:nvPr>
        </p:nvSpPr>
        <p:spPr>
          <a:xfrm>
            <a:off x="922575" y="1675725"/>
            <a:ext cx="3566400" cy="2586600"/>
          </a:xfrm>
          <a:prstGeom prst="rect">
            <a:avLst/>
          </a:prstGeom>
        </p:spPr>
        <p:txBody>
          <a:bodyPr spcFirstLastPara="1" wrap="square" lIns="91425" tIns="91425" rIns="91425" bIns="91425" anchor="b" anchorCtr="0">
            <a:noAutofit/>
          </a:bodyPr>
          <a:lstStyle>
            <a:lvl1pPr marL="457200" lvl="0" indent="-317500" rtl="0">
              <a:lnSpc>
                <a:spcPct val="100000"/>
              </a:lnSpc>
              <a:spcBef>
                <a:spcPts val="0"/>
              </a:spcBef>
              <a:spcAft>
                <a:spcPts val="0"/>
              </a:spcAft>
              <a:buSzPts val="1400"/>
              <a:buChar char="●"/>
              <a:defRPr sz="1200"/>
            </a:lvl1pPr>
            <a:lvl2pPr marL="914400" lvl="1" indent="-317500" rtl="0">
              <a:spcBef>
                <a:spcPts val="0"/>
              </a:spcBef>
              <a:spcAft>
                <a:spcPts val="0"/>
              </a:spcAft>
              <a:buClr>
                <a:srgbClr val="273638"/>
              </a:buClr>
              <a:buSzPts val="1400"/>
              <a:buFont typeface="Nunito"/>
              <a:buChar char="○"/>
              <a:defRPr/>
            </a:lvl2pPr>
            <a:lvl3pPr marL="1371600" lvl="2" indent="-317500" rtl="0">
              <a:spcBef>
                <a:spcPts val="0"/>
              </a:spcBef>
              <a:spcAft>
                <a:spcPts val="0"/>
              </a:spcAft>
              <a:buClr>
                <a:srgbClr val="273638"/>
              </a:buClr>
              <a:buSzPts val="1400"/>
              <a:buFont typeface="Nunito"/>
              <a:buChar char="■"/>
              <a:defRPr/>
            </a:lvl3pPr>
            <a:lvl4pPr marL="1828800" lvl="3" indent="-317500" rtl="0">
              <a:spcBef>
                <a:spcPts val="0"/>
              </a:spcBef>
              <a:spcAft>
                <a:spcPts val="0"/>
              </a:spcAft>
              <a:buClr>
                <a:srgbClr val="273638"/>
              </a:buClr>
              <a:buSzPts val="1400"/>
              <a:buFont typeface="Nunito"/>
              <a:buChar char="●"/>
              <a:defRPr/>
            </a:lvl4pPr>
            <a:lvl5pPr marL="2286000" lvl="4" indent="-317500" rtl="0">
              <a:spcBef>
                <a:spcPts val="0"/>
              </a:spcBef>
              <a:spcAft>
                <a:spcPts val="0"/>
              </a:spcAft>
              <a:buClr>
                <a:srgbClr val="273638"/>
              </a:buClr>
              <a:buSzPts val="1400"/>
              <a:buFont typeface="Nunito"/>
              <a:buChar char="○"/>
              <a:defRPr/>
            </a:lvl5pPr>
            <a:lvl6pPr marL="2743200" lvl="5" indent="-317500" rtl="0">
              <a:spcBef>
                <a:spcPts val="0"/>
              </a:spcBef>
              <a:spcAft>
                <a:spcPts val="0"/>
              </a:spcAft>
              <a:buClr>
                <a:srgbClr val="273638"/>
              </a:buClr>
              <a:buSzPts val="1400"/>
              <a:buFont typeface="Nunito"/>
              <a:buChar char="■"/>
              <a:defRPr/>
            </a:lvl6pPr>
            <a:lvl7pPr marL="3200400" lvl="6" indent="-317500" rtl="0">
              <a:spcBef>
                <a:spcPts val="0"/>
              </a:spcBef>
              <a:spcAft>
                <a:spcPts val="0"/>
              </a:spcAft>
              <a:buClr>
                <a:srgbClr val="273638"/>
              </a:buClr>
              <a:buSzPts val="1400"/>
              <a:buFont typeface="Nunito"/>
              <a:buChar char="●"/>
              <a:defRPr/>
            </a:lvl7pPr>
            <a:lvl8pPr marL="3657600" lvl="7" indent="-317500" rtl="0">
              <a:spcBef>
                <a:spcPts val="0"/>
              </a:spcBef>
              <a:spcAft>
                <a:spcPts val="0"/>
              </a:spcAft>
              <a:buClr>
                <a:srgbClr val="273638"/>
              </a:buClr>
              <a:buSzPts val="1400"/>
              <a:buFont typeface="Nunito"/>
              <a:buChar char="○"/>
              <a:defRPr/>
            </a:lvl8pPr>
            <a:lvl9pPr marL="4114800" lvl="8" indent="-317500" rtl="0">
              <a:spcBef>
                <a:spcPts val="0"/>
              </a:spcBef>
              <a:spcAft>
                <a:spcPts val="0"/>
              </a:spcAft>
              <a:buClr>
                <a:srgbClr val="273638"/>
              </a:buClr>
              <a:buSzPts val="1400"/>
              <a:buFont typeface="Nunito"/>
              <a:buChar char="■"/>
              <a:defRPr/>
            </a:lvl9pPr>
          </a:lstStyle>
          <a:p>
            <a:endParaRPr/>
          </a:p>
        </p:txBody>
      </p:sp>
      <p:sp>
        <p:nvSpPr>
          <p:cNvPr id="1139" name="Google Shape;1139;p23"/>
          <p:cNvSpPr txBox="1">
            <a:spLocks noGrp="1"/>
          </p:cNvSpPr>
          <p:nvPr>
            <p:ph type="body" idx="2"/>
          </p:nvPr>
        </p:nvSpPr>
        <p:spPr>
          <a:xfrm>
            <a:off x="4655000" y="1675725"/>
            <a:ext cx="3566400" cy="2586600"/>
          </a:xfrm>
          <a:prstGeom prst="rect">
            <a:avLst/>
          </a:prstGeom>
        </p:spPr>
        <p:txBody>
          <a:bodyPr spcFirstLastPara="1" wrap="square" lIns="91425" tIns="91425" rIns="91425" bIns="91425" anchor="b" anchorCtr="0">
            <a:noAutofit/>
          </a:bodyPr>
          <a:lstStyle>
            <a:lvl1pPr marL="457200" lvl="0" indent="-317500" rtl="0">
              <a:lnSpc>
                <a:spcPct val="100000"/>
              </a:lnSpc>
              <a:spcBef>
                <a:spcPts val="0"/>
              </a:spcBef>
              <a:spcAft>
                <a:spcPts val="0"/>
              </a:spcAft>
              <a:buSzPts val="1400"/>
              <a:buChar char="●"/>
              <a:defRPr sz="1200"/>
            </a:lvl1pPr>
            <a:lvl2pPr marL="914400" lvl="1" indent="-317500" rtl="0">
              <a:spcBef>
                <a:spcPts val="0"/>
              </a:spcBef>
              <a:spcAft>
                <a:spcPts val="0"/>
              </a:spcAft>
              <a:buClr>
                <a:srgbClr val="273638"/>
              </a:buClr>
              <a:buSzPts val="1400"/>
              <a:buFont typeface="Nunito"/>
              <a:buChar char="○"/>
              <a:defRPr/>
            </a:lvl2pPr>
            <a:lvl3pPr marL="1371600" lvl="2" indent="-317500" rtl="0">
              <a:spcBef>
                <a:spcPts val="0"/>
              </a:spcBef>
              <a:spcAft>
                <a:spcPts val="0"/>
              </a:spcAft>
              <a:buClr>
                <a:srgbClr val="273638"/>
              </a:buClr>
              <a:buSzPts val="1400"/>
              <a:buFont typeface="Nunito"/>
              <a:buChar char="■"/>
              <a:defRPr/>
            </a:lvl3pPr>
            <a:lvl4pPr marL="1828800" lvl="3" indent="-317500" rtl="0">
              <a:spcBef>
                <a:spcPts val="0"/>
              </a:spcBef>
              <a:spcAft>
                <a:spcPts val="0"/>
              </a:spcAft>
              <a:buClr>
                <a:srgbClr val="273638"/>
              </a:buClr>
              <a:buSzPts val="1400"/>
              <a:buFont typeface="Nunito"/>
              <a:buChar char="●"/>
              <a:defRPr/>
            </a:lvl4pPr>
            <a:lvl5pPr marL="2286000" lvl="4" indent="-317500" rtl="0">
              <a:spcBef>
                <a:spcPts val="0"/>
              </a:spcBef>
              <a:spcAft>
                <a:spcPts val="0"/>
              </a:spcAft>
              <a:buClr>
                <a:srgbClr val="273638"/>
              </a:buClr>
              <a:buSzPts val="1400"/>
              <a:buFont typeface="Nunito"/>
              <a:buChar char="○"/>
              <a:defRPr/>
            </a:lvl5pPr>
            <a:lvl6pPr marL="2743200" lvl="5" indent="-317500" rtl="0">
              <a:spcBef>
                <a:spcPts val="0"/>
              </a:spcBef>
              <a:spcAft>
                <a:spcPts val="0"/>
              </a:spcAft>
              <a:buClr>
                <a:srgbClr val="273638"/>
              </a:buClr>
              <a:buSzPts val="1400"/>
              <a:buFont typeface="Nunito"/>
              <a:buChar char="■"/>
              <a:defRPr/>
            </a:lvl6pPr>
            <a:lvl7pPr marL="3200400" lvl="6" indent="-317500" rtl="0">
              <a:spcBef>
                <a:spcPts val="0"/>
              </a:spcBef>
              <a:spcAft>
                <a:spcPts val="0"/>
              </a:spcAft>
              <a:buClr>
                <a:srgbClr val="273638"/>
              </a:buClr>
              <a:buSzPts val="1400"/>
              <a:buFont typeface="Nunito"/>
              <a:buChar char="●"/>
              <a:defRPr/>
            </a:lvl7pPr>
            <a:lvl8pPr marL="3657600" lvl="7" indent="-317500" rtl="0">
              <a:spcBef>
                <a:spcPts val="0"/>
              </a:spcBef>
              <a:spcAft>
                <a:spcPts val="0"/>
              </a:spcAft>
              <a:buClr>
                <a:srgbClr val="273638"/>
              </a:buClr>
              <a:buSzPts val="1400"/>
              <a:buFont typeface="Nunito"/>
              <a:buChar char="○"/>
              <a:defRPr/>
            </a:lvl8pPr>
            <a:lvl9pPr marL="4114800" lvl="8" indent="-317500" rtl="0">
              <a:spcBef>
                <a:spcPts val="0"/>
              </a:spcBef>
              <a:spcAft>
                <a:spcPts val="0"/>
              </a:spcAft>
              <a:buClr>
                <a:srgbClr val="273638"/>
              </a:buClr>
              <a:buSzPts val="1400"/>
              <a:buFont typeface="Nunito"/>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CUSTOM_5">
    <p:spTree>
      <p:nvGrpSpPr>
        <p:cNvPr id="1" name="Shape 1140"/>
        <p:cNvGrpSpPr/>
        <p:nvPr/>
      </p:nvGrpSpPr>
      <p:grpSpPr>
        <a:xfrm>
          <a:off x="0" y="0"/>
          <a:ext cx="0" cy="0"/>
          <a:chOff x="0" y="0"/>
          <a:chExt cx="0" cy="0"/>
        </a:xfrm>
      </p:grpSpPr>
      <p:pic>
        <p:nvPicPr>
          <p:cNvPr id="1141" name="Google Shape;1141;p24"/>
          <p:cNvPicPr preferRelativeResize="0"/>
          <p:nvPr/>
        </p:nvPicPr>
        <p:blipFill>
          <a:blip r:embed="rId2"/>
          <a:stretch>
            <a:fillRect/>
          </a:stretch>
        </p:blipFill>
        <p:spPr>
          <a:xfrm>
            <a:off x="-56600" y="-27325"/>
            <a:ext cx="9257201" cy="5253999"/>
          </a:xfrm>
          <a:prstGeom prst="rect">
            <a:avLst/>
          </a:prstGeom>
          <a:noFill/>
          <a:ln>
            <a:noFill/>
          </a:ln>
        </p:spPr>
      </p:pic>
      <p:grpSp>
        <p:nvGrpSpPr>
          <p:cNvPr id="1142" name="Google Shape;1142;p24"/>
          <p:cNvGrpSpPr/>
          <p:nvPr/>
        </p:nvGrpSpPr>
        <p:grpSpPr>
          <a:xfrm rot="674385" flipH="1">
            <a:off x="2337017" y="-1068454"/>
            <a:ext cx="2643430" cy="2133343"/>
            <a:chOff x="-729163" y="3851975"/>
            <a:chExt cx="2464103" cy="1988620"/>
          </a:xfrm>
        </p:grpSpPr>
        <p:sp>
          <p:nvSpPr>
            <p:cNvPr id="1143" name="Google Shape;1143;p24"/>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4"/>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4"/>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4"/>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4"/>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4"/>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4"/>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4"/>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4"/>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4"/>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4"/>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4"/>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4"/>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4"/>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157;p24"/>
          <p:cNvGrpSpPr/>
          <p:nvPr/>
        </p:nvGrpSpPr>
        <p:grpSpPr>
          <a:xfrm rot="618237">
            <a:off x="-1083034" y="1929397"/>
            <a:ext cx="2237788" cy="1755910"/>
            <a:chOff x="-2415600" y="2986400"/>
            <a:chExt cx="1943075" cy="1524659"/>
          </a:xfrm>
        </p:grpSpPr>
        <p:sp>
          <p:nvSpPr>
            <p:cNvPr id="1158" name="Google Shape;1158;p24"/>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4"/>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4"/>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4"/>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4"/>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3" name="Google Shape;1163;p24"/>
            <p:cNvGrpSpPr/>
            <p:nvPr/>
          </p:nvGrpSpPr>
          <p:grpSpPr>
            <a:xfrm>
              <a:off x="-2218800" y="3088875"/>
              <a:ext cx="1598825" cy="1190475"/>
              <a:chOff x="-2218800" y="3088875"/>
              <a:chExt cx="1598825" cy="1190475"/>
            </a:xfrm>
          </p:grpSpPr>
          <p:sp>
            <p:nvSpPr>
              <p:cNvPr id="1164" name="Google Shape;1164;p24"/>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4"/>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66" name="Google Shape;1166;p24"/>
          <p:cNvGrpSpPr/>
          <p:nvPr/>
        </p:nvGrpSpPr>
        <p:grpSpPr>
          <a:xfrm rot="1625577">
            <a:off x="-734614" y="3481965"/>
            <a:ext cx="1810844" cy="1871626"/>
            <a:chOff x="334100" y="971800"/>
            <a:chExt cx="1810984" cy="1871771"/>
          </a:xfrm>
        </p:grpSpPr>
        <p:sp>
          <p:nvSpPr>
            <p:cNvPr id="1167" name="Google Shape;1167;p24"/>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4"/>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9" name="Google Shape;1169;p24"/>
            <p:cNvGrpSpPr/>
            <p:nvPr/>
          </p:nvGrpSpPr>
          <p:grpSpPr>
            <a:xfrm>
              <a:off x="1214129" y="978980"/>
              <a:ext cx="913828" cy="1211839"/>
              <a:chOff x="1214129" y="978980"/>
              <a:chExt cx="913828" cy="1211839"/>
            </a:xfrm>
          </p:grpSpPr>
          <p:sp>
            <p:nvSpPr>
              <p:cNvPr id="1170" name="Google Shape;1170;p24"/>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4"/>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2" name="Google Shape;1172;p24"/>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4"/>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4"/>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5" name="Google Shape;1175;p24"/>
          <p:cNvGrpSpPr/>
          <p:nvPr/>
        </p:nvGrpSpPr>
        <p:grpSpPr>
          <a:xfrm rot="-310791" flipH="1">
            <a:off x="-1098697" y="-769725"/>
            <a:ext cx="2910797" cy="2863965"/>
            <a:chOff x="7235149" y="-718650"/>
            <a:chExt cx="3031064" cy="2982297"/>
          </a:xfrm>
        </p:grpSpPr>
        <p:grpSp>
          <p:nvGrpSpPr>
            <p:cNvPr id="1176" name="Google Shape;1176;p24"/>
            <p:cNvGrpSpPr/>
            <p:nvPr/>
          </p:nvGrpSpPr>
          <p:grpSpPr>
            <a:xfrm rot="-4962260" flipH="1">
              <a:off x="7958573" y="-653239"/>
              <a:ext cx="596905" cy="1865484"/>
              <a:chOff x="-1858600" y="2385325"/>
              <a:chExt cx="523125" cy="1635025"/>
            </a:xfrm>
          </p:grpSpPr>
          <p:sp>
            <p:nvSpPr>
              <p:cNvPr id="1177" name="Google Shape;1177;p24"/>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4"/>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4"/>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4"/>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1" name="Google Shape;1181;p24"/>
            <p:cNvGrpSpPr/>
            <p:nvPr/>
          </p:nvGrpSpPr>
          <p:grpSpPr>
            <a:xfrm rot="-4962260" flipH="1">
              <a:off x="7743302" y="-357136"/>
              <a:ext cx="1178407" cy="2061785"/>
              <a:chOff x="-1779100" y="2408800"/>
              <a:chExt cx="1032750" cy="1807075"/>
            </a:xfrm>
          </p:grpSpPr>
          <p:sp>
            <p:nvSpPr>
              <p:cNvPr id="1182" name="Google Shape;1182;p24"/>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4"/>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4"/>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4"/>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6" name="Google Shape;1186;p24"/>
            <p:cNvGrpSpPr/>
            <p:nvPr/>
          </p:nvGrpSpPr>
          <p:grpSpPr>
            <a:xfrm rot="-3828478" flipH="1">
              <a:off x="7664496" y="-324322"/>
              <a:ext cx="2244432" cy="2193641"/>
              <a:chOff x="-623774" y="407959"/>
              <a:chExt cx="2317309" cy="2264556"/>
            </a:xfrm>
          </p:grpSpPr>
          <p:grpSp>
            <p:nvGrpSpPr>
              <p:cNvPr id="1187" name="Google Shape;1187;p24"/>
              <p:cNvGrpSpPr/>
              <p:nvPr/>
            </p:nvGrpSpPr>
            <p:grpSpPr>
              <a:xfrm rot="1413719">
                <a:off x="-360763" y="695549"/>
                <a:ext cx="1791287" cy="1689375"/>
                <a:chOff x="-2055400" y="3174000"/>
                <a:chExt cx="1520600" cy="1434200"/>
              </a:xfrm>
            </p:grpSpPr>
            <p:sp>
              <p:nvSpPr>
                <p:cNvPr id="1188" name="Google Shape;1188;p24"/>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4"/>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4"/>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1" name="Google Shape;1191;p24"/>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92" name="Google Shape;1192;p24"/>
          <p:cNvGrpSpPr/>
          <p:nvPr/>
        </p:nvGrpSpPr>
        <p:grpSpPr>
          <a:xfrm rot="6549583">
            <a:off x="8069159" y="55982"/>
            <a:ext cx="1855781" cy="1819886"/>
            <a:chOff x="7928300" y="-514224"/>
            <a:chExt cx="1855795" cy="1819900"/>
          </a:xfrm>
        </p:grpSpPr>
        <p:sp>
          <p:nvSpPr>
            <p:cNvPr id="1193" name="Google Shape;1193;p24"/>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4"/>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4"/>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4"/>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4"/>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4"/>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4"/>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4"/>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4"/>
            <p:cNvSpPr/>
            <p:nvPr/>
          </p:nvSpPr>
          <p:spPr>
            <a:xfrm>
              <a:off x="8681169" y="383863"/>
              <a:ext cx="1102926" cy="851901"/>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2" name="Google Shape;1202;p24"/>
          <p:cNvGrpSpPr/>
          <p:nvPr/>
        </p:nvGrpSpPr>
        <p:grpSpPr>
          <a:xfrm rot="495391">
            <a:off x="8106381" y="1284509"/>
            <a:ext cx="1916587" cy="2062600"/>
            <a:chOff x="-700138" y="3808702"/>
            <a:chExt cx="1916655" cy="2062674"/>
          </a:xfrm>
        </p:grpSpPr>
        <p:sp>
          <p:nvSpPr>
            <p:cNvPr id="1203" name="Google Shape;1203;p24"/>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4"/>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4"/>
            <p:cNvSpPr/>
            <p:nvPr/>
          </p:nvSpPr>
          <p:spPr>
            <a:xfrm rot="-1128775">
              <a:off x="411142" y="5063464"/>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4"/>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4"/>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4"/>
            <p:cNvSpPr/>
            <p:nvPr/>
          </p:nvSpPr>
          <p:spPr>
            <a:xfrm rot="-1128775">
              <a:off x="-276077" y="4234377"/>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4"/>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4"/>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4"/>
            <p:cNvSpPr/>
            <p:nvPr/>
          </p:nvSpPr>
          <p:spPr>
            <a:xfrm rot="-1128775">
              <a:off x="421575" y="5546080"/>
              <a:ext cx="96954"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 name="Google Shape;1212;p24"/>
          <p:cNvGrpSpPr/>
          <p:nvPr/>
        </p:nvGrpSpPr>
        <p:grpSpPr>
          <a:xfrm rot="6102094" flipH="1">
            <a:off x="7805060" y="3489609"/>
            <a:ext cx="1617196" cy="2466123"/>
            <a:chOff x="7518282" y="2373612"/>
            <a:chExt cx="1544209" cy="2355088"/>
          </a:xfrm>
        </p:grpSpPr>
        <p:sp>
          <p:nvSpPr>
            <p:cNvPr id="1213" name="Google Shape;1213;p24"/>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4"/>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4"/>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4"/>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4"/>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4"/>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4"/>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4"/>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1" name="Google Shape;1221;p24"/>
          <p:cNvSpPr txBox="1">
            <a:spLocks noGrp="1"/>
          </p:cNvSpPr>
          <p:nvPr>
            <p:ph type="title"/>
          </p:nvPr>
        </p:nvSpPr>
        <p:spPr>
          <a:xfrm>
            <a:off x="1575400" y="1249900"/>
            <a:ext cx="2939400" cy="9699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222" name="Google Shape;1222;p24"/>
          <p:cNvSpPr txBox="1">
            <a:spLocks noGrp="1"/>
          </p:cNvSpPr>
          <p:nvPr>
            <p:ph type="subTitle" idx="1"/>
          </p:nvPr>
        </p:nvSpPr>
        <p:spPr>
          <a:xfrm>
            <a:off x="1948601" y="3185099"/>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223" name="Google Shape;1223;p24"/>
          <p:cNvSpPr txBox="1">
            <a:spLocks noGrp="1"/>
          </p:cNvSpPr>
          <p:nvPr>
            <p:ph type="subTitle" idx="2"/>
          </p:nvPr>
        </p:nvSpPr>
        <p:spPr>
          <a:xfrm>
            <a:off x="1948600" y="3478799"/>
            <a:ext cx="2193000" cy="8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4" name="Google Shape;1224;p24"/>
          <p:cNvSpPr txBox="1">
            <a:spLocks noGrp="1"/>
          </p:cNvSpPr>
          <p:nvPr>
            <p:ph type="subTitle" idx="3"/>
          </p:nvPr>
        </p:nvSpPr>
        <p:spPr>
          <a:xfrm>
            <a:off x="5258850" y="1030387"/>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225" name="Google Shape;1225;p24"/>
          <p:cNvSpPr txBox="1">
            <a:spLocks noGrp="1"/>
          </p:cNvSpPr>
          <p:nvPr>
            <p:ph type="subTitle" idx="4"/>
          </p:nvPr>
        </p:nvSpPr>
        <p:spPr>
          <a:xfrm>
            <a:off x="5258850" y="1324100"/>
            <a:ext cx="2193000" cy="8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6" name="Google Shape;1226;p24"/>
          <p:cNvSpPr txBox="1">
            <a:spLocks noGrp="1"/>
          </p:cNvSpPr>
          <p:nvPr>
            <p:ph type="subTitle" idx="5"/>
          </p:nvPr>
        </p:nvSpPr>
        <p:spPr>
          <a:xfrm>
            <a:off x="5258851" y="3185099"/>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227" name="Google Shape;1227;p24"/>
          <p:cNvSpPr txBox="1">
            <a:spLocks noGrp="1"/>
          </p:cNvSpPr>
          <p:nvPr>
            <p:ph type="subTitle" idx="6"/>
          </p:nvPr>
        </p:nvSpPr>
        <p:spPr>
          <a:xfrm>
            <a:off x="5258850" y="3478799"/>
            <a:ext cx="2193000" cy="8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1">
  <p:cSld name="CUSTOM_10">
    <p:spTree>
      <p:nvGrpSpPr>
        <p:cNvPr id="1" name="Shape 1228"/>
        <p:cNvGrpSpPr/>
        <p:nvPr/>
      </p:nvGrpSpPr>
      <p:grpSpPr>
        <a:xfrm>
          <a:off x="0" y="0"/>
          <a:ext cx="0" cy="0"/>
          <a:chOff x="0" y="0"/>
          <a:chExt cx="0" cy="0"/>
        </a:xfrm>
      </p:grpSpPr>
      <p:pic>
        <p:nvPicPr>
          <p:cNvPr id="1229" name="Google Shape;1229;p25"/>
          <p:cNvPicPr preferRelativeResize="0"/>
          <p:nvPr/>
        </p:nvPicPr>
        <p:blipFill>
          <a:blip r:embed="rId2"/>
          <a:stretch>
            <a:fillRect/>
          </a:stretch>
        </p:blipFill>
        <p:spPr>
          <a:xfrm>
            <a:off x="-56600" y="-27325"/>
            <a:ext cx="9257201" cy="5253999"/>
          </a:xfrm>
          <a:prstGeom prst="rect">
            <a:avLst/>
          </a:prstGeom>
          <a:noFill/>
          <a:ln>
            <a:noFill/>
          </a:ln>
        </p:spPr>
      </p:pic>
      <p:grpSp>
        <p:nvGrpSpPr>
          <p:cNvPr id="1230" name="Google Shape;1230;p25"/>
          <p:cNvGrpSpPr/>
          <p:nvPr/>
        </p:nvGrpSpPr>
        <p:grpSpPr>
          <a:xfrm rot="-618237" flipH="1">
            <a:off x="7784334" y="1929397"/>
            <a:ext cx="2237788" cy="1755910"/>
            <a:chOff x="-2415600" y="2986400"/>
            <a:chExt cx="1943075" cy="1524659"/>
          </a:xfrm>
        </p:grpSpPr>
        <p:sp>
          <p:nvSpPr>
            <p:cNvPr id="1231" name="Google Shape;1231;p25"/>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5"/>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5"/>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5"/>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5"/>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6" name="Google Shape;1236;p25"/>
            <p:cNvGrpSpPr/>
            <p:nvPr/>
          </p:nvGrpSpPr>
          <p:grpSpPr>
            <a:xfrm>
              <a:off x="-2218800" y="3088875"/>
              <a:ext cx="1598825" cy="1190475"/>
              <a:chOff x="-2218800" y="3088875"/>
              <a:chExt cx="1598825" cy="1190475"/>
            </a:xfrm>
          </p:grpSpPr>
          <p:sp>
            <p:nvSpPr>
              <p:cNvPr id="1237" name="Google Shape;1237;p25"/>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5"/>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39" name="Google Shape;1239;p25"/>
          <p:cNvGrpSpPr/>
          <p:nvPr/>
        </p:nvGrpSpPr>
        <p:grpSpPr>
          <a:xfrm rot="-1625577" flipH="1">
            <a:off x="7862857" y="3481965"/>
            <a:ext cx="1810844" cy="1871626"/>
            <a:chOff x="334100" y="971800"/>
            <a:chExt cx="1810984" cy="1871771"/>
          </a:xfrm>
        </p:grpSpPr>
        <p:sp>
          <p:nvSpPr>
            <p:cNvPr id="1240" name="Google Shape;1240;p25"/>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5"/>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2" name="Google Shape;1242;p25"/>
            <p:cNvGrpSpPr/>
            <p:nvPr/>
          </p:nvGrpSpPr>
          <p:grpSpPr>
            <a:xfrm>
              <a:off x="1214129" y="978980"/>
              <a:ext cx="913828" cy="1211839"/>
              <a:chOff x="1214129" y="978980"/>
              <a:chExt cx="913828" cy="1211839"/>
            </a:xfrm>
          </p:grpSpPr>
          <p:sp>
            <p:nvSpPr>
              <p:cNvPr id="1243" name="Google Shape;1243;p25"/>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5"/>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5" name="Google Shape;1245;p25"/>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5"/>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5"/>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8" name="Google Shape;1248;p25"/>
          <p:cNvGrpSpPr/>
          <p:nvPr/>
        </p:nvGrpSpPr>
        <p:grpSpPr>
          <a:xfrm rot="858758">
            <a:off x="7126825" y="-769571"/>
            <a:ext cx="2910751" cy="2863920"/>
            <a:chOff x="7235149" y="-718650"/>
            <a:chExt cx="3031064" cy="2982297"/>
          </a:xfrm>
        </p:grpSpPr>
        <p:grpSp>
          <p:nvGrpSpPr>
            <p:cNvPr id="1249" name="Google Shape;1249;p25"/>
            <p:cNvGrpSpPr/>
            <p:nvPr/>
          </p:nvGrpSpPr>
          <p:grpSpPr>
            <a:xfrm rot="-4962260" flipH="1">
              <a:off x="7958573" y="-653239"/>
              <a:ext cx="596905" cy="1865484"/>
              <a:chOff x="-1858600" y="2385325"/>
              <a:chExt cx="523125" cy="1635025"/>
            </a:xfrm>
          </p:grpSpPr>
          <p:sp>
            <p:nvSpPr>
              <p:cNvPr id="1250" name="Google Shape;1250;p25"/>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5"/>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5"/>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5"/>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25"/>
            <p:cNvGrpSpPr/>
            <p:nvPr/>
          </p:nvGrpSpPr>
          <p:grpSpPr>
            <a:xfrm rot="-4962260" flipH="1">
              <a:off x="7743302" y="-357136"/>
              <a:ext cx="1178407" cy="2061785"/>
              <a:chOff x="-1779100" y="2408800"/>
              <a:chExt cx="1032750" cy="1807075"/>
            </a:xfrm>
          </p:grpSpPr>
          <p:sp>
            <p:nvSpPr>
              <p:cNvPr id="1255" name="Google Shape;1255;p25"/>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5"/>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5"/>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5"/>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9" name="Google Shape;1259;p25"/>
            <p:cNvGrpSpPr/>
            <p:nvPr/>
          </p:nvGrpSpPr>
          <p:grpSpPr>
            <a:xfrm rot="-3828478" flipH="1">
              <a:off x="7664496" y="-324322"/>
              <a:ext cx="2244432" cy="2193641"/>
              <a:chOff x="-623774" y="407959"/>
              <a:chExt cx="2317309" cy="2264556"/>
            </a:xfrm>
          </p:grpSpPr>
          <p:grpSp>
            <p:nvGrpSpPr>
              <p:cNvPr id="1260" name="Google Shape;1260;p25"/>
              <p:cNvGrpSpPr/>
              <p:nvPr/>
            </p:nvGrpSpPr>
            <p:grpSpPr>
              <a:xfrm rot="1413719">
                <a:off x="-360763" y="695549"/>
                <a:ext cx="1791287" cy="1689375"/>
                <a:chOff x="-2055400" y="3174000"/>
                <a:chExt cx="1520600" cy="1434200"/>
              </a:xfrm>
            </p:grpSpPr>
            <p:sp>
              <p:nvSpPr>
                <p:cNvPr id="1261" name="Google Shape;1261;p25"/>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5"/>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5"/>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4" name="Google Shape;1264;p25"/>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65" name="Google Shape;1265;p25"/>
          <p:cNvGrpSpPr/>
          <p:nvPr/>
        </p:nvGrpSpPr>
        <p:grpSpPr>
          <a:xfrm rot="-2387630">
            <a:off x="-678979" y="-628682"/>
            <a:ext cx="1858232" cy="1819539"/>
            <a:chOff x="7928300" y="-514224"/>
            <a:chExt cx="1858600" cy="1819900"/>
          </a:xfrm>
        </p:grpSpPr>
        <p:sp>
          <p:nvSpPr>
            <p:cNvPr id="1266" name="Google Shape;1266;p25"/>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5"/>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5"/>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5"/>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5"/>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5"/>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5"/>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5"/>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5"/>
            <p:cNvSpPr/>
            <p:nvPr/>
          </p:nvSpPr>
          <p:spPr>
            <a:xfrm>
              <a:off x="8683975" y="381933"/>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5" name="Google Shape;1275;p25"/>
          <p:cNvGrpSpPr/>
          <p:nvPr/>
        </p:nvGrpSpPr>
        <p:grpSpPr>
          <a:xfrm rot="-2946940">
            <a:off x="-310995" y="3562915"/>
            <a:ext cx="1617265" cy="2466328"/>
            <a:chOff x="7518282" y="2373612"/>
            <a:chExt cx="1544209" cy="2355088"/>
          </a:xfrm>
        </p:grpSpPr>
        <p:sp>
          <p:nvSpPr>
            <p:cNvPr id="1276" name="Google Shape;1276;p25"/>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5"/>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5"/>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5"/>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5"/>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5"/>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5"/>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5"/>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4" name="Google Shape;1284;p25"/>
          <p:cNvGrpSpPr/>
          <p:nvPr/>
        </p:nvGrpSpPr>
        <p:grpSpPr>
          <a:xfrm rot="-8100000" flipH="1">
            <a:off x="3884382" y="-1190020"/>
            <a:ext cx="2643545" cy="2133436"/>
            <a:chOff x="-729163" y="3851975"/>
            <a:chExt cx="2464103" cy="1988620"/>
          </a:xfrm>
        </p:grpSpPr>
        <p:sp>
          <p:nvSpPr>
            <p:cNvPr id="1285" name="Google Shape;1285;p25"/>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5"/>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5"/>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5"/>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5"/>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5"/>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5"/>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5"/>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5"/>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5"/>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5"/>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5"/>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5"/>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5"/>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9" name="Google Shape;1299;p25"/>
          <p:cNvSpPr txBox="1">
            <a:spLocks noGrp="1"/>
          </p:cNvSpPr>
          <p:nvPr>
            <p:ph type="title"/>
          </p:nvPr>
        </p:nvSpPr>
        <p:spPr>
          <a:xfrm flipH="1">
            <a:off x="4512451" y="1249900"/>
            <a:ext cx="2939400" cy="9699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300" name="Google Shape;1300;p25"/>
          <p:cNvSpPr txBox="1">
            <a:spLocks noGrp="1"/>
          </p:cNvSpPr>
          <p:nvPr>
            <p:ph type="subTitle" idx="1"/>
          </p:nvPr>
        </p:nvSpPr>
        <p:spPr>
          <a:xfrm flipH="1">
            <a:off x="4885651" y="3213149"/>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301" name="Google Shape;1301;p25"/>
          <p:cNvSpPr txBox="1">
            <a:spLocks noGrp="1"/>
          </p:cNvSpPr>
          <p:nvPr>
            <p:ph type="subTitle" idx="2"/>
          </p:nvPr>
        </p:nvSpPr>
        <p:spPr>
          <a:xfrm flipH="1">
            <a:off x="4885650" y="3482299"/>
            <a:ext cx="2193000" cy="8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2" name="Google Shape;1302;p25"/>
          <p:cNvSpPr txBox="1">
            <a:spLocks noGrp="1"/>
          </p:cNvSpPr>
          <p:nvPr>
            <p:ph type="subTitle" idx="3"/>
          </p:nvPr>
        </p:nvSpPr>
        <p:spPr>
          <a:xfrm flipH="1">
            <a:off x="1526883" y="1046149"/>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303" name="Google Shape;1303;p25"/>
          <p:cNvSpPr txBox="1">
            <a:spLocks noGrp="1"/>
          </p:cNvSpPr>
          <p:nvPr>
            <p:ph type="subTitle" idx="4"/>
          </p:nvPr>
        </p:nvSpPr>
        <p:spPr>
          <a:xfrm flipH="1">
            <a:off x="1526875" y="1315297"/>
            <a:ext cx="2193000" cy="8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04" name="Google Shape;1304;p25"/>
          <p:cNvSpPr txBox="1">
            <a:spLocks noGrp="1"/>
          </p:cNvSpPr>
          <p:nvPr>
            <p:ph type="subTitle" idx="5"/>
          </p:nvPr>
        </p:nvSpPr>
        <p:spPr>
          <a:xfrm flipH="1">
            <a:off x="1526883" y="3213149"/>
            <a:ext cx="2193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solidFill>
                  <a:schemeClr val="lt2"/>
                </a:solidFill>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305" name="Google Shape;1305;p25"/>
          <p:cNvSpPr txBox="1">
            <a:spLocks noGrp="1"/>
          </p:cNvSpPr>
          <p:nvPr>
            <p:ph type="subTitle" idx="6"/>
          </p:nvPr>
        </p:nvSpPr>
        <p:spPr>
          <a:xfrm flipH="1">
            <a:off x="1526875" y="3482299"/>
            <a:ext cx="2193000" cy="89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CUSTOM_4">
    <p:spTree>
      <p:nvGrpSpPr>
        <p:cNvPr id="1" name="Shape 1306"/>
        <p:cNvGrpSpPr/>
        <p:nvPr/>
      </p:nvGrpSpPr>
      <p:grpSpPr>
        <a:xfrm>
          <a:off x="0" y="0"/>
          <a:ext cx="0" cy="0"/>
          <a:chOff x="0" y="0"/>
          <a:chExt cx="0" cy="0"/>
        </a:xfrm>
      </p:grpSpPr>
      <p:pic>
        <p:nvPicPr>
          <p:cNvPr id="1307" name="Google Shape;1307;p26"/>
          <p:cNvPicPr preferRelativeResize="0"/>
          <p:nvPr/>
        </p:nvPicPr>
        <p:blipFill>
          <a:blip r:embed="rId2"/>
          <a:stretch>
            <a:fillRect/>
          </a:stretch>
        </p:blipFill>
        <p:spPr>
          <a:xfrm>
            <a:off x="-56600" y="-27325"/>
            <a:ext cx="9257201" cy="5253999"/>
          </a:xfrm>
          <a:prstGeom prst="rect">
            <a:avLst/>
          </a:prstGeom>
          <a:noFill/>
          <a:ln>
            <a:noFill/>
          </a:ln>
        </p:spPr>
      </p:pic>
      <p:grpSp>
        <p:nvGrpSpPr>
          <p:cNvPr id="1308" name="Google Shape;1308;p26"/>
          <p:cNvGrpSpPr/>
          <p:nvPr/>
        </p:nvGrpSpPr>
        <p:grpSpPr>
          <a:xfrm rot="337778">
            <a:off x="-623192" y="3862367"/>
            <a:ext cx="1811026" cy="1871814"/>
            <a:chOff x="334100" y="971800"/>
            <a:chExt cx="1810984" cy="1871771"/>
          </a:xfrm>
        </p:grpSpPr>
        <p:sp>
          <p:nvSpPr>
            <p:cNvPr id="1309" name="Google Shape;1309;p26"/>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6"/>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1" name="Google Shape;1311;p26"/>
            <p:cNvGrpSpPr/>
            <p:nvPr/>
          </p:nvGrpSpPr>
          <p:grpSpPr>
            <a:xfrm>
              <a:off x="1214129" y="978980"/>
              <a:ext cx="913828" cy="1211839"/>
              <a:chOff x="1214129" y="978980"/>
              <a:chExt cx="913828" cy="1211839"/>
            </a:xfrm>
          </p:grpSpPr>
          <p:sp>
            <p:nvSpPr>
              <p:cNvPr id="1312" name="Google Shape;1312;p26"/>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6"/>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4" name="Google Shape;1314;p26"/>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6"/>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6"/>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7" name="Google Shape;1317;p26"/>
          <p:cNvGrpSpPr/>
          <p:nvPr/>
        </p:nvGrpSpPr>
        <p:grpSpPr>
          <a:xfrm rot="2379605">
            <a:off x="-185682" y="-770797"/>
            <a:ext cx="1713014" cy="2612203"/>
            <a:chOff x="7518282" y="2373612"/>
            <a:chExt cx="1544209" cy="2355088"/>
          </a:xfrm>
        </p:grpSpPr>
        <p:sp>
          <p:nvSpPr>
            <p:cNvPr id="1318" name="Google Shape;1318;p26"/>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6"/>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6"/>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6"/>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6"/>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6"/>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6"/>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6"/>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6" name="Google Shape;1326;p26"/>
          <p:cNvGrpSpPr/>
          <p:nvPr/>
        </p:nvGrpSpPr>
        <p:grpSpPr>
          <a:xfrm rot="-10505712" flipH="1">
            <a:off x="7617274" y="4088748"/>
            <a:ext cx="1928943" cy="1830447"/>
            <a:chOff x="-356100" y="3692425"/>
            <a:chExt cx="1728775" cy="1640500"/>
          </a:xfrm>
        </p:grpSpPr>
        <p:sp>
          <p:nvSpPr>
            <p:cNvPr id="1327" name="Google Shape;1327;p26"/>
            <p:cNvSpPr/>
            <p:nvPr/>
          </p:nvSpPr>
          <p:spPr>
            <a:xfrm>
              <a:off x="-242675" y="3755800"/>
              <a:ext cx="1615350" cy="1577125"/>
            </a:xfrm>
            <a:custGeom>
              <a:avLst/>
              <a:gdLst/>
              <a:ahLst/>
              <a:cxnLst/>
              <a:rect l="l" t="t" r="r" b="b"/>
              <a:pathLst>
                <a:path w="64614" h="63085" extrusionOk="0">
                  <a:moveTo>
                    <a:pt x="22503" y="1"/>
                  </a:moveTo>
                  <a:cubicBezTo>
                    <a:pt x="22082" y="1"/>
                    <a:pt x="21688" y="233"/>
                    <a:pt x="21482" y="621"/>
                  </a:cubicBezTo>
                  <a:lnTo>
                    <a:pt x="0" y="41284"/>
                  </a:lnTo>
                  <a:lnTo>
                    <a:pt x="40729" y="62799"/>
                  </a:lnTo>
                  <a:cubicBezTo>
                    <a:pt x="41087" y="62993"/>
                    <a:pt x="41470" y="63084"/>
                    <a:pt x="41847" y="63084"/>
                  </a:cubicBezTo>
                  <a:cubicBezTo>
                    <a:pt x="42701" y="63084"/>
                    <a:pt x="43525" y="62618"/>
                    <a:pt x="43965" y="61832"/>
                  </a:cubicBezTo>
                  <a:lnTo>
                    <a:pt x="64313" y="23271"/>
                  </a:lnTo>
                  <a:cubicBezTo>
                    <a:pt x="64613" y="22704"/>
                    <a:pt x="64413" y="21970"/>
                    <a:pt x="63813" y="21670"/>
                  </a:cubicBezTo>
                  <a:lnTo>
                    <a:pt x="23083" y="154"/>
                  </a:lnTo>
                  <a:cubicBezTo>
                    <a:pt x="22895" y="49"/>
                    <a:pt x="22696" y="1"/>
                    <a:pt x="225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6"/>
            <p:cNvSpPr/>
            <p:nvPr/>
          </p:nvSpPr>
          <p:spPr>
            <a:xfrm>
              <a:off x="-356100" y="3692425"/>
              <a:ext cx="1647050" cy="1619200"/>
            </a:xfrm>
            <a:custGeom>
              <a:avLst/>
              <a:gdLst/>
              <a:ahLst/>
              <a:cxnLst/>
              <a:rect l="l" t="t" r="r" b="b"/>
              <a:pathLst>
                <a:path w="65882" h="64768" extrusionOk="0">
                  <a:moveTo>
                    <a:pt x="22170" y="0"/>
                  </a:moveTo>
                  <a:cubicBezTo>
                    <a:pt x="21749" y="0"/>
                    <a:pt x="21355" y="232"/>
                    <a:pt x="21149" y="621"/>
                  </a:cubicBezTo>
                  <a:lnTo>
                    <a:pt x="401" y="39883"/>
                  </a:lnTo>
                  <a:cubicBezTo>
                    <a:pt x="1" y="40650"/>
                    <a:pt x="301" y="41617"/>
                    <a:pt x="1068" y="42051"/>
                  </a:cubicBezTo>
                  <a:lnTo>
                    <a:pt x="44099" y="64767"/>
                  </a:lnTo>
                  <a:lnTo>
                    <a:pt x="65581" y="24105"/>
                  </a:lnTo>
                  <a:cubicBezTo>
                    <a:pt x="65881" y="23504"/>
                    <a:pt x="65648" y="22804"/>
                    <a:pt x="65081" y="22503"/>
                  </a:cubicBezTo>
                  <a:lnTo>
                    <a:pt x="22750" y="154"/>
                  </a:lnTo>
                  <a:cubicBezTo>
                    <a:pt x="22562" y="49"/>
                    <a:pt x="22363" y="0"/>
                    <a:pt x="22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6"/>
            <p:cNvSpPr/>
            <p:nvPr/>
          </p:nvSpPr>
          <p:spPr>
            <a:xfrm>
              <a:off x="-161800" y="3833875"/>
              <a:ext cx="1314300" cy="1215875"/>
            </a:xfrm>
            <a:custGeom>
              <a:avLst/>
              <a:gdLst/>
              <a:ahLst/>
              <a:cxnLst/>
              <a:rect l="l" t="t" r="r" b="b"/>
              <a:pathLst>
                <a:path w="52572" h="48635" fill="none" extrusionOk="0">
                  <a:moveTo>
                    <a:pt x="51738" y="18513"/>
                  </a:moveTo>
                  <a:lnTo>
                    <a:pt x="16713" y="0"/>
                  </a:lnTo>
                  <a:cubicBezTo>
                    <a:pt x="16213" y="967"/>
                    <a:pt x="15012" y="1334"/>
                    <a:pt x="14078" y="834"/>
                  </a:cubicBezTo>
                  <a:lnTo>
                    <a:pt x="1" y="27486"/>
                  </a:lnTo>
                  <a:cubicBezTo>
                    <a:pt x="968" y="27987"/>
                    <a:pt x="1335" y="29188"/>
                    <a:pt x="835" y="30155"/>
                  </a:cubicBezTo>
                  <a:lnTo>
                    <a:pt x="35860" y="48635"/>
                  </a:lnTo>
                  <a:cubicBezTo>
                    <a:pt x="36360" y="47668"/>
                    <a:pt x="37528" y="47301"/>
                    <a:pt x="38495" y="47801"/>
                  </a:cubicBezTo>
                  <a:lnTo>
                    <a:pt x="52572" y="21182"/>
                  </a:lnTo>
                  <a:cubicBezTo>
                    <a:pt x="51604" y="20648"/>
                    <a:pt x="51238" y="19481"/>
                    <a:pt x="51738" y="18513"/>
                  </a:cubicBezTo>
                  <a:close/>
                </a:path>
              </a:pathLst>
            </a:custGeom>
            <a:solidFill>
              <a:schemeClr val="dk1"/>
            </a:solid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6"/>
            <p:cNvSpPr/>
            <p:nvPr/>
          </p:nvSpPr>
          <p:spPr>
            <a:xfrm>
              <a:off x="768050" y="4308375"/>
              <a:ext cx="555425" cy="979325"/>
            </a:xfrm>
            <a:custGeom>
              <a:avLst/>
              <a:gdLst/>
              <a:ahLst/>
              <a:cxnLst/>
              <a:rect l="l" t="t" r="r" b="b"/>
              <a:pathLst>
                <a:path w="22217" h="39173" extrusionOk="0">
                  <a:moveTo>
                    <a:pt x="20315" y="0"/>
                  </a:moveTo>
                  <a:lnTo>
                    <a:pt x="0" y="38495"/>
                  </a:lnTo>
                  <a:lnTo>
                    <a:pt x="968" y="39028"/>
                  </a:lnTo>
                  <a:cubicBezTo>
                    <a:pt x="1154" y="39127"/>
                    <a:pt x="1356" y="39173"/>
                    <a:pt x="1555" y="39173"/>
                  </a:cubicBezTo>
                  <a:cubicBezTo>
                    <a:pt x="2033" y="39173"/>
                    <a:pt x="2500" y="38908"/>
                    <a:pt x="2735" y="38461"/>
                  </a:cubicBezTo>
                  <a:lnTo>
                    <a:pt x="21882" y="2235"/>
                  </a:lnTo>
                  <a:cubicBezTo>
                    <a:pt x="22216" y="1635"/>
                    <a:pt x="21983" y="868"/>
                    <a:pt x="21382" y="567"/>
                  </a:cubicBezTo>
                  <a:lnTo>
                    <a:pt x="20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6"/>
            <p:cNvSpPr/>
            <p:nvPr/>
          </p:nvSpPr>
          <p:spPr>
            <a:xfrm>
              <a:off x="-356100" y="4621925"/>
              <a:ext cx="1156700" cy="689700"/>
            </a:xfrm>
            <a:custGeom>
              <a:avLst/>
              <a:gdLst/>
              <a:ahLst/>
              <a:cxnLst/>
              <a:rect l="l" t="t" r="r" b="b"/>
              <a:pathLst>
                <a:path w="46268" h="27588" extrusionOk="0">
                  <a:moveTo>
                    <a:pt x="1835" y="1"/>
                  </a:moveTo>
                  <a:lnTo>
                    <a:pt x="401" y="2669"/>
                  </a:lnTo>
                  <a:cubicBezTo>
                    <a:pt x="1" y="3470"/>
                    <a:pt x="301" y="4437"/>
                    <a:pt x="1068" y="4837"/>
                  </a:cubicBezTo>
                  <a:lnTo>
                    <a:pt x="44099" y="27587"/>
                  </a:lnTo>
                  <a:lnTo>
                    <a:pt x="46267" y="23484"/>
                  </a:lnTo>
                  <a:lnTo>
                    <a:pt x="1835" y="1"/>
                  </a:lnTo>
                  <a:close/>
                </a:path>
              </a:pathLst>
            </a:custGeom>
            <a:solidFill>
              <a:srgbClr val="E24747">
                <a:alpha val="9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6"/>
            <p:cNvSpPr/>
            <p:nvPr/>
          </p:nvSpPr>
          <p:spPr>
            <a:xfrm>
              <a:off x="768050" y="4308375"/>
              <a:ext cx="521225" cy="969050"/>
            </a:xfrm>
            <a:custGeom>
              <a:avLst/>
              <a:gdLst/>
              <a:ahLst/>
              <a:cxnLst/>
              <a:rect l="l" t="t" r="r" b="b"/>
              <a:pathLst>
                <a:path w="20849" h="38762" extrusionOk="0">
                  <a:moveTo>
                    <a:pt x="20315" y="0"/>
                  </a:moveTo>
                  <a:lnTo>
                    <a:pt x="0" y="38495"/>
                  </a:lnTo>
                  <a:lnTo>
                    <a:pt x="501" y="38761"/>
                  </a:lnTo>
                  <a:lnTo>
                    <a:pt x="20848" y="267"/>
                  </a:lnTo>
                  <a:lnTo>
                    <a:pt x="203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6"/>
            <p:cNvSpPr/>
            <p:nvPr/>
          </p:nvSpPr>
          <p:spPr>
            <a:xfrm>
              <a:off x="798075" y="4325050"/>
              <a:ext cx="516225" cy="962725"/>
            </a:xfrm>
            <a:custGeom>
              <a:avLst/>
              <a:gdLst/>
              <a:ahLst/>
              <a:cxnLst/>
              <a:rect l="l" t="t" r="r" b="b"/>
              <a:pathLst>
                <a:path w="20649" h="38509" extrusionOk="0">
                  <a:moveTo>
                    <a:pt x="20348" y="1"/>
                  </a:moveTo>
                  <a:lnTo>
                    <a:pt x="0" y="38461"/>
                  </a:lnTo>
                  <a:cubicBezTo>
                    <a:pt x="118" y="38485"/>
                    <a:pt x="236" y="38509"/>
                    <a:pt x="354" y="38509"/>
                  </a:cubicBezTo>
                  <a:cubicBezTo>
                    <a:pt x="403" y="38509"/>
                    <a:pt x="452" y="38504"/>
                    <a:pt x="500" y="38495"/>
                  </a:cubicBezTo>
                  <a:lnTo>
                    <a:pt x="20648" y="334"/>
                  </a:lnTo>
                  <a:cubicBezTo>
                    <a:pt x="20581" y="201"/>
                    <a:pt x="20448" y="101"/>
                    <a:pt x="20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6"/>
            <p:cNvSpPr/>
            <p:nvPr/>
          </p:nvSpPr>
          <p:spPr>
            <a:xfrm>
              <a:off x="850600" y="5092275"/>
              <a:ext cx="175975" cy="130950"/>
            </a:xfrm>
            <a:custGeom>
              <a:avLst/>
              <a:gdLst/>
              <a:ahLst/>
              <a:cxnLst/>
              <a:rect l="l" t="t" r="r" b="b"/>
              <a:pathLst>
                <a:path w="7039" h="5238" extrusionOk="0">
                  <a:moveTo>
                    <a:pt x="1101" y="0"/>
                  </a:moveTo>
                  <a:lnTo>
                    <a:pt x="1" y="2102"/>
                  </a:lnTo>
                  <a:lnTo>
                    <a:pt x="5905" y="5237"/>
                  </a:lnTo>
                  <a:lnTo>
                    <a:pt x="5571" y="3703"/>
                  </a:lnTo>
                  <a:lnTo>
                    <a:pt x="7039" y="3136"/>
                  </a:lnTo>
                  <a:lnTo>
                    <a:pt x="11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5" name="Google Shape;1335;p26"/>
          <p:cNvGrpSpPr/>
          <p:nvPr/>
        </p:nvGrpSpPr>
        <p:grpSpPr>
          <a:xfrm rot="3508924" flipH="1">
            <a:off x="7256791" y="-726330"/>
            <a:ext cx="2643383" cy="2133305"/>
            <a:chOff x="-729163" y="3851975"/>
            <a:chExt cx="2464103" cy="1988620"/>
          </a:xfrm>
        </p:grpSpPr>
        <p:sp>
          <p:nvSpPr>
            <p:cNvPr id="1336" name="Google Shape;1336;p26"/>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6"/>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6"/>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6"/>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6"/>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6"/>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6"/>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6"/>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6"/>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6"/>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6"/>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6"/>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6"/>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6"/>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0" name="Google Shape;1350;p26"/>
          <p:cNvSpPr txBox="1">
            <a:spLocks noGrp="1"/>
          </p:cNvSpPr>
          <p:nvPr>
            <p:ph type="title"/>
          </p:nvPr>
        </p:nvSpPr>
        <p:spPr>
          <a:xfrm>
            <a:off x="2351100" y="583850"/>
            <a:ext cx="44418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351" name="Google Shape;1351;p26"/>
          <p:cNvSpPr txBox="1">
            <a:spLocks noGrp="1"/>
          </p:cNvSpPr>
          <p:nvPr>
            <p:ph type="subTitle" idx="1"/>
          </p:nvPr>
        </p:nvSpPr>
        <p:spPr>
          <a:xfrm>
            <a:off x="1234226" y="2349850"/>
            <a:ext cx="11082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352" name="Google Shape;1352;p26"/>
          <p:cNvSpPr txBox="1">
            <a:spLocks noGrp="1"/>
          </p:cNvSpPr>
          <p:nvPr>
            <p:ph type="subTitle" idx="2"/>
          </p:nvPr>
        </p:nvSpPr>
        <p:spPr>
          <a:xfrm>
            <a:off x="901525" y="2823051"/>
            <a:ext cx="1773600" cy="808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3" name="Google Shape;1353;p26"/>
          <p:cNvSpPr txBox="1">
            <a:spLocks noGrp="1"/>
          </p:cNvSpPr>
          <p:nvPr>
            <p:ph type="subTitle" idx="3"/>
          </p:nvPr>
        </p:nvSpPr>
        <p:spPr>
          <a:xfrm>
            <a:off x="3090004" y="2349850"/>
            <a:ext cx="11082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354" name="Google Shape;1354;p26"/>
          <p:cNvSpPr txBox="1">
            <a:spLocks noGrp="1"/>
          </p:cNvSpPr>
          <p:nvPr>
            <p:ph type="subTitle" idx="4"/>
          </p:nvPr>
        </p:nvSpPr>
        <p:spPr>
          <a:xfrm>
            <a:off x="2757304" y="2823050"/>
            <a:ext cx="1773600" cy="808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5" name="Google Shape;1355;p26"/>
          <p:cNvSpPr txBox="1">
            <a:spLocks noGrp="1"/>
          </p:cNvSpPr>
          <p:nvPr>
            <p:ph type="subTitle" idx="5"/>
          </p:nvPr>
        </p:nvSpPr>
        <p:spPr>
          <a:xfrm>
            <a:off x="4945795" y="2349850"/>
            <a:ext cx="11082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356" name="Google Shape;1356;p26"/>
          <p:cNvSpPr txBox="1">
            <a:spLocks noGrp="1"/>
          </p:cNvSpPr>
          <p:nvPr>
            <p:ph type="subTitle" idx="6"/>
          </p:nvPr>
        </p:nvSpPr>
        <p:spPr>
          <a:xfrm>
            <a:off x="4613095" y="2823051"/>
            <a:ext cx="1773600" cy="808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57" name="Google Shape;1357;p26"/>
          <p:cNvSpPr txBox="1">
            <a:spLocks noGrp="1"/>
          </p:cNvSpPr>
          <p:nvPr>
            <p:ph type="subTitle" idx="7"/>
          </p:nvPr>
        </p:nvSpPr>
        <p:spPr>
          <a:xfrm>
            <a:off x="6801573" y="2349850"/>
            <a:ext cx="11082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358" name="Google Shape;1358;p26"/>
          <p:cNvSpPr txBox="1">
            <a:spLocks noGrp="1"/>
          </p:cNvSpPr>
          <p:nvPr>
            <p:ph type="subTitle" idx="8"/>
          </p:nvPr>
        </p:nvSpPr>
        <p:spPr>
          <a:xfrm>
            <a:off x="6468873" y="2823051"/>
            <a:ext cx="1773600" cy="808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1">
  <p:cSld name="CUSTOM_4_1">
    <p:spTree>
      <p:nvGrpSpPr>
        <p:cNvPr id="1" name="Shape 1359"/>
        <p:cNvGrpSpPr/>
        <p:nvPr/>
      </p:nvGrpSpPr>
      <p:grpSpPr>
        <a:xfrm>
          <a:off x="0" y="0"/>
          <a:ext cx="0" cy="0"/>
          <a:chOff x="0" y="0"/>
          <a:chExt cx="0" cy="0"/>
        </a:xfrm>
      </p:grpSpPr>
      <p:pic>
        <p:nvPicPr>
          <p:cNvPr id="1360" name="Google Shape;1360;p27"/>
          <p:cNvPicPr preferRelativeResize="0"/>
          <p:nvPr/>
        </p:nvPicPr>
        <p:blipFill>
          <a:blip r:embed="rId2"/>
          <a:stretch>
            <a:fillRect/>
          </a:stretch>
        </p:blipFill>
        <p:spPr>
          <a:xfrm>
            <a:off x="-56600" y="-27325"/>
            <a:ext cx="9257201" cy="5253999"/>
          </a:xfrm>
          <a:prstGeom prst="rect">
            <a:avLst/>
          </a:prstGeom>
          <a:noFill/>
          <a:ln>
            <a:noFill/>
          </a:ln>
        </p:spPr>
      </p:pic>
      <p:grpSp>
        <p:nvGrpSpPr>
          <p:cNvPr id="1361" name="Google Shape;1361;p27"/>
          <p:cNvGrpSpPr/>
          <p:nvPr/>
        </p:nvGrpSpPr>
        <p:grpSpPr>
          <a:xfrm rot="703169" flipH="1">
            <a:off x="7014090" y="3900919"/>
            <a:ext cx="2643399" cy="2133318"/>
            <a:chOff x="-729163" y="3851975"/>
            <a:chExt cx="2464103" cy="1988620"/>
          </a:xfrm>
        </p:grpSpPr>
        <p:sp>
          <p:nvSpPr>
            <p:cNvPr id="1362" name="Google Shape;1362;p27"/>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7"/>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7"/>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7"/>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7"/>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7"/>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7"/>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7"/>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7"/>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7"/>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7"/>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7"/>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7"/>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7"/>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6" name="Google Shape;1376;p27"/>
          <p:cNvGrpSpPr/>
          <p:nvPr/>
        </p:nvGrpSpPr>
        <p:grpSpPr>
          <a:xfrm rot="-878945">
            <a:off x="-682418" y="-466248"/>
            <a:ext cx="1859878" cy="1819913"/>
            <a:chOff x="7928300" y="-514224"/>
            <a:chExt cx="1859864" cy="1819900"/>
          </a:xfrm>
        </p:grpSpPr>
        <p:sp>
          <p:nvSpPr>
            <p:cNvPr id="1377" name="Google Shape;1377;p27"/>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7"/>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7"/>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7"/>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7"/>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7"/>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7"/>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7"/>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7"/>
            <p:cNvSpPr/>
            <p:nvPr/>
          </p:nvSpPr>
          <p:spPr>
            <a:xfrm>
              <a:off x="8685238" y="379474"/>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6" name="Google Shape;1386;p27"/>
          <p:cNvGrpSpPr/>
          <p:nvPr/>
        </p:nvGrpSpPr>
        <p:grpSpPr>
          <a:xfrm rot="-2461541" flipH="1">
            <a:off x="-1198340" y="3744686"/>
            <a:ext cx="2885157" cy="2838738"/>
            <a:chOff x="7235149" y="-718650"/>
            <a:chExt cx="3031064" cy="2982297"/>
          </a:xfrm>
        </p:grpSpPr>
        <p:grpSp>
          <p:nvGrpSpPr>
            <p:cNvPr id="1387" name="Google Shape;1387;p27"/>
            <p:cNvGrpSpPr/>
            <p:nvPr/>
          </p:nvGrpSpPr>
          <p:grpSpPr>
            <a:xfrm rot="-4962260" flipH="1">
              <a:off x="7958573" y="-653239"/>
              <a:ext cx="596905" cy="1865484"/>
              <a:chOff x="-1858600" y="2385325"/>
              <a:chExt cx="523125" cy="1635025"/>
            </a:xfrm>
          </p:grpSpPr>
          <p:sp>
            <p:nvSpPr>
              <p:cNvPr id="1388" name="Google Shape;1388;p27"/>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7"/>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7"/>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7"/>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2" name="Google Shape;1392;p27"/>
            <p:cNvGrpSpPr/>
            <p:nvPr/>
          </p:nvGrpSpPr>
          <p:grpSpPr>
            <a:xfrm rot="-4962260" flipH="1">
              <a:off x="7743302" y="-357136"/>
              <a:ext cx="1178407" cy="2061785"/>
              <a:chOff x="-1779100" y="2408800"/>
              <a:chExt cx="1032750" cy="1807075"/>
            </a:xfrm>
          </p:grpSpPr>
          <p:sp>
            <p:nvSpPr>
              <p:cNvPr id="1393" name="Google Shape;1393;p27"/>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7"/>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7"/>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7"/>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7" name="Google Shape;1397;p27"/>
            <p:cNvGrpSpPr/>
            <p:nvPr/>
          </p:nvGrpSpPr>
          <p:grpSpPr>
            <a:xfrm rot="-3828478" flipH="1">
              <a:off x="7664496" y="-324322"/>
              <a:ext cx="2244432" cy="2193641"/>
              <a:chOff x="-623774" y="407959"/>
              <a:chExt cx="2317309" cy="2264556"/>
            </a:xfrm>
          </p:grpSpPr>
          <p:grpSp>
            <p:nvGrpSpPr>
              <p:cNvPr id="1398" name="Google Shape;1398;p27"/>
              <p:cNvGrpSpPr/>
              <p:nvPr/>
            </p:nvGrpSpPr>
            <p:grpSpPr>
              <a:xfrm rot="1413719">
                <a:off x="-360763" y="695549"/>
                <a:ext cx="1791287" cy="1689375"/>
                <a:chOff x="-2055400" y="3174000"/>
                <a:chExt cx="1520600" cy="1434200"/>
              </a:xfrm>
            </p:grpSpPr>
            <p:sp>
              <p:nvSpPr>
                <p:cNvPr id="1399" name="Google Shape;1399;p27"/>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7"/>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7"/>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2" name="Google Shape;1402;p27"/>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03" name="Google Shape;1403;p27"/>
          <p:cNvGrpSpPr/>
          <p:nvPr/>
        </p:nvGrpSpPr>
        <p:grpSpPr>
          <a:xfrm rot="-711903">
            <a:off x="7774493" y="-765130"/>
            <a:ext cx="1810920" cy="1871704"/>
            <a:chOff x="334100" y="971800"/>
            <a:chExt cx="1810984" cy="1871771"/>
          </a:xfrm>
        </p:grpSpPr>
        <p:sp>
          <p:nvSpPr>
            <p:cNvPr id="1404" name="Google Shape;1404;p27"/>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7"/>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6" name="Google Shape;1406;p27"/>
            <p:cNvGrpSpPr/>
            <p:nvPr/>
          </p:nvGrpSpPr>
          <p:grpSpPr>
            <a:xfrm>
              <a:off x="1214129" y="978980"/>
              <a:ext cx="913828" cy="1211839"/>
              <a:chOff x="1214129" y="978980"/>
              <a:chExt cx="913828" cy="1211839"/>
            </a:xfrm>
          </p:grpSpPr>
          <p:sp>
            <p:nvSpPr>
              <p:cNvPr id="1407" name="Google Shape;1407;p27"/>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7"/>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9" name="Google Shape;1409;p27"/>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7"/>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7"/>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2" name="Google Shape;1412;p27"/>
          <p:cNvSpPr txBox="1">
            <a:spLocks noGrp="1"/>
          </p:cNvSpPr>
          <p:nvPr>
            <p:ph type="title"/>
          </p:nvPr>
        </p:nvSpPr>
        <p:spPr>
          <a:xfrm>
            <a:off x="2083200" y="583850"/>
            <a:ext cx="49776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413" name="Google Shape;1413;p27"/>
          <p:cNvSpPr txBox="1">
            <a:spLocks noGrp="1"/>
          </p:cNvSpPr>
          <p:nvPr>
            <p:ph type="subTitle" idx="1"/>
          </p:nvPr>
        </p:nvSpPr>
        <p:spPr>
          <a:xfrm>
            <a:off x="967500" y="2923546"/>
            <a:ext cx="2931000" cy="743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4" name="Google Shape;1414;p27"/>
          <p:cNvSpPr txBox="1">
            <a:spLocks noGrp="1"/>
          </p:cNvSpPr>
          <p:nvPr>
            <p:ph type="subTitle" idx="2"/>
          </p:nvPr>
        </p:nvSpPr>
        <p:spPr>
          <a:xfrm>
            <a:off x="5245525" y="1880061"/>
            <a:ext cx="2931000" cy="743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5" name="Google Shape;1415;p27"/>
          <p:cNvSpPr txBox="1">
            <a:spLocks noGrp="1"/>
          </p:cNvSpPr>
          <p:nvPr>
            <p:ph type="subTitle" idx="3"/>
          </p:nvPr>
        </p:nvSpPr>
        <p:spPr>
          <a:xfrm>
            <a:off x="5245525" y="2923546"/>
            <a:ext cx="2931000" cy="743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6" name="Google Shape;1416;p27"/>
          <p:cNvSpPr txBox="1">
            <a:spLocks noGrp="1"/>
          </p:cNvSpPr>
          <p:nvPr>
            <p:ph type="subTitle" idx="4"/>
          </p:nvPr>
        </p:nvSpPr>
        <p:spPr>
          <a:xfrm>
            <a:off x="3974690" y="2088261"/>
            <a:ext cx="3966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2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417" name="Google Shape;1417;p27"/>
          <p:cNvSpPr txBox="1">
            <a:spLocks noGrp="1"/>
          </p:cNvSpPr>
          <p:nvPr>
            <p:ph type="subTitle" idx="5"/>
          </p:nvPr>
        </p:nvSpPr>
        <p:spPr>
          <a:xfrm>
            <a:off x="967500" y="1880061"/>
            <a:ext cx="2931000" cy="743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18" name="Google Shape;1418;p27"/>
          <p:cNvSpPr txBox="1">
            <a:spLocks noGrp="1"/>
          </p:cNvSpPr>
          <p:nvPr>
            <p:ph type="subTitle" idx="6"/>
          </p:nvPr>
        </p:nvSpPr>
        <p:spPr>
          <a:xfrm>
            <a:off x="3974678" y="3131733"/>
            <a:ext cx="3966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2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419" name="Google Shape;1419;p27"/>
          <p:cNvSpPr txBox="1">
            <a:spLocks noGrp="1"/>
          </p:cNvSpPr>
          <p:nvPr>
            <p:ph type="subTitle" idx="7"/>
          </p:nvPr>
        </p:nvSpPr>
        <p:spPr>
          <a:xfrm>
            <a:off x="4777153" y="2088259"/>
            <a:ext cx="3966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2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420" name="Google Shape;1420;p27"/>
          <p:cNvSpPr txBox="1">
            <a:spLocks noGrp="1"/>
          </p:cNvSpPr>
          <p:nvPr>
            <p:ph type="subTitle" idx="8"/>
          </p:nvPr>
        </p:nvSpPr>
        <p:spPr>
          <a:xfrm>
            <a:off x="4777153" y="3131733"/>
            <a:ext cx="3966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2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six columns">
  <p:cSld name="CUSTOM_9">
    <p:spTree>
      <p:nvGrpSpPr>
        <p:cNvPr id="1" name="Shape 1421"/>
        <p:cNvGrpSpPr/>
        <p:nvPr/>
      </p:nvGrpSpPr>
      <p:grpSpPr>
        <a:xfrm>
          <a:off x="0" y="0"/>
          <a:ext cx="0" cy="0"/>
          <a:chOff x="0" y="0"/>
          <a:chExt cx="0" cy="0"/>
        </a:xfrm>
      </p:grpSpPr>
      <p:pic>
        <p:nvPicPr>
          <p:cNvPr id="1422" name="Google Shape;1422;p28"/>
          <p:cNvPicPr preferRelativeResize="0"/>
          <p:nvPr/>
        </p:nvPicPr>
        <p:blipFill>
          <a:blip r:embed="rId2"/>
          <a:stretch>
            <a:fillRect/>
          </a:stretch>
        </p:blipFill>
        <p:spPr>
          <a:xfrm>
            <a:off x="-56600" y="-27325"/>
            <a:ext cx="9257201" cy="5253999"/>
          </a:xfrm>
          <a:prstGeom prst="rect">
            <a:avLst/>
          </a:prstGeom>
          <a:noFill/>
          <a:ln>
            <a:noFill/>
          </a:ln>
        </p:spPr>
      </p:pic>
      <p:grpSp>
        <p:nvGrpSpPr>
          <p:cNvPr id="1423" name="Google Shape;1423;p28"/>
          <p:cNvGrpSpPr/>
          <p:nvPr/>
        </p:nvGrpSpPr>
        <p:grpSpPr>
          <a:xfrm rot="5170076">
            <a:off x="7747652" y="3954174"/>
            <a:ext cx="1827621" cy="1923738"/>
            <a:chOff x="1526600" y="450800"/>
            <a:chExt cx="4540675" cy="4779475"/>
          </a:xfrm>
        </p:grpSpPr>
        <p:sp>
          <p:nvSpPr>
            <p:cNvPr id="1424" name="Google Shape;1424;p28"/>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8"/>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8"/>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8"/>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8"/>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8"/>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8"/>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8"/>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2" name="Google Shape;1432;p28"/>
          <p:cNvGrpSpPr/>
          <p:nvPr/>
        </p:nvGrpSpPr>
        <p:grpSpPr>
          <a:xfrm rot="-400487" flipH="1">
            <a:off x="-74932" y="4591304"/>
            <a:ext cx="2281869" cy="1790499"/>
            <a:chOff x="-2415600" y="2986400"/>
            <a:chExt cx="1943075" cy="1524659"/>
          </a:xfrm>
        </p:grpSpPr>
        <p:sp>
          <p:nvSpPr>
            <p:cNvPr id="1433" name="Google Shape;1433;p28"/>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8"/>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8"/>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8"/>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8"/>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8" name="Google Shape;1438;p28"/>
            <p:cNvGrpSpPr/>
            <p:nvPr/>
          </p:nvGrpSpPr>
          <p:grpSpPr>
            <a:xfrm>
              <a:off x="-2218800" y="3088875"/>
              <a:ext cx="1598825" cy="1190475"/>
              <a:chOff x="-2218800" y="3088875"/>
              <a:chExt cx="1598825" cy="1190475"/>
            </a:xfrm>
          </p:grpSpPr>
          <p:sp>
            <p:nvSpPr>
              <p:cNvPr id="1439" name="Google Shape;1439;p28"/>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8"/>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41" name="Google Shape;1441;p28"/>
          <p:cNvGrpSpPr/>
          <p:nvPr/>
        </p:nvGrpSpPr>
        <p:grpSpPr>
          <a:xfrm rot="1198516">
            <a:off x="8305353" y="2964602"/>
            <a:ext cx="1916573" cy="2062585"/>
            <a:chOff x="-700138" y="3808702"/>
            <a:chExt cx="1916655" cy="2062674"/>
          </a:xfrm>
        </p:grpSpPr>
        <p:sp>
          <p:nvSpPr>
            <p:cNvPr id="1442" name="Google Shape;1442;p28"/>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8"/>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8"/>
            <p:cNvSpPr/>
            <p:nvPr/>
          </p:nvSpPr>
          <p:spPr>
            <a:xfrm rot="-1128775">
              <a:off x="411142" y="5063464"/>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8"/>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8"/>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8"/>
            <p:cNvSpPr/>
            <p:nvPr/>
          </p:nvSpPr>
          <p:spPr>
            <a:xfrm rot="-1128775">
              <a:off x="-276077" y="4234377"/>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8"/>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8"/>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8"/>
            <p:cNvSpPr/>
            <p:nvPr/>
          </p:nvSpPr>
          <p:spPr>
            <a:xfrm rot="-1128775">
              <a:off x="421575" y="5546080"/>
              <a:ext cx="96954"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1" name="Google Shape;1451;p28"/>
          <p:cNvSpPr txBox="1">
            <a:spLocks noGrp="1"/>
          </p:cNvSpPr>
          <p:nvPr>
            <p:ph type="title"/>
          </p:nvPr>
        </p:nvSpPr>
        <p:spPr>
          <a:xfrm>
            <a:off x="2150850" y="583850"/>
            <a:ext cx="48423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452" name="Google Shape;1452;p28"/>
          <p:cNvSpPr txBox="1">
            <a:spLocks noGrp="1"/>
          </p:cNvSpPr>
          <p:nvPr>
            <p:ph type="subTitle" idx="1"/>
          </p:nvPr>
        </p:nvSpPr>
        <p:spPr>
          <a:xfrm>
            <a:off x="1344423" y="1777195"/>
            <a:ext cx="11343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453" name="Google Shape;1453;p28"/>
          <p:cNvSpPr txBox="1">
            <a:spLocks noGrp="1"/>
          </p:cNvSpPr>
          <p:nvPr>
            <p:ph type="subTitle" idx="2"/>
          </p:nvPr>
        </p:nvSpPr>
        <p:spPr>
          <a:xfrm>
            <a:off x="938225" y="2208187"/>
            <a:ext cx="1946700" cy="56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4" name="Google Shape;1454;p28"/>
          <p:cNvSpPr txBox="1">
            <a:spLocks noGrp="1"/>
          </p:cNvSpPr>
          <p:nvPr>
            <p:ph type="subTitle" idx="3"/>
          </p:nvPr>
        </p:nvSpPr>
        <p:spPr>
          <a:xfrm>
            <a:off x="4004848" y="1777195"/>
            <a:ext cx="11343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455" name="Google Shape;1455;p28"/>
          <p:cNvSpPr txBox="1">
            <a:spLocks noGrp="1"/>
          </p:cNvSpPr>
          <p:nvPr>
            <p:ph type="subTitle" idx="4"/>
          </p:nvPr>
        </p:nvSpPr>
        <p:spPr>
          <a:xfrm>
            <a:off x="3598650" y="2208187"/>
            <a:ext cx="1946700" cy="56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6" name="Google Shape;1456;p28"/>
          <p:cNvSpPr txBox="1">
            <a:spLocks noGrp="1"/>
          </p:cNvSpPr>
          <p:nvPr>
            <p:ph type="subTitle" idx="5"/>
          </p:nvPr>
        </p:nvSpPr>
        <p:spPr>
          <a:xfrm>
            <a:off x="6566873" y="1777195"/>
            <a:ext cx="13311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457" name="Google Shape;1457;p28"/>
          <p:cNvSpPr txBox="1">
            <a:spLocks noGrp="1"/>
          </p:cNvSpPr>
          <p:nvPr>
            <p:ph type="subTitle" idx="6"/>
          </p:nvPr>
        </p:nvSpPr>
        <p:spPr>
          <a:xfrm>
            <a:off x="6259075" y="2208187"/>
            <a:ext cx="1946700" cy="56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8" name="Google Shape;1458;p28"/>
          <p:cNvSpPr txBox="1">
            <a:spLocks noGrp="1"/>
          </p:cNvSpPr>
          <p:nvPr>
            <p:ph type="subTitle" idx="7"/>
          </p:nvPr>
        </p:nvSpPr>
        <p:spPr>
          <a:xfrm>
            <a:off x="1344423" y="3088882"/>
            <a:ext cx="11343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459" name="Google Shape;1459;p28"/>
          <p:cNvSpPr txBox="1">
            <a:spLocks noGrp="1"/>
          </p:cNvSpPr>
          <p:nvPr>
            <p:ph type="subTitle" idx="8"/>
          </p:nvPr>
        </p:nvSpPr>
        <p:spPr>
          <a:xfrm>
            <a:off x="938225" y="3519974"/>
            <a:ext cx="1946700" cy="56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60" name="Google Shape;1460;p28"/>
          <p:cNvSpPr txBox="1">
            <a:spLocks noGrp="1"/>
          </p:cNvSpPr>
          <p:nvPr>
            <p:ph type="subTitle" idx="9"/>
          </p:nvPr>
        </p:nvSpPr>
        <p:spPr>
          <a:xfrm>
            <a:off x="4004848" y="3088882"/>
            <a:ext cx="11343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461" name="Google Shape;1461;p28"/>
          <p:cNvSpPr txBox="1">
            <a:spLocks noGrp="1"/>
          </p:cNvSpPr>
          <p:nvPr>
            <p:ph type="subTitle" idx="13"/>
          </p:nvPr>
        </p:nvSpPr>
        <p:spPr>
          <a:xfrm>
            <a:off x="3598650" y="3519974"/>
            <a:ext cx="1946700" cy="56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62" name="Google Shape;1462;p28"/>
          <p:cNvSpPr txBox="1">
            <a:spLocks noGrp="1"/>
          </p:cNvSpPr>
          <p:nvPr>
            <p:ph type="subTitle" idx="14"/>
          </p:nvPr>
        </p:nvSpPr>
        <p:spPr>
          <a:xfrm>
            <a:off x="6566873" y="3088882"/>
            <a:ext cx="13311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463" name="Google Shape;1463;p28"/>
          <p:cNvSpPr txBox="1">
            <a:spLocks noGrp="1"/>
          </p:cNvSpPr>
          <p:nvPr>
            <p:ph type="subTitle" idx="15"/>
          </p:nvPr>
        </p:nvSpPr>
        <p:spPr>
          <a:xfrm>
            <a:off x="6259075" y="3519974"/>
            <a:ext cx="1946700" cy="567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1">
  <p:cSld name="CUSTOM_7">
    <p:spTree>
      <p:nvGrpSpPr>
        <p:cNvPr id="1" name="Shape 1464"/>
        <p:cNvGrpSpPr/>
        <p:nvPr/>
      </p:nvGrpSpPr>
      <p:grpSpPr>
        <a:xfrm>
          <a:off x="0" y="0"/>
          <a:ext cx="0" cy="0"/>
          <a:chOff x="0" y="0"/>
          <a:chExt cx="0" cy="0"/>
        </a:xfrm>
      </p:grpSpPr>
      <p:pic>
        <p:nvPicPr>
          <p:cNvPr id="1465" name="Google Shape;1465;p29"/>
          <p:cNvPicPr preferRelativeResize="0"/>
          <p:nvPr/>
        </p:nvPicPr>
        <p:blipFill>
          <a:blip r:embed="rId2"/>
          <a:stretch>
            <a:fillRect/>
          </a:stretch>
        </p:blipFill>
        <p:spPr>
          <a:xfrm>
            <a:off x="-56600" y="-27325"/>
            <a:ext cx="9257201" cy="5253999"/>
          </a:xfrm>
          <a:prstGeom prst="rect">
            <a:avLst/>
          </a:prstGeom>
          <a:noFill/>
          <a:ln>
            <a:noFill/>
          </a:ln>
        </p:spPr>
      </p:pic>
      <p:grpSp>
        <p:nvGrpSpPr>
          <p:cNvPr id="1466" name="Google Shape;1466;p29"/>
          <p:cNvGrpSpPr/>
          <p:nvPr/>
        </p:nvGrpSpPr>
        <p:grpSpPr>
          <a:xfrm>
            <a:off x="709150" y="1254739"/>
            <a:ext cx="7726200" cy="3428563"/>
            <a:chOff x="709144" y="1137300"/>
            <a:chExt cx="7726200" cy="3546300"/>
          </a:xfrm>
        </p:grpSpPr>
        <p:sp>
          <p:nvSpPr>
            <p:cNvPr id="1467" name="Google Shape;1467;p29"/>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9"/>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9" name="Google Shape;1469;p29"/>
          <p:cNvGrpSpPr/>
          <p:nvPr/>
        </p:nvGrpSpPr>
        <p:grpSpPr>
          <a:xfrm rot="307775" flipH="1">
            <a:off x="7887670" y="-714395"/>
            <a:ext cx="1859868" cy="1819726"/>
            <a:chOff x="7928300" y="-514224"/>
            <a:chExt cx="1860046" cy="1819900"/>
          </a:xfrm>
        </p:grpSpPr>
        <p:sp>
          <p:nvSpPr>
            <p:cNvPr id="1470" name="Google Shape;1470;p29"/>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9"/>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9"/>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9"/>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9"/>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9"/>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9"/>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9"/>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9"/>
            <p:cNvSpPr/>
            <p:nvPr/>
          </p:nvSpPr>
          <p:spPr>
            <a:xfrm>
              <a:off x="8685420" y="378436"/>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9" name="Google Shape;1479;p29"/>
          <p:cNvGrpSpPr/>
          <p:nvPr/>
        </p:nvGrpSpPr>
        <p:grpSpPr>
          <a:xfrm>
            <a:off x="-670961" y="-804967"/>
            <a:ext cx="2073674" cy="2292103"/>
            <a:chOff x="-670961" y="-804967"/>
            <a:chExt cx="2073674" cy="2292103"/>
          </a:xfrm>
        </p:grpSpPr>
        <p:sp>
          <p:nvSpPr>
            <p:cNvPr id="1480" name="Google Shape;1480;p29"/>
            <p:cNvSpPr/>
            <p:nvPr/>
          </p:nvSpPr>
          <p:spPr>
            <a:xfrm rot="7316685" flipH="1">
              <a:off x="-340743" y="-655177"/>
              <a:ext cx="1133635" cy="140625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9"/>
            <p:cNvSpPr/>
            <p:nvPr/>
          </p:nvSpPr>
          <p:spPr>
            <a:xfrm rot="7316685" flipH="1">
              <a:off x="-341281" y="-598484"/>
              <a:ext cx="1133612" cy="1405993"/>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9"/>
            <p:cNvSpPr/>
            <p:nvPr/>
          </p:nvSpPr>
          <p:spPr>
            <a:xfrm rot="7316685" flipH="1">
              <a:off x="666269" y="21781"/>
              <a:ext cx="417057" cy="204428"/>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9"/>
            <p:cNvSpPr/>
            <p:nvPr/>
          </p:nvSpPr>
          <p:spPr>
            <a:xfrm rot="7316685" flipH="1">
              <a:off x="-363618" y="-454239"/>
              <a:ext cx="936512" cy="1204767"/>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4" name="Google Shape;1484;p29"/>
            <p:cNvGrpSpPr/>
            <p:nvPr/>
          </p:nvGrpSpPr>
          <p:grpSpPr>
            <a:xfrm rot="4297599">
              <a:off x="-555916" y="-414571"/>
              <a:ext cx="1860365" cy="1549479"/>
              <a:chOff x="8253643" y="3420062"/>
              <a:chExt cx="1860410" cy="1549516"/>
            </a:xfrm>
          </p:grpSpPr>
          <p:sp>
            <p:nvSpPr>
              <p:cNvPr id="1485" name="Google Shape;1485;p29"/>
              <p:cNvSpPr/>
              <p:nvPr/>
            </p:nvSpPr>
            <p:spPr>
              <a:xfrm rot="3673320" flipH="1">
                <a:off x="8686952" y="3426993"/>
                <a:ext cx="924175" cy="1535653"/>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9"/>
              <p:cNvSpPr/>
              <p:nvPr/>
            </p:nvSpPr>
            <p:spPr>
              <a:xfrm rot="3673320" flipH="1">
                <a:off x="8781429" y="3400683"/>
                <a:ext cx="871046" cy="1568725"/>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9"/>
              <p:cNvSpPr/>
              <p:nvPr/>
            </p:nvSpPr>
            <p:spPr>
              <a:xfrm rot="3673320" flipH="1">
                <a:off x="9504065" y="3602074"/>
                <a:ext cx="359948" cy="285385"/>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29"/>
              <p:cNvSpPr/>
              <p:nvPr/>
            </p:nvSpPr>
            <p:spPr>
              <a:xfrm rot="3673320" flipH="1">
                <a:off x="8854417" y="3566985"/>
                <a:ext cx="711328" cy="1423185"/>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89" name="Google Shape;1489;p29"/>
          <p:cNvSpPr txBox="1">
            <a:spLocks noGrp="1"/>
          </p:cNvSpPr>
          <p:nvPr>
            <p:ph type="title"/>
          </p:nvPr>
        </p:nvSpPr>
        <p:spPr>
          <a:xfrm>
            <a:off x="2227925" y="583850"/>
            <a:ext cx="46485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2">
  <p:cSld name="CUSTOM_7_1">
    <p:spTree>
      <p:nvGrpSpPr>
        <p:cNvPr id="1" name="Shape 1490"/>
        <p:cNvGrpSpPr/>
        <p:nvPr/>
      </p:nvGrpSpPr>
      <p:grpSpPr>
        <a:xfrm>
          <a:off x="0" y="0"/>
          <a:ext cx="0" cy="0"/>
          <a:chOff x="0" y="0"/>
          <a:chExt cx="0" cy="0"/>
        </a:xfrm>
      </p:grpSpPr>
      <p:pic>
        <p:nvPicPr>
          <p:cNvPr id="1491" name="Google Shape;1491;p30"/>
          <p:cNvPicPr preferRelativeResize="0"/>
          <p:nvPr/>
        </p:nvPicPr>
        <p:blipFill>
          <a:blip r:embed="rId2"/>
          <a:stretch>
            <a:fillRect/>
          </a:stretch>
        </p:blipFill>
        <p:spPr>
          <a:xfrm>
            <a:off x="-56600" y="-27325"/>
            <a:ext cx="9257201" cy="5253999"/>
          </a:xfrm>
          <a:prstGeom prst="rect">
            <a:avLst/>
          </a:prstGeom>
          <a:noFill/>
          <a:ln>
            <a:noFill/>
          </a:ln>
        </p:spPr>
      </p:pic>
      <p:grpSp>
        <p:nvGrpSpPr>
          <p:cNvPr id="1492" name="Google Shape;1492;p30"/>
          <p:cNvGrpSpPr/>
          <p:nvPr/>
        </p:nvGrpSpPr>
        <p:grpSpPr>
          <a:xfrm rot="-400594" flipH="1">
            <a:off x="-1067584" y="-323644"/>
            <a:ext cx="2189343" cy="1717897"/>
            <a:chOff x="-2415600" y="2986400"/>
            <a:chExt cx="1943075" cy="1524659"/>
          </a:xfrm>
        </p:grpSpPr>
        <p:sp>
          <p:nvSpPr>
            <p:cNvPr id="1493" name="Google Shape;1493;p30"/>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0"/>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0"/>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8" name="Google Shape;1498;p30"/>
            <p:cNvGrpSpPr/>
            <p:nvPr/>
          </p:nvGrpSpPr>
          <p:grpSpPr>
            <a:xfrm>
              <a:off x="-2218800" y="3088875"/>
              <a:ext cx="1598825" cy="1190475"/>
              <a:chOff x="-2218800" y="3088875"/>
              <a:chExt cx="1598825" cy="1190475"/>
            </a:xfrm>
          </p:grpSpPr>
          <p:sp>
            <p:nvSpPr>
              <p:cNvPr id="1499" name="Google Shape;1499;p30"/>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0"/>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01" name="Google Shape;1501;p30"/>
          <p:cNvSpPr txBox="1">
            <a:spLocks noGrp="1"/>
          </p:cNvSpPr>
          <p:nvPr>
            <p:ph type="title"/>
          </p:nvPr>
        </p:nvSpPr>
        <p:spPr>
          <a:xfrm>
            <a:off x="2115000" y="583850"/>
            <a:ext cx="49140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grpSp>
        <p:nvGrpSpPr>
          <p:cNvPr id="1502" name="Google Shape;1502;p30"/>
          <p:cNvGrpSpPr/>
          <p:nvPr/>
        </p:nvGrpSpPr>
        <p:grpSpPr>
          <a:xfrm rot="1799838" flipH="1">
            <a:off x="8041050" y="-764725"/>
            <a:ext cx="2643213" cy="2133168"/>
            <a:chOff x="-729163" y="3851975"/>
            <a:chExt cx="2464103" cy="1988620"/>
          </a:xfrm>
        </p:grpSpPr>
        <p:sp>
          <p:nvSpPr>
            <p:cNvPr id="1503" name="Google Shape;1503;p30"/>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0"/>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0"/>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0"/>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0"/>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0"/>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0"/>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0"/>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0"/>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0"/>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0"/>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0"/>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0"/>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0"/>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5"/>
        <p:cNvGrpSpPr/>
        <p:nvPr/>
      </p:nvGrpSpPr>
      <p:grpSpPr>
        <a:xfrm>
          <a:off x="0" y="0"/>
          <a:ext cx="0" cy="0"/>
          <a:chOff x="0" y="0"/>
          <a:chExt cx="0" cy="0"/>
        </a:xfrm>
      </p:grpSpPr>
      <p:pic>
        <p:nvPicPr>
          <p:cNvPr id="126" name="Google Shape;126;p4"/>
          <p:cNvPicPr preferRelativeResize="0"/>
          <p:nvPr/>
        </p:nvPicPr>
        <p:blipFill>
          <a:blip r:embed="rId2"/>
          <a:stretch>
            <a:fillRect/>
          </a:stretch>
        </p:blipFill>
        <p:spPr>
          <a:xfrm>
            <a:off x="-56600" y="-27325"/>
            <a:ext cx="9257201" cy="5253999"/>
          </a:xfrm>
          <a:prstGeom prst="rect">
            <a:avLst/>
          </a:prstGeom>
          <a:noFill/>
          <a:ln>
            <a:noFill/>
          </a:ln>
        </p:spPr>
      </p:pic>
      <p:grpSp>
        <p:nvGrpSpPr>
          <p:cNvPr id="127" name="Google Shape;127;p4"/>
          <p:cNvGrpSpPr/>
          <p:nvPr/>
        </p:nvGrpSpPr>
        <p:grpSpPr>
          <a:xfrm>
            <a:off x="709144" y="1137300"/>
            <a:ext cx="7726200" cy="3546300"/>
            <a:chOff x="709144" y="1137300"/>
            <a:chExt cx="7726200" cy="3546300"/>
          </a:xfrm>
        </p:grpSpPr>
        <p:sp>
          <p:nvSpPr>
            <p:cNvPr id="128" name="Google Shape;128;p4"/>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4"/>
          <p:cNvSpPr txBox="1">
            <a:spLocks noGrp="1"/>
          </p:cNvSpPr>
          <p:nvPr>
            <p:ph type="body" idx="1"/>
          </p:nvPr>
        </p:nvSpPr>
        <p:spPr>
          <a:xfrm>
            <a:off x="859363" y="1225688"/>
            <a:ext cx="7425600" cy="3388800"/>
          </a:xfrm>
          <a:prstGeom prst="rect">
            <a:avLst/>
          </a:prstGeom>
        </p:spPr>
        <p:txBody>
          <a:bodyPr spcFirstLastPara="1" wrap="square" lIns="91425" tIns="91425" rIns="91425" bIns="91425" anchor="ctr" anchorCtr="0">
            <a:noAutofit/>
          </a:bodyPr>
          <a:lstStyle>
            <a:lvl1pPr marL="457200" lvl="0" indent="-317500">
              <a:lnSpc>
                <a:spcPct val="100000"/>
              </a:lnSpc>
              <a:spcBef>
                <a:spcPts val="0"/>
              </a:spcBef>
              <a:spcAft>
                <a:spcPts val="0"/>
              </a:spcAft>
              <a:buClr>
                <a:srgbClr val="273638"/>
              </a:buClr>
              <a:buSzPts val="1400"/>
              <a:buChar char="●"/>
              <a:defRPr sz="1200"/>
            </a:lvl1pPr>
            <a:lvl2pPr marL="914400" lvl="1" indent="-317500">
              <a:spcBef>
                <a:spcPts val="0"/>
              </a:spcBef>
              <a:spcAft>
                <a:spcPts val="0"/>
              </a:spcAft>
              <a:buClr>
                <a:srgbClr val="273638"/>
              </a:buClr>
              <a:buSzPts val="1400"/>
              <a:buChar char="○"/>
              <a:defRPr/>
            </a:lvl2pPr>
            <a:lvl3pPr marL="1371600" lvl="2" indent="-317500">
              <a:spcBef>
                <a:spcPts val="0"/>
              </a:spcBef>
              <a:spcAft>
                <a:spcPts val="0"/>
              </a:spcAft>
              <a:buClr>
                <a:srgbClr val="273638"/>
              </a:buClr>
              <a:buSzPts val="1400"/>
              <a:buChar char="■"/>
              <a:defRPr/>
            </a:lvl3pPr>
            <a:lvl4pPr marL="1828800" lvl="3" indent="-317500">
              <a:spcBef>
                <a:spcPts val="0"/>
              </a:spcBef>
              <a:spcAft>
                <a:spcPts val="0"/>
              </a:spcAft>
              <a:buClr>
                <a:srgbClr val="273638"/>
              </a:buClr>
              <a:buSzPts val="1400"/>
              <a:buChar char="●"/>
              <a:defRPr/>
            </a:lvl4pPr>
            <a:lvl5pPr marL="2286000" lvl="4" indent="-317500">
              <a:spcBef>
                <a:spcPts val="0"/>
              </a:spcBef>
              <a:spcAft>
                <a:spcPts val="0"/>
              </a:spcAft>
              <a:buClr>
                <a:srgbClr val="273638"/>
              </a:buClr>
              <a:buSzPts val="1400"/>
              <a:buChar char="○"/>
              <a:defRPr/>
            </a:lvl5pPr>
            <a:lvl6pPr marL="2743200" lvl="5" indent="-317500">
              <a:spcBef>
                <a:spcPts val="0"/>
              </a:spcBef>
              <a:spcAft>
                <a:spcPts val="0"/>
              </a:spcAft>
              <a:buClr>
                <a:srgbClr val="273638"/>
              </a:buClr>
              <a:buSzPts val="1400"/>
              <a:buChar char="■"/>
              <a:defRPr/>
            </a:lvl6pPr>
            <a:lvl7pPr marL="3200400" lvl="6" indent="-317500">
              <a:spcBef>
                <a:spcPts val="0"/>
              </a:spcBef>
              <a:spcAft>
                <a:spcPts val="0"/>
              </a:spcAft>
              <a:buClr>
                <a:srgbClr val="273638"/>
              </a:buClr>
              <a:buSzPts val="1400"/>
              <a:buChar char="●"/>
              <a:defRPr/>
            </a:lvl7pPr>
            <a:lvl8pPr marL="3657600" lvl="7" indent="-317500">
              <a:spcBef>
                <a:spcPts val="0"/>
              </a:spcBef>
              <a:spcAft>
                <a:spcPts val="0"/>
              </a:spcAft>
              <a:buClr>
                <a:srgbClr val="273638"/>
              </a:buClr>
              <a:buSzPts val="1400"/>
              <a:buChar char="○"/>
              <a:defRPr/>
            </a:lvl8pPr>
            <a:lvl9pPr marL="4114800" lvl="8" indent="-317500">
              <a:spcBef>
                <a:spcPts val="0"/>
              </a:spcBef>
              <a:spcAft>
                <a:spcPts val="0"/>
              </a:spcAft>
              <a:buClr>
                <a:srgbClr val="273638"/>
              </a:buClr>
              <a:buSzPts val="1400"/>
              <a:buChar char="■"/>
              <a:defRPr/>
            </a:lvl9pPr>
          </a:lstStyle>
          <a:p>
            <a:endParaRPr/>
          </a:p>
        </p:txBody>
      </p:sp>
      <p:grpSp>
        <p:nvGrpSpPr>
          <p:cNvPr id="131" name="Google Shape;131;p4"/>
          <p:cNvGrpSpPr/>
          <p:nvPr/>
        </p:nvGrpSpPr>
        <p:grpSpPr>
          <a:xfrm rot="755454" flipH="1">
            <a:off x="7718601" y="-618193"/>
            <a:ext cx="2157219" cy="2662969"/>
            <a:chOff x="-623774" y="-350900"/>
            <a:chExt cx="2449210" cy="3023416"/>
          </a:xfrm>
        </p:grpSpPr>
        <p:grpSp>
          <p:nvGrpSpPr>
            <p:cNvPr id="132" name="Google Shape;132;p4"/>
            <p:cNvGrpSpPr/>
            <p:nvPr/>
          </p:nvGrpSpPr>
          <p:grpSpPr>
            <a:xfrm rot="1413719">
              <a:off x="224827" y="-308028"/>
              <a:ext cx="616248" cy="1925931"/>
              <a:chOff x="-1858600" y="2385325"/>
              <a:chExt cx="523125" cy="1635025"/>
            </a:xfrm>
          </p:grpSpPr>
          <p:sp>
            <p:nvSpPr>
              <p:cNvPr id="133" name="Google Shape;133;p4"/>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37;p4"/>
            <p:cNvGrpSpPr/>
            <p:nvPr/>
          </p:nvGrpSpPr>
          <p:grpSpPr>
            <a:xfrm rot="1413719">
              <a:off x="234082" y="-133704"/>
              <a:ext cx="1216593" cy="2128592"/>
              <a:chOff x="-1779100" y="2408800"/>
              <a:chExt cx="1032750" cy="1807075"/>
            </a:xfrm>
          </p:grpSpPr>
          <p:sp>
            <p:nvSpPr>
              <p:cNvPr id="138" name="Google Shape;138;p4"/>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 name="Google Shape;142;p4"/>
            <p:cNvGrpSpPr/>
            <p:nvPr/>
          </p:nvGrpSpPr>
          <p:grpSpPr>
            <a:xfrm>
              <a:off x="-623774" y="407959"/>
              <a:ext cx="2317309" cy="2264556"/>
              <a:chOff x="-623774" y="407959"/>
              <a:chExt cx="2317309" cy="2264556"/>
            </a:xfrm>
          </p:grpSpPr>
          <p:grpSp>
            <p:nvGrpSpPr>
              <p:cNvPr id="143" name="Google Shape;143;p4"/>
              <p:cNvGrpSpPr/>
              <p:nvPr/>
            </p:nvGrpSpPr>
            <p:grpSpPr>
              <a:xfrm rot="1413719">
                <a:off x="-360763" y="695549"/>
                <a:ext cx="1791287" cy="1689375"/>
                <a:chOff x="-2055400" y="3174000"/>
                <a:chExt cx="1520600" cy="1434200"/>
              </a:xfrm>
            </p:grpSpPr>
            <p:sp>
              <p:nvSpPr>
                <p:cNvPr id="144" name="Google Shape;144;p4"/>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4"/>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8" name="Google Shape;148;p4"/>
          <p:cNvSpPr txBox="1">
            <a:spLocks noGrp="1"/>
          </p:cNvSpPr>
          <p:nvPr>
            <p:ph type="title"/>
          </p:nvPr>
        </p:nvSpPr>
        <p:spPr>
          <a:xfrm>
            <a:off x="859375" y="572075"/>
            <a:ext cx="52422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3">
  <p:cSld name="CUSTOM_7_1_1">
    <p:spTree>
      <p:nvGrpSpPr>
        <p:cNvPr id="1" name="Shape 1517"/>
        <p:cNvGrpSpPr/>
        <p:nvPr/>
      </p:nvGrpSpPr>
      <p:grpSpPr>
        <a:xfrm>
          <a:off x="0" y="0"/>
          <a:ext cx="0" cy="0"/>
          <a:chOff x="0" y="0"/>
          <a:chExt cx="0" cy="0"/>
        </a:xfrm>
      </p:grpSpPr>
      <p:pic>
        <p:nvPicPr>
          <p:cNvPr id="1518" name="Google Shape;1518;p31"/>
          <p:cNvPicPr preferRelativeResize="0"/>
          <p:nvPr/>
        </p:nvPicPr>
        <p:blipFill>
          <a:blip r:embed="rId2"/>
          <a:stretch>
            <a:fillRect/>
          </a:stretch>
        </p:blipFill>
        <p:spPr>
          <a:xfrm>
            <a:off x="-56600" y="-27325"/>
            <a:ext cx="9257201" cy="5253999"/>
          </a:xfrm>
          <a:prstGeom prst="rect">
            <a:avLst/>
          </a:prstGeom>
          <a:noFill/>
          <a:ln>
            <a:noFill/>
          </a:ln>
        </p:spPr>
      </p:pic>
      <p:grpSp>
        <p:nvGrpSpPr>
          <p:cNvPr id="1519" name="Google Shape;1519;p31"/>
          <p:cNvGrpSpPr/>
          <p:nvPr/>
        </p:nvGrpSpPr>
        <p:grpSpPr>
          <a:xfrm rot="-2053110">
            <a:off x="-769639" y="-921668"/>
            <a:ext cx="2237981" cy="1756062"/>
            <a:chOff x="-2415600" y="2986400"/>
            <a:chExt cx="1943075" cy="1524659"/>
          </a:xfrm>
        </p:grpSpPr>
        <p:sp>
          <p:nvSpPr>
            <p:cNvPr id="1520" name="Google Shape;1520;p31"/>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1"/>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1"/>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1"/>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1"/>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25" name="Google Shape;1525;p31"/>
            <p:cNvGrpSpPr/>
            <p:nvPr/>
          </p:nvGrpSpPr>
          <p:grpSpPr>
            <a:xfrm>
              <a:off x="-2218800" y="3088875"/>
              <a:ext cx="1598825" cy="1190475"/>
              <a:chOff x="-2218800" y="3088875"/>
              <a:chExt cx="1598825" cy="1190475"/>
            </a:xfrm>
          </p:grpSpPr>
          <p:sp>
            <p:nvSpPr>
              <p:cNvPr id="1526" name="Google Shape;1526;p31"/>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1"/>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28" name="Google Shape;1528;p31"/>
          <p:cNvGrpSpPr/>
          <p:nvPr/>
        </p:nvGrpSpPr>
        <p:grpSpPr>
          <a:xfrm rot="1030053">
            <a:off x="8185008" y="-318844"/>
            <a:ext cx="1622950" cy="1708303"/>
            <a:chOff x="1526600" y="450800"/>
            <a:chExt cx="4540675" cy="4779475"/>
          </a:xfrm>
        </p:grpSpPr>
        <p:sp>
          <p:nvSpPr>
            <p:cNvPr id="1529" name="Google Shape;1529;p31"/>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1"/>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1"/>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1"/>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1"/>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1"/>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1"/>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1"/>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7" name="Google Shape;1537;p31"/>
          <p:cNvSpPr txBox="1">
            <a:spLocks noGrp="1"/>
          </p:cNvSpPr>
          <p:nvPr>
            <p:ph type="title"/>
          </p:nvPr>
        </p:nvSpPr>
        <p:spPr>
          <a:xfrm>
            <a:off x="1847700" y="583850"/>
            <a:ext cx="54486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grpSp>
        <p:nvGrpSpPr>
          <p:cNvPr id="1538" name="Google Shape;1538;p31"/>
          <p:cNvGrpSpPr/>
          <p:nvPr/>
        </p:nvGrpSpPr>
        <p:grpSpPr>
          <a:xfrm>
            <a:off x="709150" y="1254739"/>
            <a:ext cx="7726200" cy="3428563"/>
            <a:chOff x="709144" y="1137300"/>
            <a:chExt cx="7726200" cy="3546300"/>
          </a:xfrm>
        </p:grpSpPr>
        <p:sp>
          <p:nvSpPr>
            <p:cNvPr id="1539" name="Google Shape;1539;p31"/>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1"/>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1" name="Google Shape;1541;p31"/>
          <p:cNvGrpSpPr/>
          <p:nvPr/>
        </p:nvGrpSpPr>
        <p:grpSpPr>
          <a:xfrm rot="-6973059">
            <a:off x="7416467" y="3716414"/>
            <a:ext cx="1617325" cy="2466075"/>
            <a:chOff x="7518282" y="2373612"/>
            <a:chExt cx="1544209" cy="2355088"/>
          </a:xfrm>
        </p:grpSpPr>
        <p:sp>
          <p:nvSpPr>
            <p:cNvPr id="1542" name="Google Shape;1542;p31"/>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1"/>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1"/>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1"/>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1"/>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1"/>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1"/>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1"/>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4">
  <p:cSld name="CUSTOM_17">
    <p:spTree>
      <p:nvGrpSpPr>
        <p:cNvPr id="1" name="Shape 1550"/>
        <p:cNvGrpSpPr/>
        <p:nvPr/>
      </p:nvGrpSpPr>
      <p:grpSpPr>
        <a:xfrm>
          <a:off x="0" y="0"/>
          <a:ext cx="0" cy="0"/>
          <a:chOff x="0" y="0"/>
          <a:chExt cx="0" cy="0"/>
        </a:xfrm>
      </p:grpSpPr>
      <p:pic>
        <p:nvPicPr>
          <p:cNvPr id="1551" name="Google Shape;1551;p32"/>
          <p:cNvPicPr preferRelativeResize="0"/>
          <p:nvPr/>
        </p:nvPicPr>
        <p:blipFill>
          <a:blip r:embed="rId2"/>
          <a:stretch>
            <a:fillRect/>
          </a:stretch>
        </p:blipFill>
        <p:spPr>
          <a:xfrm>
            <a:off x="-56600" y="-27325"/>
            <a:ext cx="9257201" cy="5253999"/>
          </a:xfrm>
          <a:prstGeom prst="rect">
            <a:avLst/>
          </a:prstGeom>
          <a:noFill/>
          <a:ln>
            <a:noFill/>
          </a:ln>
        </p:spPr>
      </p:pic>
      <p:grpSp>
        <p:nvGrpSpPr>
          <p:cNvPr id="1552" name="Google Shape;1552;p32"/>
          <p:cNvGrpSpPr/>
          <p:nvPr/>
        </p:nvGrpSpPr>
        <p:grpSpPr>
          <a:xfrm>
            <a:off x="709144" y="1137300"/>
            <a:ext cx="7726200" cy="3546300"/>
            <a:chOff x="709144" y="1137300"/>
            <a:chExt cx="7726200" cy="3546300"/>
          </a:xfrm>
        </p:grpSpPr>
        <p:sp>
          <p:nvSpPr>
            <p:cNvPr id="1553" name="Google Shape;1553;p32"/>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2"/>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5" name="Google Shape;1555;p32"/>
          <p:cNvSpPr txBox="1">
            <a:spLocks noGrp="1"/>
          </p:cNvSpPr>
          <p:nvPr>
            <p:ph type="title"/>
          </p:nvPr>
        </p:nvSpPr>
        <p:spPr>
          <a:xfrm>
            <a:off x="1847700" y="583850"/>
            <a:ext cx="54486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grpSp>
        <p:nvGrpSpPr>
          <p:cNvPr id="1556" name="Google Shape;1556;p32"/>
          <p:cNvGrpSpPr/>
          <p:nvPr/>
        </p:nvGrpSpPr>
        <p:grpSpPr>
          <a:xfrm rot="574132">
            <a:off x="7811868" y="-629930"/>
            <a:ext cx="2384986" cy="2346614"/>
            <a:chOff x="7235149" y="-718650"/>
            <a:chExt cx="3031064" cy="2982297"/>
          </a:xfrm>
        </p:grpSpPr>
        <p:grpSp>
          <p:nvGrpSpPr>
            <p:cNvPr id="1557" name="Google Shape;1557;p32"/>
            <p:cNvGrpSpPr/>
            <p:nvPr/>
          </p:nvGrpSpPr>
          <p:grpSpPr>
            <a:xfrm rot="-4962260" flipH="1">
              <a:off x="7958573" y="-653239"/>
              <a:ext cx="596905" cy="1865484"/>
              <a:chOff x="-1858600" y="2385325"/>
              <a:chExt cx="523125" cy="1635025"/>
            </a:xfrm>
          </p:grpSpPr>
          <p:sp>
            <p:nvSpPr>
              <p:cNvPr id="1558" name="Google Shape;1558;p32"/>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2"/>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2"/>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2"/>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 name="Google Shape;1562;p32"/>
            <p:cNvGrpSpPr/>
            <p:nvPr/>
          </p:nvGrpSpPr>
          <p:grpSpPr>
            <a:xfrm rot="-4962260" flipH="1">
              <a:off x="7743302" y="-357136"/>
              <a:ext cx="1178407" cy="2061785"/>
              <a:chOff x="-1779100" y="2408800"/>
              <a:chExt cx="1032750" cy="1807075"/>
            </a:xfrm>
          </p:grpSpPr>
          <p:sp>
            <p:nvSpPr>
              <p:cNvPr id="1563" name="Google Shape;1563;p32"/>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2"/>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2"/>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2"/>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7" name="Google Shape;1567;p32"/>
            <p:cNvGrpSpPr/>
            <p:nvPr/>
          </p:nvGrpSpPr>
          <p:grpSpPr>
            <a:xfrm rot="-3828478" flipH="1">
              <a:off x="7664496" y="-324322"/>
              <a:ext cx="2244432" cy="2193641"/>
              <a:chOff x="-623774" y="407959"/>
              <a:chExt cx="2317309" cy="2264556"/>
            </a:xfrm>
          </p:grpSpPr>
          <p:grpSp>
            <p:nvGrpSpPr>
              <p:cNvPr id="1568" name="Google Shape;1568;p32"/>
              <p:cNvGrpSpPr/>
              <p:nvPr/>
            </p:nvGrpSpPr>
            <p:grpSpPr>
              <a:xfrm rot="1413719">
                <a:off x="-360763" y="695549"/>
                <a:ext cx="1791287" cy="1689375"/>
                <a:chOff x="-2055400" y="3174000"/>
                <a:chExt cx="1520600" cy="1434200"/>
              </a:xfrm>
            </p:grpSpPr>
            <p:sp>
              <p:nvSpPr>
                <p:cNvPr id="1569" name="Google Shape;1569;p32"/>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2"/>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2"/>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2" name="Google Shape;1572;p32"/>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73" name="Google Shape;1573;p32"/>
          <p:cNvGrpSpPr/>
          <p:nvPr/>
        </p:nvGrpSpPr>
        <p:grpSpPr>
          <a:xfrm rot="403032" flipH="1">
            <a:off x="-961470" y="-857916"/>
            <a:ext cx="2464759" cy="1989149"/>
            <a:chOff x="-729163" y="3851975"/>
            <a:chExt cx="2464103" cy="1988620"/>
          </a:xfrm>
        </p:grpSpPr>
        <p:sp>
          <p:nvSpPr>
            <p:cNvPr id="1574" name="Google Shape;1574;p32"/>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2"/>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2"/>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2"/>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2"/>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2"/>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2"/>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2"/>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2"/>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2"/>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2"/>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2"/>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2"/>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2"/>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8" name="Google Shape;1588;p32"/>
          <p:cNvGrpSpPr/>
          <p:nvPr/>
        </p:nvGrpSpPr>
        <p:grpSpPr>
          <a:xfrm rot="-2700000" flipH="1">
            <a:off x="186420" y="-1006422"/>
            <a:ext cx="1857931" cy="1819625"/>
            <a:chOff x="7928300" y="-514224"/>
            <a:chExt cx="1858211" cy="1819900"/>
          </a:xfrm>
        </p:grpSpPr>
        <p:sp>
          <p:nvSpPr>
            <p:cNvPr id="1589" name="Google Shape;1589;p32"/>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2"/>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2"/>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2"/>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2"/>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2"/>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2"/>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2"/>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2"/>
            <p:cNvSpPr/>
            <p:nvPr/>
          </p:nvSpPr>
          <p:spPr>
            <a:xfrm>
              <a:off x="8683585" y="382359"/>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1">
  <p:cSld name="CUSTOM_3">
    <p:spTree>
      <p:nvGrpSpPr>
        <p:cNvPr id="1" name="Shape 1598"/>
        <p:cNvGrpSpPr/>
        <p:nvPr/>
      </p:nvGrpSpPr>
      <p:grpSpPr>
        <a:xfrm>
          <a:off x="0" y="0"/>
          <a:ext cx="0" cy="0"/>
          <a:chOff x="0" y="0"/>
          <a:chExt cx="0" cy="0"/>
        </a:xfrm>
      </p:grpSpPr>
      <p:pic>
        <p:nvPicPr>
          <p:cNvPr id="1599" name="Google Shape;1599;p33"/>
          <p:cNvPicPr preferRelativeResize="0"/>
          <p:nvPr/>
        </p:nvPicPr>
        <p:blipFill>
          <a:blip r:embed="rId2"/>
          <a:stretch>
            <a:fillRect/>
          </a:stretch>
        </p:blipFill>
        <p:spPr>
          <a:xfrm>
            <a:off x="-56600" y="-27325"/>
            <a:ext cx="9257201" cy="5253999"/>
          </a:xfrm>
          <a:prstGeom prst="rect">
            <a:avLst/>
          </a:prstGeom>
          <a:noFill/>
          <a:ln>
            <a:noFill/>
          </a:ln>
        </p:spPr>
      </p:pic>
      <p:grpSp>
        <p:nvGrpSpPr>
          <p:cNvPr id="1600" name="Google Shape;1600;p33"/>
          <p:cNvGrpSpPr/>
          <p:nvPr/>
        </p:nvGrpSpPr>
        <p:grpSpPr>
          <a:xfrm rot="-400594" flipH="1">
            <a:off x="7236391" y="2115706"/>
            <a:ext cx="2189343" cy="1717897"/>
            <a:chOff x="-2415600" y="2986400"/>
            <a:chExt cx="1943075" cy="1524659"/>
          </a:xfrm>
        </p:grpSpPr>
        <p:sp>
          <p:nvSpPr>
            <p:cNvPr id="1601" name="Google Shape;1601;p33"/>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3"/>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3"/>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3"/>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3"/>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6" name="Google Shape;1606;p33"/>
            <p:cNvGrpSpPr/>
            <p:nvPr/>
          </p:nvGrpSpPr>
          <p:grpSpPr>
            <a:xfrm>
              <a:off x="-2218800" y="3088875"/>
              <a:ext cx="1598825" cy="1190475"/>
              <a:chOff x="-2218800" y="3088875"/>
              <a:chExt cx="1598825" cy="1190475"/>
            </a:xfrm>
          </p:grpSpPr>
          <p:sp>
            <p:nvSpPr>
              <p:cNvPr id="1607" name="Google Shape;1607;p33"/>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3"/>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09" name="Google Shape;1609;p33"/>
          <p:cNvGrpSpPr/>
          <p:nvPr/>
        </p:nvGrpSpPr>
        <p:grpSpPr>
          <a:xfrm rot="5526795" flipH="1">
            <a:off x="5292299" y="3480774"/>
            <a:ext cx="1712766" cy="2612147"/>
            <a:chOff x="7518282" y="2373612"/>
            <a:chExt cx="1544209" cy="2355088"/>
          </a:xfrm>
        </p:grpSpPr>
        <p:sp>
          <p:nvSpPr>
            <p:cNvPr id="1610" name="Google Shape;1610;p33"/>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3"/>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3"/>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3"/>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3"/>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3"/>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3"/>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3"/>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8" name="Google Shape;1618;p33"/>
          <p:cNvGrpSpPr/>
          <p:nvPr/>
        </p:nvGrpSpPr>
        <p:grpSpPr>
          <a:xfrm rot="2018735" flipH="1">
            <a:off x="4916617" y="-511091"/>
            <a:ext cx="2464752" cy="1989144"/>
            <a:chOff x="-729163" y="3851975"/>
            <a:chExt cx="2464103" cy="1988620"/>
          </a:xfrm>
        </p:grpSpPr>
        <p:sp>
          <p:nvSpPr>
            <p:cNvPr id="1619" name="Google Shape;1619;p33"/>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3"/>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3"/>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3"/>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3"/>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3"/>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3"/>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3"/>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3"/>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3"/>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3"/>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3"/>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3"/>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3"/>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3" name="Google Shape;1633;p33"/>
          <p:cNvGrpSpPr/>
          <p:nvPr/>
        </p:nvGrpSpPr>
        <p:grpSpPr>
          <a:xfrm rot="9900040">
            <a:off x="7572647" y="31042"/>
            <a:ext cx="2044242" cy="1580038"/>
            <a:chOff x="-874852" y="3661982"/>
            <a:chExt cx="2044303" cy="1580085"/>
          </a:xfrm>
        </p:grpSpPr>
        <p:grpSp>
          <p:nvGrpSpPr>
            <p:cNvPr id="1634" name="Google Shape;1634;p33"/>
            <p:cNvGrpSpPr/>
            <p:nvPr/>
          </p:nvGrpSpPr>
          <p:grpSpPr>
            <a:xfrm rot="5249857" flipH="1">
              <a:off x="48808" y="4095917"/>
              <a:ext cx="537972" cy="1681428"/>
              <a:chOff x="-1858600" y="2385325"/>
              <a:chExt cx="523125" cy="1635025"/>
            </a:xfrm>
          </p:grpSpPr>
          <p:sp>
            <p:nvSpPr>
              <p:cNvPr id="1635" name="Google Shape;1635;p33"/>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3"/>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3"/>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3"/>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9" name="Google Shape;1639;p33"/>
            <p:cNvGrpSpPr/>
            <p:nvPr/>
          </p:nvGrpSpPr>
          <p:grpSpPr>
            <a:xfrm rot="5249857" flipH="1">
              <a:off x="-340747" y="3668895"/>
              <a:ext cx="1062060" cy="1858361"/>
              <a:chOff x="-1779100" y="2408800"/>
              <a:chExt cx="1032750" cy="1807075"/>
            </a:xfrm>
          </p:grpSpPr>
          <p:sp>
            <p:nvSpPr>
              <p:cNvPr id="1640" name="Google Shape;1640;p33"/>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3"/>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3"/>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3"/>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4" name="Google Shape;1644;p33"/>
            <p:cNvGrpSpPr/>
            <p:nvPr/>
          </p:nvGrpSpPr>
          <p:grpSpPr>
            <a:xfrm rot="2700000" flipH="1">
              <a:off x="-365668" y="3606652"/>
              <a:ext cx="531184" cy="1660213"/>
              <a:chOff x="-1858600" y="2385325"/>
              <a:chExt cx="523125" cy="1635025"/>
            </a:xfrm>
          </p:grpSpPr>
          <p:sp>
            <p:nvSpPr>
              <p:cNvPr id="1645" name="Google Shape;1645;p33"/>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3"/>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3"/>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3"/>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49" name="Google Shape;1649;p33"/>
          <p:cNvGrpSpPr/>
          <p:nvPr/>
        </p:nvGrpSpPr>
        <p:grpSpPr>
          <a:xfrm rot="3983753">
            <a:off x="7918243" y="3739499"/>
            <a:ext cx="1827996" cy="1924133"/>
            <a:chOff x="1526600" y="450800"/>
            <a:chExt cx="4540675" cy="4779475"/>
          </a:xfrm>
        </p:grpSpPr>
        <p:sp>
          <p:nvSpPr>
            <p:cNvPr id="1650" name="Google Shape;1650;p33"/>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3"/>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3"/>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3"/>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3"/>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3"/>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3"/>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3"/>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8" name="Google Shape;1658;p33"/>
          <p:cNvSpPr txBox="1">
            <a:spLocks noGrp="1"/>
          </p:cNvSpPr>
          <p:nvPr>
            <p:ph type="title"/>
          </p:nvPr>
        </p:nvSpPr>
        <p:spPr>
          <a:xfrm>
            <a:off x="1385776" y="2132104"/>
            <a:ext cx="3165000" cy="127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659" name="Google Shape;1659;p33"/>
          <p:cNvSpPr txBox="1">
            <a:spLocks noGrp="1"/>
          </p:cNvSpPr>
          <p:nvPr>
            <p:ph type="title" idx="2" hasCustomPrompt="1"/>
          </p:nvPr>
        </p:nvSpPr>
        <p:spPr>
          <a:xfrm>
            <a:off x="2483801" y="736295"/>
            <a:ext cx="969000" cy="722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4900"/>
              <a:buNone/>
              <a:defRPr sz="5000">
                <a:solidFill>
                  <a:schemeClr val="dk1"/>
                </a:solidFill>
              </a:defRPr>
            </a:lvl1pPr>
            <a:lvl2pPr lvl="1" algn="ctr" rtl="0">
              <a:spcBef>
                <a:spcPts val="0"/>
              </a:spcBef>
              <a:spcAft>
                <a:spcPts val="0"/>
              </a:spcAft>
              <a:buClr>
                <a:schemeClr val="accent3"/>
              </a:buClr>
              <a:buSzPts val="4900"/>
              <a:buNone/>
              <a:defRPr sz="4900">
                <a:solidFill>
                  <a:schemeClr val="accent3"/>
                </a:solidFill>
              </a:defRPr>
            </a:lvl2pPr>
            <a:lvl3pPr lvl="2" algn="ctr" rtl="0">
              <a:spcBef>
                <a:spcPts val="0"/>
              </a:spcBef>
              <a:spcAft>
                <a:spcPts val="0"/>
              </a:spcAft>
              <a:buClr>
                <a:schemeClr val="accent3"/>
              </a:buClr>
              <a:buSzPts val="4900"/>
              <a:buNone/>
              <a:defRPr sz="4900">
                <a:solidFill>
                  <a:schemeClr val="accent3"/>
                </a:solidFill>
              </a:defRPr>
            </a:lvl3pPr>
            <a:lvl4pPr lvl="3" algn="ctr" rtl="0">
              <a:spcBef>
                <a:spcPts val="0"/>
              </a:spcBef>
              <a:spcAft>
                <a:spcPts val="0"/>
              </a:spcAft>
              <a:buClr>
                <a:schemeClr val="accent3"/>
              </a:buClr>
              <a:buSzPts val="4900"/>
              <a:buNone/>
              <a:defRPr sz="4900">
                <a:solidFill>
                  <a:schemeClr val="accent3"/>
                </a:solidFill>
              </a:defRPr>
            </a:lvl4pPr>
            <a:lvl5pPr lvl="4" algn="ctr" rtl="0">
              <a:spcBef>
                <a:spcPts val="0"/>
              </a:spcBef>
              <a:spcAft>
                <a:spcPts val="0"/>
              </a:spcAft>
              <a:buClr>
                <a:schemeClr val="accent3"/>
              </a:buClr>
              <a:buSzPts val="4900"/>
              <a:buNone/>
              <a:defRPr sz="4900">
                <a:solidFill>
                  <a:schemeClr val="accent3"/>
                </a:solidFill>
              </a:defRPr>
            </a:lvl5pPr>
            <a:lvl6pPr lvl="5" algn="ctr" rtl="0">
              <a:spcBef>
                <a:spcPts val="0"/>
              </a:spcBef>
              <a:spcAft>
                <a:spcPts val="0"/>
              </a:spcAft>
              <a:buClr>
                <a:schemeClr val="accent3"/>
              </a:buClr>
              <a:buSzPts val="4900"/>
              <a:buNone/>
              <a:defRPr sz="4900">
                <a:solidFill>
                  <a:schemeClr val="accent3"/>
                </a:solidFill>
              </a:defRPr>
            </a:lvl6pPr>
            <a:lvl7pPr lvl="6" algn="ctr" rtl="0">
              <a:spcBef>
                <a:spcPts val="0"/>
              </a:spcBef>
              <a:spcAft>
                <a:spcPts val="0"/>
              </a:spcAft>
              <a:buClr>
                <a:schemeClr val="accent3"/>
              </a:buClr>
              <a:buSzPts val="4900"/>
              <a:buNone/>
              <a:defRPr sz="4900">
                <a:solidFill>
                  <a:schemeClr val="accent3"/>
                </a:solidFill>
              </a:defRPr>
            </a:lvl7pPr>
            <a:lvl8pPr lvl="7" algn="ctr" rtl="0">
              <a:spcBef>
                <a:spcPts val="0"/>
              </a:spcBef>
              <a:spcAft>
                <a:spcPts val="0"/>
              </a:spcAft>
              <a:buClr>
                <a:schemeClr val="accent3"/>
              </a:buClr>
              <a:buSzPts val="4900"/>
              <a:buNone/>
              <a:defRPr sz="4900">
                <a:solidFill>
                  <a:schemeClr val="accent3"/>
                </a:solidFill>
              </a:defRPr>
            </a:lvl8pPr>
            <a:lvl9pPr lvl="8" algn="ctr" rtl="0">
              <a:spcBef>
                <a:spcPts val="0"/>
              </a:spcBef>
              <a:spcAft>
                <a:spcPts val="0"/>
              </a:spcAft>
              <a:buClr>
                <a:schemeClr val="accent3"/>
              </a:buClr>
              <a:buSzPts val="4900"/>
              <a:buNone/>
              <a:defRPr sz="4900">
                <a:solidFill>
                  <a:schemeClr val="accent3"/>
                </a:solidFill>
              </a:defRPr>
            </a:lvl9pPr>
          </a:lstStyle>
          <a:p>
            <a:r>
              <a:t>xx%</a:t>
            </a:r>
          </a:p>
        </p:txBody>
      </p:sp>
      <p:sp>
        <p:nvSpPr>
          <p:cNvPr id="1660" name="Google Shape;1660;p33"/>
          <p:cNvSpPr txBox="1">
            <a:spLocks noGrp="1"/>
          </p:cNvSpPr>
          <p:nvPr>
            <p:ph type="subTitle" idx="1"/>
          </p:nvPr>
        </p:nvSpPr>
        <p:spPr>
          <a:xfrm>
            <a:off x="1473101" y="3359329"/>
            <a:ext cx="2990400" cy="586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s">
  <p:cSld name="CUSTOM_13">
    <p:spTree>
      <p:nvGrpSpPr>
        <p:cNvPr id="1" name="Shape 1661"/>
        <p:cNvGrpSpPr/>
        <p:nvPr/>
      </p:nvGrpSpPr>
      <p:grpSpPr>
        <a:xfrm>
          <a:off x="0" y="0"/>
          <a:ext cx="0" cy="0"/>
          <a:chOff x="0" y="0"/>
          <a:chExt cx="0" cy="0"/>
        </a:xfrm>
      </p:grpSpPr>
      <p:pic>
        <p:nvPicPr>
          <p:cNvPr id="1662" name="Google Shape;1662;p34"/>
          <p:cNvPicPr preferRelativeResize="0"/>
          <p:nvPr/>
        </p:nvPicPr>
        <p:blipFill>
          <a:blip r:embed="rId2"/>
          <a:stretch>
            <a:fillRect/>
          </a:stretch>
        </p:blipFill>
        <p:spPr>
          <a:xfrm>
            <a:off x="-56600" y="-27325"/>
            <a:ext cx="9257201" cy="5253999"/>
          </a:xfrm>
          <a:prstGeom prst="rect">
            <a:avLst/>
          </a:prstGeom>
          <a:noFill/>
          <a:ln>
            <a:noFill/>
          </a:ln>
        </p:spPr>
      </p:pic>
      <p:grpSp>
        <p:nvGrpSpPr>
          <p:cNvPr id="1663" name="Google Shape;1663;p34"/>
          <p:cNvGrpSpPr/>
          <p:nvPr/>
        </p:nvGrpSpPr>
        <p:grpSpPr>
          <a:xfrm rot="-610151">
            <a:off x="6906663" y="-740897"/>
            <a:ext cx="2643372" cy="2133296"/>
            <a:chOff x="-729163" y="3851975"/>
            <a:chExt cx="2464103" cy="1988620"/>
          </a:xfrm>
        </p:grpSpPr>
        <p:sp>
          <p:nvSpPr>
            <p:cNvPr id="1664" name="Google Shape;1664;p34"/>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4"/>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4"/>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4"/>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4"/>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4"/>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4"/>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4"/>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4"/>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4"/>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4"/>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4"/>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4"/>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4"/>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8" name="Google Shape;1678;p34"/>
          <p:cNvGrpSpPr/>
          <p:nvPr/>
        </p:nvGrpSpPr>
        <p:grpSpPr>
          <a:xfrm rot="-1824010" flipH="1">
            <a:off x="7664213" y="1926906"/>
            <a:ext cx="1540324" cy="2251708"/>
            <a:chOff x="-2055400" y="2385325"/>
            <a:chExt cx="1520600" cy="2222875"/>
          </a:xfrm>
        </p:grpSpPr>
        <p:grpSp>
          <p:nvGrpSpPr>
            <p:cNvPr id="1679" name="Google Shape;1679;p34"/>
            <p:cNvGrpSpPr/>
            <p:nvPr/>
          </p:nvGrpSpPr>
          <p:grpSpPr>
            <a:xfrm>
              <a:off x="-1858600" y="2385325"/>
              <a:ext cx="523125" cy="1635025"/>
              <a:chOff x="-1858600" y="2385325"/>
              <a:chExt cx="523125" cy="1635025"/>
            </a:xfrm>
          </p:grpSpPr>
          <p:sp>
            <p:nvSpPr>
              <p:cNvPr id="1680" name="Google Shape;1680;p34"/>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4"/>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4"/>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4"/>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4" name="Google Shape;1684;p34"/>
            <p:cNvGrpSpPr/>
            <p:nvPr/>
          </p:nvGrpSpPr>
          <p:grpSpPr>
            <a:xfrm>
              <a:off x="-1779100" y="2408800"/>
              <a:ext cx="1032750" cy="1807075"/>
              <a:chOff x="-1779100" y="2408800"/>
              <a:chExt cx="1032750" cy="1807075"/>
            </a:xfrm>
          </p:grpSpPr>
          <p:sp>
            <p:nvSpPr>
              <p:cNvPr id="1685" name="Google Shape;1685;p34"/>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4"/>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4"/>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4"/>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9" name="Google Shape;1689;p34"/>
            <p:cNvGrpSpPr/>
            <p:nvPr/>
          </p:nvGrpSpPr>
          <p:grpSpPr>
            <a:xfrm>
              <a:off x="-2055400" y="3174000"/>
              <a:ext cx="1520600" cy="1434200"/>
              <a:chOff x="-2055400" y="3174000"/>
              <a:chExt cx="1520600" cy="1434200"/>
            </a:xfrm>
          </p:grpSpPr>
          <p:sp>
            <p:nvSpPr>
              <p:cNvPr id="1690" name="Google Shape;1690;p34"/>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4"/>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4"/>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3" name="Google Shape;1693;p34"/>
            <p:cNvSpPr/>
            <p:nvPr/>
          </p:nvSpPr>
          <p:spPr>
            <a:xfrm>
              <a:off x="-2054775" y="3375800"/>
              <a:ext cx="1243175" cy="1169575"/>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4" name="Google Shape;1694;p34"/>
          <p:cNvGrpSpPr/>
          <p:nvPr/>
        </p:nvGrpSpPr>
        <p:grpSpPr>
          <a:xfrm rot="486688">
            <a:off x="-587549" y="-514382"/>
            <a:ext cx="2449221" cy="3023429"/>
            <a:chOff x="-623774" y="-350900"/>
            <a:chExt cx="2449210" cy="3023416"/>
          </a:xfrm>
        </p:grpSpPr>
        <p:grpSp>
          <p:nvGrpSpPr>
            <p:cNvPr id="1695" name="Google Shape;1695;p34"/>
            <p:cNvGrpSpPr/>
            <p:nvPr/>
          </p:nvGrpSpPr>
          <p:grpSpPr>
            <a:xfrm rot="1413719">
              <a:off x="224827" y="-308028"/>
              <a:ext cx="616248" cy="1925931"/>
              <a:chOff x="-1858600" y="2385325"/>
              <a:chExt cx="523125" cy="1635025"/>
            </a:xfrm>
          </p:grpSpPr>
          <p:sp>
            <p:nvSpPr>
              <p:cNvPr id="1696" name="Google Shape;1696;p34"/>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4"/>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4"/>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4"/>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0" name="Google Shape;1700;p34"/>
            <p:cNvGrpSpPr/>
            <p:nvPr/>
          </p:nvGrpSpPr>
          <p:grpSpPr>
            <a:xfrm rot="1413719">
              <a:off x="234082" y="-133704"/>
              <a:ext cx="1216593" cy="2128592"/>
              <a:chOff x="-1779100" y="2408800"/>
              <a:chExt cx="1032750" cy="1807075"/>
            </a:xfrm>
          </p:grpSpPr>
          <p:sp>
            <p:nvSpPr>
              <p:cNvPr id="1701" name="Google Shape;1701;p34"/>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4"/>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4"/>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4"/>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5" name="Google Shape;1705;p34"/>
            <p:cNvGrpSpPr/>
            <p:nvPr/>
          </p:nvGrpSpPr>
          <p:grpSpPr>
            <a:xfrm>
              <a:off x="-623774" y="407959"/>
              <a:ext cx="2317309" cy="2264556"/>
              <a:chOff x="-623774" y="407959"/>
              <a:chExt cx="2317309" cy="2264556"/>
            </a:xfrm>
          </p:grpSpPr>
          <p:grpSp>
            <p:nvGrpSpPr>
              <p:cNvPr id="1706" name="Google Shape;1706;p34"/>
              <p:cNvGrpSpPr/>
              <p:nvPr/>
            </p:nvGrpSpPr>
            <p:grpSpPr>
              <a:xfrm rot="1413719">
                <a:off x="-360763" y="695549"/>
                <a:ext cx="1791287" cy="1689375"/>
                <a:chOff x="-2055400" y="3174000"/>
                <a:chExt cx="1520600" cy="1434200"/>
              </a:xfrm>
            </p:grpSpPr>
            <p:sp>
              <p:nvSpPr>
                <p:cNvPr id="1707" name="Google Shape;1707;p34"/>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4"/>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4"/>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0" name="Google Shape;1710;p34"/>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1" name="Google Shape;1711;p34"/>
          <p:cNvGrpSpPr/>
          <p:nvPr/>
        </p:nvGrpSpPr>
        <p:grpSpPr>
          <a:xfrm rot="-400779" flipH="1">
            <a:off x="-698500" y="2049097"/>
            <a:ext cx="2133209" cy="1673699"/>
            <a:chOff x="-2415600" y="2986400"/>
            <a:chExt cx="1943075" cy="1524659"/>
          </a:xfrm>
        </p:grpSpPr>
        <p:sp>
          <p:nvSpPr>
            <p:cNvPr id="1712" name="Google Shape;1712;p34"/>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4"/>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4"/>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4"/>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4"/>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7" name="Google Shape;1717;p34"/>
            <p:cNvGrpSpPr/>
            <p:nvPr/>
          </p:nvGrpSpPr>
          <p:grpSpPr>
            <a:xfrm>
              <a:off x="-2218800" y="3088875"/>
              <a:ext cx="1598825" cy="1190475"/>
              <a:chOff x="-2218800" y="3088875"/>
              <a:chExt cx="1598825" cy="1190475"/>
            </a:xfrm>
          </p:grpSpPr>
          <p:sp>
            <p:nvSpPr>
              <p:cNvPr id="1718" name="Google Shape;1718;p34"/>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4"/>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20" name="Google Shape;1720;p34"/>
          <p:cNvGrpSpPr/>
          <p:nvPr/>
        </p:nvGrpSpPr>
        <p:grpSpPr>
          <a:xfrm rot="451339" flipH="1">
            <a:off x="-195782" y="3197317"/>
            <a:ext cx="1810813" cy="1871593"/>
            <a:chOff x="334100" y="971800"/>
            <a:chExt cx="1810984" cy="1871771"/>
          </a:xfrm>
        </p:grpSpPr>
        <p:sp>
          <p:nvSpPr>
            <p:cNvPr id="1721" name="Google Shape;1721;p34"/>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4"/>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3" name="Google Shape;1723;p34"/>
            <p:cNvGrpSpPr/>
            <p:nvPr/>
          </p:nvGrpSpPr>
          <p:grpSpPr>
            <a:xfrm>
              <a:off x="1214129" y="978980"/>
              <a:ext cx="913828" cy="1211839"/>
              <a:chOff x="1214129" y="978980"/>
              <a:chExt cx="913828" cy="1211839"/>
            </a:xfrm>
          </p:grpSpPr>
          <p:sp>
            <p:nvSpPr>
              <p:cNvPr id="1724" name="Google Shape;1724;p34"/>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4"/>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6" name="Google Shape;1726;p34"/>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4"/>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4"/>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9" name="Google Shape;1729;p34"/>
          <p:cNvSpPr/>
          <p:nvPr/>
        </p:nvSpPr>
        <p:spPr>
          <a:xfrm>
            <a:off x="2118340" y="1980703"/>
            <a:ext cx="4998000" cy="2711400"/>
          </a:xfrm>
          <a:prstGeom prst="roundRect">
            <a:avLst>
              <a:gd name="adj" fmla="val 10064"/>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4"/>
          <p:cNvSpPr/>
          <p:nvPr/>
        </p:nvSpPr>
        <p:spPr>
          <a:xfrm>
            <a:off x="2042115" y="1904503"/>
            <a:ext cx="4998000" cy="2711400"/>
          </a:xfrm>
          <a:prstGeom prst="roundRect">
            <a:avLst>
              <a:gd name="adj" fmla="val 1006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4"/>
          <p:cNvSpPr txBox="1">
            <a:spLocks noGrp="1"/>
          </p:cNvSpPr>
          <p:nvPr>
            <p:ph type="title"/>
          </p:nvPr>
        </p:nvSpPr>
        <p:spPr>
          <a:xfrm>
            <a:off x="1549900" y="535300"/>
            <a:ext cx="6044100" cy="107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000"/>
              <a:buNone/>
              <a:defRPr sz="7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grpSp>
        <p:nvGrpSpPr>
          <p:cNvPr id="1732" name="Google Shape;1732;p34"/>
          <p:cNvGrpSpPr/>
          <p:nvPr/>
        </p:nvGrpSpPr>
        <p:grpSpPr>
          <a:xfrm rot="1946306" flipH="1">
            <a:off x="6754888" y="3850544"/>
            <a:ext cx="1827637" cy="1923754"/>
            <a:chOff x="1526600" y="450800"/>
            <a:chExt cx="4540675" cy="4779475"/>
          </a:xfrm>
        </p:grpSpPr>
        <p:sp>
          <p:nvSpPr>
            <p:cNvPr id="1733" name="Google Shape;1733;p34"/>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4"/>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4"/>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4"/>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4"/>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4"/>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4"/>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4"/>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1" name="Google Shape;1741;p34"/>
          <p:cNvSpPr txBox="1"/>
          <p:nvPr/>
        </p:nvSpPr>
        <p:spPr>
          <a:xfrm>
            <a:off x="2577725" y="3666125"/>
            <a:ext cx="3988500" cy="606600"/>
          </a:xfrm>
          <a:prstGeom prst="rect">
            <a:avLst/>
          </a:prstGeom>
          <a:noFill/>
          <a:ln>
            <a:noFill/>
          </a:ln>
        </p:spPr>
        <p:txBody>
          <a:bodyPr spcFirstLastPara="1" wrap="square" lIns="91425" tIns="91425" rIns="91425" bIns="91425" anchor="ctr" anchorCtr="0">
            <a:noAutofit/>
          </a:bodyPr>
          <a:lstStyle/>
          <a:p>
            <a:pPr marL="0" lvl="0" indent="0" algn="ctr" rtl="0">
              <a:spcBef>
                <a:spcPts val="300"/>
              </a:spcBef>
              <a:spcAft>
                <a:spcPts val="0"/>
              </a:spcAft>
              <a:buNone/>
            </a:pPr>
            <a:r>
              <a:rPr lang="en-GB" sz="1000">
                <a:solidFill>
                  <a:schemeClr val="dk1"/>
                </a:solidFill>
                <a:latin typeface="Raleway"/>
                <a:ea typeface="Raleway"/>
                <a:cs typeface="Raleway"/>
                <a:sym typeface="Raleway"/>
              </a:rPr>
              <a:t>CREDITS: This presentation template was created by </a:t>
            </a:r>
            <a:r>
              <a:rPr lang="en-GB" sz="1000">
                <a:solidFill>
                  <a:schemeClr val="dk1"/>
                </a:solidFill>
                <a:uFill>
                  <a:noFill/>
                </a:uFill>
                <a:latin typeface="Raleway"/>
                <a:ea typeface="Raleway"/>
                <a:cs typeface="Raleway"/>
                <a:sym typeface="Raleway"/>
                <a:hlinkClick r:id="rId3"/>
              </a:rPr>
              <a:t>Slidesgo</a:t>
            </a:r>
            <a:r>
              <a:rPr lang="en-GB" sz="1000">
                <a:solidFill>
                  <a:schemeClr val="dk1"/>
                </a:solidFill>
                <a:latin typeface="Raleway"/>
                <a:ea typeface="Raleway"/>
                <a:cs typeface="Raleway"/>
                <a:sym typeface="Raleway"/>
              </a:rPr>
              <a:t>, including icons by </a:t>
            </a:r>
            <a:r>
              <a:rPr lang="en-GB" sz="1000">
                <a:solidFill>
                  <a:schemeClr val="dk1"/>
                </a:solidFill>
                <a:uFill>
                  <a:noFill/>
                </a:uFill>
                <a:latin typeface="Raleway"/>
                <a:ea typeface="Raleway"/>
                <a:cs typeface="Raleway"/>
                <a:sym typeface="Raleway"/>
                <a:hlinkClick r:id="rId4"/>
              </a:rPr>
              <a:t>Flaticon</a:t>
            </a:r>
            <a:r>
              <a:rPr lang="en-GB" sz="1000">
                <a:solidFill>
                  <a:schemeClr val="dk1"/>
                </a:solidFill>
                <a:latin typeface="Raleway"/>
                <a:ea typeface="Raleway"/>
                <a:cs typeface="Raleway"/>
                <a:sym typeface="Raleway"/>
              </a:rPr>
              <a:t> and infographics &amp; images by </a:t>
            </a:r>
            <a:r>
              <a:rPr lang="en-GB" sz="1000">
                <a:solidFill>
                  <a:schemeClr val="dk1"/>
                </a:solidFill>
                <a:uFill>
                  <a:noFill/>
                </a:uFill>
                <a:latin typeface="Raleway"/>
                <a:ea typeface="Raleway"/>
                <a:cs typeface="Raleway"/>
                <a:sym typeface="Raleway"/>
                <a:hlinkClick r:id="rId5"/>
              </a:rPr>
              <a:t>Freepik</a:t>
            </a:r>
            <a:endParaRPr sz="1000">
              <a:solidFill>
                <a:schemeClr val="dk1"/>
              </a:solidFill>
              <a:latin typeface="Raleway"/>
              <a:ea typeface="Raleway"/>
              <a:cs typeface="Raleway"/>
              <a:sym typeface="Raleway"/>
            </a:endParaRPr>
          </a:p>
        </p:txBody>
      </p:sp>
      <p:sp>
        <p:nvSpPr>
          <p:cNvPr id="1742" name="Google Shape;1742;p34"/>
          <p:cNvSpPr txBox="1">
            <a:spLocks noGrp="1"/>
          </p:cNvSpPr>
          <p:nvPr>
            <p:ph type="subTitle" idx="1"/>
          </p:nvPr>
        </p:nvSpPr>
        <p:spPr>
          <a:xfrm>
            <a:off x="2237250" y="1937850"/>
            <a:ext cx="4669500" cy="122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p:cSld name="CUSTOM_15">
    <p:spTree>
      <p:nvGrpSpPr>
        <p:cNvPr id="1" name="Shape 1743"/>
        <p:cNvGrpSpPr/>
        <p:nvPr/>
      </p:nvGrpSpPr>
      <p:grpSpPr>
        <a:xfrm>
          <a:off x="0" y="0"/>
          <a:ext cx="0" cy="0"/>
          <a:chOff x="0" y="0"/>
          <a:chExt cx="0" cy="0"/>
        </a:xfrm>
      </p:grpSpPr>
      <p:pic>
        <p:nvPicPr>
          <p:cNvPr id="1744" name="Google Shape;1744;p35"/>
          <p:cNvPicPr preferRelativeResize="0"/>
          <p:nvPr/>
        </p:nvPicPr>
        <p:blipFill>
          <a:blip r:embed="rId2"/>
          <a:stretch>
            <a:fillRect/>
          </a:stretch>
        </p:blipFill>
        <p:spPr>
          <a:xfrm>
            <a:off x="-56600" y="-27325"/>
            <a:ext cx="9257201" cy="5253999"/>
          </a:xfrm>
          <a:prstGeom prst="rect">
            <a:avLst/>
          </a:prstGeom>
          <a:noFill/>
          <a:ln>
            <a:noFill/>
          </a:ln>
        </p:spPr>
      </p:pic>
      <p:grpSp>
        <p:nvGrpSpPr>
          <p:cNvPr id="1745" name="Google Shape;1745;p35"/>
          <p:cNvGrpSpPr/>
          <p:nvPr/>
        </p:nvGrpSpPr>
        <p:grpSpPr>
          <a:xfrm rot="963590" flipH="1">
            <a:off x="-261770" y="-757972"/>
            <a:ext cx="2643664" cy="2133532"/>
            <a:chOff x="-729163" y="3851975"/>
            <a:chExt cx="2464103" cy="1988620"/>
          </a:xfrm>
        </p:grpSpPr>
        <p:sp>
          <p:nvSpPr>
            <p:cNvPr id="1746" name="Google Shape;1746;p35"/>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5"/>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5"/>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5"/>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5"/>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5"/>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5"/>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5"/>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5"/>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5"/>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5"/>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5"/>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5"/>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5"/>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0" name="Google Shape;1760;p35"/>
          <p:cNvGrpSpPr/>
          <p:nvPr/>
        </p:nvGrpSpPr>
        <p:grpSpPr>
          <a:xfrm rot="3429524">
            <a:off x="-297982" y="582342"/>
            <a:ext cx="1827779" cy="1923904"/>
            <a:chOff x="1526600" y="450800"/>
            <a:chExt cx="4540675" cy="4779475"/>
          </a:xfrm>
        </p:grpSpPr>
        <p:sp>
          <p:nvSpPr>
            <p:cNvPr id="1761" name="Google Shape;1761;p35"/>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5"/>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5"/>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5"/>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5"/>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5"/>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5"/>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5"/>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9" name="Google Shape;1769;p35"/>
          <p:cNvGrpSpPr/>
          <p:nvPr/>
        </p:nvGrpSpPr>
        <p:grpSpPr>
          <a:xfrm rot="-9827298" flipH="1">
            <a:off x="-207463" y="3361067"/>
            <a:ext cx="2535050" cy="2494263"/>
            <a:chOff x="7235149" y="-718650"/>
            <a:chExt cx="3031064" cy="2982297"/>
          </a:xfrm>
        </p:grpSpPr>
        <p:grpSp>
          <p:nvGrpSpPr>
            <p:cNvPr id="1770" name="Google Shape;1770;p35"/>
            <p:cNvGrpSpPr/>
            <p:nvPr/>
          </p:nvGrpSpPr>
          <p:grpSpPr>
            <a:xfrm rot="-4962260" flipH="1">
              <a:off x="7958573" y="-653239"/>
              <a:ext cx="596905" cy="1865484"/>
              <a:chOff x="-1858600" y="2385325"/>
              <a:chExt cx="523125" cy="1635025"/>
            </a:xfrm>
          </p:grpSpPr>
          <p:sp>
            <p:nvSpPr>
              <p:cNvPr id="1771" name="Google Shape;1771;p35"/>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5"/>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5"/>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5"/>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5" name="Google Shape;1775;p35"/>
            <p:cNvGrpSpPr/>
            <p:nvPr/>
          </p:nvGrpSpPr>
          <p:grpSpPr>
            <a:xfrm rot="-4962260" flipH="1">
              <a:off x="7743302" y="-357136"/>
              <a:ext cx="1178407" cy="2061785"/>
              <a:chOff x="-1779100" y="2408800"/>
              <a:chExt cx="1032750" cy="1807075"/>
            </a:xfrm>
          </p:grpSpPr>
          <p:sp>
            <p:nvSpPr>
              <p:cNvPr id="1776" name="Google Shape;1776;p35"/>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5"/>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5"/>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5"/>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0" name="Google Shape;1780;p35"/>
            <p:cNvGrpSpPr/>
            <p:nvPr/>
          </p:nvGrpSpPr>
          <p:grpSpPr>
            <a:xfrm rot="-3828478" flipH="1">
              <a:off x="7664496" y="-324322"/>
              <a:ext cx="2244432" cy="2193641"/>
              <a:chOff x="-623774" y="407959"/>
              <a:chExt cx="2317309" cy="2264556"/>
            </a:xfrm>
          </p:grpSpPr>
          <p:grpSp>
            <p:nvGrpSpPr>
              <p:cNvPr id="1781" name="Google Shape;1781;p35"/>
              <p:cNvGrpSpPr/>
              <p:nvPr/>
            </p:nvGrpSpPr>
            <p:grpSpPr>
              <a:xfrm rot="1413719">
                <a:off x="-360763" y="695549"/>
                <a:ext cx="1791287" cy="1689375"/>
                <a:chOff x="-2055400" y="3174000"/>
                <a:chExt cx="1520600" cy="1434200"/>
              </a:xfrm>
            </p:grpSpPr>
            <p:sp>
              <p:nvSpPr>
                <p:cNvPr id="1782" name="Google Shape;1782;p35"/>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5"/>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5"/>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5" name="Google Shape;1785;p35"/>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86" name="Google Shape;1786;p35"/>
          <p:cNvGrpSpPr/>
          <p:nvPr/>
        </p:nvGrpSpPr>
        <p:grpSpPr>
          <a:xfrm rot="10424794">
            <a:off x="7872109" y="-480315"/>
            <a:ext cx="2101989" cy="1676391"/>
            <a:chOff x="-874852" y="3661982"/>
            <a:chExt cx="2044303" cy="1580085"/>
          </a:xfrm>
        </p:grpSpPr>
        <p:grpSp>
          <p:nvGrpSpPr>
            <p:cNvPr id="1787" name="Google Shape;1787;p35"/>
            <p:cNvGrpSpPr/>
            <p:nvPr/>
          </p:nvGrpSpPr>
          <p:grpSpPr>
            <a:xfrm rot="5249857" flipH="1">
              <a:off x="48808" y="4095917"/>
              <a:ext cx="537972" cy="1681428"/>
              <a:chOff x="-1858600" y="2385325"/>
              <a:chExt cx="523125" cy="1635025"/>
            </a:xfrm>
          </p:grpSpPr>
          <p:sp>
            <p:nvSpPr>
              <p:cNvPr id="1788" name="Google Shape;1788;p35"/>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5"/>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5"/>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5"/>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2" name="Google Shape;1792;p35"/>
            <p:cNvGrpSpPr/>
            <p:nvPr/>
          </p:nvGrpSpPr>
          <p:grpSpPr>
            <a:xfrm rot="5249857" flipH="1">
              <a:off x="-340747" y="3668895"/>
              <a:ext cx="1062060" cy="1858361"/>
              <a:chOff x="-1779100" y="2408800"/>
              <a:chExt cx="1032750" cy="1807075"/>
            </a:xfrm>
          </p:grpSpPr>
          <p:sp>
            <p:nvSpPr>
              <p:cNvPr id="1793" name="Google Shape;1793;p35"/>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5"/>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5"/>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5"/>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7" name="Google Shape;1797;p35"/>
            <p:cNvGrpSpPr/>
            <p:nvPr/>
          </p:nvGrpSpPr>
          <p:grpSpPr>
            <a:xfrm rot="2700000" flipH="1">
              <a:off x="-365668" y="3606652"/>
              <a:ext cx="531184" cy="1660213"/>
              <a:chOff x="-1858600" y="2385325"/>
              <a:chExt cx="523125" cy="1635025"/>
            </a:xfrm>
          </p:grpSpPr>
          <p:sp>
            <p:nvSpPr>
              <p:cNvPr id="1798" name="Google Shape;1798;p35"/>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5"/>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5"/>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5"/>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02" name="Google Shape;1802;p35"/>
          <p:cNvGrpSpPr/>
          <p:nvPr/>
        </p:nvGrpSpPr>
        <p:grpSpPr>
          <a:xfrm rot="5170076">
            <a:off x="7747652" y="3954174"/>
            <a:ext cx="1827621" cy="1923738"/>
            <a:chOff x="1526600" y="450800"/>
            <a:chExt cx="4540675" cy="4779475"/>
          </a:xfrm>
        </p:grpSpPr>
        <p:sp>
          <p:nvSpPr>
            <p:cNvPr id="1803" name="Google Shape;1803;p35"/>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5"/>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5"/>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5"/>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5"/>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5"/>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5"/>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5"/>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1">
  <p:cSld name="CUSTOM_16">
    <p:spTree>
      <p:nvGrpSpPr>
        <p:cNvPr id="1" name="Shape 1811"/>
        <p:cNvGrpSpPr/>
        <p:nvPr/>
      </p:nvGrpSpPr>
      <p:grpSpPr>
        <a:xfrm>
          <a:off x="0" y="0"/>
          <a:ext cx="0" cy="0"/>
          <a:chOff x="0" y="0"/>
          <a:chExt cx="0" cy="0"/>
        </a:xfrm>
      </p:grpSpPr>
      <p:pic>
        <p:nvPicPr>
          <p:cNvPr id="1812" name="Google Shape;1812;p36"/>
          <p:cNvPicPr preferRelativeResize="0"/>
          <p:nvPr/>
        </p:nvPicPr>
        <p:blipFill>
          <a:blip r:embed="rId2"/>
          <a:stretch>
            <a:fillRect/>
          </a:stretch>
        </p:blipFill>
        <p:spPr>
          <a:xfrm>
            <a:off x="-56600" y="-27325"/>
            <a:ext cx="9257201" cy="5253999"/>
          </a:xfrm>
          <a:prstGeom prst="rect">
            <a:avLst/>
          </a:prstGeom>
          <a:noFill/>
          <a:ln>
            <a:noFill/>
          </a:ln>
        </p:spPr>
      </p:pic>
      <p:grpSp>
        <p:nvGrpSpPr>
          <p:cNvPr id="1813" name="Google Shape;1813;p36"/>
          <p:cNvGrpSpPr/>
          <p:nvPr/>
        </p:nvGrpSpPr>
        <p:grpSpPr>
          <a:xfrm rot="-1529531" flipH="1">
            <a:off x="-954979" y="-634053"/>
            <a:ext cx="2743809" cy="2699664"/>
            <a:chOff x="7235149" y="-718650"/>
            <a:chExt cx="3031064" cy="2982297"/>
          </a:xfrm>
        </p:grpSpPr>
        <p:grpSp>
          <p:nvGrpSpPr>
            <p:cNvPr id="1814" name="Google Shape;1814;p36"/>
            <p:cNvGrpSpPr/>
            <p:nvPr/>
          </p:nvGrpSpPr>
          <p:grpSpPr>
            <a:xfrm rot="-4962260" flipH="1">
              <a:off x="7958573" y="-653239"/>
              <a:ext cx="596905" cy="1865484"/>
              <a:chOff x="-1858600" y="2385325"/>
              <a:chExt cx="523125" cy="1635025"/>
            </a:xfrm>
          </p:grpSpPr>
          <p:sp>
            <p:nvSpPr>
              <p:cNvPr id="1815" name="Google Shape;1815;p36"/>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6"/>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6"/>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6"/>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9" name="Google Shape;1819;p36"/>
            <p:cNvGrpSpPr/>
            <p:nvPr/>
          </p:nvGrpSpPr>
          <p:grpSpPr>
            <a:xfrm rot="-4962260" flipH="1">
              <a:off x="7743302" y="-357136"/>
              <a:ext cx="1178407" cy="2061785"/>
              <a:chOff x="-1779100" y="2408800"/>
              <a:chExt cx="1032750" cy="1807075"/>
            </a:xfrm>
          </p:grpSpPr>
          <p:sp>
            <p:nvSpPr>
              <p:cNvPr id="1820" name="Google Shape;1820;p36"/>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6"/>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6"/>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6"/>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4" name="Google Shape;1824;p36"/>
            <p:cNvGrpSpPr/>
            <p:nvPr/>
          </p:nvGrpSpPr>
          <p:grpSpPr>
            <a:xfrm rot="-3828478" flipH="1">
              <a:off x="7664496" y="-324322"/>
              <a:ext cx="2244432" cy="2193641"/>
              <a:chOff x="-623774" y="407959"/>
              <a:chExt cx="2317309" cy="2264556"/>
            </a:xfrm>
          </p:grpSpPr>
          <p:grpSp>
            <p:nvGrpSpPr>
              <p:cNvPr id="1825" name="Google Shape;1825;p36"/>
              <p:cNvGrpSpPr/>
              <p:nvPr/>
            </p:nvGrpSpPr>
            <p:grpSpPr>
              <a:xfrm rot="1413719">
                <a:off x="-360763" y="695549"/>
                <a:ext cx="1791287" cy="1689375"/>
                <a:chOff x="-2055400" y="3174000"/>
                <a:chExt cx="1520600" cy="1434200"/>
              </a:xfrm>
            </p:grpSpPr>
            <p:sp>
              <p:nvSpPr>
                <p:cNvPr id="1826" name="Google Shape;1826;p36"/>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6"/>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6"/>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9" name="Google Shape;1829;p36"/>
              <p:cNvSpPr/>
              <p:nvPr/>
            </p:nvSpPr>
            <p:spPr>
              <a:xfrm rot="1413719">
                <a:off x="-379186" y="861403"/>
                <a:ext cx="1464476" cy="1377667"/>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30" name="Google Shape;1830;p36"/>
          <p:cNvGrpSpPr/>
          <p:nvPr/>
        </p:nvGrpSpPr>
        <p:grpSpPr>
          <a:xfrm rot="6549583">
            <a:off x="8069153" y="-193177"/>
            <a:ext cx="1855790" cy="1819886"/>
            <a:chOff x="7928300" y="-514224"/>
            <a:chExt cx="1855805" cy="1819900"/>
          </a:xfrm>
        </p:grpSpPr>
        <p:sp>
          <p:nvSpPr>
            <p:cNvPr id="1831" name="Google Shape;1831;p36"/>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6"/>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6"/>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6"/>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6"/>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6"/>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6"/>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6"/>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6"/>
            <p:cNvSpPr/>
            <p:nvPr/>
          </p:nvSpPr>
          <p:spPr>
            <a:xfrm>
              <a:off x="8681179" y="383867"/>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0" name="Google Shape;1840;p36"/>
          <p:cNvGrpSpPr/>
          <p:nvPr/>
        </p:nvGrpSpPr>
        <p:grpSpPr>
          <a:xfrm rot="495391">
            <a:off x="8039094" y="971709"/>
            <a:ext cx="1916587" cy="2062600"/>
            <a:chOff x="-700138" y="3808702"/>
            <a:chExt cx="1916655" cy="2062674"/>
          </a:xfrm>
        </p:grpSpPr>
        <p:sp>
          <p:nvSpPr>
            <p:cNvPr id="1841" name="Google Shape;1841;p36"/>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6"/>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6"/>
            <p:cNvSpPr/>
            <p:nvPr/>
          </p:nvSpPr>
          <p:spPr>
            <a:xfrm rot="-1128775">
              <a:off x="411142" y="5063464"/>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6"/>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6"/>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6"/>
            <p:cNvSpPr/>
            <p:nvPr/>
          </p:nvSpPr>
          <p:spPr>
            <a:xfrm rot="-1128775">
              <a:off x="-276077" y="4234377"/>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6"/>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6"/>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6"/>
            <p:cNvSpPr/>
            <p:nvPr/>
          </p:nvSpPr>
          <p:spPr>
            <a:xfrm rot="-1128775">
              <a:off x="421575" y="5546080"/>
              <a:ext cx="96954"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0" name="Google Shape;1850;p36"/>
          <p:cNvGrpSpPr/>
          <p:nvPr/>
        </p:nvGrpSpPr>
        <p:grpSpPr>
          <a:xfrm rot="1625577">
            <a:off x="-734614" y="3481965"/>
            <a:ext cx="1810844" cy="1871626"/>
            <a:chOff x="334100" y="971800"/>
            <a:chExt cx="1810984" cy="1871771"/>
          </a:xfrm>
        </p:grpSpPr>
        <p:sp>
          <p:nvSpPr>
            <p:cNvPr id="1851" name="Google Shape;1851;p36"/>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6"/>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3" name="Google Shape;1853;p36"/>
            <p:cNvGrpSpPr/>
            <p:nvPr/>
          </p:nvGrpSpPr>
          <p:grpSpPr>
            <a:xfrm>
              <a:off x="1214129" y="978980"/>
              <a:ext cx="913828" cy="1211839"/>
              <a:chOff x="1214129" y="978980"/>
              <a:chExt cx="913828" cy="1211839"/>
            </a:xfrm>
          </p:grpSpPr>
          <p:sp>
            <p:nvSpPr>
              <p:cNvPr id="1854" name="Google Shape;1854;p36"/>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6"/>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6" name="Google Shape;1856;p36"/>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6"/>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6"/>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9" name="Google Shape;1859;p36"/>
          <p:cNvGrpSpPr/>
          <p:nvPr/>
        </p:nvGrpSpPr>
        <p:grpSpPr>
          <a:xfrm rot="-6973059">
            <a:off x="7416467" y="3716414"/>
            <a:ext cx="1617325" cy="2466075"/>
            <a:chOff x="7518282" y="2373612"/>
            <a:chExt cx="1544209" cy="2355088"/>
          </a:xfrm>
        </p:grpSpPr>
        <p:sp>
          <p:nvSpPr>
            <p:cNvPr id="1860" name="Google Shape;1860;p36"/>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6"/>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6"/>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6"/>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6"/>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6"/>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6"/>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6"/>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p:spPr>
        <p:txBody>
          <a:bodyPr/>
          <a:lstStyle/>
          <a:p>
            <a:fld id="{EA60FCF7-E46F-49A5-B116-CFC27B25984F}" type="datetimeFigureOut">
              <a:rPr lang="en-US" smtClean="0"/>
              <a:t>9/12/2022</a:t>
            </a:fld>
            <a:endParaRPr lang="en-US"/>
          </a:p>
        </p:txBody>
      </p:sp>
      <p:sp>
        <p:nvSpPr>
          <p:cNvPr id="5" name="Footer Placeholder 4"/>
          <p:cNvSpPr>
            <a:spLocks noGrp="1"/>
          </p:cNvSpPr>
          <p:nvPr>
            <p:ph type="ftr" sz="quarter" idx="11"/>
          </p:nvPr>
        </p:nvSpPr>
        <p:spPr>
          <a:xfrm>
            <a:off x="3124200" y="4767263"/>
            <a:ext cx="2895600" cy="273844"/>
          </a:xfrm>
        </p:spPr>
        <p:txBody>
          <a:bodyPr/>
          <a:lstStyle/>
          <a:p>
            <a:endParaRPr lang="en-US"/>
          </a:p>
        </p:txBody>
      </p:sp>
      <p:sp>
        <p:nvSpPr>
          <p:cNvPr id="6" name="Slide Number Placeholder 5"/>
          <p:cNvSpPr>
            <a:spLocks noGrp="1"/>
          </p:cNvSpPr>
          <p:nvPr>
            <p:ph type="sldNum" sz="quarter" idx="12"/>
          </p:nvPr>
        </p:nvSpPr>
        <p:spPr>
          <a:xfrm>
            <a:off x="6553200" y="4767263"/>
            <a:ext cx="2133600" cy="273844"/>
          </a:xfrm>
        </p:spPr>
        <p:txBody>
          <a:bodyPr/>
          <a:lstStyle/>
          <a:p>
            <a:fld id="{1207E24E-8DBC-473F-B094-D58C8CEDA64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9"/>
        <p:cNvGrpSpPr/>
        <p:nvPr/>
      </p:nvGrpSpPr>
      <p:grpSpPr>
        <a:xfrm>
          <a:off x="0" y="0"/>
          <a:ext cx="0" cy="0"/>
          <a:chOff x="0" y="0"/>
          <a:chExt cx="0" cy="0"/>
        </a:xfrm>
      </p:grpSpPr>
      <p:pic>
        <p:nvPicPr>
          <p:cNvPr id="150" name="Google Shape;150;p5"/>
          <p:cNvPicPr preferRelativeResize="0"/>
          <p:nvPr/>
        </p:nvPicPr>
        <p:blipFill>
          <a:blip r:embed="rId2"/>
          <a:stretch>
            <a:fillRect/>
          </a:stretch>
        </p:blipFill>
        <p:spPr>
          <a:xfrm>
            <a:off x="-56600" y="-27325"/>
            <a:ext cx="9257201" cy="5253999"/>
          </a:xfrm>
          <a:prstGeom prst="rect">
            <a:avLst/>
          </a:prstGeom>
          <a:noFill/>
          <a:ln>
            <a:noFill/>
          </a:ln>
        </p:spPr>
      </p:pic>
      <p:grpSp>
        <p:nvGrpSpPr>
          <p:cNvPr id="151" name="Google Shape;151;p5"/>
          <p:cNvGrpSpPr/>
          <p:nvPr/>
        </p:nvGrpSpPr>
        <p:grpSpPr>
          <a:xfrm rot="-1292542">
            <a:off x="8385329" y="1684726"/>
            <a:ext cx="1827700" cy="1923822"/>
            <a:chOff x="1526600" y="450800"/>
            <a:chExt cx="4540675" cy="4779475"/>
          </a:xfrm>
        </p:grpSpPr>
        <p:sp>
          <p:nvSpPr>
            <p:cNvPr id="152" name="Google Shape;152;p5"/>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 name="Google Shape;160;p5"/>
          <p:cNvGrpSpPr/>
          <p:nvPr/>
        </p:nvGrpSpPr>
        <p:grpSpPr>
          <a:xfrm>
            <a:off x="8046200" y="833526"/>
            <a:ext cx="1853720" cy="1819900"/>
            <a:chOff x="7928300" y="-514224"/>
            <a:chExt cx="1853720" cy="1819900"/>
          </a:xfrm>
        </p:grpSpPr>
        <p:sp>
          <p:nvSpPr>
            <p:cNvPr id="161" name="Google Shape;161;p5"/>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p:nvPr/>
          </p:nvSpPr>
          <p:spPr>
            <a:xfrm>
              <a:off x="8679095" y="377868"/>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 name="Google Shape;170;p5"/>
          <p:cNvGrpSpPr/>
          <p:nvPr/>
        </p:nvGrpSpPr>
        <p:grpSpPr>
          <a:xfrm rot="899977">
            <a:off x="-575566" y="194664"/>
            <a:ext cx="1712985" cy="2612263"/>
            <a:chOff x="7518282" y="2373612"/>
            <a:chExt cx="1544209" cy="2355088"/>
          </a:xfrm>
        </p:grpSpPr>
        <p:sp>
          <p:nvSpPr>
            <p:cNvPr id="171" name="Google Shape;171;p5"/>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 name="Google Shape;179;p5"/>
          <p:cNvGrpSpPr/>
          <p:nvPr/>
        </p:nvGrpSpPr>
        <p:grpSpPr>
          <a:xfrm rot="-4500023">
            <a:off x="8641637" y="3761940"/>
            <a:ext cx="1712985" cy="2612263"/>
            <a:chOff x="7518282" y="2373612"/>
            <a:chExt cx="1544209" cy="2355088"/>
          </a:xfrm>
        </p:grpSpPr>
        <p:sp>
          <p:nvSpPr>
            <p:cNvPr id="180" name="Google Shape;180;p5"/>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8" name="Google Shape;188;p5"/>
          <p:cNvSpPr txBox="1">
            <a:spLocks noGrp="1"/>
          </p:cNvSpPr>
          <p:nvPr>
            <p:ph type="title"/>
          </p:nvPr>
        </p:nvSpPr>
        <p:spPr>
          <a:xfrm>
            <a:off x="1374600" y="583850"/>
            <a:ext cx="63948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89" name="Google Shape;189;p5"/>
          <p:cNvSpPr txBox="1">
            <a:spLocks noGrp="1"/>
          </p:cNvSpPr>
          <p:nvPr>
            <p:ph type="subTitle" idx="1"/>
          </p:nvPr>
        </p:nvSpPr>
        <p:spPr>
          <a:xfrm>
            <a:off x="1661913" y="2490772"/>
            <a:ext cx="2067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90" name="Google Shape;190;p5"/>
          <p:cNvSpPr txBox="1">
            <a:spLocks noGrp="1"/>
          </p:cNvSpPr>
          <p:nvPr>
            <p:ph type="subTitle" idx="2"/>
          </p:nvPr>
        </p:nvSpPr>
        <p:spPr>
          <a:xfrm>
            <a:off x="5419869" y="2490772"/>
            <a:ext cx="2067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lt2"/>
              </a:buClr>
              <a:buSzPts val="2800"/>
              <a:buNone/>
              <a:defRPr sz="1500" b="1">
                <a:latin typeface="Josefin Sans"/>
                <a:ea typeface="Josefin Sans"/>
                <a:cs typeface="Josefin Sans"/>
                <a:sym typeface="Josefin Sans"/>
              </a:defRPr>
            </a:lvl1pPr>
            <a:lvl2pPr lvl="1" algn="ctr" rtl="0">
              <a:lnSpc>
                <a:spcPct val="100000"/>
              </a:lnSpc>
              <a:spcBef>
                <a:spcPts val="0"/>
              </a:spcBef>
              <a:spcAft>
                <a:spcPts val="0"/>
              </a:spcAft>
              <a:buClr>
                <a:schemeClr val="lt2"/>
              </a:buClr>
              <a:buSzPts val="2800"/>
              <a:buNone/>
              <a:defRPr sz="2800">
                <a:solidFill>
                  <a:schemeClr val="lt2"/>
                </a:solidFill>
              </a:defRPr>
            </a:lvl2pPr>
            <a:lvl3pPr lvl="2" algn="ctr" rtl="0">
              <a:lnSpc>
                <a:spcPct val="100000"/>
              </a:lnSpc>
              <a:spcBef>
                <a:spcPts val="0"/>
              </a:spcBef>
              <a:spcAft>
                <a:spcPts val="0"/>
              </a:spcAft>
              <a:buClr>
                <a:schemeClr val="lt2"/>
              </a:buClr>
              <a:buSzPts val="2800"/>
              <a:buNone/>
              <a:defRPr sz="2800">
                <a:solidFill>
                  <a:schemeClr val="lt2"/>
                </a:solidFill>
              </a:defRPr>
            </a:lvl3pPr>
            <a:lvl4pPr lvl="3" algn="ctr" rtl="0">
              <a:lnSpc>
                <a:spcPct val="100000"/>
              </a:lnSpc>
              <a:spcBef>
                <a:spcPts val="0"/>
              </a:spcBef>
              <a:spcAft>
                <a:spcPts val="0"/>
              </a:spcAft>
              <a:buClr>
                <a:schemeClr val="lt2"/>
              </a:buClr>
              <a:buSzPts val="2800"/>
              <a:buNone/>
              <a:defRPr sz="2800">
                <a:solidFill>
                  <a:schemeClr val="lt2"/>
                </a:solidFill>
              </a:defRPr>
            </a:lvl4pPr>
            <a:lvl5pPr lvl="4" algn="ctr" rtl="0">
              <a:lnSpc>
                <a:spcPct val="100000"/>
              </a:lnSpc>
              <a:spcBef>
                <a:spcPts val="0"/>
              </a:spcBef>
              <a:spcAft>
                <a:spcPts val="0"/>
              </a:spcAft>
              <a:buClr>
                <a:schemeClr val="lt2"/>
              </a:buClr>
              <a:buSzPts val="2800"/>
              <a:buNone/>
              <a:defRPr sz="2800">
                <a:solidFill>
                  <a:schemeClr val="lt2"/>
                </a:solidFill>
              </a:defRPr>
            </a:lvl5pPr>
            <a:lvl6pPr lvl="5" algn="ctr" rtl="0">
              <a:lnSpc>
                <a:spcPct val="100000"/>
              </a:lnSpc>
              <a:spcBef>
                <a:spcPts val="0"/>
              </a:spcBef>
              <a:spcAft>
                <a:spcPts val="0"/>
              </a:spcAft>
              <a:buClr>
                <a:schemeClr val="lt2"/>
              </a:buClr>
              <a:buSzPts val="2800"/>
              <a:buNone/>
              <a:defRPr sz="2800">
                <a:solidFill>
                  <a:schemeClr val="lt2"/>
                </a:solidFill>
              </a:defRPr>
            </a:lvl6pPr>
            <a:lvl7pPr lvl="6" algn="ctr" rtl="0">
              <a:lnSpc>
                <a:spcPct val="100000"/>
              </a:lnSpc>
              <a:spcBef>
                <a:spcPts val="0"/>
              </a:spcBef>
              <a:spcAft>
                <a:spcPts val="0"/>
              </a:spcAft>
              <a:buClr>
                <a:schemeClr val="lt2"/>
              </a:buClr>
              <a:buSzPts val="2800"/>
              <a:buNone/>
              <a:defRPr sz="2800">
                <a:solidFill>
                  <a:schemeClr val="lt2"/>
                </a:solidFill>
              </a:defRPr>
            </a:lvl7pPr>
            <a:lvl8pPr lvl="7" algn="ctr" rtl="0">
              <a:lnSpc>
                <a:spcPct val="100000"/>
              </a:lnSpc>
              <a:spcBef>
                <a:spcPts val="0"/>
              </a:spcBef>
              <a:spcAft>
                <a:spcPts val="0"/>
              </a:spcAft>
              <a:buClr>
                <a:schemeClr val="lt2"/>
              </a:buClr>
              <a:buSzPts val="2800"/>
              <a:buNone/>
              <a:defRPr sz="2800">
                <a:solidFill>
                  <a:schemeClr val="lt2"/>
                </a:solidFill>
              </a:defRPr>
            </a:lvl8pPr>
            <a:lvl9pPr lvl="8" algn="ctr" rtl="0">
              <a:lnSpc>
                <a:spcPct val="100000"/>
              </a:lnSpc>
              <a:spcBef>
                <a:spcPts val="0"/>
              </a:spcBef>
              <a:spcAft>
                <a:spcPts val="0"/>
              </a:spcAft>
              <a:buClr>
                <a:schemeClr val="lt2"/>
              </a:buClr>
              <a:buSzPts val="2800"/>
              <a:buNone/>
              <a:defRPr sz="2800">
                <a:solidFill>
                  <a:schemeClr val="lt2"/>
                </a:solidFill>
              </a:defRPr>
            </a:lvl9pPr>
          </a:lstStyle>
          <a:p>
            <a:endParaRPr/>
          </a:p>
        </p:txBody>
      </p:sp>
      <p:sp>
        <p:nvSpPr>
          <p:cNvPr id="191" name="Google Shape;191;p5"/>
          <p:cNvSpPr txBox="1">
            <a:spLocks noGrp="1"/>
          </p:cNvSpPr>
          <p:nvPr>
            <p:ph type="body" idx="3"/>
          </p:nvPr>
        </p:nvSpPr>
        <p:spPr>
          <a:xfrm>
            <a:off x="1320225" y="2988700"/>
            <a:ext cx="2750400" cy="1293900"/>
          </a:xfrm>
          <a:prstGeom prst="rect">
            <a:avLst/>
          </a:prstGeom>
        </p:spPr>
        <p:txBody>
          <a:bodyPr spcFirstLastPara="1" wrap="square" lIns="91425" tIns="91425" rIns="91425" bIns="91425" anchor="t" anchorCtr="0">
            <a:noAutofit/>
          </a:bodyPr>
          <a:lstStyle>
            <a:lvl1pPr marL="457200" lvl="0" indent="-317500" rtl="0">
              <a:lnSpc>
                <a:spcPct val="100000"/>
              </a:lnSpc>
              <a:spcBef>
                <a:spcPts val="1000"/>
              </a:spcBef>
              <a:spcAft>
                <a:spcPts val="0"/>
              </a:spcAft>
              <a:buSzPts val="1400"/>
              <a:buChar char="●"/>
              <a:defRPr/>
            </a:lvl1pPr>
            <a:lvl2pPr marL="914400" lvl="1" indent="-317500" rtl="0">
              <a:spcBef>
                <a:spcPts val="0"/>
              </a:spcBef>
              <a:spcAft>
                <a:spcPts val="0"/>
              </a:spcAft>
              <a:buClr>
                <a:srgbClr val="273638"/>
              </a:buClr>
              <a:buSzPts val="1400"/>
              <a:buChar char="○"/>
              <a:defRPr/>
            </a:lvl2pPr>
            <a:lvl3pPr marL="1371600" lvl="2" indent="-317500" rtl="0">
              <a:spcBef>
                <a:spcPts val="0"/>
              </a:spcBef>
              <a:spcAft>
                <a:spcPts val="0"/>
              </a:spcAft>
              <a:buClr>
                <a:srgbClr val="273638"/>
              </a:buClr>
              <a:buSzPts val="1400"/>
              <a:buChar char="■"/>
              <a:defRPr/>
            </a:lvl3pPr>
            <a:lvl4pPr marL="1828800" lvl="3" indent="-317500" rtl="0">
              <a:spcBef>
                <a:spcPts val="0"/>
              </a:spcBef>
              <a:spcAft>
                <a:spcPts val="0"/>
              </a:spcAft>
              <a:buClr>
                <a:srgbClr val="273638"/>
              </a:buClr>
              <a:buSzPts val="1400"/>
              <a:buChar char="●"/>
              <a:defRPr/>
            </a:lvl4pPr>
            <a:lvl5pPr marL="2286000" lvl="4" indent="-317500" rtl="0">
              <a:spcBef>
                <a:spcPts val="0"/>
              </a:spcBef>
              <a:spcAft>
                <a:spcPts val="0"/>
              </a:spcAft>
              <a:buClr>
                <a:srgbClr val="273638"/>
              </a:buClr>
              <a:buSzPts val="1400"/>
              <a:buChar char="○"/>
              <a:defRPr/>
            </a:lvl5pPr>
            <a:lvl6pPr marL="2743200" lvl="5" indent="-317500" rtl="0">
              <a:spcBef>
                <a:spcPts val="0"/>
              </a:spcBef>
              <a:spcAft>
                <a:spcPts val="0"/>
              </a:spcAft>
              <a:buClr>
                <a:srgbClr val="273638"/>
              </a:buClr>
              <a:buSzPts val="1400"/>
              <a:buChar char="■"/>
              <a:defRPr/>
            </a:lvl6pPr>
            <a:lvl7pPr marL="3200400" lvl="6" indent="-317500" rtl="0">
              <a:spcBef>
                <a:spcPts val="0"/>
              </a:spcBef>
              <a:spcAft>
                <a:spcPts val="0"/>
              </a:spcAft>
              <a:buClr>
                <a:srgbClr val="273638"/>
              </a:buClr>
              <a:buSzPts val="1400"/>
              <a:buChar char="●"/>
              <a:defRPr/>
            </a:lvl7pPr>
            <a:lvl8pPr marL="3657600" lvl="7" indent="-317500" rtl="0">
              <a:spcBef>
                <a:spcPts val="0"/>
              </a:spcBef>
              <a:spcAft>
                <a:spcPts val="0"/>
              </a:spcAft>
              <a:buClr>
                <a:srgbClr val="273638"/>
              </a:buClr>
              <a:buSzPts val="1400"/>
              <a:buChar char="○"/>
              <a:defRPr/>
            </a:lvl8pPr>
            <a:lvl9pPr marL="4114800" lvl="8" indent="-317500" rtl="0">
              <a:spcBef>
                <a:spcPts val="0"/>
              </a:spcBef>
              <a:spcAft>
                <a:spcPts val="0"/>
              </a:spcAft>
              <a:buClr>
                <a:srgbClr val="273638"/>
              </a:buClr>
              <a:buSzPts val="1400"/>
              <a:buChar char="■"/>
              <a:defRPr/>
            </a:lvl9pPr>
          </a:lstStyle>
          <a:p>
            <a:endParaRPr/>
          </a:p>
        </p:txBody>
      </p:sp>
      <p:sp>
        <p:nvSpPr>
          <p:cNvPr id="192" name="Google Shape;192;p5"/>
          <p:cNvSpPr txBox="1">
            <a:spLocks noGrp="1"/>
          </p:cNvSpPr>
          <p:nvPr>
            <p:ph type="body" idx="4"/>
          </p:nvPr>
        </p:nvSpPr>
        <p:spPr>
          <a:xfrm>
            <a:off x="5078178" y="2988700"/>
            <a:ext cx="2750400" cy="1293900"/>
          </a:xfrm>
          <a:prstGeom prst="rect">
            <a:avLst/>
          </a:prstGeom>
        </p:spPr>
        <p:txBody>
          <a:bodyPr spcFirstLastPara="1" wrap="square" lIns="91425" tIns="91425" rIns="91425" bIns="91425" anchor="t" anchorCtr="0">
            <a:noAutofit/>
          </a:bodyPr>
          <a:lstStyle>
            <a:lvl1pPr marL="457200" lvl="0" indent="-317500" rtl="0">
              <a:lnSpc>
                <a:spcPct val="100000"/>
              </a:lnSpc>
              <a:spcBef>
                <a:spcPts val="1000"/>
              </a:spcBef>
              <a:spcAft>
                <a:spcPts val="0"/>
              </a:spcAft>
              <a:buSzPts val="1400"/>
              <a:buChar char="●"/>
              <a:defRPr/>
            </a:lvl1pPr>
            <a:lvl2pPr marL="914400" lvl="1" indent="-317500" rtl="0">
              <a:spcBef>
                <a:spcPts val="0"/>
              </a:spcBef>
              <a:spcAft>
                <a:spcPts val="0"/>
              </a:spcAft>
              <a:buClr>
                <a:srgbClr val="273638"/>
              </a:buClr>
              <a:buSzPts val="1400"/>
              <a:buChar char="○"/>
              <a:defRPr/>
            </a:lvl2pPr>
            <a:lvl3pPr marL="1371600" lvl="2" indent="-317500" rtl="0">
              <a:spcBef>
                <a:spcPts val="0"/>
              </a:spcBef>
              <a:spcAft>
                <a:spcPts val="0"/>
              </a:spcAft>
              <a:buClr>
                <a:srgbClr val="273638"/>
              </a:buClr>
              <a:buSzPts val="1400"/>
              <a:buChar char="■"/>
              <a:defRPr/>
            </a:lvl3pPr>
            <a:lvl4pPr marL="1828800" lvl="3" indent="-317500" rtl="0">
              <a:spcBef>
                <a:spcPts val="0"/>
              </a:spcBef>
              <a:spcAft>
                <a:spcPts val="0"/>
              </a:spcAft>
              <a:buClr>
                <a:srgbClr val="273638"/>
              </a:buClr>
              <a:buSzPts val="1400"/>
              <a:buChar char="●"/>
              <a:defRPr/>
            </a:lvl4pPr>
            <a:lvl5pPr marL="2286000" lvl="4" indent="-317500" rtl="0">
              <a:spcBef>
                <a:spcPts val="0"/>
              </a:spcBef>
              <a:spcAft>
                <a:spcPts val="0"/>
              </a:spcAft>
              <a:buClr>
                <a:srgbClr val="273638"/>
              </a:buClr>
              <a:buSzPts val="1400"/>
              <a:buChar char="○"/>
              <a:defRPr/>
            </a:lvl5pPr>
            <a:lvl6pPr marL="2743200" lvl="5" indent="-317500" rtl="0">
              <a:spcBef>
                <a:spcPts val="0"/>
              </a:spcBef>
              <a:spcAft>
                <a:spcPts val="0"/>
              </a:spcAft>
              <a:buClr>
                <a:srgbClr val="273638"/>
              </a:buClr>
              <a:buSzPts val="1400"/>
              <a:buChar char="■"/>
              <a:defRPr/>
            </a:lvl6pPr>
            <a:lvl7pPr marL="3200400" lvl="6" indent="-317500" rtl="0">
              <a:spcBef>
                <a:spcPts val="0"/>
              </a:spcBef>
              <a:spcAft>
                <a:spcPts val="0"/>
              </a:spcAft>
              <a:buClr>
                <a:srgbClr val="273638"/>
              </a:buClr>
              <a:buSzPts val="1400"/>
              <a:buChar char="●"/>
              <a:defRPr/>
            </a:lvl7pPr>
            <a:lvl8pPr marL="3657600" lvl="7" indent="-317500" rtl="0">
              <a:spcBef>
                <a:spcPts val="0"/>
              </a:spcBef>
              <a:spcAft>
                <a:spcPts val="0"/>
              </a:spcAft>
              <a:buClr>
                <a:srgbClr val="273638"/>
              </a:buClr>
              <a:buSzPts val="1400"/>
              <a:buChar char="○"/>
              <a:defRPr/>
            </a:lvl8pPr>
            <a:lvl9pPr marL="4114800" lvl="8" indent="-317500" rtl="0">
              <a:spcBef>
                <a:spcPts val="0"/>
              </a:spcBef>
              <a:spcAft>
                <a:spcPts val="0"/>
              </a:spcAft>
              <a:buClr>
                <a:srgbClr val="273638"/>
              </a:buClr>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3"/>
        <p:cNvGrpSpPr/>
        <p:nvPr/>
      </p:nvGrpSpPr>
      <p:grpSpPr>
        <a:xfrm>
          <a:off x="0" y="0"/>
          <a:ext cx="0" cy="0"/>
          <a:chOff x="0" y="0"/>
          <a:chExt cx="0" cy="0"/>
        </a:xfrm>
      </p:grpSpPr>
      <p:pic>
        <p:nvPicPr>
          <p:cNvPr id="194" name="Google Shape;194;p6"/>
          <p:cNvPicPr preferRelativeResize="0"/>
          <p:nvPr/>
        </p:nvPicPr>
        <p:blipFill>
          <a:blip r:embed="rId2"/>
          <a:stretch>
            <a:fillRect/>
          </a:stretch>
        </p:blipFill>
        <p:spPr>
          <a:xfrm>
            <a:off x="-56600" y="-27325"/>
            <a:ext cx="9257201" cy="5253999"/>
          </a:xfrm>
          <a:prstGeom prst="rect">
            <a:avLst/>
          </a:prstGeom>
          <a:noFill/>
          <a:ln>
            <a:noFill/>
          </a:ln>
        </p:spPr>
      </p:pic>
      <p:grpSp>
        <p:nvGrpSpPr>
          <p:cNvPr id="195" name="Google Shape;195;p6"/>
          <p:cNvGrpSpPr/>
          <p:nvPr/>
        </p:nvGrpSpPr>
        <p:grpSpPr>
          <a:xfrm rot="-899955" flipH="1">
            <a:off x="-671839" y="-655443"/>
            <a:ext cx="1828155" cy="1924300"/>
            <a:chOff x="1526600" y="450800"/>
            <a:chExt cx="4540675" cy="4779475"/>
          </a:xfrm>
        </p:grpSpPr>
        <p:sp>
          <p:nvSpPr>
            <p:cNvPr id="196" name="Google Shape;196;p6"/>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6"/>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6"/>
          <p:cNvGrpSpPr/>
          <p:nvPr/>
        </p:nvGrpSpPr>
        <p:grpSpPr>
          <a:xfrm rot="-2141843" flipH="1">
            <a:off x="8059719" y="-770833"/>
            <a:ext cx="1713041" cy="2612246"/>
            <a:chOff x="7518282" y="2373612"/>
            <a:chExt cx="1544209" cy="2355088"/>
          </a:xfrm>
        </p:grpSpPr>
        <p:sp>
          <p:nvSpPr>
            <p:cNvPr id="205" name="Google Shape;205;p6"/>
            <p:cNvSpPr/>
            <p:nvPr/>
          </p:nvSpPr>
          <p:spPr>
            <a:xfrm rot="718822">
              <a:off x="7689615" y="3249120"/>
              <a:ext cx="1111866" cy="1379201"/>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rot="718822">
              <a:off x="7649292" y="3211149"/>
              <a:ext cx="1111843" cy="1378947"/>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rot="718822">
              <a:off x="8428587" y="3328473"/>
              <a:ext cx="409048" cy="20049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rot="718822">
              <a:off x="7632882" y="3365539"/>
              <a:ext cx="918528" cy="1181592"/>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rot="718822">
              <a:off x="8009603" y="2528280"/>
              <a:ext cx="906430" cy="1506230"/>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rot="718822">
              <a:off x="8025575" y="2445523"/>
              <a:ext cx="854321" cy="1538669"/>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rot="718822">
              <a:off x="8557141" y="2511476"/>
              <a:ext cx="353037" cy="279917"/>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rot="718822">
              <a:off x="8018037" y="2549860"/>
              <a:ext cx="697670" cy="139591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3" name="Google Shape;213;p6"/>
          <p:cNvSpPr txBox="1">
            <a:spLocks noGrp="1"/>
          </p:cNvSpPr>
          <p:nvPr>
            <p:ph type="title"/>
          </p:nvPr>
        </p:nvSpPr>
        <p:spPr>
          <a:xfrm>
            <a:off x="1981650" y="583850"/>
            <a:ext cx="5180700" cy="405600"/>
          </a:xfrm>
          <a:prstGeom prst="rect">
            <a:avLst/>
          </a:prstGeom>
          <a:effectLst>
            <a:outerShdw dist="28575" dir="1920000" algn="bl" rotWithShape="0">
              <a:schemeClr val="accent1"/>
            </a:outerShdw>
          </a:effectLst>
        </p:spPr>
        <p:txBody>
          <a:bodyPr spcFirstLastPara="1" wrap="square" lIns="91425" tIns="91425" rIns="91425" bIns="91425" anchor="ctr" anchorCtr="0">
            <a:noAutofit/>
          </a:bodyPr>
          <a:lstStyle>
            <a:lvl1pPr lvl="0" algn="ctr" rtl="0">
              <a:spcBef>
                <a:spcPts val="0"/>
              </a:spcBef>
              <a:spcAft>
                <a:spcPts val="0"/>
              </a:spcAft>
              <a:buSzPts val="2500"/>
              <a:buNone/>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grpSp>
        <p:nvGrpSpPr>
          <p:cNvPr id="214" name="Google Shape;214;p6"/>
          <p:cNvGrpSpPr/>
          <p:nvPr/>
        </p:nvGrpSpPr>
        <p:grpSpPr>
          <a:xfrm>
            <a:off x="709150" y="1254739"/>
            <a:ext cx="7726200" cy="3428563"/>
            <a:chOff x="709144" y="1137300"/>
            <a:chExt cx="7726200" cy="3546300"/>
          </a:xfrm>
        </p:grpSpPr>
        <p:sp>
          <p:nvSpPr>
            <p:cNvPr id="215" name="Google Shape;215;p6"/>
            <p:cNvSpPr/>
            <p:nvPr/>
          </p:nvSpPr>
          <p:spPr>
            <a:xfrm>
              <a:off x="785344" y="1213500"/>
              <a:ext cx="7650000" cy="3470100"/>
            </a:xfrm>
            <a:prstGeom prst="roundRect">
              <a:avLst>
                <a:gd name="adj" fmla="val 834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6"/>
            <p:cNvSpPr/>
            <p:nvPr/>
          </p:nvSpPr>
          <p:spPr>
            <a:xfrm>
              <a:off x="709144" y="1137300"/>
              <a:ext cx="7650000" cy="3470100"/>
            </a:xfrm>
            <a:prstGeom prst="roundRect">
              <a:avLst>
                <a:gd name="adj" fmla="val 834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17"/>
        <p:cNvGrpSpPr/>
        <p:nvPr/>
      </p:nvGrpSpPr>
      <p:grpSpPr>
        <a:xfrm>
          <a:off x="0" y="0"/>
          <a:ext cx="0" cy="0"/>
          <a:chOff x="0" y="0"/>
          <a:chExt cx="0" cy="0"/>
        </a:xfrm>
      </p:grpSpPr>
      <p:pic>
        <p:nvPicPr>
          <p:cNvPr id="218" name="Google Shape;218;p7"/>
          <p:cNvPicPr preferRelativeResize="0"/>
          <p:nvPr/>
        </p:nvPicPr>
        <p:blipFill>
          <a:blip r:embed="rId2"/>
          <a:stretch>
            <a:fillRect/>
          </a:stretch>
        </p:blipFill>
        <p:spPr>
          <a:xfrm>
            <a:off x="-56600" y="-27325"/>
            <a:ext cx="9257201" cy="5253999"/>
          </a:xfrm>
          <a:prstGeom prst="rect">
            <a:avLst/>
          </a:prstGeom>
          <a:noFill/>
          <a:ln>
            <a:noFill/>
          </a:ln>
        </p:spPr>
      </p:pic>
      <p:grpSp>
        <p:nvGrpSpPr>
          <p:cNvPr id="219" name="Google Shape;219;p7"/>
          <p:cNvGrpSpPr/>
          <p:nvPr/>
        </p:nvGrpSpPr>
        <p:grpSpPr>
          <a:xfrm rot="-900067" flipH="1">
            <a:off x="-1127461" y="923793"/>
            <a:ext cx="2356423" cy="1848998"/>
            <a:chOff x="-2415600" y="2986400"/>
            <a:chExt cx="1943075" cy="1524659"/>
          </a:xfrm>
        </p:grpSpPr>
        <p:sp>
          <p:nvSpPr>
            <p:cNvPr id="220" name="Google Shape;220;p7"/>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 name="Google Shape;224;p7"/>
            <p:cNvGrpSpPr/>
            <p:nvPr/>
          </p:nvGrpSpPr>
          <p:grpSpPr>
            <a:xfrm>
              <a:off x="-2218800" y="3088875"/>
              <a:ext cx="1598825" cy="1190475"/>
              <a:chOff x="-2218800" y="3088875"/>
              <a:chExt cx="1598825" cy="1190475"/>
            </a:xfrm>
          </p:grpSpPr>
          <p:sp>
            <p:nvSpPr>
              <p:cNvPr id="225" name="Google Shape;225;p7"/>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7"/>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7" name="Google Shape;227;p7"/>
          <p:cNvGrpSpPr/>
          <p:nvPr/>
        </p:nvGrpSpPr>
        <p:grpSpPr>
          <a:xfrm rot="4282019">
            <a:off x="-297035" y="-349492"/>
            <a:ext cx="1827609" cy="1923725"/>
            <a:chOff x="1526600" y="450800"/>
            <a:chExt cx="4540675" cy="4779475"/>
          </a:xfrm>
        </p:grpSpPr>
        <p:sp>
          <p:nvSpPr>
            <p:cNvPr id="228" name="Google Shape;228;p7"/>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7"/>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7"/>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7"/>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7"/>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 name="Google Shape;236;p7"/>
          <p:cNvGrpSpPr/>
          <p:nvPr/>
        </p:nvGrpSpPr>
        <p:grpSpPr>
          <a:xfrm rot="-9427094">
            <a:off x="7585426" y="-132955"/>
            <a:ext cx="2101974" cy="1676373"/>
            <a:chOff x="-874852" y="3661982"/>
            <a:chExt cx="2044303" cy="1580085"/>
          </a:xfrm>
        </p:grpSpPr>
        <p:grpSp>
          <p:nvGrpSpPr>
            <p:cNvPr id="237" name="Google Shape;237;p7"/>
            <p:cNvGrpSpPr/>
            <p:nvPr/>
          </p:nvGrpSpPr>
          <p:grpSpPr>
            <a:xfrm rot="5249857" flipH="1">
              <a:off x="48808" y="4095917"/>
              <a:ext cx="537972" cy="1681428"/>
              <a:chOff x="-1858600" y="2385325"/>
              <a:chExt cx="523125" cy="1635025"/>
            </a:xfrm>
          </p:grpSpPr>
          <p:sp>
            <p:nvSpPr>
              <p:cNvPr id="238" name="Google Shape;238;p7"/>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7"/>
            <p:cNvGrpSpPr/>
            <p:nvPr/>
          </p:nvGrpSpPr>
          <p:grpSpPr>
            <a:xfrm rot="5249857" flipH="1">
              <a:off x="-340747" y="3668895"/>
              <a:ext cx="1062060" cy="1858361"/>
              <a:chOff x="-1779100" y="2408800"/>
              <a:chExt cx="1032750" cy="1807075"/>
            </a:xfrm>
          </p:grpSpPr>
          <p:sp>
            <p:nvSpPr>
              <p:cNvPr id="243" name="Google Shape;243;p7"/>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 name="Google Shape;247;p7"/>
            <p:cNvGrpSpPr/>
            <p:nvPr/>
          </p:nvGrpSpPr>
          <p:grpSpPr>
            <a:xfrm rot="2700000" flipH="1">
              <a:off x="-365668" y="3606652"/>
              <a:ext cx="531184" cy="1660213"/>
              <a:chOff x="-1858600" y="2385325"/>
              <a:chExt cx="523125" cy="1635025"/>
            </a:xfrm>
          </p:grpSpPr>
          <p:sp>
            <p:nvSpPr>
              <p:cNvPr id="248" name="Google Shape;248;p7"/>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52" name="Google Shape;252;p7"/>
          <p:cNvGrpSpPr/>
          <p:nvPr/>
        </p:nvGrpSpPr>
        <p:grpSpPr>
          <a:xfrm rot="-1800044">
            <a:off x="-619992" y="3576840"/>
            <a:ext cx="2171631" cy="2538121"/>
            <a:chOff x="-620005" y="3576935"/>
            <a:chExt cx="2171679" cy="2538176"/>
          </a:xfrm>
        </p:grpSpPr>
        <p:grpSp>
          <p:nvGrpSpPr>
            <p:cNvPr id="253" name="Google Shape;253;p7"/>
            <p:cNvGrpSpPr/>
            <p:nvPr/>
          </p:nvGrpSpPr>
          <p:grpSpPr>
            <a:xfrm>
              <a:off x="-201900" y="3576935"/>
              <a:ext cx="1753574" cy="2021128"/>
              <a:chOff x="26700" y="3424535"/>
              <a:chExt cx="1753574" cy="2021128"/>
            </a:xfrm>
          </p:grpSpPr>
          <p:sp>
            <p:nvSpPr>
              <p:cNvPr id="254" name="Google Shape;254;p7"/>
              <p:cNvSpPr/>
              <p:nvPr/>
            </p:nvSpPr>
            <p:spPr>
              <a:xfrm rot="1975425">
                <a:off x="400021" y="3635917"/>
                <a:ext cx="1005477" cy="1670681"/>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rot="1975425">
                <a:off x="444859" y="3545002"/>
                <a:ext cx="947673" cy="1706661"/>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rot="1975425">
                <a:off x="1237328" y="3770840"/>
                <a:ext cx="391613" cy="310479"/>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7"/>
              <p:cNvSpPr/>
              <p:nvPr/>
            </p:nvSpPr>
            <p:spPr>
              <a:xfrm rot="1975425">
                <a:off x="429721" y="3624270"/>
                <a:ext cx="773905" cy="1548323"/>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 name="Google Shape;258;p7"/>
            <p:cNvGrpSpPr/>
            <p:nvPr/>
          </p:nvGrpSpPr>
          <p:grpSpPr>
            <a:xfrm rot="273599">
              <a:off x="-543114" y="4033359"/>
              <a:ext cx="1893343" cy="2009669"/>
              <a:chOff x="-542965" y="4033501"/>
              <a:chExt cx="1893409" cy="2009739"/>
            </a:xfrm>
          </p:grpSpPr>
          <p:sp>
            <p:nvSpPr>
              <p:cNvPr id="259" name="Google Shape;259;p7"/>
              <p:cNvSpPr/>
              <p:nvPr/>
            </p:nvSpPr>
            <p:spPr>
              <a:xfrm rot="1975425">
                <a:off x="-199645" y="4301146"/>
                <a:ext cx="1233361" cy="152978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rot="1975425">
                <a:off x="-226313" y="4245828"/>
                <a:ext cx="1233335" cy="1529500"/>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7"/>
              <p:cNvSpPr/>
              <p:nvPr/>
            </p:nvSpPr>
            <p:spPr>
              <a:xfrm rot="1975425">
                <a:off x="793900" y="4580211"/>
                <a:ext cx="453745" cy="222385"/>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7"/>
              <p:cNvSpPr/>
              <p:nvPr/>
            </p:nvSpPr>
            <p:spPr>
              <a:xfrm rot="1975425">
                <a:off x="-258319" y="4368161"/>
                <a:ext cx="1018897" cy="1310598"/>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3" name="Google Shape;263;p7"/>
          <p:cNvSpPr txBox="1">
            <a:spLocks noGrp="1"/>
          </p:cNvSpPr>
          <p:nvPr>
            <p:ph type="body" idx="1"/>
          </p:nvPr>
        </p:nvSpPr>
        <p:spPr>
          <a:xfrm>
            <a:off x="1966506" y="2026941"/>
            <a:ext cx="5211000" cy="1956900"/>
          </a:xfrm>
          <a:prstGeom prst="rect">
            <a:avLst/>
          </a:prstGeom>
        </p:spPr>
        <p:txBody>
          <a:bodyPr spcFirstLastPara="1" wrap="square" lIns="91425" tIns="91425" rIns="91425" bIns="91425" anchor="ctr" anchorCtr="0">
            <a:noAutofit/>
          </a:bodyPr>
          <a:lstStyle>
            <a:lvl1pPr marL="457200" lvl="0" indent="-317500">
              <a:lnSpc>
                <a:spcPct val="100000"/>
              </a:lnSpc>
              <a:spcBef>
                <a:spcPts val="0"/>
              </a:spcBef>
              <a:spcAft>
                <a:spcPts val="0"/>
              </a:spcAft>
              <a:buSzPts val="1400"/>
              <a:buAutoNum type="arabicPeriod"/>
              <a:defRPr/>
            </a:lvl1pPr>
            <a:lvl2pPr marL="914400" lvl="1" indent="-317500">
              <a:lnSpc>
                <a:spcPct val="100000"/>
              </a:lnSpc>
              <a:spcBef>
                <a:spcPts val="0"/>
              </a:spcBef>
              <a:spcAft>
                <a:spcPts val="0"/>
              </a:spcAft>
              <a:buSzPts val="1400"/>
              <a:buAutoNum type="alphaLcPeriod"/>
              <a:defRPr/>
            </a:lvl2pPr>
            <a:lvl3pPr marL="1371600" lvl="2" indent="-317500">
              <a:lnSpc>
                <a:spcPct val="100000"/>
              </a:lnSpc>
              <a:spcBef>
                <a:spcPts val="0"/>
              </a:spcBef>
              <a:spcAft>
                <a:spcPts val="0"/>
              </a:spcAft>
              <a:buSzPts val="1400"/>
              <a:buAutoNum type="romanLcPeriod"/>
              <a:defRPr/>
            </a:lvl3pPr>
            <a:lvl4pPr marL="1828800" lvl="3" indent="-317500">
              <a:lnSpc>
                <a:spcPct val="100000"/>
              </a:lnSpc>
              <a:spcBef>
                <a:spcPts val="0"/>
              </a:spcBef>
              <a:spcAft>
                <a:spcPts val="0"/>
              </a:spcAft>
              <a:buSzPts val="1400"/>
              <a:buAutoNum type="arabicPeriod"/>
              <a:defRPr/>
            </a:lvl4pPr>
            <a:lvl5pPr marL="2286000" lvl="4" indent="-317500">
              <a:lnSpc>
                <a:spcPct val="100000"/>
              </a:lnSpc>
              <a:spcBef>
                <a:spcPts val="0"/>
              </a:spcBef>
              <a:spcAft>
                <a:spcPts val="0"/>
              </a:spcAft>
              <a:buSzPts val="1400"/>
              <a:buAutoNum type="alphaLcPeriod"/>
              <a:defRPr/>
            </a:lvl5pPr>
            <a:lvl6pPr marL="2743200" lvl="5" indent="-317500">
              <a:lnSpc>
                <a:spcPct val="100000"/>
              </a:lnSpc>
              <a:spcBef>
                <a:spcPts val="0"/>
              </a:spcBef>
              <a:spcAft>
                <a:spcPts val="0"/>
              </a:spcAft>
              <a:buSzPts val="1400"/>
              <a:buAutoNum type="romanLcPeriod"/>
              <a:defRPr/>
            </a:lvl6pPr>
            <a:lvl7pPr marL="3200400" lvl="6" indent="-317500">
              <a:lnSpc>
                <a:spcPct val="100000"/>
              </a:lnSpc>
              <a:spcBef>
                <a:spcPts val="0"/>
              </a:spcBef>
              <a:spcAft>
                <a:spcPts val="0"/>
              </a:spcAft>
              <a:buSzPts val="1400"/>
              <a:buAutoNum type="arabicPeriod"/>
              <a:defRPr/>
            </a:lvl7pPr>
            <a:lvl8pPr marL="3657600" lvl="7" indent="-317500">
              <a:lnSpc>
                <a:spcPct val="100000"/>
              </a:lnSpc>
              <a:spcBef>
                <a:spcPts val="0"/>
              </a:spcBef>
              <a:spcAft>
                <a:spcPts val="0"/>
              </a:spcAft>
              <a:buSzPts val="1400"/>
              <a:buAutoNum type="alphaLcPeriod"/>
              <a:defRPr/>
            </a:lvl8pPr>
            <a:lvl9pPr marL="4114800" lvl="8" indent="-317500">
              <a:lnSpc>
                <a:spcPct val="100000"/>
              </a:lnSpc>
              <a:spcBef>
                <a:spcPts val="0"/>
              </a:spcBef>
              <a:spcAft>
                <a:spcPts val="0"/>
              </a:spcAft>
              <a:buSzPts val="1400"/>
              <a:buAutoNum type="romanLcPeriod"/>
              <a:defRPr/>
            </a:lvl9pPr>
          </a:lstStyle>
          <a:p>
            <a:endParaRPr/>
          </a:p>
        </p:txBody>
      </p:sp>
      <p:sp>
        <p:nvSpPr>
          <p:cNvPr id="264" name="Google Shape;264;p7"/>
          <p:cNvSpPr txBox="1">
            <a:spLocks noGrp="1"/>
          </p:cNvSpPr>
          <p:nvPr>
            <p:ph type="title"/>
          </p:nvPr>
        </p:nvSpPr>
        <p:spPr>
          <a:xfrm>
            <a:off x="2220450" y="969638"/>
            <a:ext cx="4703100" cy="32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2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grpSp>
        <p:nvGrpSpPr>
          <p:cNvPr id="265" name="Google Shape;265;p7"/>
          <p:cNvGrpSpPr/>
          <p:nvPr/>
        </p:nvGrpSpPr>
        <p:grpSpPr>
          <a:xfrm rot="8100000" flipH="1">
            <a:off x="7933746" y="2150142"/>
            <a:ext cx="1828197" cy="1924344"/>
            <a:chOff x="1526600" y="450800"/>
            <a:chExt cx="4540675" cy="4779475"/>
          </a:xfrm>
        </p:grpSpPr>
        <p:sp>
          <p:nvSpPr>
            <p:cNvPr id="266" name="Google Shape;266;p7"/>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7"/>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7"/>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7"/>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7"/>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7"/>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4"/>
        <p:cNvGrpSpPr/>
        <p:nvPr/>
      </p:nvGrpSpPr>
      <p:grpSpPr>
        <a:xfrm>
          <a:off x="0" y="0"/>
          <a:ext cx="0" cy="0"/>
          <a:chOff x="0" y="0"/>
          <a:chExt cx="0" cy="0"/>
        </a:xfrm>
      </p:grpSpPr>
      <p:pic>
        <p:nvPicPr>
          <p:cNvPr id="275" name="Google Shape;275;p8"/>
          <p:cNvPicPr preferRelativeResize="0"/>
          <p:nvPr/>
        </p:nvPicPr>
        <p:blipFill>
          <a:blip r:embed="rId2"/>
          <a:stretch>
            <a:fillRect/>
          </a:stretch>
        </p:blipFill>
        <p:spPr>
          <a:xfrm>
            <a:off x="-56600" y="-27325"/>
            <a:ext cx="9257201" cy="5253999"/>
          </a:xfrm>
          <a:prstGeom prst="rect">
            <a:avLst/>
          </a:prstGeom>
          <a:noFill/>
          <a:ln>
            <a:noFill/>
          </a:ln>
        </p:spPr>
      </p:pic>
      <p:grpSp>
        <p:nvGrpSpPr>
          <p:cNvPr id="276" name="Google Shape;276;p8"/>
          <p:cNvGrpSpPr/>
          <p:nvPr/>
        </p:nvGrpSpPr>
        <p:grpSpPr>
          <a:xfrm rot="-5400000">
            <a:off x="5929244" y="4196565"/>
            <a:ext cx="1864421" cy="1723531"/>
            <a:chOff x="-1181840" y="1435015"/>
            <a:chExt cx="1864421" cy="1723531"/>
          </a:xfrm>
        </p:grpSpPr>
        <p:sp>
          <p:nvSpPr>
            <p:cNvPr id="277" name="Google Shape;277;p8"/>
            <p:cNvSpPr/>
            <p:nvPr/>
          </p:nvSpPr>
          <p:spPr>
            <a:xfrm rot="7018065">
              <a:off x="-856508" y="1589854"/>
              <a:ext cx="1164422" cy="144426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rot="7018065">
              <a:off x="-807037" y="1559505"/>
              <a:ext cx="1164398" cy="1443996"/>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8"/>
            <p:cNvSpPr/>
            <p:nvPr/>
          </p:nvSpPr>
          <p:spPr>
            <a:xfrm rot="7018065">
              <a:off x="-77650" y="2737347"/>
              <a:ext cx="428383" cy="209953"/>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p:nvPr/>
          </p:nvSpPr>
          <p:spPr>
            <a:xfrm rot="7018065">
              <a:off x="-731525" y="1533356"/>
              <a:ext cx="961945" cy="1237331"/>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81;p8"/>
          <p:cNvGrpSpPr/>
          <p:nvPr/>
        </p:nvGrpSpPr>
        <p:grpSpPr>
          <a:xfrm rot="2207578">
            <a:off x="4703522" y="4075356"/>
            <a:ext cx="1540339" cy="2251730"/>
            <a:chOff x="-2055400" y="2385325"/>
            <a:chExt cx="1520600" cy="2222875"/>
          </a:xfrm>
        </p:grpSpPr>
        <p:grpSp>
          <p:nvGrpSpPr>
            <p:cNvPr id="282" name="Google Shape;282;p8"/>
            <p:cNvGrpSpPr/>
            <p:nvPr/>
          </p:nvGrpSpPr>
          <p:grpSpPr>
            <a:xfrm>
              <a:off x="-1858600" y="2385325"/>
              <a:ext cx="523125" cy="1635025"/>
              <a:chOff x="-1858600" y="2385325"/>
              <a:chExt cx="523125" cy="1635025"/>
            </a:xfrm>
          </p:grpSpPr>
          <p:sp>
            <p:nvSpPr>
              <p:cNvPr id="283" name="Google Shape;283;p8"/>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8"/>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8"/>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8"/>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 name="Google Shape;287;p8"/>
            <p:cNvGrpSpPr/>
            <p:nvPr/>
          </p:nvGrpSpPr>
          <p:grpSpPr>
            <a:xfrm>
              <a:off x="-1779100" y="2408800"/>
              <a:ext cx="1032750" cy="1807075"/>
              <a:chOff x="-1779100" y="2408800"/>
              <a:chExt cx="1032750" cy="1807075"/>
            </a:xfrm>
          </p:grpSpPr>
          <p:sp>
            <p:nvSpPr>
              <p:cNvPr id="288" name="Google Shape;288;p8"/>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8"/>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8"/>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8"/>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92;p8"/>
            <p:cNvGrpSpPr/>
            <p:nvPr/>
          </p:nvGrpSpPr>
          <p:grpSpPr>
            <a:xfrm>
              <a:off x="-2055400" y="3174000"/>
              <a:ext cx="1520600" cy="1434200"/>
              <a:chOff x="-2055400" y="3174000"/>
              <a:chExt cx="1520600" cy="1434200"/>
            </a:xfrm>
          </p:grpSpPr>
          <p:sp>
            <p:nvSpPr>
              <p:cNvPr id="293" name="Google Shape;293;p8"/>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8"/>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8"/>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 name="Google Shape;296;p8"/>
            <p:cNvSpPr/>
            <p:nvPr/>
          </p:nvSpPr>
          <p:spPr>
            <a:xfrm>
              <a:off x="-2054775" y="3375800"/>
              <a:ext cx="1243175" cy="1169575"/>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7" name="Google Shape;297;p8"/>
          <p:cNvGrpSpPr/>
          <p:nvPr/>
        </p:nvGrpSpPr>
        <p:grpSpPr>
          <a:xfrm rot="4579839">
            <a:off x="7187388" y="-829101"/>
            <a:ext cx="1916506" cy="2062513"/>
            <a:chOff x="-700138" y="3808702"/>
            <a:chExt cx="1916655" cy="2062674"/>
          </a:xfrm>
        </p:grpSpPr>
        <p:sp>
          <p:nvSpPr>
            <p:cNvPr id="298" name="Google Shape;298;p8"/>
            <p:cNvSpPr/>
            <p:nvPr/>
          </p:nvSpPr>
          <p:spPr>
            <a:xfrm rot="-1128775">
              <a:off x="-425908" y="4068745"/>
              <a:ext cx="1419635" cy="1616920"/>
            </a:xfrm>
            <a:custGeom>
              <a:avLst/>
              <a:gdLst/>
              <a:ahLst/>
              <a:cxnLst/>
              <a:rect l="l" t="t" r="r" b="b"/>
              <a:pathLst>
                <a:path w="39095" h="44528" extrusionOk="0">
                  <a:moveTo>
                    <a:pt x="26633" y="0"/>
                  </a:moveTo>
                  <a:cubicBezTo>
                    <a:pt x="26552" y="0"/>
                    <a:pt x="26469" y="13"/>
                    <a:pt x="26386" y="38"/>
                  </a:cubicBezTo>
                  <a:lnTo>
                    <a:pt x="0" y="8878"/>
                  </a:lnTo>
                  <a:lnTo>
                    <a:pt x="11575" y="43436"/>
                  </a:lnTo>
                  <a:cubicBezTo>
                    <a:pt x="11787" y="44097"/>
                    <a:pt x="12397" y="44528"/>
                    <a:pt x="13057" y="44528"/>
                  </a:cubicBezTo>
                  <a:cubicBezTo>
                    <a:pt x="13229" y="44528"/>
                    <a:pt x="13404" y="44499"/>
                    <a:pt x="13577" y="44437"/>
                  </a:cubicBezTo>
                  <a:lnTo>
                    <a:pt x="38494" y="36097"/>
                  </a:lnTo>
                  <a:cubicBezTo>
                    <a:pt x="38861" y="35964"/>
                    <a:pt x="39095" y="35530"/>
                    <a:pt x="38961" y="35130"/>
                  </a:cubicBezTo>
                  <a:lnTo>
                    <a:pt x="27386" y="538"/>
                  </a:lnTo>
                  <a:cubicBezTo>
                    <a:pt x="27279" y="215"/>
                    <a:pt x="26975" y="0"/>
                    <a:pt x="266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8"/>
            <p:cNvSpPr/>
            <p:nvPr/>
          </p:nvSpPr>
          <p:spPr>
            <a:xfrm rot="-1128775">
              <a:off x="-474625" y="3993204"/>
              <a:ext cx="1414805" cy="1633006"/>
            </a:xfrm>
            <a:custGeom>
              <a:avLst/>
              <a:gdLst/>
              <a:ahLst/>
              <a:cxnLst/>
              <a:rect l="l" t="t" r="r" b="b"/>
              <a:pathLst>
                <a:path w="38962" h="44971" extrusionOk="0">
                  <a:moveTo>
                    <a:pt x="26500" y="0"/>
                  </a:moveTo>
                  <a:cubicBezTo>
                    <a:pt x="26418" y="0"/>
                    <a:pt x="26335" y="12"/>
                    <a:pt x="26252" y="38"/>
                  </a:cubicBezTo>
                  <a:lnTo>
                    <a:pt x="867" y="8544"/>
                  </a:lnTo>
                  <a:cubicBezTo>
                    <a:pt x="300" y="8744"/>
                    <a:pt x="0" y="9345"/>
                    <a:pt x="200" y="9912"/>
                  </a:cubicBezTo>
                  <a:lnTo>
                    <a:pt x="11942" y="44970"/>
                  </a:lnTo>
                  <a:lnTo>
                    <a:pt x="38327" y="36131"/>
                  </a:lnTo>
                  <a:cubicBezTo>
                    <a:pt x="38761" y="35997"/>
                    <a:pt x="38961" y="35563"/>
                    <a:pt x="38828" y="35163"/>
                  </a:cubicBezTo>
                  <a:lnTo>
                    <a:pt x="27253" y="538"/>
                  </a:lnTo>
                  <a:cubicBezTo>
                    <a:pt x="27145" y="215"/>
                    <a:pt x="26841" y="0"/>
                    <a:pt x="26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8"/>
            <p:cNvSpPr/>
            <p:nvPr/>
          </p:nvSpPr>
          <p:spPr>
            <a:xfrm rot="-1128775">
              <a:off x="358644" y="5086771"/>
              <a:ext cx="300449" cy="167182"/>
            </a:xfrm>
            <a:custGeom>
              <a:avLst/>
              <a:gdLst/>
              <a:ahLst/>
              <a:cxnLst/>
              <a:rect l="l" t="t" r="r" b="b"/>
              <a:pathLst>
                <a:path w="8274" h="4604" fill="none" extrusionOk="0">
                  <a:moveTo>
                    <a:pt x="835" y="1935"/>
                  </a:moveTo>
                  <a:lnTo>
                    <a:pt x="6539" y="0"/>
                  </a:lnTo>
                  <a:moveTo>
                    <a:pt x="1" y="3202"/>
                  </a:moveTo>
                  <a:lnTo>
                    <a:pt x="7973" y="534"/>
                  </a:lnTo>
                  <a:moveTo>
                    <a:pt x="335" y="4103"/>
                  </a:moveTo>
                  <a:lnTo>
                    <a:pt x="8274" y="1435"/>
                  </a:lnTo>
                  <a:moveTo>
                    <a:pt x="1736" y="4603"/>
                  </a:moveTo>
                  <a:lnTo>
                    <a:pt x="7440" y="2702"/>
                  </a:lnTo>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8"/>
            <p:cNvSpPr/>
            <p:nvPr/>
          </p:nvSpPr>
          <p:spPr>
            <a:xfrm rot="-1128775">
              <a:off x="206184" y="5200882"/>
              <a:ext cx="918160" cy="352049"/>
            </a:xfrm>
            <a:custGeom>
              <a:avLst/>
              <a:gdLst/>
              <a:ahLst/>
              <a:cxnLst/>
              <a:rect l="l" t="t" r="r" b="b"/>
              <a:pathLst>
                <a:path w="25285" h="9695" extrusionOk="0">
                  <a:moveTo>
                    <a:pt x="24884" y="1"/>
                  </a:moveTo>
                  <a:lnTo>
                    <a:pt x="0" y="8340"/>
                  </a:lnTo>
                  <a:lnTo>
                    <a:pt x="267" y="9107"/>
                  </a:lnTo>
                  <a:cubicBezTo>
                    <a:pt x="371" y="9473"/>
                    <a:pt x="700" y="9695"/>
                    <a:pt x="1061" y="9695"/>
                  </a:cubicBezTo>
                  <a:cubicBezTo>
                    <a:pt x="1162" y="9695"/>
                    <a:pt x="1266" y="9678"/>
                    <a:pt x="1368" y="9641"/>
                  </a:cubicBezTo>
                  <a:lnTo>
                    <a:pt x="24618" y="1869"/>
                  </a:lnTo>
                  <a:cubicBezTo>
                    <a:pt x="25051" y="1736"/>
                    <a:pt x="25285" y="1235"/>
                    <a:pt x="25151" y="835"/>
                  </a:cubicBezTo>
                  <a:lnTo>
                    <a:pt x="2488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8"/>
            <p:cNvSpPr/>
            <p:nvPr/>
          </p:nvSpPr>
          <p:spPr>
            <a:xfrm rot="-1128775">
              <a:off x="-404925" y="4413984"/>
              <a:ext cx="539022" cy="1345775"/>
            </a:xfrm>
            <a:custGeom>
              <a:avLst/>
              <a:gdLst/>
              <a:ahLst/>
              <a:cxnLst/>
              <a:rect l="l" t="t" r="r" b="b"/>
              <a:pathLst>
                <a:path w="14844" h="37061" extrusionOk="0">
                  <a:moveTo>
                    <a:pt x="2769" y="0"/>
                  </a:moveTo>
                  <a:lnTo>
                    <a:pt x="867" y="634"/>
                  </a:lnTo>
                  <a:cubicBezTo>
                    <a:pt x="300" y="834"/>
                    <a:pt x="0" y="1435"/>
                    <a:pt x="200" y="2002"/>
                  </a:cubicBezTo>
                  <a:lnTo>
                    <a:pt x="11942" y="37060"/>
                  </a:lnTo>
                  <a:lnTo>
                    <a:pt x="14844" y="36093"/>
                  </a:lnTo>
                  <a:lnTo>
                    <a:pt x="27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8"/>
            <p:cNvSpPr/>
            <p:nvPr/>
          </p:nvSpPr>
          <p:spPr>
            <a:xfrm rot="-1128775">
              <a:off x="-294085" y="4308425"/>
              <a:ext cx="661395" cy="495483"/>
            </a:xfrm>
            <a:custGeom>
              <a:avLst/>
              <a:gdLst/>
              <a:ahLst/>
              <a:cxnLst/>
              <a:rect l="l" t="t" r="r" b="b"/>
              <a:pathLst>
                <a:path w="18214" h="13645" fill="none" extrusionOk="0">
                  <a:moveTo>
                    <a:pt x="18214" y="7373"/>
                  </a:moveTo>
                  <a:lnTo>
                    <a:pt x="16045" y="935"/>
                  </a:lnTo>
                  <a:cubicBezTo>
                    <a:pt x="15278" y="1202"/>
                    <a:pt x="14444" y="802"/>
                    <a:pt x="14177" y="1"/>
                  </a:cubicBezTo>
                  <a:lnTo>
                    <a:pt x="935" y="4437"/>
                  </a:lnTo>
                  <a:cubicBezTo>
                    <a:pt x="1201" y="5205"/>
                    <a:pt x="801" y="6039"/>
                    <a:pt x="1" y="6305"/>
                  </a:cubicBezTo>
                  <a:lnTo>
                    <a:pt x="2169" y="12743"/>
                  </a:lnTo>
                  <a:cubicBezTo>
                    <a:pt x="2936" y="12477"/>
                    <a:pt x="3770" y="12877"/>
                    <a:pt x="4037" y="13644"/>
                  </a:cubicBezTo>
                  <a:lnTo>
                    <a:pt x="17280" y="9241"/>
                  </a:lnTo>
                  <a:cubicBezTo>
                    <a:pt x="17013" y="8440"/>
                    <a:pt x="17413" y="7606"/>
                    <a:pt x="18214" y="7373"/>
                  </a:cubicBezTo>
                  <a:close/>
                </a:path>
              </a:pathLst>
            </a:custGeom>
            <a:noFill/>
            <a:ln w="9525"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8"/>
            <p:cNvSpPr/>
            <p:nvPr/>
          </p:nvSpPr>
          <p:spPr>
            <a:xfrm rot="-1128775">
              <a:off x="201603" y="5203043"/>
              <a:ext cx="909699" cy="322237"/>
            </a:xfrm>
            <a:custGeom>
              <a:avLst/>
              <a:gdLst/>
              <a:ahLst/>
              <a:cxnLst/>
              <a:rect l="l" t="t" r="r" b="b"/>
              <a:pathLst>
                <a:path w="25052" h="8874" extrusionOk="0">
                  <a:moveTo>
                    <a:pt x="24884" y="1"/>
                  </a:moveTo>
                  <a:lnTo>
                    <a:pt x="0" y="8340"/>
                  </a:lnTo>
                  <a:lnTo>
                    <a:pt x="200" y="8874"/>
                  </a:lnTo>
                  <a:lnTo>
                    <a:pt x="25051" y="568"/>
                  </a:lnTo>
                  <a:lnTo>
                    <a:pt x="248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8"/>
            <p:cNvSpPr/>
            <p:nvPr/>
          </p:nvSpPr>
          <p:spPr>
            <a:xfrm rot="-1128775">
              <a:off x="222822" y="5233880"/>
              <a:ext cx="902437" cy="311343"/>
            </a:xfrm>
            <a:custGeom>
              <a:avLst/>
              <a:gdLst/>
              <a:ahLst/>
              <a:cxnLst/>
              <a:rect l="l" t="t" r="r" b="b"/>
              <a:pathLst>
                <a:path w="24852" h="8574" extrusionOk="0">
                  <a:moveTo>
                    <a:pt x="24852" y="0"/>
                  </a:moveTo>
                  <a:lnTo>
                    <a:pt x="1" y="8340"/>
                  </a:lnTo>
                  <a:cubicBezTo>
                    <a:pt x="34" y="8406"/>
                    <a:pt x="134" y="8506"/>
                    <a:pt x="201" y="8573"/>
                  </a:cubicBezTo>
                  <a:lnTo>
                    <a:pt x="24818" y="334"/>
                  </a:lnTo>
                  <a:cubicBezTo>
                    <a:pt x="24852" y="200"/>
                    <a:pt x="24852" y="100"/>
                    <a:pt x="24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8"/>
            <p:cNvSpPr/>
            <p:nvPr/>
          </p:nvSpPr>
          <p:spPr>
            <a:xfrm rot="-1128677">
              <a:off x="394277" y="5550608"/>
              <a:ext cx="125012" cy="205964"/>
            </a:xfrm>
            <a:custGeom>
              <a:avLst/>
              <a:gdLst/>
              <a:ahLst/>
              <a:cxnLst/>
              <a:rect l="l" t="t" r="r" b="b"/>
              <a:pathLst>
                <a:path w="2670" h="5672" extrusionOk="0">
                  <a:moveTo>
                    <a:pt x="901" y="1"/>
                  </a:moveTo>
                  <a:lnTo>
                    <a:pt x="1" y="301"/>
                  </a:lnTo>
                  <a:lnTo>
                    <a:pt x="1769" y="5672"/>
                  </a:lnTo>
                  <a:lnTo>
                    <a:pt x="2002" y="4871"/>
                  </a:lnTo>
                  <a:lnTo>
                    <a:pt x="2669" y="5371"/>
                  </a:lnTo>
                  <a:lnTo>
                    <a:pt x="90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307;p8"/>
          <p:cNvGrpSpPr/>
          <p:nvPr/>
        </p:nvGrpSpPr>
        <p:grpSpPr>
          <a:xfrm rot="8100000">
            <a:off x="4108867" y="-1140883"/>
            <a:ext cx="1540370" cy="2251775"/>
            <a:chOff x="-2055400" y="2385325"/>
            <a:chExt cx="1520600" cy="2222875"/>
          </a:xfrm>
        </p:grpSpPr>
        <p:grpSp>
          <p:nvGrpSpPr>
            <p:cNvPr id="308" name="Google Shape;308;p8"/>
            <p:cNvGrpSpPr/>
            <p:nvPr/>
          </p:nvGrpSpPr>
          <p:grpSpPr>
            <a:xfrm>
              <a:off x="-1858600" y="2385325"/>
              <a:ext cx="523125" cy="1635025"/>
              <a:chOff x="-1858600" y="2385325"/>
              <a:chExt cx="523125" cy="1635025"/>
            </a:xfrm>
          </p:grpSpPr>
          <p:sp>
            <p:nvSpPr>
              <p:cNvPr id="309" name="Google Shape;309;p8"/>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8"/>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8"/>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8"/>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8"/>
            <p:cNvGrpSpPr/>
            <p:nvPr/>
          </p:nvGrpSpPr>
          <p:grpSpPr>
            <a:xfrm>
              <a:off x="-1779100" y="2408800"/>
              <a:ext cx="1032750" cy="1807075"/>
              <a:chOff x="-1779100" y="2408800"/>
              <a:chExt cx="1032750" cy="1807075"/>
            </a:xfrm>
          </p:grpSpPr>
          <p:sp>
            <p:nvSpPr>
              <p:cNvPr id="314" name="Google Shape;314;p8"/>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8"/>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8"/>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8"/>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8"/>
            <p:cNvGrpSpPr/>
            <p:nvPr/>
          </p:nvGrpSpPr>
          <p:grpSpPr>
            <a:xfrm>
              <a:off x="-2055400" y="3174000"/>
              <a:ext cx="1520600" cy="1434200"/>
              <a:chOff x="-2055400" y="3174000"/>
              <a:chExt cx="1520600" cy="1434200"/>
            </a:xfrm>
          </p:grpSpPr>
          <p:sp>
            <p:nvSpPr>
              <p:cNvPr id="319" name="Google Shape;319;p8"/>
              <p:cNvSpPr/>
              <p:nvPr/>
            </p:nvSpPr>
            <p:spPr>
              <a:xfrm>
                <a:off x="-2007975" y="3215025"/>
                <a:ext cx="1473175" cy="1393175"/>
              </a:xfrm>
              <a:custGeom>
                <a:avLst/>
                <a:gdLst/>
                <a:ahLst/>
                <a:cxnLst/>
                <a:rect l="l" t="t" r="r" b="b"/>
                <a:pathLst>
                  <a:path w="58927" h="55727" extrusionOk="0">
                    <a:moveTo>
                      <a:pt x="49062" y="0"/>
                    </a:moveTo>
                    <a:cubicBezTo>
                      <a:pt x="48551" y="0"/>
                      <a:pt x="48041" y="36"/>
                      <a:pt x="47542" y="108"/>
                    </a:cubicBezTo>
                    <a:cubicBezTo>
                      <a:pt x="43618" y="698"/>
                      <a:pt x="40182" y="3005"/>
                      <a:pt x="37054" y="5441"/>
                    </a:cubicBezTo>
                    <a:cubicBezTo>
                      <a:pt x="28669" y="11980"/>
                      <a:pt x="21566" y="19955"/>
                      <a:pt x="15489" y="28674"/>
                    </a:cubicBezTo>
                    <a:cubicBezTo>
                      <a:pt x="13386" y="31725"/>
                      <a:pt x="11591" y="33828"/>
                      <a:pt x="9309" y="36725"/>
                    </a:cubicBezTo>
                    <a:cubicBezTo>
                      <a:pt x="4366" y="43026"/>
                      <a:pt x="2390" y="53266"/>
                      <a:pt x="9" y="55718"/>
                    </a:cubicBezTo>
                    <a:lnTo>
                      <a:pt x="9" y="55718"/>
                    </a:lnTo>
                    <a:cubicBezTo>
                      <a:pt x="12574" y="42822"/>
                      <a:pt x="31237" y="29697"/>
                      <a:pt x="46849" y="20724"/>
                    </a:cubicBezTo>
                    <a:cubicBezTo>
                      <a:pt x="49901" y="18981"/>
                      <a:pt x="53055" y="17237"/>
                      <a:pt x="55363" y="14596"/>
                    </a:cubicBezTo>
                    <a:cubicBezTo>
                      <a:pt x="57645" y="11955"/>
                      <a:pt x="58927" y="8083"/>
                      <a:pt x="57542" y="4852"/>
                    </a:cubicBezTo>
                    <a:cubicBezTo>
                      <a:pt x="56177" y="1674"/>
                      <a:pt x="52567" y="0"/>
                      <a:pt x="49062" y="0"/>
                    </a:cubicBezTo>
                    <a:close/>
                    <a:moveTo>
                      <a:pt x="9" y="55718"/>
                    </a:moveTo>
                    <a:lnTo>
                      <a:pt x="9" y="55718"/>
                    </a:lnTo>
                    <a:cubicBezTo>
                      <a:pt x="6" y="55720"/>
                      <a:pt x="4" y="55723"/>
                      <a:pt x="1" y="55726"/>
                    </a:cubicBezTo>
                    <a:cubicBezTo>
                      <a:pt x="4" y="55723"/>
                      <a:pt x="6" y="55720"/>
                      <a:pt x="9" y="557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8"/>
              <p:cNvSpPr/>
              <p:nvPr/>
            </p:nvSpPr>
            <p:spPr>
              <a:xfrm>
                <a:off x="-2055400" y="3174000"/>
                <a:ext cx="1472525" cy="1393175"/>
              </a:xfrm>
              <a:custGeom>
                <a:avLst/>
                <a:gdLst/>
                <a:ahLst/>
                <a:cxnLst/>
                <a:rect l="l" t="t" r="r" b="b"/>
                <a:pathLst>
                  <a:path w="58901" h="55727" extrusionOk="0">
                    <a:moveTo>
                      <a:pt x="49036" y="0"/>
                    </a:moveTo>
                    <a:cubicBezTo>
                      <a:pt x="48525" y="0"/>
                      <a:pt x="48015" y="36"/>
                      <a:pt x="47516" y="108"/>
                    </a:cubicBezTo>
                    <a:cubicBezTo>
                      <a:pt x="43592" y="697"/>
                      <a:pt x="40156" y="3005"/>
                      <a:pt x="37028" y="5441"/>
                    </a:cubicBezTo>
                    <a:lnTo>
                      <a:pt x="37053" y="5441"/>
                    </a:lnTo>
                    <a:cubicBezTo>
                      <a:pt x="28643" y="11980"/>
                      <a:pt x="21540" y="19955"/>
                      <a:pt x="15488" y="28673"/>
                    </a:cubicBezTo>
                    <a:cubicBezTo>
                      <a:pt x="13386" y="31725"/>
                      <a:pt x="11565" y="33828"/>
                      <a:pt x="9283" y="36725"/>
                    </a:cubicBezTo>
                    <a:cubicBezTo>
                      <a:pt x="4334" y="43033"/>
                      <a:pt x="2359" y="53290"/>
                      <a:pt x="0" y="55726"/>
                    </a:cubicBezTo>
                    <a:cubicBezTo>
                      <a:pt x="12565" y="42828"/>
                      <a:pt x="31207" y="29699"/>
                      <a:pt x="46823" y="20724"/>
                    </a:cubicBezTo>
                    <a:cubicBezTo>
                      <a:pt x="49875" y="18981"/>
                      <a:pt x="53029" y="17237"/>
                      <a:pt x="55336" y="14596"/>
                    </a:cubicBezTo>
                    <a:cubicBezTo>
                      <a:pt x="57619" y="11955"/>
                      <a:pt x="58901" y="8083"/>
                      <a:pt x="57516" y="4852"/>
                    </a:cubicBezTo>
                    <a:cubicBezTo>
                      <a:pt x="56151" y="1674"/>
                      <a:pt x="52541" y="0"/>
                      <a:pt x="490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8"/>
              <p:cNvSpPr/>
              <p:nvPr/>
            </p:nvSpPr>
            <p:spPr>
              <a:xfrm>
                <a:off x="-1083325" y="3219875"/>
                <a:ext cx="461350" cy="203475"/>
              </a:xfrm>
              <a:custGeom>
                <a:avLst/>
                <a:gdLst/>
                <a:ahLst/>
                <a:cxnLst/>
                <a:rect l="l" t="t" r="r" b="b"/>
                <a:pathLst>
                  <a:path w="18454" h="8139" extrusionOk="0">
                    <a:moveTo>
                      <a:pt x="8731" y="282"/>
                    </a:moveTo>
                    <a:cubicBezTo>
                      <a:pt x="8661" y="282"/>
                      <a:pt x="8587" y="347"/>
                      <a:pt x="8607" y="427"/>
                    </a:cubicBezTo>
                    <a:cubicBezTo>
                      <a:pt x="8607" y="452"/>
                      <a:pt x="8633" y="452"/>
                      <a:pt x="8633" y="478"/>
                    </a:cubicBezTo>
                    <a:cubicBezTo>
                      <a:pt x="8669" y="496"/>
                      <a:pt x="8705" y="514"/>
                      <a:pt x="8741" y="514"/>
                    </a:cubicBezTo>
                    <a:cubicBezTo>
                      <a:pt x="8756" y="514"/>
                      <a:pt x="8771" y="511"/>
                      <a:pt x="8786" y="504"/>
                    </a:cubicBezTo>
                    <a:cubicBezTo>
                      <a:pt x="8889" y="452"/>
                      <a:pt x="8889" y="350"/>
                      <a:pt x="8786" y="298"/>
                    </a:cubicBezTo>
                    <a:cubicBezTo>
                      <a:pt x="8770" y="287"/>
                      <a:pt x="8750" y="282"/>
                      <a:pt x="8731" y="282"/>
                    </a:cubicBezTo>
                    <a:close/>
                    <a:moveTo>
                      <a:pt x="11359" y="1"/>
                    </a:moveTo>
                    <a:cubicBezTo>
                      <a:pt x="11294" y="1"/>
                      <a:pt x="11229" y="21"/>
                      <a:pt x="11171" y="68"/>
                    </a:cubicBezTo>
                    <a:cubicBezTo>
                      <a:pt x="11120" y="119"/>
                      <a:pt x="11094" y="145"/>
                      <a:pt x="11069" y="196"/>
                    </a:cubicBezTo>
                    <a:cubicBezTo>
                      <a:pt x="10992" y="375"/>
                      <a:pt x="11017" y="581"/>
                      <a:pt x="11145" y="709"/>
                    </a:cubicBezTo>
                    <a:cubicBezTo>
                      <a:pt x="11221" y="785"/>
                      <a:pt x="11314" y="819"/>
                      <a:pt x="11405" y="819"/>
                    </a:cubicBezTo>
                    <a:cubicBezTo>
                      <a:pt x="11590" y="819"/>
                      <a:pt x="11769" y="676"/>
                      <a:pt x="11787" y="452"/>
                    </a:cubicBezTo>
                    <a:cubicBezTo>
                      <a:pt x="11806" y="234"/>
                      <a:pt x="11581" y="1"/>
                      <a:pt x="11359" y="1"/>
                    </a:cubicBezTo>
                    <a:close/>
                    <a:moveTo>
                      <a:pt x="14759" y="611"/>
                    </a:moveTo>
                    <a:cubicBezTo>
                      <a:pt x="14635" y="611"/>
                      <a:pt x="14488" y="737"/>
                      <a:pt x="14530" y="863"/>
                    </a:cubicBezTo>
                    <a:cubicBezTo>
                      <a:pt x="14530" y="888"/>
                      <a:pt x="14556" y="914"/>
                      <a:pt x="14556" y="940"/>
                    </a:cubicBezTo>
                    <a:cubicBezTo>
                      <a:pt x="14606" y="989"/>
                      <a:pt x="14666" y="1017"/>
                      <a:pt x="14730" y="1017"/>
                    </a:cubicBezTo>
                    <a:cubicBezTo>
                      <a:pt x="14765" y="1017"/>
                      <a:pt x="14802" y="1009"/>
                      <a:pt x="14838" y="991"/>
                    </a:cubicBezTo>
                    <a:cubicBezTo>
                      <a:pt x="14992" y="914"/>
                      <a:pt x="14992" y="709"/>
                      <a:pt x="14838" y="632"/>
                    </a:cubicBezTo>
                    <a:cubicBezTo>
                      <a:pt x="14814" y="618"/>
                      <a:pt x="14787" y="611"/>
                      <a:pt x="14759" y="611"/>
                    </a:cubicBezTo>
                    <a:close/>
                    <a:moveTo>
                      <a:pt x="7128" y="1616"/>
                    </a:moveTo>
                    <a:cubicBezTo>
                      <a:pt x="7063" y="1616"/>
                      <a:pt x="6998" y="1637"/>
                      <a:pt x="6940" y="1683"/>
                    </a:cubicBezTo>
                    <a:cubicBezTo>
                      <a:pt x="6889" y="1709"/>
                      <a:pt x="6863" y="1760"/>
                      <a:pt x="6838" y="1811"/>
                    </a:cubicBezTo>
                    <a:cubicBezTo>
                      <a:pt x="6761" y="1965"/>
                      <a:pt x="6786" y="2170"/>
                      <a:pt x="6914" y="2324"/>
                    </a:cubicBezTo>
                    <a:cubicBezTo>
                      <a:pt x="6987" y="2389"/>
                      <a:pt x="7075" y="2418"/>
                      <a:pt x="7161" y="2418"/>
                    </a:cubicBezTo>
                    <a:cubicBezTo>
                      <a:pt x="7351" y="2418"/>
                      <a:pt x="7538" y="2279"/>
                      <a:pt x="7556" y="2068"/>
                    </a:cubicBezTo>
                    <a:cubicBezTo>
                      <a:pt x="7575" y="1850"/>
                      <a:pt x="7350" y="1616"/>
                      <a:pt x="7128" y="1616"/>
                    </a:cubicBezTo>
                    <a:close/>
                    <a:moveTo>
                      <a:pt x="4071" y="2071"/>
                    </a:moveTo>
                    <a:cubicBezTo>
                      <a:pt x="3935" y="2071"/>
                      <a:pt x="3797" y="2181"/>
                      <a:pt x="3837" y="2324"/>
                    </a:cubicBezTo>
                    <a:cubicBezTo>
                      <a:pt x="3863" y="2350"/>
                      <a:pt x="3863" y="2376"/>
                      <a:pt x="3889" y="2401"/>
                    </a:cubicBezTo>
                    <a:cubicBezTo>
                      <a:pt x="3938" y="2451"/>
                      <a:pt x="3999" y="2479"/>
                      <a:pt x="4063" y="2479"/>
                    </a:cubicBezTo>
                    <a:cubicBezTo>
                      <a:pt x="4098" y="2479"/>
                      <a:pt x="4134" y="2471"/>
                      <a:pt x="4171" y="2452"/>
                    </a:cubicBezTo>
                    <a:cubicBezTo>
                      <a:pt x="4325" y="2376"/>
                      <a:pt x="4325" y="2170"/>
                      <a:pt x="4171" y="2093"/>
                    </a:cubicBezTo>
                    <a:cubicBezTo>
                      <a:pt x="4140" y="2078"/>
                      <a:pt x="4105" y="2071"/>
                      <a:pt x="4071" y="2071"/>
                    </a:cubicBezTo>
                    <a:close/>
                    <a:moveTo>
                      <a:pt x="13880" y="2168"/>
                    </a:moveTo>
                    <a:cubicBezTo>
                      <a:pt x="13496" y="2168"/>
                      <a:pt x="13071" y="2519"/>
                      <a:pt x="13197" y="2940"/>
                    </a:cubicBezTo>
                    <a:lnTo>
                      <a:pt x="13171" y="2914"/>
                    </a:lnTo>
                    <a:lnTo>
                      <a:pt x="13171" y="2914"/>
                    </a:lnTo>
                    <a:cubicBezTo>
                      <a:pt x="13197" y="3017"/>
                      <a:pt x="13248" y="3068"/>
                      <a:pt x="13299" y="3145"/>
                    </a:cubicBezTo>
                    <a:cubicBezTo>
                      <a:pt x="13438" y="3300"/>
                      <a:pt x="13634" y="3386"/>
                      <a:pt x="13834" y="3386"/>
                    </a:cubicBezTo>
                    <a:cubicBezTo>
                      <a:pt x="13931" y="3386"/>
                      <a:pt x="14028" y="3366"/>
                      <a:pt x="14120" y="3324"/>
                    </a:cubicBezTo>
                    <a:cubicBezTo>
                      <a:pt x="14582" y="3119"/>
                      <a:pt x="14582" y="2452"/>
                      <a:pt x="14120" y="2222"/>
                    </a:cubicBezTo>
                    <a:cubicBezTo>
                      <a:pt x="14046" y="2185"/>
                      <a:pt x="13964" y="2168"/>
                      <a:pt x="13880" y="2168"/>
                    </a:cubicBezTo>
                    <a:close/>
                    <a:moveTo>
                      <a:pt x="11052" y="2873"/>
                    </a:moveTo>
                    <a:cubicBezTo>
                      <a:pt x="10986" y="2873"/>
                      <a:pt x="10922" y="2893"/>
                      <a:pt x="10863" y="2940"/>
                    </a:cubicBezTo>
                    <a:cubicBezTo>
                      <a:pt x="10812" y="2965"/>
                      <a:pt x="10786" y="3017"/>
                      <a:pt x="10761" y="3068"/>
                    </a:cubicBezTo>
                    <a:cubicBezTo>
                      <a:pt x="10658" y="3222"/>
                      <a:pt x="10710" y="3427"/>
                      <a:pt x="10838" y="3581"/>
                    </a:cubicBezTo>
                    <a:cubicBezTo>
                      <a:pt x="10910" y="3645"/>
                      <a:pt x="10998" y="3674"/>
                      <a:pt x="11085" y="3674"/>
                    </a:cubicBezTo>
                    <a:cubicBezTo>
                      <a:pt x="11275" y="3674"/>
                      <a:pt x="11461" y="3535"/>
                      <a:pt x="11479" y="3324"/>
                    </a:cubicBezTo>
                    <a:cubicBezTo>
                      <a:pt x="11499" y="3106"/>
                      <a:pt x="11273" y="2873"/>
                      <a:pt x="11052" y="2873"/>
                    </a:cubicBezTo>
                    <a:close/>
                    <a:moveTo>
                      <a:pt x="16379" y="3486"/>
                    </a:moveTo>
                    <a:cubicBezTo>
                      <a:pt x="16118" y="3486"/>
                      <a:pt x="15832" y="3726"/>
                      <a:pt x="15915" y="4017"/>
                    </a:cubicBezTo>
                    <a:cubicBezTo>
                      <a:pt x="15915" y="4068"/>
                      <a:pt x="15941" y="4119"/>
                      <a:pt x="15992" y="4170"/>
                    </a:cubicBezTo>
                    <a:cubicBezTo>
                      <a:pt x="16098" y="4277"/>
                      <a:pt x="16241" y="4334"/>
                      <a:pt x="16378" y="4334"/>
                    </a:cubicBezTo>
                    <a:cubicBezTo>
                      <a:pt x="16440" y="4334"/>
                      <a:pt x="16500" y="4323"/>
                      <a:pt x="16556" y="4299"/>
                    </a:cubicBezTo>
                    <a:cubicBezTo>
                      <a:pt x="16889" y="4145"/>
                      <a:pt x="16889" y="3683"/>
                      <a:pt x="16556" y="3529"/>
                    </a:cubicBezTo>
                    <a:cubicBezTo>
                      <a:pt x="16502" y="3500"/>
                      <a:pt x="16441" y="3486"/>
                      <a:pt x="16379" y="3486"/>
                    </a:cubicBezTo>
                    <a:close/>
                    <a:moveTo>
                      <a:pt x="4904" y="3922"/>
                    </a:moveTo>
                    <a:cubicBezTo>
                      <a:pt x="4663" y="3922"/>
                      <a:pt x="4396" y="4153"/>
                      <a:pt x="4478" y="4401"/>
                    </a:cubicBezTo>
                    <a:cubicBezTo>
                      <a:pt x="4478" y="4453"/>
                      <a:pt x="4504" y="4504"/>
                      <a:pt x="4555" y="4529"/>
                    </a:cubicBezTo>
                    <a:cubicBezTo>
                      <a:pt x="4644" y="4636"/>
                      <a:pt x="4769" y="4693"/>
                      <a:pt x="4897" y="4693"/>
                    </a:cubicBezTo>
                    <a:cubicBezTo>
                      <a:pt x="4955" y="4693"/>
                      <a:pt x="5013" y="4681"/>
                      <a:pt x="5068" y="4658"/>
                    </a:cubicBezTo>
                    <a:cubicBezTo>
                      <a:pt x="5376" y="4529"/>
                      <a:pt x="5376" y="4094"/>
                      <a:pt x="5068" y="3965"/>
                    </a:cubicBezTo>
                    <a:cubicBezTo>
                      <a:pt x="5018" y="3935"/>
                      <a:pt x="4962" y="3922"/>
                      <a:pt x="4904" y="3922"/>
                    </a:cubicBezTo>
                    <a:close/>
                    <a:moveTo>
                      <a:pt x="9543" y="4424"/>
                    </a:moveTo>
                    <a:cubicBezTo>
                      <a:pt x="9154" y="4424"/>
                      <a:pt x="8716" y="4772"/>
                      <a:pt x="8863" y="5171"/>
                    </a:cubicBezTo>
                    <a:lnTo>
                      <a:pt x="8838" y="5171"/>
                    </a:lnTo>
                    <a:cubicBezTo>
                      <a:pt x="8863" y="5247"/>
                      <a:pt x="8915" y="5324"/>
                      <a:pt x="8966" y="5376"/>
                    </a:cubicBezTo>
                    <a:cubicBezTo>
                      <a:pt x="9111" y="5539"/>
                      <a:pt x="9321" y="5625"/>
                      <a:pt x="9531" y="5625"/>
                    </a:cubicBezTo>
                    <a:cubicBezTo>
                      <a:pt x="9617" y="5625"/>
                      <a:pt x="9704" y="5611"/>
                      <a:pt x="9786" y="5581"/>
                    </a:cubicBezTo>
                    <a:cubicBezTo>
                      <a:pt x="10248" y="5350"/>
                      <a:pt x="10248" y="4709"/>
                      <a:pt x="9786" y="4478"/>
                    </a:cubicBezTo>
                    <a:cubicBezTo>
                      <a:pt x="9712" y="4441"/>
                      <a:pt x="9629" y="4424"/>
                      <a:pt x="9543" y="4424"/>
                    </a:cubicBezTo>
                    <a:close/>
                    <a:moveTo>
                      <a:pt x="803" y="4566"/>
                    </a:moveTo>
                    <a:cubicBezTo>
                      <a:pt x="420" y="4566"/>
                      <a:pt x="1" y="4912"/>
                      <a:pt x="145" y="5324"/>
                    </a:cubicBezTo>
                    <a:lnTo>
                      <a:pt x="119" y="5324"/>
                    </a:lnTo>
                    <a:cubicBezTo>
                      <a:pt x="145" y="5401"/>
                      <a:pt x="196" y="5478"/>
                      <a:pt x="247" y="5530"/>
                    </a:cubicBezTo>
                    <a:cubicBezTo>
                      <a:pt x="393" y="5693"/>
                      <a:pt x="602" y="5779"/>
                      <a:pt x="812" y="5779"/>
                    </a:cubicBezTo>
                    <a:cubicBezTo>
                      <a:pt x="899" y="5779"/>
                      <a:pt x="986" y="5765"/>
                      <a:pt x="1068" y="5735"/>
                    </a:cubicBezTo>
                    <a:cubicBezTo>
                      <a:pt x="1530" y="5504"/>
                      <a:pt x="1530" y="4837"/>
                      <a:pt x="1068" y="4632"/>
                    </a:cubicBezTo>
                    <a:cubicBezTo>
                      <a:pt x="988" y="4587"/>
                      <a:pt x="896" y="4566"/>
                      <a:pt x="803" y="4566"/>
                    </a:cubicBezTo>
                    <a:close/>
                    <a:moveTo>
                      <a:pt x="15597" y="5507"/>
                    </a:moveTo>
                    <a:cubicBezTo>
                      <a:pt x="15474" y="5507"/>
                      <a:pt x="15336" y="5617"/>
                      <a:pt x="15376" y="5760"/>
                    </a:cubicBezTo>
                    <a:cubicBezTo>
                      <a:pt x="15376" y="5786"/>
                      <a:pt x="15402" y="5812"/>
                      <a:pt x="15428" y="5837"/>
                    </a:cubicBezTo>
                    <a:cubicBezTo>
                      <a:pt x="15461" y="5887"/>
                      <a:pt x="15515" y="5915"/>
                      <a:pt x="15577" y="5915"/>
                    </a:cubicBezTo>
                    <a:cubicBezTo>
                      <a:pt x="15612" y="5915"/>
                      <a:pt x="15648" y="5907"/>
                      <a:pt x="15684" y="5889"/>
                    </a:cubicBezTo>
                    <a:cubicBezTo>
                      <a:pt x="15838" y="5812"/>
                      <a:pt x="15838" y="5606"/>
                      <a:pt x="15684" y="5530"/>
                    </a:cubicBezTo>
                    <a:cubicBezTo>
                      <a:pt x="15658" y="5514"/>
                      <a:pt x="15628" y="5507"/>
                      <a:pt x="15597" y="5507"/>
                    </a:cubicBezTo>
                    <a:close/>
                    <a:moveTo>
                      <a:pt x="6804" y="5935"/>
                    </a:moveTo>
                    <a:cubicBezTo>
                      <a:pt x="6729" y="5935"/>
                      <a:pt x="6636" y="6001"/>
                      <a:pt x="6658" y="6068"/>
                    </a:cubicBezTo>
                    <a:cubicBezTo>
                      <a:pt x="6658" y="6094"/>
                      <a:pt x="6684" y="6094"/>
                      <a:pt x="6684" y="6119"/>
                    </a:cubicBezTo>
                    <a:cubicBezTo>
                      <a:pt x="6702" y="6137"/>
                      <a:pt x="6746" y="6156"/>
                      <a:pt x="6788" y="6156"/>
                    </a:cubicBezTo>
                    <a:cubicBezTo>
                      <a:pt x="6805" y="6156"/>
                      <a:pt x="6823" y="6152"/>
                      <a:pt x="6838" y="6145"/>
                    </a:cubicBezTo>
                    <a:cubicBezTo>
                      <a:pt x="6914" y="6119"/>
                      <a:pt x="6914" y="5991"/>
                      <a:pt x="6838" y="5940"/>
                    </a:cubicBezTo>
                    <a:cubicBezTo>
                      <a:pt x="6827" y="5936"/>
                      <a:pt x="6816" y="5935"/>
                      <a:pt x="6804" y="5935"/>
                    </a:cubicBezTo>
                    <a:close/>
                    <a:moveTo>
                      <a:pt x="17748" y="6091"/>
                    </a:moveTo>
                    <a:cubicBezTo>
                      <a:pt x="17360" y="6091"/>
                      <a:pt x="16922" y="6438"/>
                      <a:pt x="17069" y="6837"/>
                    </a:cubicBezTo>
                    <a:lnTo>
                      <a:pt x="17043" y="6837"/>
                    </a:lnTo>
                    <a:cubicBezTo>
                      <a:pt x="17069" y="6914"/>
                      <a:pt x="17120" y="6991"/>
                      <a:pt x="17171" y="7068"/>
                    </a:cubicBezTo>
                    <a:cubicBezTo>
                      <a:pt x="17310" y="7224"/>
                      <a:pt x="17506" y="7309"/>
                      <a:pt x="17706" y="7309"/>
                    </a:cubicBezTo>
                    <a:cubicBezTo>
                      <a:pt x="17803" y="7309"/>
                      <a:pt x="17900" y="7289"/>
                      <a:pt x="17992" y="7248"/>
                    </a:cubicBezTo>
                    <a:cubicBezTo>
                      <a:pt x="18454" y="7042"/>
                      <a:pt x="18454" y="6376"/>
                      <a:pt x="17992" y="6145"/>
                    </a:cubicBezTo>
                    <a:cubicBezTo>
                      <a:pt x="17918" y="6108"/>
                      <a:pt x="17834" y="6091"/>
                      <a:pt x="17748" y="6091"/>
                    </a:cubicBezTo>
                    <a:close/>
                    <a:moveTo>
                      <a:pt x="8075" y="7152"/>
                    </a:moveTo>
                    <a:cubicBezTo>
                      <a:pt x="8008" y="7152"/>
                      <a:pt x="7944" y="7173"/>
                      <a:pt x="7889" y="7222"/>
                    </a:cubicBezTo>
                    <a:lnTo>
                      <a:pt x="7863" y="7222"/>
                    </a:lnTo>
                    <a:cubicBezTo>
                      <a:pt x="7838" y="7248"/>
                      <a:pt x="7812" y="7273"/>
                      <a:pt x="7786" y="7324"/>
                    </a:cubicBezTo>
                    <a:cubicBezTo>
                      <a:pt x="7684" y="7504"/>
                      <a:pt x="7709" y="7709"/>
                      <a:pt x="7838" y="7837"/>
                    </a:cubicBezTo>
                    <a:cubicBezTo>
                      <a:pt x="7923" y="7914"/>
                      <a:pt x="8023" y="7948"/>
                      <a:pt x="8118" y="7948"/>
                    </a:cubicBezTo>
                    <a:cubicBezTo>
                      <a:pt x="8308" y="7948"/>
                      <a:pt x="8479" y="7812"/>
                      <a:pt x="8479" y="7607"/>
                    </a:cubicBezTo>
                    <a:cubicBezTo>
                      <a:pt x="8518" y="7372"/>
                      <a:pt x="8288" y="7152"/>
                      <a:pt x="8075" y="7152"/>
                    </a:cubicBezTo>
                    <a:close/>
                    <a:moveTo>
                      <a:pt x="4203" y="6925"/>
                    </a:moveTo>
                    <a:cubicBezTo>
                      <a:pt x="3813" y="6925"/>
                      <a:pt x="3406" y="7271"/>
                      <a:pt x="3530" y="7683"/>
                    </a:cubicBezTo>
                    <a:cubicBezTo>
                      <a:pt x="3555" y="7760"/>
                      <a:pt x="3607" y="7837"/>
                      <a:pt x="3658" y="7889"/>
                    </a:cubicBezTo>
                    <a:cubicBezTo>
                      <a:pt x="3803" y="8052"/>
                      <a:pt x="4013" y="8138"/>
                      <a:pt x="4223" y="8138"/>
                    </a:cubicBezTo>
                    <a:cubicBezTo>
                      <a:pt x="4309" y="8138"/>
                      <a:pt x="4396" y="8124"/>
                      <a:pt x="4478" y="8094"/>
                    </a:cubicBezTo>
                    <a:cubicBezTo>
                      <a:pt x="4940" y="7863"/>
                      <a:pt x="4940" y="7196"/>
                      <a:pt x="4478" y="6991"/>
                    </a:cubicBezTo>
                    <a:cubicBezTo>
                      <a:pt x="4393" y="6946"/>
                      <a:pt x="4299" y="6925"/>
                      <a:pt x="4203" y="692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2" name="Google Shape;322;p8"/>
            <p:cNvSpPr/>
            <p:nvPr/>
          </p:nvSpPr>
          <p:spPr>
            <a:xfrm>
              <a:off x="-2054775" y="3375800"/>
              <a:ext cx="1243175" cy="1169575"/>
            </a:xfrm>
            <a:custGeom>
              <a:avLst/>
              <a:gdLst/>
              <a:ahLst/>
              <a:cxnLst/>
              <a:rect l="l" t="t" r="r" b="b"/>
              <a:pathLst>
                <a:path w="49727" h="46783" extrusionOk="0">
                  <a:moveTo>
                    <a:pt x="49209" y="0"/>
                  </a:moveTo>
                  <a:cubicBezTo>
                    <a:pt x="49160" y="0"/>
                    <a:pt x="49108" y="11"/>
                    <a:pt x="49055" y="36"/>
                  </a:cubicBezTo>
                  <a:cubicBezTo>
                    <a:pt x="34592" y="8729"/>
                    <a:pt x="14361" y="23807"/>
                    <a:pt x="180" y="46218"/>
                  </a:cubicBezTo>
                  <a:cubicBezTo>
                    <a:pt x="1" y="46449"/>
                    <a:pt x="206" y="46782"/>
                    <a:pt x="488" y="46782"/>
                  </a:cubicBezTo>
                  <a:cubicBezTo>
                    <a:pt x="616" y="46782"/>
                    <a:pt x="744" y="46705"/>
                    <a:pt x="796" y="46603"/>
                  </a:cubicBezTo>
                  <a:cubicBezTo>
                    <a:pt x="14899" y="24320"/>
                    <a:pt x="35028" y="9319"/>
                    <a:pt x="49439" y="677"/>
                  </a:cubicBezTo>
                  <a:cubicBezTo>
                    <a:pt x="49727" y="434"/>
                    <a:pt x="49519" y="0"/>
                    <a:pt x="49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3" name="Google Shape;323;p8"/>
          <p:cNvGrpSpPr/>
          <p:nvPr/>
        </p:nvGrpSpPr>
        <p:grpSpPr>
          <a:xfrm rot="-618237" flipH="1">
            <a:off x="776441" y="4366572"/>
            <a:ext cx="2237788" cy="1755910"/>
            <a:chOff x="-2415600" y="2986400"/>
            <a:chExt cx="1943075" cy="1524659"/>
          </a:xfrm>
        </p:grpSpPr>
        <p:sp>
          <p:nvSpPr>
            <p:cNvPr id="324" name="Google Shape;324;p8"/>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8"/>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8"/>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8"/>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8"/>
            <p:cNvGrpSpPr/>
            <p:nvPr/>
          </p:nvGrpSpPr>
          <p:grpSpPr>
            <a:xfrm>
              <a:off x="-2218800" y="3088875"/>
              <a:ext cx="1598825" cy="1190475"/>
              <a:chOff x="-2218800" y="3088875"/>
              <a:chExt cx="1598825" cy="1190475"/>
            </a:xfrm>
          </p:grpSpPr>
          <p:sp>
            <p:nvSpPr>
              <p:cNvPr id="330" name="Google Shape;330;p8"/>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2" name="Google Shape;332;p8"/>
          <p:cNvGrpSpPr/>
          <p:nvPr/>
        </p:nvGrpSpPr>
        <p:grpSpPr>
          <a:xfrm>
            <a:off x="-867391" y="2039854"/>
            <a:ext cx="2384559" cy="2086245"/>
            <a:chOff x="-867391" y="2039854"/>
            <a:chExt cx="2384559" cy="2086245"/>
          </a:xfrm>
        </p:grpSpPr>
        <p:grpSp>
          <p:nvGrpSpPr>
            <p:cNvPr id="333" name="Google Shape;333;p8"/>
            <p:cNvGrpSpPr/>
            <p:nvPr/>
          </p:nvGrpSpPr>
          <p:grpSpPr>
            <a:xfrm rot="-10337279" flipH="1">
              <a:off x="-487925" y="2160875"/>
              <a:ext cx="1908935" cy="1561796"/>
              <a:chOff x="-586370" y="1929070"/>
              <a:chExt cx="1908848" cy="1561725"/>
            </a:xfrm>
          </p:grpSpPr>
          <p:sp>
            <p:nvSpPr>
              <p:cNvPr id="334" name="Google Shape;334;p8"/>
              <p:cNvSpPr/>
              <p:nvPr/>
            </p:nvSpPr>
            <p:spPr>
              <a:xfrm rot="7018065">
                <a:off x="-142978" y="1921291"/>
                <a:ext cx="949275" cy="1577284"/>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8"/>
              <p:cNvSpPr/>
              <p:nvPr/>
            </p:nvSpPr>
            <p:spPr>
              <a:xfrm rot="7018065">
                <a:off x="-45665" y="1912137"/>
                <a:ext cx="894703" cy="1611253"/>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8"/>
              <p:cNvSpPr/>
              <p:nvPr/>
            </p:nvSpPr>
            <p:spPr>
              <a:xfrm rot="7018065">
                <a:off x="710586" y="3008131"/>
                <a:ext cx="369724" cy="293122"/>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8"/>
              <p:cNvSpPr/>
              <p:nvPr/>
            </p:nvSpPr>
            <p:spPr>
              <a:xfrm rot="7018065">
                <a:off x="26288" y="1891085"/>
                <a:ext cx="730647" cy="1461766"/>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8" name="Google Shape;338;p8"/>
            <p:cNvGrpSpPr/>
            <p:nvPr/>
          </p:nvGrpSpPr>
          <p:grpSpPr>
            <a:xfrm rot="10718516" flipH="1">
              <a:off x="-847229" y="2380751"/>
              <a:ext cx="1864385" cy="1723498"/>
              <a:chOff x="-1181840" y="1435015"/>
              <a:chExt cx="1864421" cy="1723531"/>
            </a:xfrm>
          </p:grpSpPr>
          <p:sp>
            <p:nvSpPr>
              <p:cNvPr id="339" name="Google Shape;339;p8"/>
              <p:cNvSpPr/>
              <p:nvPr/>
            </p:nvSpPr>
            <p:spPr>
              <a:xfrm rot="7018065">
                <a:off x="-856508" y="1589854"/>
                <a:ext cx="1164422" cy="144426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8"/>
              <p:cNvSpPr/>
              <p:nvPr/>
            </p:nvSpPr>
            <p:spPr>
              <a:xfrm rot="7018065">
                <a:off x="-807037" y="1559505"/>
                <a:ext cx="1164398" cy="1443996"/>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8"/>
              <p:cNvSpPr/>
              <p:nvPr/>
            </p:nvSpPr>
            <p:spPr>
              <a:xfrm rot="7018065">
                <a:off x="-77650" y="2737347"/>
                <a:ext cx="428383" cy="209953"/>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8"/>
              <p:cNvSpPr/>
              <p:nvPr/>
            </p:nvSpPr>
            <p:spPr>
              <a:xfrm rot="7018065">
                <a:off x="-731525" y="1533356"/>
                <a:ext cx="961945" cy="1237331"/>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3" name="Google Shape;343;p8"/>
          <p:cNvGrpSpPr/>
          <p:nvPr/>
        </p:nvGrpSpPr>
        <p:grpSpPr>
          <a:xfrm flipH="1">
            <a:off x="3290447" y="-931640"/>
            <a:ext cx="1864421" cy="1723531"/>
            <a:chOff x="-1181840" y="1435015"/>
            <a:chExt cx="1864421" cy="1723531"/>
          </a:xfrm>
        </p:grpSpPr>
        <p:sp>
          <p:nvSpPr>
            <p:cNvPr id="344" name="Google Shape;344;p8"/>
            <p:cNvSpPr/>
            <p:nvPr/>
          </p:nvSpPr>
          <p:spPr>
            <a:xfrm rot="7018065">
              <a:off x="-856508" y="1589854"/>
              <a:ext cx="1164422" cy="144426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8"/>
            <p:cNvSpPr/>
            <p:nvPr/>
          </p:nvSpPr>
          <p:spPr>
            <a:xfrm rot="7018065">
              <a:off x="-807037" y="1559505"/>
              <a:ext cx="1164398" cy="1443996"/>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8"/>
            <p:cNvSpPr/>
            <p:nvPr/>
          </p:nvSpPr>
          <p:spPr>
            <a:xfrm rot="7018065">
              <a:off x="-77650" y="2737347"/>
              <a:ext cx="428383" cy="209953"/>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8"/>
            <p:cNvSpPr/>
            <p:nvPr/>
          </p:nvSpPr>
          <p:spPr>
            <a:xfrm rot="7018065">
              <a:off x="-731525" y="1533356"/>
              <a:ext cx="961945" cy="1237331"/>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8" name="Google Shape;348;p8"/>
          <p:cNvGrpSpPr/>
          <p:nvPr/>
        </p:nvGrpSpPr>
        <p:grpSpPr>
          <a:xfrm rot="-7200044">
            <a:off x="3546971" y="4126082"/>
            <a:ext cx="1864380" cy="1723493"/>
            <a:chOff x="-1181840" y="1435015"/>
            <a:chExt cx="1864421" cy="1723531"/>
          </a:xfrm>
        </p:grpSpPr>
        <p:sp>
          <p:nvSpPr>
            <p:cNvPr id="349" name="Google Shape;349;p8"/>
            <p:cNvSpPr/>
            <p:nvPr/>
          </p:nvSpPr>
          <p:spPr>
            <a:xfrm rot="7018065">
              <a:off x="-856508" y="1589854"/>
              <a:ext cx="1164422" cy="1444262"/>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8"/>
            <p:cNvSpPr/>
            <p:nvPr/>
          </p:nvSpPr>
          <p:spPr>
            <a:xfrm rot="7018065">
              <a:off x="-807037" y="1559505"/>
              <a:ext cx="1164398" cy="1443996"/>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8"/>
            <p:cNvSpPr/>
            <p:nvPr/>
          </p:nvSpPr>
          <p:spPr>
            <a:xfrm rot="7018065">
              <a:off x="-77650" y="2737347"/>
              <a:ext cx="428383" cy="209953"/>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8"/>
            <p:cNvSpPr/>
            <p:nvPr/>
          </p:nvSpPr>
          <p:spPr>
            <a:xfrm rot="7018065">
              <a:off x="-731525" y="1533356"/>
              <a:ext cx="961945" cy="1237331"/>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 name="Google Shape;353;p8"/>
          <p:cNvGrpSpPr/>
          <p:nvPr/>
        </p:nvGrpSpPr>
        <p:grpSpPr>
          <a:xfrm rot="610151" flipH="1">
            <a:off x="53089" y="-693022"/>
            <a:ext cx="2643372" cy="2133296"/>
            <a:chOff x="-729163" y="3851975"/>
            <a:chExt cx="2464103" cy="1988620"/>
          </a:xfrm>
        </p:grpSpPr>
        <p:sp>
          <p:nvSpPr>
            <p:cNvPr id="354" name="Google Shape;354;p8"/>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8"/>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8"/>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8"/>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8"/>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8"/>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8"/>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8"/>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8"/>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8"/>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8"/>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8"/>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8"/>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8"/>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8" name="Google Shape;368;p8"/>
          <p:cNvGrpSpPr/>
          <p:nvPr/>
        </p:nvGrpSpPr>
        <p:grpSpPr>
          <a:xfrm rot="-731256">
            <a:off x="7818806" y="2736618"/>
            <a:ext cx="1810870" cy="1871653"/>
            <a:chOff x="334100" y="971800"/>
            <a:chExt cx="1810984" cy="1871771"/>
          </a:xfrm>
        </p:grpSpPr>
        <p:sp>
          <p:nvSpPr>
            <p:cNvPr id="369" name="Google Shape;369;p8"/>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8"/>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371;p8"/>
            <p:cNvGrpSpPr/>
            <p:nvPr/>
          </p:nvGrpSpPr>
          <p:grpSpPr>
            <a:xfrm>
              <a:off x="1214129" y="978980"/>
              <a:ext cx="913828" cy="1211839"/>
              <a:chOff x="1214129" y="978980"/>
              <a:chExt cx="913828" cy="1211839"/>
            </a:xfrm>
          </p:grpSpPr>
          <p:sp>
            <p:nvSpPr>
              <p:cNvPr id="372" name="Google Shape;372;p8"/>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8"/>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 name="Google Shape;374;p8"/>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8"/>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8"/>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 name="Google Shape;377;p8"/>
          <p:cNvGrpSpPr/>
          <p:nvPr/>
        </p:nvGrpSpPr>
        <p:grpSpPr>
          <a:xfrm rot="-1946306">
            <a:off x="-443426" y="4002944"/>
            <a:ext cx="1827637" cy="1923754"/>
            <a:chOff x="1526600" y="450800"/>
            <a:chExt cx="4540675" cy="4779475"/>
          </a:xfrm>
        </p:grpSpPr>
        <p:sp>
          <p:nvSpPr>
            <p:cNvPr id="378" name="Google Shape;378;p8"/>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8"/>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8"/>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8"/>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8"/>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6" name="Google Shape;386;p8"/>
          <p:cNvSpPr txBox="1">
            <a:spLocks noGrp="1"/>
          </p:cNvSpPr>
          <p:nvPr>
            <p:ph type="title"/>
          </p:nvPr>
        </p:nvSpPr>
        <p:spPr>
          <a:xfrm>
            <a:off x="1929738" y="1480638"/>
            <a:ext cx="5284500" cy="2182200"/>
          </a:xfrm>
          <a:prstGeom prst="rect">
            <a:avLst/>
          </a:prstGeom>
        </p:spPr>
        <p:txBody>
          <a:bodyPr spcFirstLastPara="1" wrap="square" lIns="91425" tIns="91425" rIns="91425" bIns="91425" anchor="ctr" anchorCtr="0">
            <a:noAutofit/>
          </a:bodyPr>
          <a:lstStyle>
            <a:lvl1pPr lvl="0" algn="ctr">
              <a:spcBef>
                <a:spcPts val="0"/>
              </a:spcBef>
              <a:spcAft>
                <a:spcPts val="0"/>
              </a:spcAft>
              <a:buSzPts val="7000"/>
              <a:buNone/>
              <a:defRPr sz="6500">
                <a:solidFill>
                  <a:schemeClr val="accent3"/>
                </a:solidFill>
              </a:defRPr>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7"/>
        <p:cNvGrpSpPr/>
        <p:nvPr/>
      </p:nvGrpSpPr>
      <p:grpSpPr>
        <a:xfrm>
          <a:off x="0" y="0"/>
          <a:ext cx="0" cy="0"/>
          <a:chOff x="0" y="0"/>
          <a:chExt cx="0" cy="0"/>
        </a:xfrm>
      </p:grpSpPr>
      <p:pic>
        <p:nvPicPr>
          <p:cNvPr id="388" name="Google Shape;388;p9"/>
          <p:cNvPicPr preferRelativeResize="0"/>
          <p:nvPr/>
        </p:nvPicPr>
        <p:blipFill>
          <a:blip r:embed="rId2"/>
          <a:stretch>
            <a:fillRect/>
          </a:stretch>
        </p:blipFill>
        <p:spPr>
          <a:xfrm>
            <a:off x="-56600" y="-27325"/>
            <a:ext cx="9257201" cy="5253999"/>
          </a:xfrm>
          <a:prstGeom prst="rect">
            <a:avLst/>
          </a:prstGeom>
          <a:noFill/>
          <a:ln>
            <a:noFill/>
          </a:ln>
        </p:spPr>
      </p:pic>
      <p:grpSp>
        <p:nvGrpSpPr>
          <p:cNvPr id="389" name="Google Shape;389;p9"/>
          <p:cNvGrpSpPr/>
          <p:nvPr/>
        </p:nvGrpSpPr>
        <p:grpSpPr>
          <a:xfrm rot="-899871">
            <a:off x="4937818" y="-1014116"/>
            <a:ext cx="1853844" cy="1820021"/>
            <a:chOff x="7928300" y="-514224"/>
            <a:chExt cx="1853720" cy="1819900"/>
          </a:xfrm>
        </p:grpSpPr>
        <p:sp>
          <p:nvSpPr>
            <p:cNvPr id="390" name="Google Shape;390;p9"/>
            <p:cNvSpPr/>
            <p:nvPr/>
          </p:nvSpPr>
          <p:spPr>
            <a:xfrm>
              <a:off x="7928300" y="-454883"/>
              <a:ext cx="1760560" cy="1748943"/>
            </a:xfrm>
            <a:custGeom>
              <a:avLst/>
              <a:gdLst/>
              <a:ahLst/>
              <a:cxnLst/>
              <a:rect l="l" t="t" r="r" b="b"/>
              <a:pathLst>
                <a:path w="63046" h="62630" extrusionOk="0">
                  <a:moveTo>
                    <a:pt x="36994" y="0"/>
                  </a:moveTo>
                  <a:lnTo>
                    <a:pt x="1035" y="26386"/>
                  </a:lnTo>
                  <a:cubicBezTo>
                    <a:pt x="168" y="27019"/>
                    <a:pt x="1" y="28220"/>
                    <a:pt x="635" y="29088"/>
                  </a:cubicBezTo>
                  <a:lnTo>
                    <a:pt x="24952" y="62245"/>
                  </a:lnTo>
                  <a:cubicBezTo>
                    <a:pt x="25130" y="62501"/>
                    <a:pt x="25412" y="62629"/>
                    <a:pt x="25702" y="62629"/>
                  </a:cubicBezTo>
                  <a:cubicBezTo>
                    <a:pt x="25904" y="62629"/>
                    <a:pt x="26109" y="62568"/>
                    <a:pt x="26286" y="62445"/>
                  </a:cubicBezTo>
                  <a:lnTo>
                    <a:pt x="63046" y="35492"/>
                  </a:lnTo>
                  <a:lnTo>
                    <a:pt x="3699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9"/>
            <p:cNvSpPr/>
            <p:nvPr/>
          </p:nvSpPr>
          <p:spPr>
            <a:xfrm>
              <a:off x="7969294" y="272619"/>
              <a:ext cx="748027" cy="970813"/>
            </a:xfrm>
            <a:custGeom>
              <a:avLst/>
              <a:gdLst/>
              <a:ahLst/>
              <a:cxnLst/>
              <a:rect l="l" t="t" r="r" b="b"/>
              <a:pathLst>
                <a:path w="26787" h="34765" extrusionOk="0">
                  <a:moveTo>
                    <a:pt x="2469" y="0"/>
                  </a:moveTo>
                  <a:lnTo>
                    <a:pt x="568" y="1401"/>
                  </a:lnTo>
                  <a:cubicBezTo>
                    <a:pt x="101" y="1768"/>
                    <a:pt x="1" y="2435"/>
                    <a:pt x="368" y="2902"/>
                  </a:cubicBezTo>
                  <a:lnTo>
                    <a:pt x="23417" y="34358"/>
                  </a:lnTo>
                  <a:cubicBezTo>
                    <a:pt x="23622" y="34624"/>
                    <a:pt x="23939" y="34764"/>
                    <a:pt x="24253" y="34764"/>
                  </a:cubicBezTo>
                  <a:cubicBezTo>
                    <a:pt x="24452" y="34764"/>
                    <a:pt x="24650" y="34708"/>
                    <a:pt x="24818" y="34592"/>
                  </a:cubicBezTo>
                  <a:lnTo>
                    <a:pt x="26786" y="33124"/>
                  </a:lnTo>
                  <a:lnTo>
                    <a:pt x="24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9"/>
            <p:cNvSpPr/>
            <p:nvPr/>
          </p:nvSpPr>
          <p:spPr>
            <a:xfrm>
              <a:off x="7974879" y="316378"/>
              <a:ext cx="683744" cy="926887"/>
            </a:xfrm>
            <a:custGeom>
              <a:avLst/>
              <a:gdLst/>
              <a:ahLst/>
              <a:cxnLst/>
              <a:rect l="l" t="t" r="r" b="b"/>
              <a:pathLst>
                <a:path w="24485" h="33192" extrusionOk="0">
                  <a:moveTo>
                    <a:pt x="201" y="1"/>
                  </a:moveTo>
                  <a:cubicBezTo>
                    <a:pt x="134" y="101"/>
                    <a:pt x="68" y="201"/>
                    <a:pt x="1" y="334"/>
                  </a:cubicBezTo>
                  <a:lnTo>
                    <a:pt x="24118" y="33191"/>
                  </a:lnTo>
                  <a:cubicBezTo>
                    <a:pt x="24251" y="33191"/>
                    <a:pt x="24385" y="33158"/>
                    <a:pt x="24485" y="33091"/>
                  </a:cubicBezTo>
                  <a:lnTo>
                    <a:pt x="2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9"/>
            <p:cNvSpPr/>
            <p:nvPr/>
          </p:nvSpPr>
          <p:spPr>
            <a:xfrm>
              <a:off x="8024251" y="-514224"/>
              <a:ext cx="1757767" cy="1745368"/>
            </a:xfrm>
            <a:custGeom>
              <a:avLst/>
              <a:gdLst/>
              <a:ahLst/>
              <a:cxnLst/>
              <a:rect l="l" t="t" r="r" b="b"/>
              <a:pathLst>
                <a:path w="62946" h="62502" extrusionOk="0">
                  <a:moveTo>
                    <a:pt x="36883" y="0"/>
                  </a:moveTo>
                  <a:cubicBezTo>
                    <a:pt x="36619" y="0"/>
                    <a:pt x="36354" y="83"/>
                    <a:pt x="36127" y="257"/>
                  </a:cubicBezTo>
                  <a:lnTo>
                    <a:pt x="735" y="26209"/>
                  </a:lnTo>
                  <a:cubicBezTo>
                    <a:pt x="134" y="26643"/>
                    <a:pt x="1" y="27477"/>
                    <a:pt x="434" y="28077"/>
                  </a:cubicBezTo>
                  <a:lnTo>
                    <a:pt x="25686" y="62502"/>
                  </a:lnTo>
                  <a:lnTo>
                    <a:pt x="62412" y="35549"/>
                  </a:lnTo>
                  <a:cubicBezTo>
                    <a:pt x="62846" y="35215"/>
                    <a:pt x="62946" y="34615"/>
                    <a:pt x="62612" y="34215"/>
                  </a:cubicBezTo>
                  <a:lnTo>
                    <a:pt x="37928" y="524"/>
                  </a:lnTo>
                  <a:cubicBezTo>
                    <a:pt x="37668" y="184"/>
                    <a:pt x="37277" y="0"/>
                    <a:pt x="36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9"/>
            <p:cNvSpPr/>
            <p:nvPr/>
          </p:nvSpPr>
          <p:spPr>
            <a:xfrm>
              <a:off x="8538436" y="77926"/>
              <a:ext cx="581287" cy="715411"/>
            </a:xfrm>
            <a:custGeom>
              <a:avLst/>
              <a:gdLst/>
              <a:ahLst/>
              <a:cxnLst/>
              <a:rect l="l" t="t" r="r" b="b"/>
              <a:pathLst>
                <a:path w="20816" h="25619" fill="none" extrusionOk="0">
                  <a:moveTo>
                    <a:pt x="18047" y="25619"/>
                  </a:moveTo>
                  <a:lnTo>
                    <a:pt x="1" y="1034"/>
                  </a:lnTo>
                  <a:moveTo>
                    <a:pt x="19448" y="24618"/>
                  </a:moveTo>
                  <a:lnTo>
                    <a:pt x="1369" y="0"/>
                  </a:lnTo>
                  <a:moveTo>
                    <a:pt x="20816" y="23584"/>
                  </a:moveTo>
                  <a:lnTo>
                    <a:pt x="4471" y="1301"/>
                  </a:lnTo>
                </a:path>
              </a:pathLst>
            </a:custGeom>
            <a:solidFill>
              <a:schemeClr val="accent4"/>
            </a:solidFill>
            <a:ln w="19050" cap="flat" cmpd="sng">
              <a:solidFill>
                <a:srgbClr val="FFFFFF"/>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9"/>
            <p:cNvSpPr/>
            <p:nvPr/>
          </p:nvSpPr>
          <p:spPr>
            <a:xfrm>
              <a:off x="8014952" y="272619"/>
              <a:ext cx="702370" cy="942692"/>
            </a:xfrm>
            <a:custGeom>
              <a:avLst/>
              <a:gdLst/>
              <a:ahLst/>
              <a:cxnLst/>
              <a:rect l="l" t="t" r="r" b="b"/>
              <a:pathLst>
                <a:path w="25152" h="33758" extrusionOk="0">
                  <a:moveTo>
                    <a:pt x="834" y="0"/>
                  </a:moveTo>
                  <a:lnTo>
                    <a:pt x="0" y="634"/>
                  </a:lnTo>
                  <a:lnTo>
                    <a:pt x="24318" y="33758"/>
                  </a:lnTo>
                  <a:lnTo>
                    <a:pt x="25151" y="33124"/>
                  </a:lnTo>
                  <a:lnTo>
                    <a:pt x="8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9"/>
            <p:cNvSpPr/>
            <p:nvPr/>
          </p:nvSpPr>
          <p:spPr>
            <a:xfrm>
              <a:off x="8435979" y="1124918"/>
              <a:ext cx="204020" cy="180759"/>
            </a:xfrm>
            <a:custGeom>
              <a:avLst/>
              <a:gdLst/>
              <a:ahLst/>
              <a:cxnLst/>
              <a:rect l="l" t="t" r="r" b="b"/>
              <a:pathLst>
                <a:path w="7306" h="6473" extrusionOk="0">
                  <a:moveTo>
                    <a:pt x="5571" y="1"/>
                  </a:moveTo>
                  <a:lnTo>
                    <a:pt x="1" y="4104"/>
                  </a:lnTo>
                  <a:lnTo>
                    <a:pt x="1535" y="4804"/>
                  </a:lnTo>
                  <a:lnTo>
                    <a:pt x="1769" y="6472"/>
                  </a:lnTo>
                  <a:lnTo>
                    <a:pt x="7306" y="2403"/>
                  </a:lnTo>
                  <a:lnTo>
                    <a:pt x="55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9"/>
            <p:cNvSpPr/>
            <p:nvPr/>
          </p:nvSpPr>
          <p:spPr>
            <a:xfrm>
              <a:off x="7991662" y="298701"/>
              <a:ext cx="691200" cy="933393"/>
            </a:xfrm>
            <a:custGeom>
              <a:avLst/>
              <a:gdLst/>
              <a:ahLst/>
              <a:cxnLst/>
              <a:rect l="l" t="t" r="r" b="b"/>
              <a:pathLst>
                <a:path w="24752" h="33425" extrusionOk="0">
                  <a:moveTo>
                    <a:pt x="434" y="0"/>
                  </a:moveTo>
                  <a:lnTo>
                    <a:pt x="0" y="300"/>
                  </a:lnTo>
                  <a:lnTo>
                    <a:pt x="24318" y="33424"/>
                  </a:lnTo>
                  <a:lnTo>
                    <a:pt x="24751" y="33090"/>
                  </a:lnTo>
                  <a:lnTo>
                    <a:pt x="4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9"/>
            <p:cNvSpPr/>
            <p:nvPr/>
          </p:nvSpPr>
          <p:spPr>
            <a:xfrm>
              <a:off x="8679095" y="377868"/>
              <a:ext cx="1102926" cy="853276"/>
            </a:xfrm>
            <a:custGeom>
              <a:avLst/>
              <a:gdLst/>
              <a:ahLst/>
              <a:cxnLst/>
              <a:rect l="l" t="t" r="r" b="b"/>
              <a:pathLst>
                <a:path w="39496" h="30556" extrusionOk="0">
                  <a:moveTo>
                    <a:pt x="37528" y="0"/>
                  </a:moveTo>
                  <a:lnTo>
                    <a:pt x="1" y="27520"/>
                  </a:lnTo>
                  <a:lnTo>
                    <a:pt x="2236" y="30556"/>
                  </a:lnTo>
                  <a:lnTo>
                    <a:pt x="38962" y="3603"/>
                  </a:lnTo>
                  <a:cubicBezTo>
                    <a:pt x="39396" y="3269"/>
                    <a:pt x="39496" y="2669"/>
                    <a:pt x="39162" y="2235"/>
                  </a:cubicBezTo>
                  <a:lnTo>
                    <a:pt x="375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 name="Google Shape;399;p9"/>
          <p:cNvGrpSpPr/>
          <p:nvPr/>
        </p:nvGrpSpPr>
        <p:grpSpPr>
          <a:xfrm rot="787487">
            <a:off x="576472" y="4077760"/>
            <a:ext cx="1827688" cy="1923808"/>
            <a:chOff x="1526600" y="450800"/>
            <a:chExt cx="4540675" cy="4779475"/>
          </a:xfrm>
        </p:grpSpPr>
        <p:sp>
          <p:nvSpPr>
            <p:cNvPr id="400" name="Google Shape;400;p9"/>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rgbClr val="119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9"/>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9"/>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9"/>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9"/>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9"/>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9"/>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9"/>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 name="Google Shape;408;p9"/>
          <p:cNvGrpSpPr/>
          <p:nvPr/>
        </p:nvGrpSpPr>
        <p:grpSpPr>
          <a:xfrm>
            <a:off x="-581142" y="3621014"/>
            <a:ext cx="1929140" cy="1830634"/>
            <a:chOff x="-356100" y="3692425"/>
            <a:chExt cx="1728775" cy="1640500"/>
          </a:xfrm>
        </p:grpSpPr>
        <p:sp>
          <p:nvSpPr>
            <p:cNvPr id="409" name="Google Shape;409;p9"/>
            <p:cNvSpPr/>
            <p:nvPr/>
          </p:nvSpPr>
          <p:spPr>
            <a:xfrm>
              <a:off x="-242675" y="3755800"/>
              <a:ext cx="1615350" cy="1577125"/>
            </a:xfrm>
            <a:custGeom>
              <a:avLst/>
              <a:gdLst/>
              <a:ahLst/>
              <a:cxnLst/>
              <a:rect l="l" t="t" r="r" b="b"/>
              <a:pathLst>
                <a:path w="64614" h="63085" extrusionOk="0">
                  <a:moveTo>
                    <a:pt x="22503" y="1"/>
                  </a:moveTo>
                  <a:cubicBezTo>
                    <a:pt x="22082" y="1"/>
                    <a:pt x="21688" y="233"/>
                    <a:pt x="21482" y="621"/>
                  </a:cubicBezTo>
                  <a:lnTo>
                    <a:pt x="0" y="41284"/>
                  </a:lnTo>
                  <a:lnTo>
                    <a:pt x="40729" y="62799"/>
                  </a:lnTo>
                  <a:cubicBezTo>
                    <a:pt x="41087" y="62993"/>
                    <a:pt x="41470" y="63084"/>
                    <a:pt x="41847" y="63084"/>
                  </a:cubicBezTo>
                  <a:cubicBezTo>
                    <a:pt x="42701" y="63084"/>
                    <a:pt x="43525" y="62618"/>
                    <a:pt x="43965" y="61832"/>
                  </a:cubicBezTo>
                  <a:lnTo>
                    <a:pt x="64313" y="23271"/>
                  </a:lnTo>
                  <a:cubicBezTo>
                    <a:pt x="64613" y="22704"/>
                    <a:pt x="64413" y="21970"/>
                    <a:pt x="63813" y="21670"/>
                  </a:cubicBezTo>
                  <a:lnTo>
                    <a:pt x="23083" y="154"/>
                  </a:lnTo>
                  <a:cubicBezTo>
                    <a:pt x="22895" y="49"/>
                    <a:pt x="22696" y="1"/>
                    <a:pt x="225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9"/>
            <p:cNvSpPr/>
            <p:nvPr/>
          </p:nvSpPr>
          <p:spPr>
            <a:xfrm>
              <a:off x="-356100" y="3692425"/>
              <a:ext cx="1647050" cy="1619200"/>
            </a:xfrm>
            <a:custGeom>
              <a:avLst/>
              <a:gdLst/>
              <a:ahLst/>
              <a:cxnLst/>
              <a:rect l="l" t="t" r="r" b="b"/>
              <a:pathLst>
                <a:path w="65882" h="64768" extrusionOk="0">
                  <a:moveTo>
                    <a:pt x="22170" y="0"/>
                  </a:moveTo>
                  <a:cubicBezTo>
                    <a:pt x="21749" y="0"/>
                    <a:pt x="21355" y="232"/>
                    <a:pt x="21149" y="621"/>
                  </a:cubicBezTo>
                  <a:lnTo>
                    <a:pt x="401" y="39883"/>
                  </a:lnTo>
                  <a:cubicBezTo>
                    <a:pt x="1" y="40650"/>
                    <a:pt x="301" y="41617"/>
                    <a:pt x="1068" y="42051"/>
                  </a:cubicBezTo>
                  <a:lnTo>
                    <a:pt x="44099" y="64767"/>
                  </a:lnTo>
                  <a:lnTo>
                    <a:pt x="65581" y="24105"/>
                  </a:lnTo>
                  <a:cubicBezTo>
                    <a:pt x="65881" y="23504"/>
                    <a:pt x="65648" y="22804"/>
                    <a:pt x="65081" y="22503"/>
                  </a:cubicBezTo>
                  <a:lnTo>
                    <a:pt x="22750" y="154"/>
                  </a:lnTo>
                  <a:cubicBezTo>
                    <a:pt x="22562" y="49"/>
                    <a:pt x="22363" y="0"/>
                    <a:pt x="22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9"/>
            <p:cNvSpPr/>
            <p:nvPr/>
          </p:nvSpPr>
          <p:spPr>
            <a:xfrm>
              <a:off x="-161800" y="3833875"/>
              <a:ext cx="1314300" cy="1215875"/>
            </a:xfrm>
            <a:custGeom>
              <a:avLst/>
              <a:gdLst/>
              <a:ahLst/>
              <a:cxnLst/>
              <a:rect l="l" t="t" r="r" b="b"/>
              <a:pathLst>
                <a:path w="52572" h="48635" fill="none" extrusionOk="0">
                  <a:moveTo>
                    <a:pt x="51738" y="18513"/>
                  </a:moveTo>
                  <a:lnTo>
                    <a:pt x="16713" y="0"/>
                  </a:lnTo>
                  <a:cubicBezTo>
                    <a:pt x="16213" y="967"/>
                    <a:pt x="15012" y="1334"/>
                    <a:pt x="14078" y="834"/>
                  </a:cubicBezTo>
                  <a:lnTo>
                    <a:pt x="1" y="27486"/>
                  </a:lnTo>
                  <a:cubicBezTo>
                    <a:pt x="968" y="27987"/>
                    <a:pt x="1335" y="29188"/>
                    <a:pt x="835" y="30155"/>
                  </a:cubicBezTo>
                  <a:lnTo>
                    <a:pt x="35860" y="48635"/>
                  </a:lnTo>
                  <a:cubicBezTo>
                    <a:pt x="36360" y="47668"/>
                    <a:pt x="37528" y="47301"/>
                    <a:pt x="38495" y="47801"/>
                  </a:cubicBezTo>
                  <a:lnTo>
                    <a:pt x="52572" y="21182"/>
                  </a:lnTo>
                  <a:cubicBezTo>
                    <a:pt x="51604" y="20648"/>
                    <a:pt x="51238" y="19481"/>
                    <a:pt x="51738" y="18513"/>
                  </a:cubicBezTo>
                  <a:close/>
                </a:path>
              </a:pathLst>
            </a:custGeom>
            <a:solidFill>
              <a:schemeClr val="dk1"/>
            </a:solid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9"/>
            <p:cNvSpPr/>
            <p:nvPr/>
          </p:nvSpPr>
          <p:spPr>
            <a:xfrm>
              <a:off x="768050" y="4308375"/>
              <a:ext cx="555425" cy="979325"/>
            </a:xfrm>
            <a:custGeom>
              <a:avLst/>
              <a:gdLst/>
              <a:ahLst/>
              <a:cxnLst/>
              <a:rect l="l" t="t" r="r" b="b"/>
              <a:pathLst>
                <a:path w="22217" h="39173" extrusionOk="0">
                  <a:moveTo>
                    <a:pt x="20315" y="0"/>
                  </a:moveTo>
                  <a:lnTo>
                    <a:pt x="0" y="38495"/>
                  </a:lnTo>
                  <a:lnTo>
                    <a:pt x="968" y="39028"/>
                  </a:lnTo>
                  <a:cubicBezTo>
                    <a:pt x="1154" y="39127"/>
                    <a:pt x="1356" y="39173"/>
                    <a:pt x="1555" y="39173"/>
                  </a:cubicBezTo>
                  <a:cubicBezTo>
                    <a:pt x="2033" y="39173"/>
                    <a:pt x="2500" y="38908"/>
                    <a:pt x="2735" y="38461"/>
                  </a:cubicBezTo>
                  <a:lnTo>
                    <a:pt x="21882" y="2235"/>
                  </a:lnTo>
                  <a:cubicBezTo>
                    <a:pt x="22216" y="1635"/>
                    <a:pt x="21983" y="868"/>
                    <a:pt x="21382" y="567"/>
                  </a:cubicBezTo>
                  <a:lnTo>
                    <a:pt x="203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9"/>
            <p:cNvSpPr/>
            <p:nvPr/>
          </p:nvSpPr>
          <p:spPr>
            <a:xfrm>
              <a:off x="-356100" y="4621925"/>
              <a:ext cx="1156700" cy="689700"/>
            </a:xfrm>
            <a:custGeom>
              <a:avLst/>
              <a:gdLst/>
              <a:ahLst/>
              <a:cxnLst/>
              <a:rect l="l" t="t" r="r" b="b"/>
              <a:pathLst>
                <a:path w="46268" h="27588" extrusionOk="0">
                  <a:moveTo>
                    <a:pt x="1835" y="1"/>
                  </a:moveTo>
                  <a:lnTo>
                    <a:pt x="401" y="2669"/>
                  </a:lnTo>
                  <a:cubicBezTo>
                    <a:pt x="1" y="3470"/>
                    <a:pt x="301" y="4437"/>
                    <a:pt x="1068" y="4837"/>
                  </a:cubicBezTo>
                  <a:lnTo>
                    <a:pt x="44099" y="27587"/>
                  </a:lnTo>
                  <a:lnTo>
                    <a:pt x="46267" y="23484"/>
                  </a:lnTo>
                  <a:lnTo>
                    <a:pt x="1835" y="1"/>
                  </a:lnTo>
                  <a:close/>
                </a:path>
              </a:pathLst>
            </a:custGeom>
            <a:solidFill>
              <a:srgbClr val="E24747">
                <a:alpha val="95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9"/>
            <p:cNvSpPr/>
            <p:nvPr/>
          </p:nvSpPr>
          <p:spPr>
            <a:xfrm>
              <a:off x="768050" y="4308375"/>
              <a:ext cx="521225" cy="969050"/>
            </a:xfrm>
            <a:custGeom>
              <a:avLst/>
              <a:gdLst/>
              <a:ahLst/>
              <a:cxnLst/>
              <a:rect l="l" t="t" r="r" b="b"/>
              <a:pathLst>
                <a:path w="20849" h="38762" extrusionOk="0">
                  <a:moveTo>
                    <a:pt x="20315" y="0"/>
                  </a:moveTo>
                  <a:lnTo>
                    <a:pt x="0" y="38495"/>
                  </a:lnTo>
                  <a:lnTo>
                    <a:pt x="501" y="38761"/>
                  </a:lnTo>
                  <a:lnTo>
                    <a:pt x="20848" y="267"/>
                  </a:lnTo>
                  <a:lnTo>
                    <a:pt x="203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9"/>
            <p:cNvSpPr/>
            <p:nvPr/>
          </p:nvSpPr>
          <p:spPr>
            <a:xfrm>
              <a:off x="798075" y="4325050"/>
              <a:ext cx="516225" cy="962725"/>
            </a:xfrm>
            <a:custGeom>
              <a:avLst/>
              <a:gdLst/>
              <a:ahLst/>
              <a:cxnLst/>
              <a:rect l="l" t="t" r="r" b="b"/>
              <a:pathLst>
                <a:path w="20649" h="38509" extrusionOk="0">
                  <a:moveTo>
                    <a:pt x="20348" y="1"/>
                  </a:moveTo>
                  <a:lnTo>
                    <a:pt x="0" y="38461"/>
                  </a:lnTo>
                  <a:cubicBezTo>
                    <a:pt x="118" y="38485"/>
                    <a:pt x="236" y="38509"/>
                    <a:pt x="354" y="38509"/>
                  </a:cubicBezTo>
                  <a:cubicBezTo>
                    <a:pt x="403" y="38509"/>
                    <a:pt x="452" y="38504"/>
                    <a:pt x="500" y="38495"/>
                  </a:cubicBezTo>
                  <a:lnTo>
                    <a:pt x="20648" y="334"/>
                  </a:lnTo>
                  <a:cubicBezTo>
                    <a:pt x="20581" y="201"/>
                    <a:pt x="20448" y="101"/>
                    <a:pt x="20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9"/>
            <p:cNvSpPr/>
            <p:nvPr/>
          </p:nvSpPr>
          <p:spPr>
            <a:xfrm>
              <a:off x="850600" y="5092275"/>
              <a:ext cx="175975" cy="130950"/>
            </a:xfrm>
            <a:custGeom>
              <a:avLst/>
              <a:gdLst/>
              <a:ahLst/>
              <a:cxnLst/>
              <a:rect l="l" t="t" r="r" b="b"/>
              <a:pathLst>
                <a:path w="7039" h="5238" extrusionOk="0">
                  <a:moveTo>
                    <a:pt x="1101" y="0"/>
                  </a:moveTo>
                  <a:lnTo>
                    <a:pt x="1" y="2102"/>
                  </a:lnTo>
                  <a:lnTo>
                    <a:pt x="5905" y="5237"/>
                  </a:lnTo>
                  <a:lnTo>
                    <a:pt x="5571" y="3703"/>
                  </a:lnTo>
                  <a:lnTo>
                    <a:pt x="7039" y="3136"/>
                  </a:lnTo>
                  <a:lnTo>
                    <a:pt x="110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 name="Google Shape;417;p9"/>
          <p:cNvGrpSpPr/>
          <p:nvPr/>
        </p:nvGrpSpPr>
        <p:grpSpPr>
          <a:xfrm rot="-400487" flipH="1">
            <a:off x="7293443" y="4044654"/>
            <a:ext cx="2281869" cy="1790499"/>
            <a:chOff x="-2415600" y="2986400"/>
            <a:chExt cx="1943075" cy="1524659"/>
          </a:xfrm>
        </p:grpSpPr>
        <p:sp>
          <p:nvSpPr>
            <p:cNvPr id="418" name="Google Shape;418;p9"/>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9"/>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9"/>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9"/>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9"/>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9"/>
            <p:cNvGrpSpPr/>
            <p:nvPr/>
          </p:nvGrpSpPr>
          <p:grpSpPr>
            <a:xfrm>
              <a:off x="-2218800" y="3088875"/>
              <a:ext cx="1598825" cy="1190475"/>
              <a:chOff x="-2218800" y="3088875"/>
              <a:chExt cx="1598825" cy="1190475"/>
            </a:xfrm>
          </p:grpSpPr>
          <p:sp>
            <p:nvSpPr>
              <p:cNvPr id="424" name="Google Shape;424;p9"/>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9"/>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6" name="Google Shape;426;p9"/>
          <p:cNvGrpSpPr/>
          <p:nvPr/>
        </p:nvGrpSpPr>
        <p:grpSpPr>
          <a:xfrm rot="-1094791">
            <a:off x="6565812" y="4004035"/>
            <a:ext cx="1810949" cy="1871735"/>
            <a:chOff x="334100" y="971800"/>
            <a:chExt cx="1810984" cy="1871771"/>
          </a:xfrm>
        </p:grpSpPr>
        <p:sp>
          <p:nvSpPr>
            <p:cNvPr id="427" name="Google Shape;427;p9"/>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9"/>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9" name="Google Shape;429;p9"/>
            <p:cNvGrpSpPr/>
            <p:nvPr/>
          </p:nvGrpSpPr>
          <p:grpSpPr>
            <a:xfrm>
              <a:off x="1214129" y="978980"/>
              <a:ext cx="913828" cy="1211839"/>
              <a:chOff x="1214129" y="978980"/>
              <a:chExt cx="913828" cy="1211839"/>
            </a:xfrm>
          </p:grpSpPr>
          <p:sp>
            <p:nvSpPr>
              <p:cNvPr id="430" name="Google Shape;430;p9"/>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9"/>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2" name="Google Shape;432;p9"/>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9"/>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9"/>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5" name="Google Shape;435;p9"/>
          <p:cNvGrpSpPr/>
          <p:nvPr/>
        </p:nvGrpSpPr>
        <p:grpSpPr>
          <a:xfrm rot="2395717" flipH="1">
            <a:off x="6092172" y="-796603"/>
            <a:ext cx="2526940" cy="2039332"/>
            <a:chOff x="-729163" y="3851975"/>
            <a:chExt cx="2464103" cy="1988620"/>
          </a:xfrm>
        </p:grpSpPr>
        <p:sp>
          <p:nvSpPr>
            <p:cNvPr id="436" name="Google Shape;436;p9"/>
            <p:cNvSpPr/>
            <p:nvPr/>
          </p:nvSpPr>
          <p:spPr>
            <a:xfrm rot="363082">
              <a:off x="-642946" y="3967874"/>
              <a:ext cx="2291669" cy="1756822"/>
            </a:xfrm>
            <a:custGeom>
              <a:avLst/>
              <a:gdLst/>
              <a:ahLst/>
              <a:cxnLst/>
              <a:rect l="l" t="t" r="r" b="b"/>
              <a:pathLst>
                <a:path w="73153" h="56080" extrusionOk="0">
                  <a:moveTo>
                    <a:pt x="12829" y="0"/>
                  </a:moveTo>
                  <a:cubicBezTo>
                    <a:pt x="12663" y="0"/>
                    <a:pt x="12517" y="100"/>
                    <a:pt x="12443" y="272"/>
                  </a:cubicBezTo>
                  <a:lnTo>
                    <a:pt x="101" y="32729"/>
                  </a:lnTo>
                  <a:cubicBezTo>
                    <a:pt x="1" y="32929"/>
                    <a:pt x="134" y="33196"/>
                    <a:pt x="334" y="33262"/>
                  </a:cubicBezTo>
                  <a:lnTo>
                    <a:pt x="60143" y="56045"/>
                  </a:lnTo>
                  <a:cubicBezTo>
                    <a:pt x="60198" y="56069"/>
                    <a:pt x="60253" y="56079"/>
                    <a:pt x="60306" y="56079"/>
                  </a:cubicBezTo>
                  <a:cubicBezTo>
                    <a:pt x="60479" y="56079"/>
                    <a:pt x="60634" y="55965"/>
                    <a:pt x="60711" y="55812"/>
                  </a:cubicBezTo>
                  <a:lnTo>
                    <a:pt x="73053" y="23355"/>
                  </a:lnTo>
                  <a:cubicBezTo>
                    <a:pt x="73153" y="23155"/>
                    <a:pt x="73053" y="22888"/>
                    <a:pt x="72819" y="22822"/>
                  </a:cubicBezTo>
                  <a:lnTo>
                    <a:pt x="13010" y="39"/>
                  </a:lnTo>
                  <a:cubicBezTo>
                    <a:pt x="12949" y="13"/>
                    <a:pt x="12888" y="0"/>
                    <a:pt x="128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9"/>
            <p:cNvSpPr/>
            <p:nvPr/>
          </p:nvSpPr>
          <p:spPr>
            <a:xfrm rot="363082">
              <a:off x="792956" y="4622556"/>
              <a:ext cx="778540" cy="1132818"/>
            </a:xfrm>
            <a:custGeom>
              <a:avLst/>
              <a:gdLst/>
              <a:ahLst/>
              <a:cxnLst/>
              <a:rect l="l" t="t" r="r" b="b"/>
              <a:pathLst>
                <a:path w="24852" h="36161" extrusionOk="0">
                  <a:moveTo>
                    <a:pt x="11909" y="1"/>
                  </a:moveTo>
                  <a:lnTo>
                    <a:pt x="0" y="31223"/>
                  </a:lnTo>
                  <a:lnTo>
                    <a:pt x="12943" y="36160"/>
                  </a:lnTo>
                  <a:lnTo>
                    <a:pt x="24851" y="490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9"/>
            <p:cNvSpPr/>
            <p:nvPr/>
          </p:nvSpPr>
          <p:spPr>
            <a:xfrm rot="363082">
              <a:off x="289098" y="4363311"/>
              <a:ext cx="1166244" cy="1323976"/>
            </a:xfrm>
            <a:custGeom>
              <a:avLst/>
              <a:gdLst/>
              <a:ahLst/>
              <a:cxnLst/>
              <a:rect l="l" t="t" r="r" b="b"/>
              <a:pathLst>
                <a:path w="37228" h="42263" extrusionOk="0">
                  <a:moveTo>
                    <a:pt x="13388" y="0"/>
                  </a:moveTo>
                  <a:cubicBezTo>
                    <a:pt x="12947" y="0"/>
                    <a:pt x="12544" y="279"/>
                    <a:pt x="12376" y="699"/>
                  </a:cubicBezTo>
                  <a:lnTo>
                    <a:pt x="6272" y="16711"/>
                  </a:lnTo>
                  <a:lnTo>
                    <a:pt x="201" y="32722"/>
                  </a:lnTo>
                  <a:cubicBezTo>
                    <a:pt x="1" y="33189"/>
                    <a:pt x="201" y="33756"/>
                    <a:pt x="668" y="34023"/>
                  </a:cubicBezTo>
                  <a:cubicBezTo>
                    <a:pt x="4271" y="35924"/>
                    <a:pt x="7973" y="37659"/>
                    <a:pt x="11743" y="39160"/>
                  </a:cubicBezTo>
                  <a:cubicBezTo>
                    <a:pt x="17146" y="41262"/>
                    <a:pt x="24952" y="42262"/>
                    <a:pt x="24952" y="42262"/>
                  </a:cubicBezTo>
                  <a:lnTo>
                    <a:pt x="31090" y="26151"/>
                  </a:lnTo>
                  <a:lnTo>
                    <a:pt x="37227" y="10039"/>
                  </a:lnTo>
                  <a:cubicBezTo>
                    <a:pt x="37227" y="10039"/>
                    <a:pt x="30756" y="5636"/>
                    <a:pt x="25319" y="3568"/>
                  </a:cubicBezTo>
                  <a:cubicBezTo>
                    <a:pt x="21483" y="2167"/>
                    <a:pt x="17580" y="999"/>
                    <a:pt x="13644" y="32"/>
                  </a:cubicBezTo>
                  <a:cubicBezTo>
                    <a:pt x="13558" y="11"/>
                    <a:pt x="13472" y="0"/>
                    <a:pt x="13388"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9"/>
            <p:cNvSpPr/>
            <p:nvPr/>
          </p:nvSpPr>
          <p:spPr>
            <a:xfrm rot="363082">
              <a:off x="1066041" y="4735131"/>
              <a:ext cx="399201" cy="988588"/>
            </a:xfrm>
            <a:custGeom>
              <a:avLst/>
              <a:gdLst/>
              <a:ahLst/>
              <a:cxnLst/>
              <a:rect l="l" t="t" r="r" b="b"/>
              <a:pathLst>
                <a:path w="12743" h="31557" extrusionOk="0">
                  <a:moveTo>
                    <a:pt x="11909" y="1"/>
                  </a:moveTo>
                  <a:lnTo>
                    <a:pt x="0" y="31257"/>
                  </a:lnTo>
                  <a:lnTo>
                    <a:pt x="834" y="31557"/>
                  </a:lnTo>
                  <a:lnTo>
                    <a:pt x="12743" y="334"/>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9"/>
            <p:cNvSpPr/>
            <p:nvPr/>
          </p:nvSpPr>
          <p:spPr>
            <a:xfrm rot="363082">
              <a:off x="1086646" y="4743259"/>
              <a:ext cx="390836" cy="979190"/>
            </a:xfrm>
            <a:custGeom>
              <a:avLst/>
              <a:gdLst/>
              <a:ahLst/>
              <a:cxnLst/>
              <a:rect l="l" t="t" r="r" b="b"/>
              <a:pathLst>
                <a:path w="12476" h="31257" extrusionOk="0">
                  <a:moveTo>
                    <a:pt x="12042" y="1"/>
                  </a:moveTo>
                  <a:lnTo>
                    <a:pt x="0" y="31090"/>
                  </a:lnTo>
                  <a:lnTo>
                    <a:pt x="434" y="31256"/>
                  </a:lnTo>
                  <a:lnTo>
                    <a:pt x="12476" y="167"/>
                  </a:lnTo>
                  <a:lnTo>
                    <a:pt x="120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9"/>
            <p:cNvSpPr/>
            <p:nvPr/>
          </p:nvSpPr>
          <p:spPr>
            <a:xfrm rot="363082">
              <a:off x="-564252" y="3933299"/>
              <a:ext cx="778540" cy="1133852"/>
            </a:xfrm>
            <a:custGeom>
              <a:avLst/>
              <a:gdLst/>
              <a:ahLst/>
              <a:cxnLst/>
              <a:rect l="l" t="t" r="r" b="b"/>
              <a:pathLst>
                <a:path w="24852" h="36194" extrusionOk="0">
                  <a:moveTo>
                    <a:pt x="11909" y="1"/>
                  </a:moveTo>
                  <a:lnTo>
                    <a:pt x="0" y="31256"/>
                  </a:lnTo>
                  <a:lnTo>
                    <a:pt x="12943" y="36193"/>
                  </a:lnTo>
                  <a:lnTo>
                    <a:pt x="24851" y="4937"/>
                  </a:lnTo>
                  <a:lnTo>
                    <a:pt x="119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9"/>
            <p:cNvSpPr/>
            <p:nvPr/>
          </p:nvSpPr>
          <p:spPr>
            <a:xfrm rot="363082">
              <a:off x="-449612" y="4006479"/>
              <a:ext cx="1166244" cy="1323004"/>
            </a:xfrm>
            <a:custGeom>
              <a:avLst/>
              <a:gdLst/>
              <a:ahLst/>
              <a:cxnLst/>
              <a:rect l="l" t="t" r="r" b="b"/>
              <a:pathLst>
                <a:path w="37228" h="42232" extrusionOk="0">
                  <a:moveTo>
                    <a:pt x="12243" y="0"/>
                  </a:moveTo>
                  <a:lnTo>
                    <a:pt x="6105" y="16112"/>
                  </a:lnTo>
                  <a:lnTo>
                    <a:pt x="1" y="32190"/>
                  </a:lnTo>
                  <a:cubicBezTo>
                    <a:pt x="1" y="32190"/>
                    <a:pt x="6506" y="36593"/>
                    <a:pt x="11909" y="38694"/>
                  </a:cubicBezTo>
                  <a:cubicBezTo>
                    <a:pt x="15745" y="40062"/>
                    <a:pt x="19648" y="41230"/>
                    <a:pt x="23584" y="42197"/>
                  </a:cubicBezTo>
                  <a:cubicBezTo>
                    <a:pt x="23677" y="42220"/>
                    <a:pt x="23769" y="42231"/>
                    <a:pt x="23859" y="42231"/>
                  </a:cubicBezTo>
                  <a:cubicBezTo>
                    <a:pt x="24293" y="42231"/>
                    <a:pt x="24686" y="41977"/>
                    <a:pt x="24852" y="41563"/>
                  </a:cubicBezTo>
                  <a:lnTo>
                    <a:pt x="30923" y="25552"/>
                  </a:lnTo>
                  <a:lnTo>
                    <a:pt x="37027" y="9540"/>
                  </a:lnTo>
                  <a:cubicBezTo>
                    <a:pt x="37227" y="9040"/>
                    <a:pt x="37027" y="8473"/>
                    <a:pt x="36560" y="8239"/>
                  </a:cubicBezTo>
                  <a:cubicBezTo>
                    <a:pt x="32958" y="6305"/>
                    <a:pt x="29255" y="4603"/>
                    <a:pt x="25486" y="3069"/>
                  </a:cubicBezTo>
                  <a:cubicBezTo>
                    <a:pt x="20049" y="1001"/>
                    <a:pt x="12243" y="0"/>
                    <a:pt x="12243"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9"/>
            <p:cNvSpPr/>
            <p:nvPr/>
          </p:nvSpPr>
          <p:spPr>
            <a:xfrm rot="363082">
              <a:off x="-458078" y="3966041"/>
              <a:ext cx="400266" cy="988588"/>
            </a:xfrm>
            <a:custGeom>
              <a:avLst/>
              <a:gdLst/>
              <a:ahLst/>
              <a:cxnLst/>
              <a:rect l="l" t="t" r="r" b="b"/>
              <a:pathLst>
                <a:path w="12777" h="31557" extrusionOk="0">
                  <a:moveTo>
                    <a:pt x="11909" y="0"/>
                  </a:moveTo>
                  <a:lnTo>
                    <a:pt x="1" y="31223"/>
                  </a:lnTo>
                  <a:lnTo>
                    <a:pt x="868" y="31556"/>
                  </a:lnTo>
                  <a:lnTo>
                    <a:pt x="12777" y="300"/>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9"/>
            <p:cNvSpPr/>
            <p:nvPr/>
          </p:nvSpPr>
          <p:spPr>
            <a:xfrm rot="363082">
              <a:off x="-486520" y="3948733"/>
              <a:ext cx="386701" cy="983356"/>
            </a:xfrm>
            <a:custGeom>
              <a:avLst/>
              <a:gdLst/>
              <a:ahLst/>
              <a:cxnLst/>
              <a:rect l="l" t="t" r="r" b="b"/>
              <a:pathLst>
                <a:path w="12344" h="31390" extrusionOk="0">
                  <a:moveTo>
                    <a:pt x="11909" y="0"/>
                  </a:moveTo>
                  <a:lnTo>
                    <a:pt x="1" y="31223"/>
                  </a:lnTo>
                  <a:lnTo>
                    <a:pt x="435" y="31389"/>
                  </a:lnTo>
                  <a:lnTo>
                    <a:pt x="12343" y="1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9"/>
            <p:cNvSpPr/>
            <p:nvPr/>
          </p:nvSpPr>
          <p:spPr>
            <a:xfrm rot="363082">
              <a:off x="-536791" y="3924334"/>
              <a:ext cx="403367" cy="990687"/>
            </a:xfrm>
            <a:custGeom>
              <a:avLst/>
              <a:gdLst/>
              <a:ahLst/>
              <a:cxnLst/>
              <a:rect l="l" t="t" r="r" b="b"/>
              <a:pathLst>
                <a:path w="12876" h="31624" extrusionOk="0">
                  <a:moveTo>
                    <a:pt x="11909" y="0"/>
                  </a:moveTo>
                  <a:lnTo>
                    <a:pt x="0" y="31223"/>
                  </a:lnTo>
                  <a:lnTo>
                    <a:pt x="967" y="31623"/>
                  </a:lnTo>
                  <a:lnTo>
                    <a:pt x="12876" y="367"/>
                  </a:lnTo>
                  <a:lnTo>
                    <a:pt x="119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9"/>
            <p:cNvSpPr/>
            <p:nvPr/>
          </p:nvSpPr>
          <p:spPr>
            <a:xfrm rot="363082">
              <a:off x="633267" y="4549023"/>
              <a:ext cx="365775" cy="364741"/>
            </a:xfrm>
            <a:custGeom>
              <a:avLst/>
              <a:gdLst/>
              <a:ahLst/>
              <a:cxnLst/>
              <a:rect l="l" t="t" r="r" b="b"/>
              <a:pathLst>
                <a:path w="11676" h="11643" fill="none" extrusionOk="0">
                  <a:moveTo>
                    <a:pt x="3237" y="1"/>
                  </a:moveTo>
                  <a:lnTo>
                    <a:pt x="11676" y="3203"/>
                  </a:lnTo>
                  <a:lnTo>
                    <a:pt x="8440" y="11643"/>
                  </a:lnTo>
                  <a:lnTo>
                    <a:pt x="1" y="8407"/>
                  </a:lnTo>
                  <a:close/>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9"/>
            <p:cNvSpPr/>
            <p:nvPr/>
          </p:nvSpPr>
          <p:spPr>
            <a:xfrm rot="363082">
              <a:off x="-56388" y="4232909"/>
              <a:ext cx="499541" cy="423260"/>
            </a:xfrm>
            <a:custGeom>
              <a:avLst/>
              <a:gdLst/>
              <a:ahLst/>
              <a:cxnLst/>
              <a:rect l="l" t="t" r="r" b="b"/>
              <a:pathLst>
                <a:path w="15946" h="13511" fill="none" extrusionOk="0">
                  <a:moveTo>
                    <a:pt x="3303" y="1"/>
                  </a:moveTo>
                  <a:lnTo>
                    <a:pt x="15945" y="4804"/>
                  </a:lnTo>
                  <a:moveTo>
                    <a:pt x="2769" y="1435"/>
                  </a:moveTo>
                  <a:lnTo>
                    <a:pt x="15378" y="6272"/>
                  </a:lnTo>
                  <a:moveTo>
                    <a:pt x="2202" y="2903"/>
                  </a:moveTo>
                  <a:lnTo>
                    <a:pt x="14845" y="7740"/>
                  </a:lnTo>
                  <a:moveTo>
                    <a:pt x="14277" y="9174"/>
                  </a:moveTo>
                  <a:lnTo>
                    <a:pt x="1635" y="4337"/>
                  </a:lnTo>
                  <a:moveTo>
                    <a:pt x="1101" y="5805"/>
                  </a:moveTo>
                  <a:lnTo>
                    <a:pt x="13710" y="10608"/>
                  </a:lnTo>
                  <a:moveTo>
                    <a:pt x="534" y="7239"/>
                  </a:moveTo>
                  <a:lnTo>
                    <a:pt x="13177" y="12076"/>
                  </a:lnTo>
                  <a:moveTo>
                    <a:pt x="1" y="8707"/>
                  </a:moveTo>
                  <a:lnTo>
                    <a:pt x="12643" y="135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9"/>
            <p:cNvSpPr/>
            <p:nvPr/>
          </p:nvSpPr>
          <p:spPr>
            <a:xfrm rot="363082">
              <a:off x="940056" y="4735937"/>
              <a:ext cx="406531" cy="311454"/>
            </a:xfrm>
            <a:custGeom>
              <a:avLst/>
              <a:gdLst/>
              <a:ahLst/>
              <a:cxnLst/>
              <a:rect l="l" t="t" r="r" b="b"/>
              <a:pathLst>
                <a:path w="12977" h="9942" fill="none" extrusionOk="0">
                  <a:moveTo>
                    <a:pt x="12977" y="3903"/>
                  </a:moveTo>
                  <a:lnTo>
                    <a:pt x="2670" y="1"/>
                  </a:lnTo>
                  <a:moveTo>
                    <a:pt x="2002" y="1769"/>
                  </a:moveTo>
                  <a:lnTo>
                    <a:pt x="12276" y="5671"/>
                  </a:lnTo>
                  <a:moveTo>
                    <a:pt x="1335" y="3503"/>
                  </a:moveTo>
                  <a:lnTo>
                    <a:pt x="11609" y="7439"/>
                  </a:lnTo>
                  <a:moveTo>
                    <a:pt x="668" y="5271"/>
                  </a:moveTo>
                  <a:lnTo>
                    <a:pt x="10942" y="9174"/>
                  </a:lnTo>
                  <a:moveTo>
                    <a:pt x="7706" y="9941"/>
                  </a:moveTo>
                  <a:lnTo>
                    <a:pt x="1" y="7006"/>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9"/>
            <p:cNvSpPr/>
            <p:nvPr/>
          </p:nvSpPr>
          <p:spPr>
            <a:xfrm rot="363082">
              <a:off x="407066" y="4979342"/>
              <a:ext cx="760778" cy="501609"/>
            </a:xfrm>
            <a:custGeom>
              <a:avLst/>
              <a:gdLst/>
              <a:ahLst/>
              <a:cxnLst/>
              <a:rect l="l" t="t" r="r" b="b"/>
              <a:pathLst>
                <a:path w="24285" h="16012" fill="none" extrusionOk="0">
                  <a:moveTo>
                    <a:pt x="24285" y="6772"/>
                  </a:moveTo>
                  <a:lnTo>
                    <a:pt x="6472" y="0"/>
                  </a:lnTo>
                  <a:moveTo>
                    <a:pt x="3136" y="1067"/>
                  </a:moveTo>
                  <a:lnTo>
                    <a:pt x="23517" y="8806"/>
                  </a:lnTo>
                  <a:moveTo>
                    <a:pt x="2336" y="3069"/>
                  </a:moveTo>
                  <a:lnTo>
                    <a:pt x="22717" y="10841"/>
                  </a:lnTo>
                  <a:moveTo>
                    <a:pt x="1568" y="5137"/>
                  </a:moveTo>
                  <a:lnTo>
                    <a:pt x="21950" y="12909"/>
                  </a:lnTo>
                  <a:moveTo>
                    <a:pt x="801" y="7172"/>
                  </a:moveTo>
                  <a:lnTo>
                    <a:pt x="21182" y="14944"/>
                  </a:lnTo>
                  <a:moveTo>
                    <a:pt x="1" y="9240"/>
                  </a:moveTo>
                  <a:lnTo>
                    <a:pt x="17847" y="16011"/>
                  </a:lnTo>
                </a:path>
              </a:pathLst>
            </a:custGeom>
            <a:noFill/>
            <a:ln w="190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0" name="Google Shape;450;p9"/>
          <p:cNvSpPr txBox="1">
            <a:spLocks noGrp="1"/>
          </p:cNvSpPr>
          <p:nvPr>
            <p:ph type="title"/>
          </p:nvPr>
        </p:nvSpPr>
        <p:spPr>
          <a:xfrm>
            <a:off x="2136600" y="1571938"/>
            <a:ext cx="4870800" cy="828900"/>
          </a:xfrm>
          <a:prstGeom prst="rect">
            <a:avLst/>
          </a:prstGeom>
        </p:spPr>
        <p:txBody>
          <a:bodyPr spcFirstLastPara="1" wrap="square" lIns="91425" tIns="91425" rIns="91425" bIns="91425" anchor="ctr"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51" name="Google Shape;451;p9"/>
          <p:cNvSpPr txBox="1">
            <a:spLocks noGrp="1"/>
          </p:cNvSpPr>
          <p:nvPr>
            <p:ph type="subTitle" idx="1"/>
          </p:nvPr>
        </p:nvSpPr>
        <p:spPr>
          <a:xfrm>
            <a:off x="1894050" y="2336450"/>
            <a:ext cx="5355900" cy="12351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1"/>
        </a:solidFill>
        <a:effectLst/>
      </p:bgPr>
    </p:bg>
    <p:spTree>
      <p:nvGrpSpPr>
        <p:cNvPr id="1" name="Shape 452"/>
        <p:cNvGrpSpPr/>
        <p:nvPr/>
      </p:nvGrpSpPr>
      <p:grpSpPr>
        <a:xfrm>
          <a:off x="0" y="0"/>
          <a:ext cx="0" cy="0"/>
          <a:chOff x="0" y="0"/>
          <a:chExt cx="0" cy="0"/>
        </a:xfrm>
      </p:grpSpPr>
      <p:sp>
        <p:nvSpPr>
          <p:cNvPr id="453" name="Google Shape;453;p10"/>
          <p:cNvSpPr txBox="1">
            <a:spLocks noGrp="1"/>
          </p:cNvSpPr>
          <p:nvPr>
            <p:ph type="title"/>
          </p:nvPr>
        </p:nvSpPr>
        <p:spPr>
          <a:xfrm>
            <a:off x="1620900" y="4104950"/>
            <a:ext cx="5902200" cy="429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grpSp>
        <p:nvGrpSpPr>
          <p:cNvPr id="454" name="Google Shape;454;p10"/>
          <p:cNvGrpSpPr/>
          <p:nvPr/>
        </p:nvGrpSpPr>
        <p:grpSpPr>
          <a:xfrm rot="3599958" flipH="1">
            <a:off x="-818659" y="3799251"/>
            <a:ext cx="2061947" cy="1617726"/>
            <a:chOff x="-2415600" y="2986400"/>
            <a:chExt cx="1943075" cy="1524659"/>
          </a:xfrm>
        </p:grpSpPr>
        <p:sp>
          <p:nvSpPr>
            <p:cNvPr id="455" name="Google Shape;455;p10"/>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0"/>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0"/>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0"/>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0"/>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0" name="Google Shape;460;p10"/>
            <p:cNvGrpSpPr/>
            <p:nvPr/>
          </p:nvGrpSpPr>
          <p:grpSpPr>
            <a:xfrm>
              <a:off x="-2218800" y="3088875"/>
              <a:ext cx="1598825" cy="1190475"/>
              <a:chOff x="-2218800" y="3088875"/>
              <a:chExt cx="1598825" cy="1190475"/>
            </a:xfrm>
          </p:grpSpPr>
          <p:sp>
            <p:nvSpPr>
              <p:cNvPr id="461" name="Google Shape;461;p10"/>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0"/>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63" name="Google Shape;463;p10"/>
          <p:cNvGrpSpPr/>
          <p:nvPr/>
        </p:nvGrpSpPr>
        <p:grpSpPr>
          <a:xfrm rot="-5914838">
            <a:off x="7481996" y="3202126"/>
            <a:ext cx="2044289" cy="1580074"/>
            <a:chOff x="-874852" y="3661982"/>
            <a:chExt cx="2044303" cy="1580085"/>
          </a:xfrm>
        </p:grpSpPr>
        <p:grpSp>
          <p:nvGrpSpPr>
            <p:cNvPr id="464" name="Google Shape;464;p10"/>
            <p:cNvGrpSpPr/>
            <p:nvPr/>
          </p:nvGrpSpPr>
          <p:grpSpPr>
            <a:xfrm rot="5249857" flipH="1">
              <a:off x="48808" y="4095917"/>
              <a:ext cx="537972" cy="1681428"/>
              <a:chOff x="-1858600" y="2385325"/>
              <a:chExt cx="523125" cy="1635025"/>
            </a:xfrm>
          </p:grpSpPr>
          <p:sp>
            <p:nvSpPr>
              <p:cNvPr id="465" name="Google Shape;465;p10"/>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0"/>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0"/>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0"/>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9" name="Google Shape;469;p10"/>
            <p:cNvGrpSpPr/>
            <p:nvPr/>
          </p:nvGrpSpPr>
          <p:grpSpPr>
            <a:xfrm rot="5249857" flipH="1">
              <a:off x="-340747" y="3668895"/>
              <a:ext cx="1062060" cy="1858361"/>
              <a:chOff x="-1779100" y="2408800"/>
              <a:chExt cx="1032750" cy="1807075"/>
            </a:xfrm>
          </p:grpSpPr>
          <p:sp>
            <p:nvSpPr>
              <p:cNvPr id="470" name="Google Shape;470;p10"/>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0"/>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0"/>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0"/>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4" name="Google Shape;474;p10"/>
            <p:cNvGrpSpPr/>
            <p:nvPr/>
          </p:nvGrpSpPr>
          <p:grpSpPr>
            <a:xfrm rot="2700000" flipH="1">
              <a:off x="-365668" y="3606652"/>
              <a:ext cx="531184" cy="1660213"/>
              <a:chOff x="-1858600" y="2385325"/>
              <a:chExt cx="523125" cy="1635025"/>
            </a:xfrm>
          </p:grpSpPr>
          <p:sp>
            <p:nvSpPr>
              <p:cNvPr id="475" name="Google Shape;475;p10"/>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0"/>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0"/>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0"/>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79" name="Google Shape;479;p10"/>
          <p:cNvGrpSpPr/>
          <p:nvPr/>
        </p:nvGrpSpPr>
        <p:grpSpPr>
          <a:xfrm rot="447316">
            <a:off x="7953495" y="-619306"/>
            <a:ext cx="1739251" cy="1830721"/>
            <a:chOff x="1526600" y="450800"/>
            <a:chExt cx="4540675" cy="4779475"/>
          </a:xfrm>
        </p:grpSpPr>
        <p:sp>
          <p:nvSpPr>
            <p:cNvPr id="480" name="Google Shape;480;p10"/>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0"/>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0"/>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0"/>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0"/>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0"/>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0"/>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0"/>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10"/>
          <p:cNvGrpSpPr/>
          <p:nvPr/>
        </p:nvGrpSpPr>
        <p:grpSpPr>
          <a:xfrm rot="622317">
            <a:off x="-269962" y="-872898"/>
            <a:ext cx="2156975" cy="2503081"/>
            <a:chOff x="-541436" y="-437990"/>
            <a:chExt cx="2296492" cy="2664706"/>
          </a:xfrm>
        </p:grpSpPr>
        <p:grpSp>
          <p:nvGrpSpPr>
            <p:cNvPr id="489" name="Google Shape;489;p10"/>
            <p:cNvGrpSpPr/>
            <p:nvPr/>
          </p:nvGrpSpPr>
          <p:grpSpPr>
            <a:xfrm rot="776972">
              <a:off x="-340300" y="29944"/>
              <a:ext cx="1894219" cy="2010093"/>
              <a:chOff x="-649353" y="169949"/>
              <a:chExt cx="1894156" cy="2010027"/>
            </a:xfrm>
          </p:grpSpPr>
          <p:sp>
            <p:nvSpPr>
              <p:cNvPr id="490" name="Google Shape;490;p10"/>
              <p:cNvSpPr/>
              <p:nvPr/>
            </p:nvSpPr>
            <p:spPr>
              <a:xfrm rot="1980264">
                <a:off x="-305688" y="437770"/>
                <a:ext cx="1233339" cy="1529755"/>
              </a:xfrm>
              <a:custGeom>
                <a:avLst/>
                <a:gdLst/>
                <a:ahLst/>
                <a:cxnLst/>
                <a:rect l="l" t="t" r="r" b="b"/>
                <a:pathLst>
                  <a:path w="48158" h="59737" extrusionOk="0">
                    <a:moveTo>
                      <a:pt x="39340" y="1"/>
                    </a:moveTo>
                    <a:cubicBezTo>
                      <a:pt x="38303" y="1"/>
                      <a:pt x="37263" y="153"/>
                      <a:pt x="36285" y="451"/>
                    </a:cubicBezTo>
                    <a:cubicBezTo>
                      <a:pt x="32695" y="1579"/>
                      <a:pt x="29823" y="4272"/>
                      <a:pt x="27259" y="7016"/>
                    </a:cubicBezTo>
                    <a:cubicBezTo>
                      <a:pt x="20361" y="14401"/>
                      <a:pt x="14874" y="22940"/>
                      <a:pt x="10489" y="32043"/>
                    </a:cubicBezTo>
                    <a:cubicBezTo>
                      <a:pt x="8976" y="35197"/>
                      <a:pt x="7591" y="37427"/>
                      <a:pt x="5873" y="40505"/>
                    </a:cubicBezTo>
                    <a:cubicBezTo>
                      <a:pt x="2185" y="47138"/>
                      <a:pt x="1874" y="57072"/>
                      <a:pt x="8" y="59727"/>
                    </a:cubicBezTo>
                    <a:lnTo>
                      <a:pt x="8" y="59727"/>
                    </a:lnTo>
                    <a:cubicBezTo>
                      <a:pt x="9880" y="45729"/>
                      <a:pt x="25415" y="30630"/>
                      <a:pt x="38721" y="19888"/>
                    </a:cubicBezTo>
                    <a:cubicBezTo>
                      <a:pt x="41311" y="17811"/>
                      <a:pt x="44029" y="15708"/>
                      <a:pt x="45773" y="12888"/>
                    </a:cubicBezTo>
                    <a:cubicBezTo>
                      <a:pt x="47542" y="10041"/>
                      <a:pt x="48157" y="6246"/>
                      <a:pt x="46388" y="3426"/>
                    </a:cubicBezTo>
                    <a:cubicBezTo>
                      <a:pt x="44910" y="1106"/>
                      <a:pt x="42136" y="1"/>
                      <a:pt x="39340" y="1"/>
                    </a:cubicBezTo>
                    <a:close/>
                    <a:moveTo>
                      <a:pt x="8" y="59727"/>
                    </a:moveTo>
                    <a:lnTo>
                      <a:pt x="8" y="59727"/>
                    </a:lnTo>
                    <a:cubicBezTo>
                      <a:pt x="5" y="59730"/>
                      <a:pt x="3" y="59733"/>
                      <a:pt x="1" y="59736"/>
                    </a:cubicBezTo>
                    <a:lnTo>
                      <a:pt x="1" y="59736"/>
                    </a:lnTo>
                    <a:cubicBezTo>
                      <a:pt x="3" y="59733"/>
                      <a:pt x="5" y="59730"/>
                      <a:pt x="8" y="59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0"/>
              <p:cNvSpPr/>
              <p:nvPr/>
            </p:nvSpPr>
            <p:spPr>
              <a:xfrm rot="1980264">
                <a:off x="-332275" y="382415"/>
                <a:ext cx="1233313" cy="1529473"/>
              </a:xfrm>
              <a:custGeom>
                <a:avLst/>
                <a:gdLst/>
                <a:ahLst/>
                <a:cxnLst/>
                <a:rect l="l" t="t" r="r" b="b"/>
                <a:pathLst>
                  <a:path w="48157" h="59726" extrusionOk="0">
                    <a:moveTo>
                      <a:pt x="39365" y="0"/>
                    </a:moveTo>
                    <a:cubicBezTo>
                      <a:pt x="38317" y="0"/>
                      <a:pt x="37267" y="157"/>
                      <a:pt x="36285" y="466"/>
                    </a:cubicBezTo>
                    <a:cubicBezTo>
                      <a:pt x="32695" y="1569"/>
                      <a:pt x="29823" y="4261"/>
                      <a:pt x="27258" y="7005"/>
                    </a:cubicBezTo>
                    <a:cubicBezTo>
                      <a:pt x="20361" y="14390"/>
                      <a:pt x="14873" y="22929"/>
                      <a:pt x="10488" y="32032"/>
                    </a:cubicBezTo>
                    <a:cubicBezTo>
                      <a:pt x="8975" y="35186"/>
                      <a:pt x="7591" y="37417"/>
                      <a:pt x="5873" y="40494"/>
                    </a:cubicBezTo>
                    <a:cubicBezTo>
                      <a:pt x="2180" y="47161"/>
                      <a:pt x="1872" y="57085"/>
                      <a:pt x="1" y="59726"/>
                    </a:cubicBezTo>
                    <a:lnTo>
                      <a:pt x="1" y="59726"/>
                    </a:lnTo>
                    <a:cubicBezTo>
                      <a:pt x="9873" y="45751"/>
                      <a:pt x="25412" y="30622"/>
                      <a:pt x="38721" y="19878"/>
                    </a:cubicBezTo>
                    <a:cubicBezTo>
                      <a:pt x="41310" y="17801"/>
                      <a:pt x="44029" y="15698"/>
                      <a:pt x="45772" y="12877"/>
                    </a:cubicBezTo>
                    <a:cubicBezTo>
                      <a:pt x="47542" y="10031"/>
                      <a:pt x="48157" y="6236"/>
                      <a:pt x="46362" y="3415"/>
                    </a:cubicBezTo>
                    <a:cubicBezTo>
                      <a:pt x="44909" y="1106"/>
                      <a:pt x="42145" y="0"/>
                      <a:pt x="39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0"/>
              <p:cNvSpPr/>
              <p:nvPr/>
            </p:nvSpPr>
            <p:spPr>
              <a:xfrm rot="1980264">
                <a:off x="688345" y="717707"/>
                <a:ext cx="453737" cy="222381"/>
              </a:xfrm>
              <a:custGeom>
                <a:avLst/>
                <a:gdLst/>
                <a:ahLst/>
                <a:cxnLst/>
                <a:rect l="l" t="t" r="r" b="b"/>
                <a:pathLst>
                  <a:path w="17717" h="8684" extrusionOk="0">
                    <a:moveTo>
                      <a:pt x="13244" y="85"/>
                    </a:moveTo>
                    <a:cubicBezTo>
                      <a:pt x="13109" y="85"/>
                      <a:pt x="12983" y="218"/>
                      <a:pt x="13050" y="351"/>
                    </a:cubicBezTo>
                    <a:cubicBezTo>
                      <a:pt x="13050" y="377"/>
                      <a:pt x="13075" y="403"/>
                      <a:pt x="13101" y="428"/>
                    </a:cubicBezTo>
                    <a:cubicBezTo>
                      <a:pt x="13139" y="454"/>
                      <a:pt x="13184" y="467"/>
                      <a:pt x="13229" y="467"/>
                    </a:cubicBezTo>
                    <a:cubicBezTo>
                      <a:pt x="13274" y="467"/>
                      <a:pt x="13319" y="454"/>
                      <a:pt x="13357" y="428"/>
                    </a:cubicBezTo>
                    <a:cubicBezTo>
                      <a:pt x="13511" y="351"/>
                      <a:pt x="13460" y="146"/>
                      <a:pt x="13306" y="95"/>
                    </a:cubicBezTo>
                    <a:cubicBezTo>
                      <a:pt x="13285" y="88"/>
                      <a:pt x="13264" y="85"/>
                      <a:pt x="13244" y="85"/>
                    </a:cubicBezTo>
                    <a:close/>
                    <a:moveTo>
                      <a:pt x="9983" y="0"/>
                    </a:moveTo>
                    <a:cubicBezTo>
                      <a:pt x="9903" y="0"/>
                      <a:pt x="9827" y="28"/>
                      <a:pt x="9767" y="95"/>
                    </a:cubicBezTo>
                    <a:cubicBezTo>
                      <a:pt x="9742" y="121"/>
                      <a:pt x="9716" y="172"/>
                      <a:pt x="9690" y="223"/>
                    </a:cubicBezTo>
                    <a:cubicBezTo>
                      <a:pt x="9639" y="403"/>
                      <a:pt x="9690" y="582"/>
                      <a:pt x="9844" y="685"/>
                    </a:cubicBezTo>
                    <a:cubicBezTo>
                      <a:pt x="9910" y="731"/>
                      <a:pt x="9982" y="752"/>
                      <a:pt x="10050" y="752"/>
                    </a:cubicBezTo>
                    <a:cubicBezTo>
                      <a:pt x="10249" y="752"/>
                      <a:pt x="10428" y="580"/>
                      <a:pt x="10408" y="351"/>
                    </a:cubicBezTo>
                    <a:cubicBezTo>
                      <a:pt x="10390" y="169"/>
                      <a:pt x="10178" y="0"/>
                      <a:pt x="9983" y="0"/>
                    </a:cubicBezTo>
                    <a:close/>
                    <a:moveTo>
                      <a:pt x="7556" y="654"/>
                    </a:moveTo>
                    <a:cubicBezTo>
                      <a:pt x="7486" y="654"/>
                      <a:pt x="7412" y="721"/>
                      <a:pt x="7434" y="787"/>
                    </a:cubicBezTo>
                    <a:lnTo>
                      <a:pt x="7434" y="813"/>
                    </a:lnTo>
                    <a:cubicBezTo>
                      <a:pt x="7460" y="839"/>
                      <a:pt x="7460" y="839"/>
                      <a:pt x="7460" y="839"/>
                    </a:cubicBezTo>
                    <a:cubicBezTo>
                      <a:pt x="7485" y="864"/>
                      <a:pt x="7517" y="877"/>
                      <a:pt x="7546" y="877"/>
                    </a:cubicBezTo>
                    <a:cubicBezTo>
                      <a:pt x="7575" y="877"/>
                      <a:pt x="7601" y="864"/>
                      <a:pt x="7613" y="839"/>
                    </a:cubicBezTo>
                    <a:cubicBezTo>
                      <a:pt x="7690" y="787"/>
                      <a:pt x="7690" y="685"/>
                      <a:pt x="7588" y="659"/>
                    </a:cubicBezTo>
                    <a:cubicBezTo>
                      <a:pt x="7578" y="656"/>
                      <a:pt x="7567" y="654"/>
                      <a:pt x="7556" y="654"/>
                    </a:cubicBezTo>
                    <a:close/>
                    <a:moveTo>
                      <a:pt x="12799" y="1638"/>
                    </a:moveTo>
                    <a:cubicBezTo>
                      <a:pt x="12396" y="1638"/>
                      <a:pt x="11973" y="2067"/>
                      <a:pt x="12178" y="2454"/>
                    </a:cubicBezTo>
                    <a:lnTo>
                      <a:pt x="12152" y="2454"/>
                    </a:lnTo>
                    <a:cubicBezTo>
                      <a:pt x="12203" y="2531"/>
                      <a:pt x="12255" y="2582"/>
                      <a:pt x="12306" y="2634"/>
                    </a:cubicBezTo>
                    <a:cubicBezTo>
                      <a:pt x="12435" y="2734"/>
                      <a:pt x="12595" y="2786"/>
                      <a:pt x="12756" y="2786"/>
                    </a:cubicBezTo>
                    <a:cubicBezTo>
                      <a:pt x="12885" y="2786"/>
                      <a:pt x="13013" y="2753"/>
                      <a:pt x="13127" y="2685"/>
                    </a:cubicBezTo>
                    <a:cubicBezTo>
                      <a:pt x="13511" y="2403"/>
                      <a:pt x="13409" y="1787"/>
                      <a:pt x="12947" y="1659"/>
                    </a:cubicBezTo>
                    <a:cubicBezTo>
                      <a:pt x="12899" y="1645"/>
                      <a:pt x="12849" y="1638"/>
                      <a:pt x="12799" y="1638"/>
                    </a:cubicBezTo>
                    <a:close/>
                    <a:moveTo>
                      <a:pt x="6278" y="2155"/>
                    </a:moveTo>
                    <a:cubicBezTo>
                      <a:pt x="6196" y="2155"/>
                      <a:pt x="6115" y="2183"/>
                      <a:pt x="6049" y="2249"/>
                    </a:cubicBezTo>
                    <a:lnTo>
                      <a:pt x="6075" y="2249"/>
                    </a:lnTo>
                    <a:cubicBezTo>
                      <a:pt x="6049" y="2275"/>
                      <a:pt x="6024" y="2326"/>
                      <a:pt x="5998" y="2377"/>
                    </a:cubicBezTo>
                    <a:cubicBezTo>
                      <a:pt x="5947" y="2557"/>
                      <a:pt x="5998" y="2736"/>
                      <a:pt x="6152" y="2839"/>
                    </a:cubicBezTo>
                    <a:cubicBezTo>
                      <a:pt x="6212" y="2886"/>
                      <a:pt x="6279" y="2906"/>
                      <a:pt x="6345" y="2906"/>
                    </a:cubicBezTo>
                    <a:cubicBezTo>
                      <a:pt x="6532" y="2906"/>
                      <a:pt x="6709" y="2740"/>
                      <a:pt x="6690" y="2531"/>
                    </a:cubicBezTo>
                    <a:cubicBezTo>
                      <a:pt x="6690" y="2330"/>
                      <a:pt x="6481" y="2155"/>
                      <a:pt x="6278" y="2155"/>
                    </a:cubicBezTo>
                    <a:close/>
                    <a:moveTo>
                      <a:pt x="15296" y="2488"/>
                    </a:moveTo>
                    <a:cubicBezTo>
                      <a:pt x="15012" y="2488"/>
                      <a:pt x="14712" y="2798"/>
                      <a:pt x="14870" y="3070"/>
                    </a:cubicBezTo>
                    <a:cubicBezTo>
                      <a:pt x="14896" y="3121"/>
                      <a:pt x="14922" y="3146"/>
                      <a:pt x="14947" y="3198"/>
                    </a:cubicBezTo>
                    <a:cubicBezTo>
                      <a:pt x="15046" y="3268"/>
                      <a:pt x="15152" y="3308"/>
                      <a:pt x="15258" y="3308"/>
                    </a:cubicBezTo>
                    <a:cubicBezTo>
                      <a:pt x="15344" y="3308"/>
                      <a:pt x="15430" y="3281"/>
                      <a:pt x="15511" y="3223"/>
                    </a:cubicBezTo>
                    <a:cubicBezTo>
                      <a:pt x="15793" y="3044"/>
                      <a:pt x="15716" y="2608"/>
                      <a:pt x="15409" y="2505"/>
                    </a:cubicBezTo>
                    <a:cubicBezTo>
                      <a:pt x="15372" y="2493"/>
                      <a:pt x="15334" y="2488"/>
                      <a:pt x="15296" y="2488"/>
                    </a:cubicBezTo>
                    <a:close/>
                    <a:moveTo>
                      <a:pt x="3455" y="3035"/>
                    </a:moveTo>
                    <a:cubicBezTo>
                      <a:pt x="3318" y="3035"/>
                      <a:pt x="3186" y="3190"/>
                      <a:pt x="3254" y="3326"/>
                    </a:cubicBezTo>
                    <a:cubicBezTo>
                      <a:pt x="3254" y="3352"/>
                      <a:pt x="3280" y="3352"/>
                      <a:pt x="3306" y="3377"/>
                    </a:cubicBezTo>
                    <a:cubicBezTo>
                      <a:pt x="3348" y="3420"/>
                      <a:pt x="3398" y="3439"/>
                      <a:pt x="3447" y="3439"/>
                    </a:cubicBezTo>
                    <a:cubicBezTo>
                      <a:pt x="3488" y="3439"/>
                      <a:pt x="3527" y="3426"/>
                      <a:pt x="3562" y="3403"/>
                    </a:cubicBezTo>
                    <a:cubicBezTo>
                      <a:pt x="3690" y="3300"/>
                      <a:pt x="3665" y="3095"/>
                      <a:pt x="3511" y="3044"/>
                    </a:cubicBezTo>
                    <a:cubicBezTo>
                      <a:pt x="3492" y="3038"/>
                      <a:pt x="3474" y="3035"/>
                      <a:pt x="3455" y="3035"/>
                    </a:cubicBezTo>
                    <a:close/>
                    <a:moveTo>
                      <a:pt x="10101" y="2744"/>
                    </a:moveTo>
                    <a:cubicBezTo>
                      <a:pt x="10028" y="2744"/>
                      <a:pt x="9956" y="2766"/>
                      <a:pt x="9894" y="2817"/>
                    </a:cubicBezTo>
                    <a:lnTo>
                      <a:pt x="9894" y="2817"/>
                    </a:lnTo>
                    <a:cubicBezTo>
                      <a:pt x="9894" y="2816"/>
                      <a:pt x="9895" y="2815"/>
                      <a:pt x="9896" y="2813"/>
                    </a:cubicBezTo>
                    <a:lnTo>
                      <a:pt x="9896" y="2813"/>
                    </a:lnTo>
                    <a:lnTo>
                      <a:pt x="9870" y="2839"/>
                    </a:lnTo>
                    <a:cubicBezTo>
                      <a:pt x="9878" y="2831"/>
                      <a:pt x="9886" y="2824"/>
                      <a:pt x="9894" y="2817"/>
                    </a:cubicBezTo>
                    <a:lnTo>
                      <a:pt x="9894" y="2817"/>
                    </a:lnTo>
                    <a:cubicBezTo>
                      <a:pt x="9869" y="2867"/>
                      <a:pt x="9844" y="2916"/>
                      <a:pt x="9819" y="2941"/>
                    </a:cubicBezTo>
                    <a:cubicBezTo>
                      <a:pt x="9767" y="3121"/>
                      <a:pt x="9819" y="3300"/>
                      <a:pt x="9973" y="3429"/>
                    </a:cubicBezTo>
                    <a:cubicBezTo>
                      <a:pt x="10030" y="3467"/>
                      <a:pt x="10094" y="3485"/>
                      <a:pt x="10158" y="3485"/>
                    </a:cubicBezTo>
                    <a:cubicBezTo>
                      <a:pt x="10348" y="3485"/>
                      <a:pt x="10530" y="3326"/>
                      <a:pt x="10511" y="3095"/>
                    </a:cubicBezTo>
                    <a:cubicBezTo>
                      <a:pt x="10511" y="2913"/>
                      <a:pt x="10304" y="2744"/>
                      <a:pt x="10101" y="2744"/>
                    </a:cubicBezTo>
                    <a:close/>
                    <a:moveTo>
                      <a:pt x="14770" y="4548"/>
                    </a:moveTo>
                    <a:cubicBezTo>
                      <a:pt x="14646" y="4548"/>
                      <a:pt x="14495" y="4700"/>
                      <a:pt x="14563" y="4813"/>
                    </a:cubicBezTo>
                    <a:cubicBezTo>
                      <a:pt x="14588" y="4839"/>
                      <a:pt x="14588" y="4865"/>
                      <a:pt x="14614" y="4890"/>
                    </a:cubicBezTo>
                    <a:cubicBezTo>
                      <a:pt x="14661" y="4922"/>
                      <a:pt x="14719" y="4944"/>
                      <a:pt x="14780" y="4944"/>
                    </a:cubicBezTo>
                    <a:cubicBezTo>
                      <a:pt x="14818" y="4944"/>
                      <a:pt x="14857" y="4935"/>
                      <a:pt x="14896" y="4916"/>
                    </a:cubicBezTo>
                    <a:cubicBezTo>
                      <a:pt x="15024" y="4813"/>
                      <a:pt x="14998" y="4608"/>
                      <a:pt x="14819" y="4557"/>
                    </a:cubicBezTo>
                    <a:cubicBezTo>
                      <a:pt x="14804" y="4551"/>
                      <a:pt x="14787" y="4548"/>
                      <a:pt x="14770" y="4548"/>
                    </a:cubicBezTo>
                    <a:close/>
                    <a:moveTo>
                      <a:pt x="4573" y="4622"/>
                    </a:moveTo>
                    <a:cubicBezTo>
                      <a:pt x="4312" y="4622"/>
                      <a:pt x="4040" y="4894"/>
                      <a:pt x="4177" y="5147"/>
                    </a:cubicBezTo>
                    <a:cubicBezTo>
                      <a:pt x="4203" y="5172"/>
                      <a:pt x="4229" y="5224"/>
                      <a:pt x="4254" y="5249"/>
                    </a:cubicBezTo>
                    <a:cubicBezTo>
                      <a:pt x="4344" y="5324"/>
                      <a:pt x="4451" y="5364"/>
                      <a:pt x="4555" y="5364"/>
                    </a:cubicBezTo>
                    <a:cubicBezTo>
                      <a:pt x="4630" y="5364"/>
                      <a:pt x="4703" y="5343"/>
                      <a:pt x="4767" y="5300"/>
                    </a:cubicBezTo>
                    <a:cubicBezTo>
                      <a:pt x="5024" y="5121"/>
                      <a:pt x="4972" y="4711"/>
                      <a:pt x="4665" y="4634"/>
                    </a:cubicBezTo>
                    <a:cubicBezTo>
                      <a:pt x="4635" y="4626"/>
                      <a:pt x="4604" y="4622"/>
                      <a:pt x="4573" y="4622"/>
                    </a:cubicBezTo>
                    <a:close/>
                    <a:moveTo>
                      <a:pt x="8987" y="4400"/>
                    </a:moveTo>
                    <a:cubicBezTo>
                      <a:pt x="8604" y="4400"/>
                      <a:pt x="8182" y="4821"/>
                      <a:pt x="8383" y="5224"/>
                    </a:cubicBezTo>
                    <a:cubicBezTo>
                      <a:pt x="8408" y="5275"/>
                      <a:pt x="8460" y="5352"/>
                      <a:pt x="8537" y="5403"/>
                    </a:cubicBezTo>
                    <a:cubicBezTo>
                      <a:pt x="8665" y="5503"/>
                      <a:pt x="8818" y="5555"/>
                      <a:pt x="8972" y="5555"/>
                    </a:cubicBezTo>
                    <a:cubicBezTo>
                      <a:pt x="9094" y="5555"/>
                      <a:pt x="9218" y="5522"/>
                      <a:pt x="9331" y="5454"/>
                    </a:cubicBezTo>
                    <a:cubicBezTo>
                      <a:pt x="9716" y="5172"/>
                      <a:pt x="9614" y="4557"/>
                      <a:pt x="9152" y="4429"/>
                    </a:cubicBezTo>
                    <a:cubicBezTo>
                      <a:pt x="9099" y="4409"/>
                      <a:pt x="9044" y="4400"/>
                      <a:pt x="8987" y="4400"/>
                    </a:cubicBezTo>
                    <a:close/>
                    <a:moveTo>
                      <a:pt x="16985" y="4741"/>
                    </a:moveTo>
                    <a:cubicBezTo>
                      <a:pt x="16596" y="4741"/>
                      <a:pt x="16152" y="5169"/>
                      <a:pt x="16358" y="5557"/>
                    </a:cubicBezTo>
                    <a:cubicBezTo>
                      <a:pt x="16409" y="5634"/>
                      <a:pt x="16460" y="5685"/>
                      <a:pt x="16511" y="5736"/>
                    </a:cubicBezTo>
                    <a:cubicBezTo>
                      <a:pt x="16640" y="5836"/>
                      <a:pt x="16793" y="5889"/>
                      <a:pt x="16947" y="5889"/>
                    </a:cubicBezTo>
                    <a:cubicBezTo>
                      <a:pt x="17069" y="5889"/>
                      <a:pt x="17193" y="5856"/>
                      <a:pt x="17306" y="5788"/>
                    </a:cubicBezTo>
                    <a:cubicBezTo>
                      <a:pt x="17717" y="5506"/>
                      <a:pt x="17614" y="4890"/>
                      <a:pt x="17127" y="4762"/>
                    </a:cubicBezTo>
                    <a:cubicBezTo>
                      <a:pt x="17081" y="4748"/>
                      <a:pt x="17034" y="4741"/>
                      <a:pt x="16985" y="4741"/>
                    </a:cubicBezTo>
                    <a:close/>
                    <a:moveTo>
                      <a:pt x="6587" y="6245"/>
                    </a:moveTo>
                    <a:cubicBezTo>
                      <a:pt x="6511" y="6245"/>
                      <a:pt x="6414" y="6334"/>
                      <a:pt x="6460" y="6403"/>
                    </a:cubicBezTo>
                    <a:cubicBezTo>
                      <a:pt x="6460" y="6429"/>
                      <a:pt x="6485" y="6429"/>
                      <a:pt x="6485" y="6454"/>
                    </a:cubicBezTo>
                    <a:cubicBezTo>
                      <a:pt x="6511" y="6467"/>
                      <a:pt x="6536" y="6474"/>
                      <a:pt x="6562" y="6474"/>
                    </a:cubicBezTo>
                    <a:cubicBezTo>
                      <a:pt x="6588" y="6474"/>
                      <a:pt x="6613" y="6467"/>
                      <a:pt x="6639" y="6454"/>
                    </a:cubicBezTo>
                    <a:cubicBezTo>
                      <a:pt x="6716" y="6403"/>
                      <a:pt x="6690" y="6275"/>
                      <a:pt x="6613" y="6249"/>
                    </a:cubicBezTo>
                    <a:cubicBezTo>
                      <a:pt x="6605" y="6246"/>
                      <a:pt x="6596" y="6245"/>
                      <a:pt x="6587" y="6245"/>
                    </a:cubicBezTo>
                    <a:close/>
                    <a:moveTo>
                      <a:pt x="813" y="5837"/>
                    </a:moveTo>
                    <a:cubicBezTo>
                      <a:pt x="428" y="5837"/>
                      <a:pt x="1" y="6278"/>
                      <a:pt x="203" y="6659"/>
                    </a:cubicBezTo>
                    <a:cubicBezTo>
                      <a:pt x="228" y="6711"/>
                      <a:pt x="280" y="6788"/>
                      <a:pt x="357" y="6839"/>
                    </a:cubicBezTo>
                    <a:cubicBezTo>
                      <a:pt x="485" y="6939"/>
                      <a:pt x="638" y="6991"/>
                      <a:pt x="792" y="6991"/>
                    </a:cubicBezTo>
                    <a:cubicBezTo>
                      <a:pt x="915" y="6991"/>
                      <a:pt x="1038" y="6958"/>
                      <a:pt x="1152" y="6890"/>
                    </a:cubicBezTo>
                    <a:cubicBezTo>
                      <a:pt x="1536" y="6608"/>
                      <a:pt x="1434" y="5993"/>
                      <a:pt x="972" y="5865"/>
                    </a:cubicBezTo>
                    <a:cubicBezTo>
                      <a:pt x="921" y="5845"/>
                      <a:pt x="868" y="5837"/>
                      <a:pt x="813" y="5837"/>
                    </a:cubicBezTo>
                    <a:close/>
                    <a:moveTo>
                      <a:pt x="8010" y="7201"/>
                    </a:moveTo>
                    <a:cubicBezTo>
                      <a:pt x="7933" y="7201"/>
                      <a:pt x="7856" y="7225"/>
                      <a:pt x="7791" y="7279"/>
                    </a:cubicBezTo>
                    <a:lnTo>
                      <a:pt x="7791" y="7279"/>
                    </a:lnTo>
                    <a:cubicBezTo>
                      <a:pt x="7792" y="7278"/>
                      <a:pt x="7792" y="7276"/>
                      <a:pt x="7793" y="7275"/>
                    </a:cubicBezTo>
                    <a:lnTo>
                      <a:pt x="7793" y="7275"/>
                    </a:lnTo>
                    <a:lnTo>
                      <a:pt x="7767" y="7301"/>
                    </a:lnTo>
                    <a:cubicBezTo>
                      <a:pt x="7775" y="7293"/>
                      <a:pt x="7783" y="7286"/>
                      <a:pt x="7791" y="7279"/>
                    </a:cubicBezTo>
                    <a:lnTo>
                      <a:pt x="7791" y="7279"/>
                    </a:lnTo>
                    <a:cubicBezTo>
                      <a:pt x="7766" y="7328"/>
                      <a:pt x="7741" y="7353"/>
                      <a:pt x="7716" y="7403"/>
                    </a:cubicBezTo>
                    <a:cubicBezTo>
                      <a:pt x="7665" y="7583"/>
                      <a:pt x="7716" y="7762"/>
                      <a:pt x="7870" y="7890"/>
                    </a:cubicBezTo>
                    <a:cubicBezTo>
                      <a:pt x="7928" y="7929"/>
                      <a:pt x="7992" y="7946"/>
                      <a:pt x="8055" y="7946"/>
                    </a:cubicBezTo>
                    <a:cubicBezTo>
                      <a:pt x="8245" y="7946"/>
                      <a:pt x="8428" y="7788"/>
                      <a:pt x="8408" y="7557"/>
                    </a:cubicBezTo>
                    <a:cubicBezTo>
                      <a:pt x="8408" y="7360"/>
                      <a:pt x="8209" y="7201"/>
                      <a:pt x="8010" y="7201"/>
                    </a:cubicBezTo>
                    <a:close/>
                    <a:moveTo>
                      <a:pt x="4446" y="7536"/>
                    </a:moveTo>
                    <a:cubicBezTo>
                      <a:pt x="4057" y="7536"/>
                      <a:pt x="3613" y="7964"/>
                      <a:pt x="3818" y="8352"/>
                    </a:cubicBezTo>
                    <a:cubicBezTo>
                      <a:pt x="3844" y="8429"/>
                      <a:pt x="3895" y="8480"/>
                      <a:pt x="3972" y="8531"/>
                    </a:cubicBezTo>
                    <a:cubicBezTo>
                      <a:pt x="4087" y="8631"/>
                      <a:pt x="4241" y="8684"/>
                      <a:pt x="4399" y="8684"/>
                    </a:cubicBezTo>
                    <a:cubicBezTo>
                      <a:pt x="4525" y="8684"/>
                      <a:pt x="4654" y="8651"/>
                      <a:pt x="4767" y="8583"/>
                    </a:cubicBezTo>
                    <a:cubicBezTo>
                      <a:pt x="5152" y="8301"/>
                      <a:pt x="5049" y="7685"/>
                      <a:pt x="4588" y="7557"/>
                    </a:cubicBezTo>
                    <a:cubicBezTo>
                      <a:pt x="4542" y="7543"/>
                      <a:pt x="4495" y="7536"/>
                      <a:pt x="4446" y="75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0"/>
              <p:cNvSpPr/>
              <p:nvPr/>
            </p:nvSpPr>
            <p:spPr>
              <a:xfrm rot="1980264">
                <a:off x="-364306" y="504544"/>
                <a:ext cx="1018879" cy="1310575"/>
              </a:xfrm>
              <a:custGeom>
                <a:avLst/>
                <a:gdLst/>
                <a:ahLst/>
                <a:cxnLst/>
                <a:rect l="l" t="t" r="r" b="b"/>
                <a:pathLst>
                  <a:path w="39784" h="51178" extrusionOk="0">
                    <a:moveTo>
                      <a:pt x="39268" y="0"/>
                    </a:moveTo>
                    <a:cubicBezTo>
                      <a:pt x="39198" y="0"/>
                      <a:pt x="39125" y="22"/>
                      <a:pt x="39054" y="72"/>
                    </a:cubicBezTo>
                    <a:cubicBezTo>
                      <a:pt x="26772" y="10380"/>
                      <a:pt x="10053" y="27535"/>
                      <a:pt x="104" y="50665"/>
                    </a:cubicBezTo>
                    <a:cubicBezTo>
                      <a:pt x="1" y="50895"/>
                      <a:pt x="180" y="51152"/>
                      <a:pt x="437" y="51177"/>
                    </a:cubicBezTo>
                    <a:cubicBezTo>
                      <a:pt x="565" y="51177"/>
                      <a:pt x="668" y="51075"/>
                      <a:pt x="719" y="50972"/>
                    </a:cubicBezTo>
                    <a:cubicBezTo>
                      <a:pt x="10668" y="27945"/>
                      <a:pt x="27310" y="10868"/>
                      <a:pt x="39516" y="611"/>
                    </a:cubicBezTo>
                    <a:cubicBezTo>
                      <a:pt x="39784" y="363"/>
                      <a:pt x="39555" y="0"/>
                      <a:pt x="39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4" name="Google Shape;494;p10"/>
            <p:cNvSpPr/>
            <p:nvPr/>
          </p:nvSpPr>
          <p:spPr>
            <a:xfrm rot="1980264">
              <a:off x="294830" y="-226731"/>
              <a:ext cx="1005459" cy="1670651"/>
            </a:xfrm>
            <a:custGeom>
              <a:avLst/>
              <a:gdLst/>
              <a:ahLst/>
              <a:cxnLst/>
              <a:rect l="l" t="t" r="r" b="b"/>
              <a:pathLst>
                <a:path w="39260" h="65239" extrusionOk="0">
                  <a:moveTo>
                    <a:pt x="31193" y="1"/>
                  </a:moveTo>
                  <a:cubicBezTo>
                    <a:pt x="29629" y="1"/>
                    <a:pt x="28036" y="370"/>
                    <a:pt x="26643" y="1056"/>
                  </a:cubicBezTo>
                  <a:cubicBezTo>
                    <a:pt x="23259" y="2722"/>
                    <a:pt x="20848" y="5825"/>
                    <a:pt x="18746" y="8953"/>
                  </a:cubicBezTo>
                  <a:lnTo>
                    <a:pt x="18746" y="8928"/>
                  </a:lnTo>
                  <a:cubicBezTo>
                    <a:pt x="13079" y="17313"/>
                    <a:pt x="9001" y="26595"/>
                    <a:pt x="6078" y="36263"/>
                  </a:cubicBezTo>
                  <a:cubicBezTo>
                    <a:pt x="5078" y="39622"/>
                    <a:pt x="4027" y="42058"/>
                    <a:pt x="2822" y="45340"/>
                  </a:cubicBezTo>
                  <a:cubicBezTo>
                    <a:pt x="214" y="52473"/>
                    <a:pt x="1430" y="62307"/>
                    <a:pt x="14" y="65213"/>
                  </a:cubicBezTo>
                  <a:lnTo>
                    <a:pt x="14" y="65213"/>
                  </a:lnTo>
                  <a:cubicBezTo>
                    <a:pt x="7580" y="49885"/>
                    <a:pt x="20598" y="32563"/>
                    <a:pt x="32080" y="19877"/>
                  </a:cubicBezTo>
                  <a:cubicBezTo>
                    <a:pt x="34310" y="17415"/>
                    <a:pt x="36644" y="14928"/>
                    <a:pt x="37952" y="11851"/>
                  </a:cubicBezTo>
                  <a:cubicBezTo>
                    <a:pt x="39234" y="8800"/>
                    <a:pt x="39259" y="4928"/>
                    <a:pt x="37054" y="2415"/>
                  </a:cubicBezTo>
                  <a:cubicBezTo>
                    <a:pt x="35606" y="755"/>
                    <a:pt x="33429" y="1"/>
                    <a:pt x="31193" y="1"/>
                  </a:cubicBezTo>
                  <a:close/>
                  <a:moveTo>
                    <a:pt x="14" y="65213"/>
                  </a:moveTo>
                  <a:lnTo>
                    <a:pt x="14" y="65213"/>
                  </a:lnTo>
                  <a:cubicBezTo>
                    <a:pt x="10" y="65221"/>
                    <a:pt x="5" y="65230"/>
                    <a:pt x="1" y="65239"/>
                  </a:cubicBezTo>
                  <a:cubicBezTo>
                    <a:pt x="5" y="65230"/>
                    <a:pt x="10" y="65221"/>
                    <a:pt x="14" y="652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0"/>
            <p:cNvSpPr/>
            <p:nvPr/>
          </p:nvSpPr>
          <p:spPr>
            <a:xfrm rot="1980264">
              <a:off x="339774" y="-317619"/>
              <a:ext cx="947657" cy="1706631"/>
            </a:xfrm>
            <a:custGeom>
              <a:avLst/>
              <a:gdLst/>
              <a:ahLst/>
              <a:cxnLst/>
              <a:rect l="l" t="t" r="r" b="b"/>
              <a:pathLst>
                <a:path w="37003" h="66644" extrusionOk="0">
                  <a:moveTo>
                    <a:pt x="29021" y="0"/>
                  </a:moveTo>
                  <a:cubicBezTo>
                    <a:pt x="27307" y="0"/>
                    <a:pt x="25551" y="457"/>
                    <a:pt x="24053" y="1281"/>
                  </a:cubicBezTo>
                  <a:cubicBezTo>
                    <a:pt x="20745" y="3128"/>
                    <a:pt x="18489" y="6333"/>
                    <a:pt x="16514" y="9538"/>
                  </a:cubicBezTo>
                  <a:lnTo>
                    <a:pt x="16514" y="9513"/>
                  </a:lnTo>
                  <a:cubicBezTo>
                    <a:pt x="11232" y="18154"/>
                    <a:pt x="7591" y="27616"/>
                    <a:pt x="5129" y="37411"/>
                  </a:cubicBezTo>
                  <a:cubicBezTo>
                    <a:pt x="4257" y="40796"/>
                    <a:pt x="3360" y="43284"/>
                    <a:pt x="2308" y="46617"/>
                  </a:cubicBezTo>
                  <a:cubicBezTo>
                    <a:pt x="1" y="53874"/>
                    <a:pt x="1693" y="63669"/>
                    <a:pt x="411" y="66644"/>
                  </a:cubicBezTo>
                  <a:lnTo>
                    <a:pt x="411" y="66644"/>
                  </a:lnTo>
                  <a:cubicBezTo>
                    <a:pt x="7257" y="50951"/>
                    <a:pt x="19437" y="33052"/>
                    <a:pt x="30335" y="19846"/>
                  </a:cubicBezTo>
                  <a:cubicBezTo>
                    <a:pt x="32464" y="17257"/>
                    <a:pt x="34695" y="14692"/>
                    <a:pt x="35849" y="11564"/>
                  </a:cubicBezTo>
                  <a:cubicBezTo>
                    <a:pt x="37002" y="8436"/>
                    <a:pt x="36823" y="4564"/>
                    <a:pt x="34515" y="2153"/>
                  </a:cubicBezTo>
                  <a:cubicBezTo>
                    <a:pt x="33098" y="666"/>
                    <a:pt x="31091" y="0"/>
                    <a:pt x="29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0"/>
            <p:cNvSpPr/>
            <p:nvPr/>
          </p:nvSpPr>
          <p:spPr>
            <a:xfrm rot="1980264">
              <a:off x="1132879" y="-91043"/>
              <a:ext cx="391607" cy="310473"/>
            </a:xfrm>
            <a:custGeom>
              <a:avLst/>
              <a:gdLst/>
              <a:ahLst/>
              <a:cxnLst/>
              <a:rect l="l" t="t" r="r" b="b"/>
              <a:pathLst>
                <a:path w="15291" h="12124" extrusionOk="0">
                  <a:moveTo>
                    <a:pt x="8935" y="0"/>
                  </a:moveTo>
                  <a:cubicBezTo>
                    <a:pt x="8915" y="0"/>
                    <a:pt x="8895" y="3"/>
                    <a:pt x="8873" y="9"/>
                  </a:cubicBezTo>
                  <a:cubicBezTo>
                    <a:pt x="8745" y="35"/>
                    <a:pt x="8642" y="265"/>
                    <a:pt x="8770" y="368"/>
                  </a:cubicBezTo>
                  <a:cubicBezTo>
                    <a:pt x="8796" y="368"/>
                    <a:pt x="8822" y="368"/>
                    <a:pt x="8847" y="394"/>
                  </a:cubicBezTo>
                  <a:cubicBezTo>
                    <a:pt x="8950" y="394"/>
                    <a:pt x="9053" y="368"/>
                    <a:pt x="9104" y="265"/>
                  </a:cubicBezTo>
                  <a:cubicBezTo>
                    <a:pt x="9172" y="153"/>
                    <a:pt x="9080" y="0"/>
                    <a:pt x="8935" y="0"/>
                  </a:cubicBezTo>
                  <a:close/>
                  <a:moveTo>
                    <a:pt x="11916" y="1183"/>
                  </a:moveTo>
                  <a:cubicBezTo>
                    <a:pt x="11893" y="1183"/>
                    <a:pt x="11871" y="1185"/>
                    <a:pt x="11848" y="1189"/>
                  </a:cubicBezTo>
                  <a:cubicBezTo>
                    <a:pt x="11565" y="1240"/>
                    <a:pt x="11360" y="1753"/>
                    <a:pt x="11642" y="1932"/>
                  </a:cubicBezTo>
                  <a:cubicBezTo>
                    <a:pt x="11694" y="1958"/>
                    <a:pt x="11745" y="1983"/>
                    <a:pt x="11796" y="2009"/>
                  </a:cubicBezTo>
                  <a:cubicBezTo>
                    <a:pt x="11822" y="2012"/>
                    <a:pt x="11848" y="2014"/>
                    <a:pt x="11873" y="2014"/>
                  </a:cubicBezTo>
                  <a:cubicBezTo>
                    <a:pt x="12051" y="2014"/>
                    <a:pt x="12219" y="1935"/>
                    <a:pt x="12309" y="1778"/>
                  </a:cubicBezTo>
                  <a:cubicBezTo>
                    <a:pt x="12452" y="1492"/>
                    <a:pt x="12218" y="1183"/>
                    <a:pt x="11916" y="1183"/>
                  </a:cubicBezTo>
                  <a:close/>
                  <a:moveTo>
                    <a:pt x="6093" y="1486"/>
                  </a:moveTo>
                  <a:cubicBezTo>
                    <a:pt x="5938" y="1486"/>
                    <a:pt x="5786" y="1562"/>
                    <a:pt x="5745" y="1727"/>
                  </a:cubicBezTo>
                  <a:cubicBezTo>
                    <a:pt x="5745" y="1778"/>
                    <a:pt x="5745" y="1804"/>
                    <a:pt x="5745" y="1855"/>
                  </a:cubicBezTo>
                  <a:cubicBezTo>
                    <a:pt x="5770" y="2035"/>
                    <a:pt x="5924" y="2189"/>
                    <a:pt x="6104" y="2214"/>
                  </a:cubicBezTo>
                  <a:cubicBezTo>
                    <a:pt x="6114" y="2215"/>
                    <a:pt x="6124" y="2216"/>
                    <a:pt x="6134" y="2216"/>
                  </a:cubicBezTo>
                  <a:cubicBezTo>
                    <a:pt x="6400" y="2216"/>
                    <a:pt x="6585" y="1897"/>
                    <a:pt x="6437" y="1650"/>
                  </a:cubicBezTo>
                  <a:cubicBezTo>
                    <a:pt x="6366" y="1543"/>
                    <a:pt x="6228" y="1486"/>
                    <a:pt x="6093" y="1486"/>
                  </a:cubicBezTo>
                  <a:close/>
                  <a:moveTo>
                    <a:pt x="9380" y="1591"/>
                  </a:moveTo>
                  <a:cubicBezTo>
                    <a:pt x="9348" y="1591"/>
                    <a:pt x="9316" y="1593"/>
                    <a:pt x="9283" y="1599"/>
                  </a:cubicBezTo>
                  <a:cubicBezTo>
                    <a:pt x="8847" y="1676"/>
                    <a:pt x="8565" y="2394"/>
                    <a:pt x="8976" y="2676"/>
                  </a:cubicBezTo>
                  <a:cubicBezTo>
                    <a:pt x="9027" y="2701"/>
                    <a:pt x="9104" y="2753"/>
                    <a:pt x="9181" y="2753"/>
                  </a:cubicBezTo>
                  <a:cubicBezTo>
                    <a:pt x="9222" y="2760"/>
                    <a:pt x="9265" y="2764"/>
                    <a:pt x="9307" y="2764"/>
                  </a:cubicBezTo>
                  <a:cubicBezTo>
                    <a:pt x="9550" y="2764"/>
                    <a:pt x="9793" y="2642"/>
                    <a:pt x="9924" y="2445"/>
                  </a:cubicBezTo>
                  <a:cubicBezTo>
                    <a:pt x="10115" y="2040"/>
                    <a:pt x="9796" y="1591"/>
                    <a:pt x="9380" y="1591"/>
                  </a:cubicBezTo>
                  <a:close/>
                  <a:moveTo>
                    <a:pt x="4129" y="3189"/>
                  </a:moveTo>
                  <a:cubicBezTo>
                    <a:pt x="4052" y="3214"/>
                    <a:pt x="4001" y="3343"/>
                    <a:pt x="4078" y="3394"/>
                  </a:cubicBezTo>
                  <a:lnTo>
                    <a:pt x="4078" y="3419"/>
                  </a:lnTo>
                  <a:lnTo>
                    <a:pt x="4104" y="3419"/>
                  </a:lnTo>
                  <a:cubicBezTo>
                    <a:pt x="4155" y="3419"/>
                    <a:pt x="4232" y="3394"/>
                    <a:pt x="4257" y="3343"/>
                  </a:cubicBezTo>
                  <a:cubicBezTo>
                    <a:pt x="4283" y="3266"/>
                    <a:pt x="4206" y="3189"/>
                    <a:pt x="4129" y="3189"/>
                  </a:cubicBezTo>
                  <a:close/>
                  <a:moveTo>
                    <a:pt x="14587" y="2354"/>
                  </a:moveTo>
                  <a:cubicBezTo>
                    <a:pt x="14547" y="2354"/>
                    <a:pt x="14505" y="2359"/>
                    <a:pt x="14463" y="2368"/>
                  </a:cubicBezTo>
                  <a:cubicBezTo>
                    <a:pt x="14027" y="2445"/>
                    <a:pt x="13745" y="3137"/>
                    <a:pt x="14155" y="3419"/>
                  </a:cubicBezTo>
                  <a:lnTo>
                    <a:pt x="14130" y="3419"/>
                  </a:lnTo>
                  <a:cubicBezTo>
                    <a:pt x="14207" y="3471"/>
                    <a:pt x="14284" y="3496"/>
                    <a:pt x="14360" y="3496"/>
                  </a:cubicBezTo>
                  <a:cubicBezTo>
                    <a:pt x="14415" y="3511"/>
                    <a:pt x="14471" y="3519"/>
                    <a:pt x="14527" y="3519"/>
                  </a:cubicBezTo>
                  <a:cubicBezTo>
                    <a:pt x="14756" y="3519"/>
                    <a:pt x="14980" y="3395"/>
                    <a:pt x="15104" y="3189"/>
                  </a:cubicBezTo>
                  <a:cubicBezTo>
                    <a:pt x="15290" y="2793"/>
                    <a:pt x="14990" y="2354"/>
                    <a:pt x="14587" y="2354"/>
                  </a:cubicBezTo>
                  <a:close/>
                  <a:moveTo>
                    <a:pt x="12388" y="3205"/>
                  </a:moveTo>
                  <a:cubicBezTo>
                    <a:pt x="12371" y="3205"/>
                    <a:pt x="12353" y="3208"/>
                    <a:pt x="12335" y="3214"/>
                  </a:cubicBezTo>
                  <a:cubicBezTo>
                    <a:pt x="12181" y="3240"/>
                    <a:pt x="12078" y="3471"/>
                    <a:pt x="12232" y="3573"/>
                  </a:cubicBezTo>
                  <a:cubicBezTo>
                    <a:pt x="12258" y="3573"/>
                    <a:pt x="12283" y="3599"/>
                    <a:pt x="12309" y="3599"/>
                  </a:cubicBezTo>
                  <a:cubicBezTo>
                    <a:pt x="12323" y="3604"/>
                    <a:pt x="12337" y="3606"/>
                    <a:pt x="12352" y="3606"/>
                  </a:cubicBezTo>
                  <a:cubicBezTo>
                    <a:pt x="12421" y="3606"/>
                    <a:pt x="12498" y="3560"/>
                    <a:pt x="12540" y="3496"/>
                  </a:cubicBezTo>
                  <a:cubicBezTo>
                    <a:pt x="12608" y="3361"/>
                    <a:pt x="12516" y="3205"/>
                    <a:pt x="12388" y="3205"/>
                  </a:cubicBezTo>
                  <a:close/>
                  <a:moveTo>
                    <a:pt x="7478" y="3842"/>
                  </a:moveTo>
                  <a:cubicBezTo>
                    <a:pt x="7323" y="3842"/>
                    <a:pt x="7170" y="3912"/>
                    <a:pt x="7129" y="4061"/>
                  </a:cubicBezTo>
                  <a:lnTo>
                    <a:pt x="7155" y="4061"/>
                  </a:lnTo>
                  <a:cubicBezTo>
                    <a:pt x="7155" y="4112"/>
                    <a:pt x="7155" y="4163"/>
                    <a:pt x="7155" y="4214"/>
                  </a:cubicBezTo>
                  <a:cubicBezTo>
                    <a:pt x="7181" y="4394"/>
                    <a:pt x="7334" y="4522"/>
                    <a:pt x="7514" y="4573"/>
                  </a:cubicBezTo>
                  <a:cubicBezTo>
                    <a:pt x="7796" y="4573"/>
                    <a:pt x="7976" y="4240"/>
                    <a:pt x="7822" y="4009"/>
                  </a:cubicBezTo>
                  <a:cubicBezTo>
                    <a:pt x="7761" y="3900"/>
                    <a:pt x="7619" y="3842"/>
                    <a:pt x="7478" y="3842"/>
                  </a:cubicBezTo>
                  <a:close/>
                  <a:moveTo>
                    <a:pt x="3853" y="5099"/>
                  </a:moveTo>
                  <a:cubicBezTo>
                    <a:pt x="3701" y="5099"/>
                    <a:pt x="3554" y="5169"/>
                    <a:pt x="3514" y="5317"/>
                  </a:cubicBezTo>
                  <a:cubicBezTo>
                    <a:pt x="3514" y="5368"/>
                    <a:pt x="3514" y="5420"/>
                    <a:pt x="3514" y="5471"/>
                  </a:cubicBezTo>
                  <a:cubicBezTo>
                    <a:pt x="3539" y="5650"/>
                    <a:pt x="3693" y="5804"/>
                    <a:pt x="3873" y="5830"/>
                  </a:cubicBezTo>
                  <a:cubicBezTo>
                    <a:pt x="4155" y="5830"/>
                    <a:pt x="4360" y="5522"/>
                    <a:pt x="4206" y="5266"/>
                  </a:cubicBezTo>
                  <a:cubicBezTo>
                    <a:pt x="4133" y="5156"/>
                    <a:pt x="3991" y="5099"/>
                    <a:pt x="3853" y="5099"/>
                  </a:cubicBezTo>
                  <a:close/>
                  <a:moveTo>
                    <a:pt x="7382" y="5816"/>
                  </a:moveTo>
                  <a:cubicBezTo>
                    <a:pt x="7341" y="5816"/>
                    <a:pt x="7300" y="5820"/>
                    <a:pt x="7258" y="5830"/>
                  </a:cubicBezTo>
                  <a:cubicBezTo>
                    <a:pt x="6822" y="5907"/>
                    <a:pt x="6540" y="6625"/>
                    <a:pt x="6924" y="6907"/>
                  </a:cubicBezTo>
                  <a:lnTo>
                    <a:pt x="6950" y="6907"/>
                  </a:lnTo>
                  <a:cubicBezTo>
                    <a:pt x="7001" y="6932"/>
                    <a:pt x="7078" y="6958"/>
                    <a:pt x="7155" y="6984"/>
                  </a:cubicBezTo>
                  <a:cubicBezTo>
                    <a:pt x="7196" y="6991"/>
                    <a:pt x="7238" y="6995"/>
                    <a:pt x="7280" y="6995"/>
                  </a:cubicBezTo>
                  <a:cubicBezTo>
                    <a:pt x="7524" y="6995"/>
                    <a:pt x="7767" y="6869"/>
                    <a:pt x="7899" y="6650"/>
                  </a:cubicBezTo>
                  <a:cubicBezTo>
                    <a:pt x="8085" y="6254"/>
                    <a:pt x="7785" y="5816"/>
                    <a:pt x="7382" y="5816"/>
                  </a:cubicBezTo>
                  <a:close/>
                  <a:moveTo>
                    <a:pt x="1704" y="7231"/>
                  </a:moveTo>
                  <a:cubicBezTo>
                    <a:pt x="1684" y="7231"/>
                    <a:pt x="1663" y="7234"/>
                    <a:pt x="1642" y="7240"/>
                  </a:cubicBezTo>
                  <a:cubicBezTo>
                    <a:pt x="1514" y="7266"/>
                    <a:pt x="1411" y="7497"/>
                    <a:pt x="1539" y="7599"/>
                  </a:cubicBezTo>
                  <a:cubicBezTo>
                    <a:pt x="1565" y="7599"/>
                    <a:pt x="1591" y="7625"/>
                    <a:pt x="1616" y="7625"/>
                  </a:cubicBezTo>
                  <a:cubicBezTo>
                    <a:pt x="1634" y="7629"/>
                    <a:pt x="1653" y="7631"/>
                    <a:pt x="1670" y="7631"/>
                  </a:cubicBezTo>
                  <a:cubicBezTo>
                    <a:pt x="1754" y="7631"/>
                    <a:pt x="1830" y="7586"/>
                    <a:pt x="1873" y="7522"/>
                  </a:cubicBezTo>
                  <a:cubicBezTo>
                    <a:pt x="1940" y="7387"/>
                    <a:pt x="1849" y="7231"/>
                    <a:pt x="1704" y="7231"/>
                  </a:cubicBezTo>
                  <a:close/>
                  <a:moveTo>
                    <a:pt x="5899" y="8599"/>
                  </a:moveTo>
                  <a:cubicBezTo>
                    <a:pt x="5822" y="8599"/>
                    <a:pt x="5770" y="8753"/>
                    <a:pt x="5847" y="8804"/>
                  </a:cubicBezTo>
                  <a:cubicBezTo>
                    <a:pt x="5847" y="8804"/>
                    <a:pt x="5873" y="8804"/>
                    <a:pt x="5873" y="8830"/>
                  </a:cubicBezTo>
                  <a:cubicBezTo>
                    <a:pt x="5924" y="8830"/>
                    <a:pt x="6001" y="8804"/>
                    <a:pt x="6027" y="8753"/>
                  </a:cubicBezTo>
                  <a:cubicBezTo>
                    <a:pt x="6052" y="8676"/>
                    <a:pt x="5975" y="8599"/>
                    <a:pt x="5899" y="8599"/>
                  </a:cubicBezTo>
                  <a:close/>
                  <a:moveTo>
                    <a:pt x="3453" y="8132"/>
                  </a:moveTo>
                  <a:cubicBezTo>
                    <a:pt x="3431" y="8132"/>
                    <a:pt x="3408" y="8134"/>
                    <a:pt x="3386" y="8138"/>
                  </a:cubicBezTo>
                  <a:cubicBezTo>
                    <a:pt x="3103" y="8189"/>
                    <a:pt x="2924" y="8651"/>
                    <a:pt x="3206" y="8830"/>
                  </a:cubicBezTo>
                  <a:cubicBezTo>
                    <a:pt x="3232" y="8856"/>
                    <a:pt x="3283" y="8856"/>
                    <a:pt x="3334" y="8881"/>
                  </a:cubicBezTo>
                  <a:cubicBezTo>
                    <a:pt x="3357" y="8885"/>
                    <a:pt x="3380" y="8886"/>
                    <a:pt x="3403" y="8886"/>
                  </a:cubicBezTo>
                  <a:cubicBezTo>
                    <a:pt x="3558" y="8886"/>
                    <a:pt x="3706" y="8810"/>
                    <a:pt x="3796" y="8676"/>
                  </a:cubicBezTo>
                  <a:cubicBezTo>
                    <a:pt x="3915" y="8415"/>
                    <a:pt x="3726" y="8132"/>
                    <a:pt x="3453" y="8132"/>
                  </a:cubicBezTo>
                  <a:close/>
                  <a:moveTo>
                    <a:pt x="7730" y="8742"/>
                  </a:moveTo>
                  <a:cubicBezTo>
                    <a:pt x="7579" y="8742"/>
                    <a:pt x="7427" y="8819"/>
                    <a:pt x="7386" y="8984"/>
                  </a:cubicBezTo>
                  <a:cubicBezTo>
                    <a:pt x="7386" y="9010"/>
                    <a:pt x="7386" y="9061"/>
                    <a:pt x="7386" y="9112"/>
                  </a:cubicBezTo>
                  <a:cubicBezTo>
                    <a:pt x="7437" y="9292"/>
                    <a:pt x="7565" y="9445"/>
                    <a:pt x="7745" y="9471"/>
                  </a:cubicBezTo>
                  <a:cubicBezTo>
                    <a:pt x="8027" y="9471"/>
                    <a:pt x="8232" y="9163"/>
                    <a:pt x="8052" y="8907"/>
                  </a:cubicBezTo>
                  <a:cubicBezTo>
                    <a:pt x="7993" y="8800"/>
                    <a:pt x="7862" y="8742"/>
                    <a:pt x="7730" y="8742"/>
                  </a:cubicBezTo>
                  <a:close/>
                  <a:moveTo>
                    <a:pt x="4824" y="10739"/>
                  </a:moveTo>
                  <a:cubicBezTo>
                    <a:pt x="4782" y="10739"/>
                    <a:pt x="4738" y="10744"/>
                    <a:pt x="4693" y="10753"/>
                  </a:cubicBezTo>
                  <a:cubicBezTo>
                    <a:pt x="4257" y="10830"/>
                    <a:pt x="4001" y="11522"/>
                    <a:pt x="4411" y="11805"/>
                  </a:cubicBezTo>
                  <a:lnTo>
                    <a:pt x="4386" y="11805"/>
                  </a:lnTo>
                  <a:cubicBezTo>
                    <a:pt x="4463" y="11856"/>
                    <a:pt x="4539" y="11881"/>
                    <a:pt x="4616" y="11907"/>
                  </a:cubicBezTo>
                  <a:cubicBezTo>
                    <a:pt x="4658" y="11915"/>
                    <a:pt x="4699" y="11918"/>
                    <a:pt x="4739" y="11918"/>
                  </a:cubicBezTo>
                  <a:cubicBezTo>
                    <a:pt x="4978" y="11918"/>
                    <a:pt x="5203" y="11793"/>
                    <a:pt x="5334" y="11574"/>
                  </a:cubicBezTo>
                  <a:cubicBezTo>
                    <a:pt x="5544" y="11178"/>
                    <a:pt x="5246" y="10739"/>
                    <a:pt x="4824" y="10739"/>
                  </a:cubicBezTo>
                  <a:close/>
                  <a:moveTo>
                    <a:pt x="816" y="10950"/>
                  </a:moveTo>
                  <a:cubicBezTo>
                    <a:pt x="784" y="10950"/>
                    <a:pt x="751" y="10953"/>
                    <a:pt x="719" y="10958"/>
                  </a:cubicBezTo>
                  <a:cubicBezTo>
                    <a:pt x="283" y="11035"/>
                    <a:pt x="1" y="11753"/>
                    <a:pt x="411" y="12035"/>
                  </a:cubicBezTo>
                  <a:cubicBezTo>
                    <a:pt x="462" y="12061"/>
                    <a:pt x="539" y="12087"/>
                    <a:pt x="616" y="12112"/>
                  </a:cubicBezTo>
                  <a:cubicBezTo>
                    <a:pt x="658" y="12120"/>
                    <a:pt x="700" y="12123"/>
                    <a:pt x="742" y="12123"/>
                  </a:cubicBezTo>
                  <a:cubicBezTo>
                    <a:pt x="986" y="12123"/>
                    <a:pt x="1229" y="12001"/>
                    <a:pt x="1360" y="11805"/>
                  </a:cubicBezTo>
                  <a:cubicBezTo>
                    <a:pt x="1550" y="11400"/>
                    <a:pt x="1232" y="10950"/>
                    <a:pt x="816" y="1095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0"/>
            <p:cNvSpPr/>
            <p:nvPr/>
          </p:nvSpPr>
          <p:spPr>
            <a:xfrm rot="1980264">
              <a:off x="324631" y="-238499"/>
              <a:ext cx="773891" cy="1548295"/>
            </a:xfrm>
            <a:custGeom>
              <a:avLst/>
              <a:gdLst/>
              <a:ahLst/>
              <a:cxnLst/>
              <a:rect l="l" t="t" r="r" b="b"/>
              <a:pathLst>
                <a:path w="30218" h="60461" extrusionOk="0">
                  <a:moveTo>
                    <a:pt x="29718" y="1"/>
                  </a:moveTo>
                  <a:cubicBezTo>
                    <a:pt x="29628" y="1"/>
                    <a:pt x="29537" y="37"/>
                    <a:pt x="29464" y="124"/>
                  </a:cubicBezTo>
                  <a:cubicBezTo>
                    <a:pt x="15053" y="18330"/>
                    <a:pt x="4052" y="40716"/>
                    <a:pt x="52" y="60025"/>
                  </a:cubicBezTo>
                  <a:cubicBezTo>
                    <a:pt x="1" y="60230"/>
                    <a:pt x="129" y="60409"/>
                    <a:pt x="334" y="60461"/>
                  </a:cubicBezTo>
                  <a:lnTo>
                    <a:pt x="411" y="60461"/>
                  </a:lnTo>
                  <a:cubicBezTo>
                    <a:pt x="565" y="60461"/>
                    <a:pt x="719" y="60333"/>
                    <a:pt x="744" y="60179"/>
                  </a:cubicBezTo>
                  <a:cubicBezTo>
                    <a:pt x="4745" y="40947"/>
                    <a:pt x="15668" y="18689"/>
                    <a:pt x="30028" y="560"/>
                  </a:cubicBezTo>
                  <a:cubicBezTo>
                    <a:pt x="30218" y="294"/>
                    <a:pt x="29972" y="1"/>
                    <a:pt x="297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EBE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09625" y="535300"/>
            <a:ext cx="7724700" cy="572700"/>
          </a:xfrm>
          <a:prstGeom prst="rect">
            <a:avLst/>
          </a:prstGeom>
          <a:noFill/>
          <a:ln>
            <a:noFill/>
          </a:ln>
          <a:effectLst>
            <a:outerShdw blurRad="57150" dist="28575" dir="1800000" algn="bl" rotWithShape="0">
              <a:schemeClr val="accent1"/>
            </a:outerShdw>
          </a:effectLst>
        </p:spPr>
        <p:txBody>
          <a:bodyPr spcFirstLastPara="1" wrap="square" lIns="91425" tIns="91425" rIns="91425" bIns="91425" anchor="ctr" anchorCtr="0">
            <a:noAutofit/>
          </a:bodyPr>
          <a:lstStyle>
            <a:lvl1pPr lvl="0" rtl="0">
              <a:spcBef>
                <a:spcPts val="0"/>
              </a:spcBef>
              <a:spcAft>
                <a:spcPts val="0"/>
              </a:spcAft>
              <a:buClr>
                <a:schemeClr val="lt2"/>
              </a:buClr>
              <a:buSzPts val="2500"/>
              <a:buFont typeface="Josefin Sans"/>
              <a:buNone/>
              <a:defRPr sz="2500" b="1">
                <a:solidFill>
                  <a:schemeClr val="lt2"/>
                </a:solidFill>
                <a:latin typeface="Josefin Sans"/>
                <a:ea typeface="Josefin Sans"/>
                <a:cs typeface="Josefin Sans"/>
                <a:sym typeface="Josefin Sans"/>
              </a:defRPr>
            </a:lvl1pPr>
            <a:lvl2pPr lvl="1" rtl="0">
              <a:spcBef>
                <a:spcPts val="0"/>
              </a:spcBef>
              <a:spcAft>
                <a:spcPts val="0"/>
              </a:spcAft>
              <a:buClr>
                <a:schemeClr val="dk1"/>
              </a:buClr>
              <a:buSzPts val="2200"/>
              <a:buNone/>
              <a:defRPr sz="2200">
                <a:solidFill>
                  <a:schemeClr val="dk1"/>
                </a:solidFill>
              </a:defRPr>
            </a:lvl2pPr>
            <a:lvl3pPr lvl="2" rtl="0">
              <a:spcBef>
                <a:spcPts val="0"/>
              </a:spcBef>
              <a:spcAft>
                <a:spcPts val="0"/>
              </a:spcAft>
              <a:buClr>
                <a:schemeClr val="dk1"/>
              </a:buClr>
              <a:buSzPts val="2200"/>
              <a:buNone/>
              <a:defRPr sz="2200">
                <a:solidFill>
                  <a:schemeClr val="dk1"/>
                </a:solidFill>
              </a:defRPr>
            </a:lvl3pPr>
            <a:lvl4pPr lvl="3" rtl="0">
              <a:spcBef>
                <a:spcPts val="0"/>
              </a:spcBef>
              <a:spcAft>
                <a:spcPts val="0"/>
              </a:spcAft>
              <a:buClr>
                <a:schemeClr val="dk1"/>
              </a:buClr>
              <a:buSzPts val="2200"/>
              <a:buNone/>
              <a:defRPr sz="2200">
                <a:solidFill>
                  <a:schemeClr val="dk1"/>
                </a:solidFill>
              </a:defRPr>
            </a:lvl4pPr>
            <a:lvl5pPr lvl="4" rtl="0">
              <a:spcBef>
                <a:spcPts val="0"/>
              </a:spcBef>
              <a:spcAft>
                <a:spcPts val="0"/>
              </a:spcAft>
              <a:buClr>
                <a:schemeClr val="dk1"/>
              </a:buClr>
              <a:buSzPts val="2200"/>
              <a:buNone/>
              <a:defRPr sz="2200">
                <a:solidFill>
                  <a:schemeClr val="dk1"/>
                </a:solidFill>
              </a:defRPr>
            </a:lvl5pPr>
            <a:lvl6pPr lvl="5" rtl="0">
              <a:spcBef>
                <a:spcPts val="0"/>
              </a:spcBef>
              <a:spcAft>
                <a:spcPts val="0"/>
              </a:spcAft>
              <a:buClr>
                <a:schemeClr val="dk1"/>
              </a:buClr>
              <a:buSzPts val="2200"/>
              <a:buNone/>
              <a:defRPr sz="2200">
                <a:solidFill>
                  <a:schemeClr val="dk1"/>
                </a:solidFill>
              </a:defRPr>
            </a:lvl6pPr>
            <a:lvl7pPr lvl="6" rtl="0">
              <a:spcBef>
                <a:spcPts val="0"/>
              </a:spcBef>
              <a:spcAft>
                <a:spcPts val="0"/>
              </a:spcAft>
              <a:buClr>
                <a:schemeClr val="dk1"/>
              </a:buClr>
              <a:buSzPts val="2200"/>
              <a:buNone/>
              <a:defRPr sz="2200">
                <a:solidFill>
                  <a:schemeClr val="dk1"/>
                </a:solidFill>
              </a:defRPr>
            </a:lvl7pPr>
            <a:lvl8pPr lvl="7" rtl="0">
              <a:spcBef>
                <a:spcPts val="0"/>
              </a:spcBef>
              <a:spcAft>
                <a:spcPts val="0"/>
              </a:spcAft>
              <a:buClr>
                <a:schemeClr val="dk1"/>
              </a:buClr>
              <a:buSzPts val="2200"/>
              <a:buNone/>
              <a:defRPr sz="2200">
                <a:solidFill>
                  <a:schemeClr val="dk1"/>
                </a:solidFill>
              </a:defRPr>
            </a:lvl8pPr>
            <a:lvl9pPr lvl="8" rtl="0">
              <a:spcBef>
                <a:spcPts val="0"/>
              </a:spcBef>
              <a:spcAft>
                <a:spcPts val="0"/>
              </a:spcAft>
              <a:buClr>
                <a:schemeClr val="dk1"/>
              </a:buClr>
              <a:buSzPts val="2200"/>
              <a:buNone/>
              <a:defRPr sz="2200">
                <a:solidFill>
                  <a:schemeClr val="dk1"/>
                </a:solidFill>
              </a:defRPr>
            </a:lvl9pPr>
          </a:lstStyle>
          <a:p>
            <a:endParaRPr/>
          </a:p>
        </p:txBody>
      </p:sp>
      <p:sp>
        <p:nvSpPr>
          <p:cNvPr id="7" name="Google Shape;7;p1"/>
          <p:cNvSpPr txBox="1">
            <a:spLocks noGrp="1"/>
          </p:cNvSpPr>
          <p:nvPr>
            <p:ph type="body" idx="1"/>
          </p:nvPr>
        </p:nvSpPr>
        <p:spPr>
          <a:xfrm>
            <a:off x="709625" y="1264275"/>
            <a:ext cx="7724700" cy="3343800"/>
          </a:xfrm>
          <a:prstGeom prst="rect">
            <a:avLst/>
          </a:prstGeom>
          <a:noFill/>
          <a:ln>
            <a:noFill/>
          </a:ln>
        </p:spPr>
        <p:txBody>
          <a:bodyPr spcFirstLastPara="1" wrap="square" lIns="91425" tIns="91425" rIns="91425" bIns="91425" anchor="ctr" anchorCtr="0">
            <a:noAutofit/>
          </a:bodyPr>
          <a:lstStyle>
            <a:lvl1pPr marL="457200" lvl="0"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1pPr>
            <a:lvl2pPr marL="914400" lvl="1"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2pPr>
            <a:lvl3pPr marL="1371600" lvl="2"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3pPr>
            <a:lvl4pPr marL="1828800" lvl="3"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4pPr>
            <a:lvl5pPr marL="2286000" lvl="4"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5pPr>
            <a:lvl6pPr marL="2743200" lvl="5"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6pPr>
            <a:lvl7pPr marL="3200400" lvl="6"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7pPr>
            <a:lvl8pPr marL="3657600" lvl="7"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8pPr>
            <a:lvl9pPr marL="4114800" lvl="8" indent="-317500">
              <a:lnSpc>
                <a:spcPct val="115000"/>
              </a:lnSpc>
              <a:spcBef>
                <a:spcPts val="0"/>
              </a:spcBef>
              <a:spcAft>
                <a:spcPts val="0"/>
              </a:spcAft>
              <a:buClr>
                <a:schemeClr val="dk1"/>
              </a:buClr>
              <a:buSzPts val="1400"/>
              <a:buFont typeface="Raleway"/>
              <a:buChar char="■"/>
              <a:defRPr>
                <a:solidFill>
                  <a:schemeClr val="dk1"/>
                </a:solidFill>
                <a:latin typeface="Raleway"/>
                <a:ea typeface="Raleway"/>
                <a:cs typeface="Raleway"/>
                <a:sym typeface="Raleway"/>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3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1.GIF"/><Relationship Id="rId2" Type="http://schemas.openxmlformats.org/officeDocument/2006/relationships/diagramData" Target="../diagrams/data3.xml"/><Relationship Id="rId1" Type="http://schemas.openxmlformats.org/officeDocument/2006/relationships/slideLayout" Target="../slideLayouts/slideLayout3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hemeOverride" Target="../theme/themeOverride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hemeOverride" Target="../theme/themeOverride4.xml"/></Relationships>
</file>

<file path=ppt/slides/_rels/slide2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jpeg"/><Relationship Id="rId2" Type="http://schemas.openxmlformats.org/officeDocument/2006/relationships/notesSlide" Target="../notesSlides/notesSlide22.xml"/><Relationship Id="rId16"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25.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audio" Target="../media/audio2.wav"/><Relationship Id="rId7" Type="http://schemas.openxmlformats.org/officeDocument/2006/relationships/image" Target="../media/image30.GIF"/><Relationship Id="rId12" Type="http://schemas.openxmlformats.org/officeDocument/2006/relationships/audio" Target="../media/audio2.wav"/><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9.GIF"/><Relationship Id="rId11" Type="http://schemas.openxmlformats.org/officeDocument/2006/relationships/image" Target="../media/image34.GIF"/><Relationship Id="rId5" Type="http://schemas.openxmlformats.org/officeDocument/2006/relationships/image" Target="../media/image28.GIF"/><Relationship Id="rId10" Type="http://schemas.openxmlformats.org/officeDocument/2006/relationships/image" Target="../media/image33.GIF"/><Relationship Id="rId4" Type="http://schemas.openxmlformats.org/officeDocument/2006/relationships/image" Target="../media/image27.GIF"/><Relationship Id="rId9" Type="http://schemas.openxmlformats.org/officeDocument/2006/relationships/image" Target="../media/image32.GIF"/></Relationships>
</file>

<file path=ppt/slides/_rels/slide26.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27.GIF"/><Relationship Id="rId7" Type="http://schemas.openxmlformats.org/officeDocument/2006/relationships/image" Target="../media/image3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30.GIF"/><Relationship Id="rId5" Type="http://schemas.openxmlformats.org/officeDocument/2006/relationships/image" Target="../media/image29.GIF"/><Relationship Id="rId4" Type="http://schemas.openxmlformats.org/officeDocument/2006/relationships/image" Target="../media/image28.GIF"/><Relationship Id="rId9" Type="http://schemas.openxmlformats.org/officeDocument/2006/relationships/audio" Target="../media/audio2.wav"/></Relationships>
</file>

<file path=ppt/slides/_rels/slide27.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27.GIF"/><Relationship Id="rId7" Type="http://schemas.openxmlformats.org/officeDocument/2006/relationships/image" Target="../media/image3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30.GIF"/><Relationship Id="rId5" Type="http://schemas.openxmlformats.org/officeDocument/2006/relationships/image" Target="../media/image29.GIF"/><Relationship Id="rId4" Type="http://schemas.openxmlformats.org/officeDocument/2006/relationships/image" Target="../media/image28.GIF"/><Relationship Id="rId9" Type="http://schemas.openxmlformats.org/officeDocument/2006/relationships/audio" Target="../media/audio2.wav"/></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audio" Target="../media/audio1.wav"/></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3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3347720" y="1059180"/>
            <a:ext cx="5327650" cy="3230245"/>
          </a:xfrm>
          <a:prstGeom prst="rect">
            <a:avLst/>
          </a:prstGeom>
          <a:noFill/>
          <a:ln>
            <a:solidFill>
              <a:schemeClr val="accent1"/>
            </a:solidFill>
          </a:ln>
        </p:spPr>
        <p:txBody>
          <a:bodyPr wrap="square" rtlCol="0">
            <a:spAutoFit/>
          </a:bodyPr>
          <a:lstStyle/>
          <a:p>
            <a:pPr algn="ctr"/>
            <a:r>
              <a:rPr lang="en-US" sz="2400">
                <a:latin typeface="Times New Roman" panose="02020603050405020304" pitchFamily="18" charset="0"/>
                <a:cs typeface="Times New Roman" panose="02020603050405020304" pitchFamily="18" charset="0"/>
              </a:rPr>
              <a:t> </a:t>
            </a:r>
            <a:r>
              <a:rPr lang="en-US" sz="6000" i="1">
                <a:latin typeface="Times New Roman" panose="02020603050405020304" pitchFamily="18" charset="0"/>
                <a:cs typeface="Times New Roman" panose="02020603050405020304" pitchFamily="18" charset="0"/>
              </a:rPr>
              <a:t>“Tiếng Việt chúng ta rất giàu và đẹp</a:t>
            </a:r>
          </a:p>
          <a:p>
            <a:pPr algn="ctr"/>
            <a:r>
              <a:rPr lang="en-US" sz="2400">
                <a:latin typeface="Times New Roman" panose="02020603050405020304" pitchFamily="18" charset="0"/>
                <a:cs typeface="Times New Roman" panose="02020603050405020304" pitchFamily="18" charset="0"/>
              </a:rPr>
              <a:t>                                </a:t>
            </a:r>
            <a:r>
              <a:rPr lang="en-US" sz="2400" b="1">
                <a:solidFill>
                  <a:srgbClr val="FF0000"/>
                </a:solidFill>
                <a:latin typeface="Times New Roman" panose="02020603050405020304" pitchFamily="18" charset="0"/>
                <a:cs typeface="Times New Roman" panose="02020603050405020304" pitchFamily="18" charset="0"/>
              </a:rPr>
              <a:t>( Phạm Văn Đồng )</a:t>
            </a:r>
          </a:p>
        </p:txBody>
      </p:sp>
      <p:pic>
        <p:nvPicPr>
          <p:cNvPr id="11" name="Picture 10"/>
          <p:cNvPicPr>
            <a:picLocks noChangeAspect="1"/>
          </p:cNvPicPr>
          <p:nvPr/>
        </p:nvPicPr>
        <p:blipFill>
          <a:blip r:embed="rId3"/>
          <a:srcRect l="18184" t="35399" r="44358" b="11128"/>
          <a:stretch>
            <a:fillRect/>
          </a:stretch>
        </p:blipFill>
        <p:spPr>
          <a:xfrm>
            <a:off x="107315" y="1589405"/>
            <a:ext cx="3169920" cy="3373120"/>
          </a:xfrm>
          <a:prstGeom prst="rect">
            <a:avLst/>
          </a:prstGeom>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I. Thế</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vựng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16" name="Rectangle 4"/>
          <p:cNvSpPr/>
          <p:nvPr/>
        </p:nvSpPr>
        <p:spPr>
          <a:xfrm>
            <a:off x="827405" y="141986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1. </a:t>
            </a:r>
            <a:r>
              <a:rPr lang="vi-VN" altLang="en-US" sz="2800" b="1" dirty="0" err="1">
                <a:solidFill>
                  <a:srgbClr val="FF0000"/>
                </a:solidFill>
                <a:latin typeface="Times New Roman" panose="02020603050405020304" pitchFamily="18" charset="0"/>
                <a:cs typeface="Times New Roman" panose="02020603050405020304" pitchFamily="18" charset="0"/>
              </a:rPr>
              <a:t>Xét</a:t>
            </a:r>
            <a:r>
              <a:rPr lang="en-US" sz="2800" b="1" dirty="0" err="1">
                <a:solidFill>
                  <a:srgbClr val="FF0000"/>
                </a:solidFill>
                <a:latin typeface="Times New Roman" panose="02020603050405020304" pitchFamily="18" charset="0"/>
                <a:cs typeface="Times New Roman" panose="02020603050405020304" pitchFamily="18" charset="0"/>
              </a:rPr>
              <a:t> ví dụ: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827405" y="185166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2.</a:t>
            </a:r>
            <a:r>
              <a:rPr lang="vi-VN" altLang="en-US" sz="2800" b="1" dirty="0" err="1">
                <a:solidFill>
                  <a:srgbClr val="FF0000"/>
                </a:solidFill>
                <a:latin typeface="Times New Roman" panose="02020603050405020304" pitchFamily="18" charset="0"/>
                <a:cs typeface="Times New Roman" panose="02020603050405020304" pitchFamily="18" charset="0"/>
              </a:rPr>
              <a:t> Bài học</a:t>
            </a:r>
            <a:r>
              <a:rPr lang="en-US" sz="2800" b="1" dirty="0" err="1">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3" name="Text Box 2"/>
          <p:cNvSpPr txBox="1"/>
          <p:nvPr/>
        </p:nvSpPr>
        <p:spPr>
          <a:xfrm>
            <a:off x="1146810" y="2355850"/>
            <a:ext cx="6871970" cy="1076325"/>
          </a:xfrm>
          <a:prstGeom prst="rect">
            <a:avLst/>
          </a:prstGeom>
          <a:noFill/>
        </p:spPr>
        <p:txBody>
          <a:bodyPr wrap="square" rtlCol="0" anchor="t">
            <a:spAutoFit/>
          </a:bodyPr>
          <a:lstStyle/>
          <a:p>
            <a:pPr lvl="0" algn="l"/>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từ</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vựng</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là</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tập</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hợp của</a:t>
            </a:r>
            <a:r>
              <a:rPr lang="en-US"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những</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từ</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có</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ít</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nhất một</a:t>
            </a:r>
            <a:r>
              <a:rPr lang="en-US"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nét</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chung</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về</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nghĩa</a:t>
            </a:r>
            <a:r>
              <a:rPr lang="en-US"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a:t>
            </a:r>
          </a:p>
        </p:txBody>
      </p:sp>
      <p:sp>
        <p:nvSpPr>
          <p:cNvPr id="4" name="Rectangle 4"/>
          <p:cNvSpPr/>
          <p:nvPr/>
        </p:nvSpPr>
        <p:spPr>
          <a:xfrm>
            <a:off x="827405" y="350774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3. Lưu ý: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4"/>
                                        </p:tgtEl>
                                        <p:attrNameLst>
                                          <p:attrName>style.visibility</p:attrName>
                                        </p:attrNameLst>
                                      </p:cBhvr>
                                      <p:to>
                                        <p:strVal val="visible"/>
                                      </p:to>
                                    </p:set>
                                    <p:anim calcmode="discrete" valueType="clr">
                                      <p:cBhvr override="childStyle">
                                        <p:cTn id="20"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4"/>
                                        </p:tgtEl>
                                        <p:attrNameLst>
                                          <p:attrName>fillcolor</p:attrName>
                                        </p:attrNameLst>
                                      </p:cBhvr>
                                      <p:tavLst>
                                        <p:tav tm="0">
                                          <p:val>
                                            <p:clrVal>
                                              <a:schemeClr val="accent2"/>
                                            </p:clrVal>
                                          </p:val>
                                        </p:tav>
                                        <p:tav tm="50000">
                                          <p:val>
                                            <p:clrVal>
                                              <a:schemeClr val="hlink"/>
                                            </p:clrVal>
                                          </p:val>
                                        </p:tav>
                                      </p:tavLst>
                                    </p:anim>
                                    <p:set>
                                      <p:cBhvr>
                                        <p:cTn id="22"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graphicFrame>
        <p:nvGraphicFramePr>
          <p:cNvPr id="5" name="Diagram 4"/>
          <p:cNvGraphicFramePr/>
          <p:nvPr/>
        </p:nvGraphicFramePr>
        <p:xfrm>
          <a:off x="152400" y="190431"/>
          <a:ext cx="8839200" cy="4763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4"/>
          <p:cNvSpPr/>
          <p:nvPr/>
        </p:nvSpPr>
        <p:spPr>
          <a:xfrm>
            <a:off x="35560" y="190500"/>
            <a:ext cx="2416175" cy="1938020"/>
          </a:xfrm>
          <a:prstGeom prst="rect">
            <a:avLst/>
          </a:prstGeom>
        </p:spPr>
        <p:txBody>
          <a:bodyPr wrap="square">
            <a:spAutoFit/>
          </a:bodyPr>
          <a:lstStyle/>
          <a:p>
            <a:pPr marL="457200" lvl="0" indent="-457200">
              <a:buFont typeface="Wingdings" panose="05000000000000000000" charset="0"/>
              <a:buChar char="v"/>
            </a:pPr>
            <a:r>
              <a:rPr lang="en-US" sz="2800" b="1" dirty="0" err="1">
                <a:solidFill>
                  <a:schemeClr val="accent1"/>
                </a:solidFill>
                <a:latin typeface="Times New Roman" panose="02020603050405020304" pitchFamily="18" charset="0"/>
                <a:cs typeface="Times New Roman" panose="02020603050405020304" pitchFamily="18" charset="0"/>
              </a:rPr>
              <a:t>Trường từ vựng của mắt  </a:t>
            </a:r>
            <a:endParaRPr lang="en-US" sz="3600" b="1" dirty="0">
              <a:solidFill>
                <a:schemeClr val="accent1"/>
              </a:solidFill>
              <a:latin typeface="Times New Roman" panose="02020603050405020304" pitchFamily="18" charset="0"/>
              <a:cs typeface="Times New Roman" panose="02020603050405020304" pitchFamily="18" charset="0"/>
            </a:endParaRPr>
          </a:p>
          <a:p>
            <a:pPr marL="457200" lvl="1" indent="0">
              <a:buFontTx/>
              <a:buNone/>
            </a:pPr>
            <a:endParaRPr lang="en-US" sz="3600" b="1" i="1" u="sng" dirty="0">
              <a:solidFill>
                <a:schemeClr val="accent1"/>
              </a:solidFill>
              <a:latin typeface="Times New Roman" panose="02020603050405020304" pitchFamily="18" charset="0"/>
              <a:cs typeface="Times New Roman" panose="02020603050405020304" pitchFamily="18" charset="0"/>
            </a:endParaRPr>
          </a:p>
        </p:txBody>
      </p:sp>
      <p:pic>
        <p:nvPicPr>
          <p:cNvPr id="5131" name="Picture 4" descr="7-mau_slide_powerpoint_dep_ctu.vn_(74)"/>
          <p:cNvPicPr>
            <a:picLocks noChangeAspect="1"/>
          </p:cNvPicPr>
          <p:nvPr/>
        </p:nvPicPr>
        <p:blipFill>
          <a:blip r:embed="rId8"/>
          <a:stretch>
            <a:fillRect/>
          </a:stretch>
        </p:blipFill>
        <p:spPr>
          <a:xfrm rot="19620000">
            <a:off x="546100" y="3220720"/>
            <a:ext cx="1075055" cy="163131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I. Thế</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vựng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16" name="Rectangle 4"/>
          <p:cNvSpPr/>
          <p:nvPr/>
        </p:nvSpPr>
        <p:spPr>
          <a:xfrm>
            <a:off x="827405" y="141986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1. </a:t>
            </a:r>
            <a:r>
              <a:rPr lang="vi-VN" altLang="en-US" sz="2800" b="1" dirty="0" err="1">
                <a:solidFill>
                  <a:srgbClr val="FF0000"/>
                </a:solidFill>
                <a:latin typeface="Times New Roman" panose="02020603050405020304" pitchFamily="18" charset="0"/>
                <a:cs typeface="Times New Roman" panose="02020603050405020304" pitchFamily="18" charset="0"/>
              </a:rPr>
              <a:t>Xét </a:t>
            </a:r>
            <a:r>
              <a:rPr lang="en-US" sz="2800" b="1" dirty="0" err="1">
                <a:solidFill>
                  <a:srgbClr val="FF0000"/>
                </a:solidFill>
                <a:latin typeface="Times New Roman" panose="02020603050405020304" pitchFamily="18" charset="0"/>
                <a:cs typeface="Times New Roman" panose="02020603050405020304" pitchFamily="18" charset="0"/>
              </a:rPr>
              <a:t>ví dụ: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827405" y="185166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2. </a:t>
            </a:r>
            <a:r>
              <a:rPr lang="vi-VN" altLang="en-US" sz="2800" b="1" dirty="0" err="1">
                <a:solidFill>
                  <a:srgbClr val="FF0000"/>
                </a:solidFill>
                <a:latin typeface="Times New Roman" panose="02020603050405020304" pitchFamily="18" charset="0"/>
                <a:cs typeface="Times New Roman" panose="02020603050405020304" pitchFamily="18" charset="0"/>
              </a:rPr>
              <a:t>Bài học</a:t>
            </a:r>
            <a:r>
              <a:rPr lang="en-US" sz="2800" b="1" dirty="0" err="1">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3" name="Text Box 2"/>
          <p:cNvSpPr txBox="1"/>
          <p:nvPr/>
        </p:nvSpPr>
        <p:spPr>
          <a:xfrm>
            <a:off x="1259205" y="2355850"/>
            <a:ext cx="6871970" cy="1076325"/>
          </a:xfrm>
          <a:prstGeom prst="rect">
            <a:avLst/>
          </a:prstGeom>
          <a:noFill/>
        </p:spPr>
        <p:txBody>
          <a:bodyPr wrap="square" rtlCol="0" anchor="t">
            <a:spAutoFit/>
          </a:bodyPr>
          <a:lstStyle/>
          <a:p>
            <a:pPr lvl="0" algn="l"/>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từ</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vựng</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là</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tập</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hợp của</a:t>
            </a:r>
            <a:r>
              <a:rPr lang="en-US"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những</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từ</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có</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ít</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nhất một</a:t>
            </a:r>
            <a:r>
              <a:rPr lang="en-US"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nét</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chung</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về</a:t>
            </a:r>
            <a:r>
              <a:rPr lang="en-US" sz="32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32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nghĩa</a:t>
            </a:r>
            <a:r>
              <a:rPr lang="en-US" sz="32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a:t>
            </a:r>
          </a:p>
        </p:txBody>
      </p:sp>
      <p:sp>
        <p:nvSpPr>
          <p:cNvPr id="4" name="Rectangle 4"/>
          <p:cNvSpPr/>
          <p:nvPr/>
        </p:nvSpPr>
        <p:spPr>
          <a:xfrm>
            <a:off x="827405" y="350774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3. Lưu ý: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2339340" y="3507740"/>
            <a:ext cx="6096000" cy="1076325"/>
          </a:xfrm>
          <a:prstGeom prst="rect">
            <a:avLst/>
          </a:prstGeom>
        </p:spPr>
        <p:txBody>
          <a:bodyPr wrap="square">
            <a:spAutoFit/>
          </a:bodyPr>
          <a:lstStyle/>
          <a:p>
            <a:pPr marL="0" lvl="0" indent="0">
              <a:buFontTx/>
              <a:buNone/>
            </a:pP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nhiều trường</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nhỏ</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2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hơn</a:t>
            </a:r>
            <a:r>
              <a:rPr lang="en-US" sz="3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500"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75000"/>
          </a:schemeClr>
        </a:solidFill>
        <a:effectLst/>
      </p:bgPr>
    </p:bg>
    <p:spTree>
      <p:nvGrpSpPr>
        <p:cNvPr id="1" name=""/>
        <p:cNvGrpSpPr/>
        <p:nvPr/>
      </p:nvGrpSpPr>
      <p:grpSpPr>
        <a:xfrm>
          <a:off x="0" y="0"/>
          <a:ext cx="0" cy="0"/>
          <a:chOff x="0" y="0"/>
          <a:chExt cx="0" cy="0"/>
        </a:xfrm>
      </p:grpSpPr>
      <p:graphicFrame>
        <p:nvGraphicFramePr>
          <p:cNvPr id="4" name="Diagram 3"/>
          <p:cNvGraphicFramePr/>
          <p:nvPr/>
        </p:nvGraphicFramePr>
        <p:xfrm>
          <a:off x="525780" y="394970"/>
          <a:ext cx="8237220" cy="4501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1428750" y="4587875"/>
            <a:ext cx="1371600" cy="4140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lvl="0"/>
            <a:r>
              <a:rPr lang="en-US" sz="2100" b="1" dirty="0" err="1">
                <a:solidFill>
                  <a:schemeClr val="accent1"/>
                </a:solidFill>
                <a:latin typeface="Times New Roman" panose="02020603050405020304" pitchFamily="18" charset="0"/>
                <a:cs typeface="Times New Roman" panose="02020603050405020304" pitchFamily="18" charset="0"/>
              </a:rPr>
              <a:t>Tính</a:t>
            </a:r>
            <a:r>
              <a:rPr lang="en-US" sz="2100" b="1" dirty="0">
                <a:solidFill>
                  <a:schemeClr val="accent1"/>
                </a:solidFill>
                <a:latin typeface="Times New Roman" panose="02020603050405020304" pitchFamily="18" charset="0"/>
                <a:cs typeface="Times New Roman" panose="02020603050405020304" pitchFamily="18" charset="0"/>
              </a:rPr>
              <a:t> </a:t>
            </a:r>
            <a:r>
              <a:rPr lang="en-US" sz="2100" b="1" dirty="0" err="1">
                <a:solidFill>
                  <a:schemeClr val="accent1"/>
                </a:solidFill>
                <a:latin typeface="Times New Roman" panose="02020603050405020304" pitchFamily="18" charset="0"/>
                <a:cs typeface="Times New Roman" panose="02020603050405020304" pitchFamily="18" charset="0"/>
              </a:rPr>
              <a:t>từ</a:t>
            </a:r>
          </a:p>
        </p:txBody>
      </p:sp>
      <p:cxnSp>
        <p:nvCxnSpPr>
          <p:cNvPr id="9" name="Straight Connector 8"/>
          <p:cNvCxnSpPr>
            <a:stCxn id="7" idx="0"/>
          </p:cNvCxnSpPr>
          <p:nvPr/>
        </p:nvCxnSpPr>
        <p:spPr>
          <a:xfrm flipV="1">
            <a:off x="1956435" y="1851660"/>
            <a:ext cx="3969385" cy="273621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2124075" y="2715895"/>
            <a:ext cx="3888105" cy="18415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7" idx="0"/>
          </p:cNvCxnSpPr>
          <p:nvPr/>
        </p:nvCxnSpPr>
        <p:spPr>
          <a:xfrm flipV="1">
            <a:off x="1956435" y="3507740"/>
            <a:ext cx="3969385" cy="108013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8022315" y="-88"/>
            <a:ext cx="1121410" cy="4140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lvl="0"/>
            <a:r>
              <a:rPr lang="en-US" sz="2100" b="1" dirty="0" err="1">
                <a:solidFill>
                  <a:schemeClr val="accent1"/>
                </a:solidFill>
                <a:latin typeface="Times New Roman" panose="02020603050405020304" pitchFamily="18" charset="0"/>
                <a:cs typeface="Times New Roman" panose="02020603050405020304" pitchFamily="18" charset="0"/>
              </a:rPr>
              <a:t>Danh</a:t>
            </a:r>
            <a:r>
              <a:rPr lang="en-US" sz="2100" b="1" dirty="0">
                <a:solidFill>
                  <a:schemeClr val="accent1"/>
                </a:solidFill>
                <a:latin typeface="Times New Roman" panose="02020603050405020304" pitchFamily="18" charset="0"/>
                <a:cs typeface="Times New Roman" panose="02020603050405020304" pitchFamily="18" charset="0"/>
              </a:rPr>
              <a:t> </a:t>
            </a:r>
            <a:r>
              <a:rPr lang="en-US" sz="2100" b="1" dirty="0" err="1">
                <a:solidFill>
                  <a:schemeClr val="accent1"/>
                </a:solidFill>
                <a:latin typeface="Times New Roman" panose="02020603050405020304" pitchFamily="18" charset="0"/>
                <a:cs typeface="Times New Roman" panose="02020603050405020304" pitchFamily="18" charset="0"/>
              </a:rPr>
              <a:t>từ</a:t>
            </a:r>
          </a:p>
        </p:txBody>
      </p:sp>
      <p:cxnSp>
        <p:nvCxnSpPr>
          <p:cNvPr id="19" name="Straight Connector 18"/>
          <p:cNvCxnSpPr>
            <a:stCxn id="17" idx="2"/>
          </p:cNvCxnSpPr>
          <p:nvPr/>
        </p:nvCxnSpPr>
        <p:spPr>
          <a:xfrm>
            <a:off x="6787515" y="394654"/>
            <a:ext cx="0" cy="23018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8052615" y="4645818"/>
            <a:ext cx="1106170" cy="4140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lvl="0"/>
            <a:r>
              <a:rPr lang="en-US" sz="2100" b="1" dirty="0" err="1">
                <a:solidFill>
                  <a:schemeClr val="accent1"/>
                </a:solidFill>
                <a:latin typeface="Times New Roman" panose="02020603050405020304" pitchFamily="18" charset="0"/>
                <a:cs typeface="Times New Roman" panose="02020603050405020304" pitchFamily="18" charset="0"/>
              </a:rPr>
              <a:t>Động</a:t>
            </a:r>
            <a:r>
              <a:rPr lang="en-US" sz="2100" b="1" dirty="0">
                <a:solidFill>
                  <a:schemeClr val="accent1"/>
                </a:solidFill>
                <a:latin typeface="Times New Roman" panose="02020603050405020304" pitchFamily="18" charset="0"/>
                <a:cs typeface="Times New Roman" panose="02020603050405020304" pitchFamily="18" charset="0"/>
              </a:rPr>
              <a:t> </a:t>
            </a:r>
            <a:r>
              <a:rPr lang="en-US" sz="2100" b="1" dirty="0" err="1">
                <a:solidFill>
                  <a:schemeClr val="accent1"/>
                </a:solidFill>
                <a:latin typeface="Times New Roman" panose="02020603050405020304" pitchFamily="18" charset="0"/>
                <a:cs typeface="Times New Roman" panose="02020603050405020304" pitchFamily="18" charset="0"/>
              </a:rPr>
              <a:t>từ</a:t>
            </a:r>
          </a:p>
        </p:txBody>
      </p:sp>
      <p:cxnSp>
        <p:nvCxnSpPr>
          <p:cNvPr id="23" name="Straight Connector 22"/>
          <p:cNvCxnSpPr>
            <a:stCxn id="20" idx="0"/>
          </p:cNvCxnSpPr>
          <p:nvPr/>
        </p:nvCxnSpPr>
        <p:spPr>
          <a:xfrm flipV="1">
            <a:off x="8605535" y="4398010"/>
            <a:ext cx="0" cy="24780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7170" name="Content Placeholder 9" descr="4-ctu.vn_anh_dong_mau_slide_powerpoint_dep_(144)"/>
          <p:cNvPicPr>
            <a:picLocks noGrp="1" noChangeAspect="1"/>
          </p:cNvPicPr>
          <p:nvPr>
            <p:ph sz="half" idx="2"/>
          </p:nvPr>
        </p:nvPicPr>
        <p:blipFill>
          <a:blip r:embed="rId8"/>
          <a:stretch>
            <a:fillRect/>
          </a:stretch>
        </p:blipFill>
        <p:spPr>
          <a:xfrm>
            <a:off x="179705" y="123190"/>
            <a:ext cx="1766570" cy="1817370"/>
          </a:xfrm>
        </p:spPr>
      </p:pic>
    </p:spTree>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med" p14:dur="750">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500" fill="hold">
                                          <p:stCondLst>
                                            <p:cond delay="0"/>
                                          </p:stCondLst>
                                        </p:cTn>
                                        <p:tgtEl>
                                          <p:spTgt spid="4"/>
                                        </p:tgtEl>
                                        <p:attrNameLst>
                                          <p:attrName>style.visibility</p:attrName>
                                        </p:attrNameLst>
                                      </p:cBhvr>
                                      <p:to>
                                        <p:strVal val="visible"/>
                                      </p:to>
                                    </p:set>
                                    <p:animEffect transition="in" filter="diamond(ou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500" fill="hold">
                                          <p:stCondLst>
                                            <p:cond delay="0"/>
                                          </p:stCondLst>
                                        </p:cTn>
                                        <p:tgtEl>
                                          <p:spTgt spid="16"/>
                                        </p:tgtEl>
                                        <p:attrNameLst>
                                          <p:attrName>style.visibility</p:attrName>
                                        </p:attrNameLst>
                                      </p:cBhvr>
                                      <p:to>
                                        <p:strVal val="visible"/>
                                      </p:to>
                                    </p:set>
                                    <p:animEffect transition="in" filter="wheel(1)">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6" grpId="0" bldLvl="0" animBg="1"/>
      <p:bldP spid="16" grpId="0" bldLvl="0" animBg="1"/>
      <p:bldP spid="20"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I. Thế</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vựng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16" name="Rectangle 4"/>
          <p:cNvSpPr/>
          <p:nvPr/>
        </p:nvSpPr>
        <p:spPr>
          <a:xfrm>
            <a:off x="683260" y="1275715"/>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1. </a:t>
            </a:r>
            <a:r>
              <a:rPr lang="vi-VN" altLang="en-US" sz="2800" b="1" dirty="0" err="1">
                <a:solidFill>
                  <a:srgbClr val="FF0000"/>
                </a:solidFill>
                <a:latin typeface="Times New Roman" panose="02020603050405020304" pitchFamily="18" charset="0"/>
                <a:cs typeface="Times New Roman" panose="02020603050405020304" pitchFamily="18" charset="0"/>
              </a:rPr>
              <a:t>Xét</a:t>
            </a:r>
            <a:r>
              <a:rPr lang="en-US" sz="2800" b="1" dirty="0" err="1">
                <a:solidFill>
                  <a:srgbClr val="FF0000"/>
                </a:solidFill>
                <a:latin typeface="Times New Roman" panose="02020603050405020304" pitchFamily="18" charset="0"/>
                <a:cs typeface="Times New Roman" panose="02020603050405020304" pitchFamily="18" charset="0"/>
              </a:rPr>
              <a:t> ví dụ: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683260" y="1703705"/>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2.</a:t>
            </a:r>
            <a:r>
              <a:rPr lang="vi-VN" altLang="en-US" sz="2800" b="1" dirty="0" err="1">
                <a:solidFill>
                  <a:srgbClr val="FF0000"/>
                </a:solidFill>
                <a:latin typeface="Times New Roman" panose="02020603050405020304" pitchFamily="18" charset="0"/>
                <a:cs typeface="Times New Roman" panose="02020603050405020304" pitchFamily="18" charset="0"/>
              </a:rPr>
              <a:t> Bài học</a:t>
            </a:r>
            <a:r>
              <a:rPr lang="en-US" sz="2800" b="1" dirty="0" err="1">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3" name="Text Box 2"/>
          <p:cNvSpPr txBox="1"/>
          <p:nvPr/>
        </p:nvSpPr>
        <p:spPr>
          <a:xfrm>
            <a:off x="756285" y="2067560"/>
            <a:ext cx="7539355" cy="829945"/>
          </a:xfrm>
          <a:prstGeom prst="rect">
            <a:avLst/>
          </a:prstGeom>
          <a:noFill/>
        </p:spPr>
        <p:txBody>
          <a:bodyPr wrap="square" rtlCol="0" anchor="t">
            <a:spAutoFit/>
          </a:bodyPr>
          <a:lstStyle/>
          <a:p>
            <a:pPr lvl="0" algn="l"/>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từ</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vựng</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là</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tập</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hợp của</a:t>
            </a:r>
            <a:r>
              <a:rPr lang="en-US"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những</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từ</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có</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ít</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nhất một</a:t>
            </a:r>
            <a:r>
              <a:rPr lang="en-US"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nét</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chung</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về</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sz="2400" b="1" dirty="0" err="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nghĩa</a:t>
            </a:r>
            <a:r>
              <a:rPr lang="en-US"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a:t>
            </a:r>
          </a:p>
        </p:txBody>
      </p:sp>
      <p:sp>
        <p:nvSpPr>
          <p:cNvPr id="4" name="Rectangle 4"/>
          <p:cNvSpPr/>
          <p:nvPr/>
        </p:nvSpPr>
        <p:spPr>
          <a:xfrm>
            <a:off x="683260" y="2715895"/>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3. Lưu ý: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2123440" y="2893695"/>
            <a:ext cx="6036310" cy="829945"/>
          </a:xfrm>
          <a:prstGeom prst="rect">
            <a:avLst/>
          </a:prstGeom>
        </p:spPr>
        <p:txBody>
          <a:bodyPr wrap="square">
            <a:spAutoFit/>
          </a:bodyPr>
          <a:lstStyle/>
          <a:p>
            <a:pPr marL="342900" lvl="0" indent="-342900">
              <a:buFont typeface="Wingdings" panose="05000000000000000000" charset="0"/>
              <a:buChar char="q"/>
            </a:pP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nhiều trường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nhỏ</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hơn</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7" name="Rectangle 6"/>
          <p:cNvSpPr/>
          <p:nvPr/>
        </p:nvSpPr>
        <p:spPr>
          <a:xfrm>
            <a:off x="2123440" y="3723640"/>
            <a:ext cx="6108700" cy="829945"/>
          </a:xfrm>
          <a:prstGeom prst="rect">
            <a:avLst/>
          </a:prstGeom>
        </p:spPr>
        <p:txBody>
          <a:bodyPr wrap="square">
            <a:spAutoFit/>
          </a:bodyPr>
          <a:lstStyle/>
          <a:p>
            <a:pPr marL="342900" lvl="0" indent="-342900">
              <a:buFont typeface="Wingdings" panose="05000000000000000000" charset="0"/>
              <a:buChar char="q"/>
            </a:pP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bao</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gồm</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khác</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biệt</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nhau</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loại</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randomBar/>
      </p:transition>
    </mc:Choice>
    <mc:Fallback xmlns="">
      <p:transition>
        <p:randomBa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500"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graphicFrame>
        <p:nvGraphicFramePr>
          <p:cNvPr id="4" name="Diagram 3"/>
          <p:cNvGraphicFramePr/>
          <p:nvPr/>
        </p:nvGraphicFramePr>
        <p:xfrm>
          <a:off x="251460" y="267335"/>
          <a:ext cx="8724900" cy="4743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Content Placeholder 9" descr="4-ctu.vn_anh_dong_mau_slide_powerpoint_dep_(144)"/>
          <p:cNvPicPr>
            <a:picLocks noGrp="1" noChangeAspect="1"/>
          </p:cNvPicPr>
          <p:nvPr>
            <p:ph sz="half" idx="2"/>
          </p:nvPr>
        </p:nvPicPr>
        <p:blipFill>
          <a:blip r:embed="rId7"/>
          <a:stretch>
            <a:fillRect/>
          </a:stretch>
        </p:blipFill>
        <p:spPr>
          <a:xfrm>
            <a:off x="179705" y="123190"/>
            <a:ext cx="1766570" cy="1817370"/>
          </a:xfrm>
        </p:spPr>
      </p:pic>
    </p:spTree>
  </p:cSld>
  <p:clrMapOvr>
    <a:masterClrMapping/>
  </p:clrMapOvr>
  <mc:AlternateContent xmlns:mc="http://schemas.openxmlformats.org/markup-compatibility/2006" xmlns:p14="http://schemas.microsoft.com/office/powerpoint/2010/main">
    <mc:Choice Requires="p14">
      <p:transition>
        <p:split orient="vert" dir="in"/>
      </p:transition>
    </mc:Choice>
    <mc:Fallback xmlns="">
      <p:transition>
        <p:split orient="vert" dir="in"/>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I. Thế</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vựng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16" name="Rectangle 4"/>
          <p:cNvSpPr/>
          <p:nvPr/>
        </p:nvSpPr>
        <p:spPr>
          <a:xfrm>
            <a:off x="692785" y="1271905"/>
            <a:ext cx="5967095" cy="1076325"/>
          </a:xfrm>
          <a:prstGeom prst="rect">
            <a:avLst/>
          </a:prstGeom>
        </p:spPr>
        <p:txBody>
          <a:bodyPr wrap="square">
            <a:spAutoFit/>
          </a:bodyPr>
          <a:lstStyle/>
          <a:p>
            <a:pPr marL="0" lvl="0" indent="0">
              <a:buFontTx/>
              <a:buNone/>
            </a:pPr>
            <a:r>
              <a:rPr lang="en-US" sz="2400" b="1" dirty="0" err="1">
                <a:solidFill>
                  <a:srgbClr val="FF0000"/>
                </a:solidFill>
                <a:latin typeface="Times New Roman" panose="02020603050405020304" pitchFamily="18" charset="0"/>
                <a:cs typeface="Times New Roman" panose="02020603050405020304" pitchFamily="18" charset="0"/>
              </a:rPr>
              <a:t>1. </a:t>
            </a:r>
            <a:r>
              <a:rPr lang="vi-VN" altLang="en-US" sz="2400" b="1" dirty="0" err="1">
                <a:solidFill>
                  <a:srgbClr val="FF0000"/>
                </a:solidFill>
                <a:latin typeface="Times New Roman" panose="02020603050405020304" pitchFamily="18" charset="0"/>
                <a:cs typeface="Times New Roman" panose="02020603050405020304" pitchFamily="18" charset="0"/>
              </a:rPr>
              <a:t>Xét</a:t>
            </a:r>
            <a:r>
              <a:rPr lang="en-US" sz="2400" b="1" dirty="0" err="1">
                <a:solidFill>
                  <a:srgbClr val="FF0000"/>
                </a:solidFill>
                <a:latin typeface="Times New Roman" panose="02020603050405020304" pitchFamily="18" charset="0"/>
                <a:cs typeface="Times New Roman" panose="02020603050405020304" pitchFamily="18" charset="0"/>
              </a:rPr>
              <a:t> ví dụ:</a:t>
            </a:r>
            <a:r>
              <a:rPr lang="en-US" sz="2800" b="1" dirty="0" err="1">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8" name="Rectangle 4"/>
          <p:cNvSpPr/>
          <p:nvPr/>
        </p:nvSpPr>
        <p:spPr>
          <a:xfrm>
            <a:off x="692785" y="1656715"/>
            <a:ext cx="5967095" cy="1076325"/>
          </a:xfrm>
          <a:prstGeom prst="rect">
            <a:avLst/>
          </a:prstGeom>
        </p:spPr>
        <p:txBody>
          <a:bodyPr wrap="square">
            <a:spAutoFit/>
          </a:bodyPr>
          <a:lstStyle/>
          <a:p>
            <a:pPr marL="0" lvl="0" indent="0">
              <a:buFontTx/>
              <a:buNone/>
            </a:pPr>
            <a:r>
              <a:rPr lang="en-US" sz="2400" b="1" dirty="0" err="1">
                <a:solidFill>
                  <a:srgbClr val="FF0000"/>
                </a:solidFill>
                <a:latin typeface="Times New Roman" panose="02020603050405020304" pitchFamily="18" charset="0"/>
                <a:cs typeface="Times New Roman" panose="02020603050405020304" pitchFamily="18" charset="0"/>
              </a:rPr>
              <a:t>2. </a:t>
            </a:r>
            <a:r>
              <a:rPr lang="vi-VN" altLang="en-US" sz="2400" b="1" dirty="0" err="1">
                <a:solidFill>
                  <a:srgbClr val="FF0000"/>
                </a:solidFill>
                <a:latin typeface="Times New Roman" panose="02020603050405020304" pitchFamily="18" charset="0"/>
                <a:cs typeface="Times New Roman" panose="02020603050405020304" pitchFamily="18" charset="0"/>
              </a:rPr>
              <a:t>Bài học</a:t>
            </a:r>
            <a:r>
              <a:rPr lang="en-US" sz="2400" b="1" dirty="0" err="1">
                <a:solidFill>
                  <a:srgbClr val="FF0000"/>
                </a:solidFill>
                <a:latin typeface="Times New Roman" panose="02020603050405020304" pitchFamily="18" charset="0"/>
                <a:cs typeface="Times New Roman" panose="02020603050405020304" pitchFamily="18" charset="0"/>
              </a:rPr>
              <a:t>:</a:t>
            </a:r>
            <a:r>
              <a:rPr lang="en-US" sz="2800" b="1" dirty="0" err="1">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4" name="Rectangle 4"/>
          <p:cNvSpPr/>
          <p:nvPr/>
        </p:nvSpPr>
        <p:spPr>
          <a:xfrm>
            <a:off x="692785" y="2068195"/>
            <a:ext cx="5967095" cy="1076325"/>
          </a:xfrm>
          <a:prstGeom prst="rect">
            <a:avLst/>
          </a:prstGeom>
        </p:spPr>
        <p:txBody>
          <a:bodyPr wrap="square">
            <a:spAutoFit/>
          </a:bodyPr>
          <a:lstStyle/>
          <a:p>
            <a:pPr marL="0" lvl="0" indent="0">
              <a:buFontTx/>
              <a:buNone/>
            </a:pPr>
            <a:r>
              <a:rPr lang="en-US" sz="2400" b="1" dirty="0" err="1">
                <a:solidFill>
                  <a:srgbClr val="FF0000"/>
                </a:solidFill>
                <a:latin typeface="Times New Roman" panose="02020603050405020304" pitchFamily="18" charset="0"/>
                <a:cs typeface="Times New Roman" panose="02020603050405020304" pitchFamily="18" charset="0"/>
              </a:rPr>
              <a:t>3. Lưu ý:</a:t>
            </a:r>
            <a:r>
              <a:rPr lang="en-US" sz="2800" b="1" dirty="0" err="1">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2176780" y="2191385"/>
            <a:ext cx="6036310" cy="829945"/>
          </a:xfrm>
          <a:prstGeom prst="rect">
            <a:avLst/>
          </a:prstGeom>
        </p:spPr>
        <p:txBody>
          <a:bodyPr wrap="square">
            <a:spAutoFit/>
          </a:bodyPr>
          <a:lstStyle/>
          <a:p>
            <a:pPr marL="342900" lvl="0" indent="-342900">
              <a:buFont typeface="Wingdings" panose="05000000000000000000" charset="0"/>
              <a:buChar char="q"/>
            </a:pP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nhiều trường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nhỏ</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hơn</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7" name="Rectangle 6"/>
          <p:cNvSpPr/>
          <p:nvPr/>
        </p:nvSpPr>
        <p:spPr>
          <a:xfrm>
            <a:off x="2124075" y="2966085"/>
            <a:ext cx="6108700" cy="829945"/>
          </a:xfrm>
          <a:prstGeom prst="rect">
            <a:avLst/>
          </a:prstGeom>
        </p:spPr>
        <p:txBody>
          <a:bodyPr wrap="square">
            <a:spAutoFit/>
          </a:bodyPr>
          <a:lstStyle/>
          <a:p>
            <a:pPr marL="342900" lvl="0" indent="-342900">
              <a:buFont typeface="Wingdings" panose="05000000000000000000" charset="0"/>
              <a:buChar char="q"/>
            </a:pP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bao</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gồm</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khác</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biệt</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nhau</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loại</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p:nvPr/>
        </p:nvSpPr>
        <p:spPr>
          <a:xfrm>
            <a:off x="2141855" y="3724275"/>
            <a:ext cx="6071235" cy="829945"/>
          </a:xfrm>
          <a:prstGeom prst="rect">
            <a:avLst/>
          </a:prstGeom>
        </p:spPr>
        <p:txBody>
          <a:bodyPr wrap="square">
            <a:spAutoFit/>
          </a:bodyPr>
          <a:lstStyle/>
          <a:p>
            <a:pPr marL="342900" lvl="0" indent="-342900">
              <a:buFont typeface="Wingdings" panose="05000000000000000000" charset="0"/>
              <a:buChar char="q"/>
            </a:pP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thuộc</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nhiều</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4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khác</a:t>
            </a:r>
            <a:r>
              <a:rPr lang="en-US" sz="24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nhau</a:t>
            </a:r>
            <a:r>
              <a:rPr lang="en-US" sz="2400" dirty="0" smtClean="0">
                <a:solidFill>
                  <a:prstClr val="black"/>
                </a:solidFill>
                <a:latin typeface="Times New Roman" panose="02020603050405020304" pitchFamily="18" charset="0"/>
                <a:cs typeface="Times New Roman" panose="02020603050405020304" pitchFamily="18" charset="0"/>
              </a:rPr>
              <a:t>.</a:t>
            </a:r>
            <a:endParaRPr lang="en-US" sz="2400" dirty="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500"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1043305" y="627380"/>
            <a:ext cx="8047355" cy="3784600"/>
          </a:xfrm>
          <a:prstGeom prst="rect">
            <a:avLst/>
          </a:prstGeom>
        </p:spPr>
        <p:txBody>
          <a:bodyPr wrap="square">
            <a:spAutoFit/>
          </a:bodyPr>
          <a:lstStyle/>
          <a:p>
            <a:pPr lvl="0"/>
            <a:r>
              <a:rPr lang="en-US" sz="2400" dirty="0">
                <a:solidFill>
                  <a:prstClr val="black"/>
                </a:solidFill>
                <a:latin typeface="Times New Roman" panose="02020603050405020304" pitchFamily="18" charset="0"/>
                <a:cs typeface="Times New Roman" panose="02020603050405020304" pitchFamily="18" charset="0"/>
              </a:rPr>
              <a:t>Con </a:t>
            </a:r>
            <a:r>
              <a:rPr lang="en-US" sz="2400" dirty="0" err="1">
                <a:solidFill>
                  <a:prstClr val="black"/>
                </a:solidFill>
                <a:latin typeface="Times New Roman" panose="02020603050405020304" pitchFamily="18" charset="0"/>
                <a:cs typeface="Times New Roman" panose="02020603050405020304" pitchFamily="18" charset="0"/>
              </a:rPr>
              <a:t>chó</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tưởng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chủ</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mắng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vẫy</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đuôi</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mừng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để</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lấy</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lòng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chủ</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Lão</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Hạc</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nạt</a:t>
            </a:r>
            <a:r>
              <a:rPr lang="en-US" sz="2400" dirty="0" smtClean="0">
                <a:solidFill>
                  <a:prstClr val="black"/>
                </a:solidFill>
                <a:latin typeface="Times New Roman" panose="02020603050405020304" pitchFamily="18" charset="0"/>
                <a:cs typeface="Times New Roman" panose="02020603050405020304" pitchFamily="18" charset="0"/>
              </a:rPr>
              <a:t> to </a:t>
            </a:r>
            <a:r>
              <a:rPr lang="en-US" sz="2400" dirty="0" err="1" smtClean="0">
                <a:solidFill>
                  <a:prstClr val="black"/>
                </a:solidFill>
                <a:latin typeface="Times New Roman" panose="02020603050405020304" pitchFamily="18" charset="0"/>
                <a:cs typeface="Times New Roman" panose="02020603050405020304" pitchFamily="18" charset="0"/>
              </a:rPr>
              <a:t>hơn</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nữa</a:t>
            </a:r>
            <a:r>
              <a:rPr lang="en-US" sz="2400" dirty="0" smtClean="0">
                <a:solidFill>
                  <a:prstClr val="black"/>
                </a:solidFill>
                <a:latin typeface="Times New Roman" panose="02020603050405020304" pitchFamily="18" charset="0"/>
                <a:cs typeface="Times New Roman" panose="02020603050405020304" pitchFamily="18" charset="0"/>
              </a:rPr>
              <a:t>:</a:t>
            </a:r>
          </a:p>
          <a:p>
            <a:pPr marL="457200" lvl="0" indent="-457200">
              <a:buFontTx/>
              <a:buChar char="-"/>
            </a:pPr>
            <a:r>
              <a:rPr lang="en-US" sz="2400" dirty="0" err="1" smtClean="0">
                <a:solidFill>
                  <a:srgbClr val="FF0000"/>
                </a:solidFill>
                <a:latin typeface="Times New Roman" panose="02020603050405020304" pitchFamily="18" charset="0"/>
                <a:cs typeface="Times New Roman" panose="02020603050405020304" pitchFamily="18" charset="0"/>
              </a:rPr>
              <a:t>Mừng</a:t>
            </a:r>
            <a:r>
              <a:rPr lang="en-US" sz="2400" dirty="0" smtClean="0">
                <a:solidFill>
                  <a:prstClr val="black"/>
                </a:solidFill>
                <a:latin typeface="Times New Roman" panose="02020603050405020304" pitchFamily="18" charset="0"/>
                <a:cs typeface="Times New Roman" panose="02020603050405020304" pitchFamily="18" charset="0"/>
              </a:rPr>
              <a:t> à? </a:t>
            </a:r>
            <a:r>
              <a:rPr lang="en-US" sz="2400" dirty="0" err="1" smtClean="0">
                <a:solidFill>
                  <a:prstClr val="black"/>
                </a:solidFill>
                <a:latin typeface="Times New Roman" panose="02020603050405020304" pitchFamily="18" charset="0"/>
                <a:cs typeface="Times New Roman" panose="02020603050405020304" pitchFamily="18" charset="0"/>
              </a:rPr>
              <a:t>Vẫy</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đuôi</a:t>
            </a:r>
            <a:r>
              <a:rPr lang="en-US" sz="2400" dirty="0" smtClean="0">
                <a:solidFill>
                  <a:prstClr val="black"/>
                </a:solidFill>
                <a:latin typeface="Times New Roman" panose="02020603050405020304" pitchFamily="18" charset="0"/>
                <a:cs typeface="Times New Roman" panose="02020603050405020304" pitchFamily="18" charset="0"/>
              </a:rPr>
              <a:t> à? </a:t>
            </a:r>
            <a:r>
              <a:rPr lang="en-US" sz="2400" dirty="0" err="1" smtClean="0">
                <a:solidFill>
                  <a:prstClr val="black"/>
                </a:solidFill>
                <a:latin typeface="Times New Roman" panose="02020603050405020304" pitchFamily="18" charset="0"/>
                <a:cs typeface="Times New Roman" panose="02020603050405020304" pitchFamily="18" charset="0"/>
              </a:rPr>
              <a:t>Vẫy</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đuôi</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thì</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cũng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giết</a:t>
            </a:r>
            <a:r>
              <a:rPr lang="en-US" sz="2400" dirty="0" smtClean="0">
                <a:solidFill>
                  <a:prstClr val="black"/>
                </a:solidFill>
                <a:latin typeface="Times New Roman" panose="02020603050405020304" pitchFamily="18" charset="0"/>
                <a:cs typeface="Times New Roman" panose="02020603050405020304" pitchFamily="18" charset="0"/>
              </a:rPr>
              <a:t>! Cho </a:t>
            </a:r>
            <a:r>
              <a:rPr lang="en-US" sz="2400" dirty="0" err="1" smtClean="0">
                <a:solidFill>
                  <a:srgbClr val="FF0000"/>
                </a:solidFill>
                <a:latin typeface="Times New Roman" panose="02020603050405020304" pitchFamily="18" charset="0"/>
                <a:cs typeface="Times New Roman" panose="02020603050405020304" pitchFamily="18" charset="0"/>
              </a:rPr>
              <a:t>cậu</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chết</a:t>
            </a:r>
            <a:r>
              <a:rPr lang="en-US" sz="2400" dirty="0" smtClean="0">
                <a:solidFill>
                  <a:prstClr val="black"/>
                </a:solidFill>
                <a:latin typeface="Times New Roman" panose="02020603050405020304" pitchFamily="18" charset="0"/>
                <a:cs typeface="Times New Roman" panose="02020603050405020304" pitchFamily="18" charset="0"/>
              </a:rPr>
              <a:t>!</a:t>
            </a:r>
          </a:p>
          <a:p>
            <a:pPr lvl="0"/>
            <a:r>
              <a:rPr lang="en-US" sz="2400" dirty="0" err="1" smtClean="0">
                <a:solidFill>
                  <a:prstClr val="black"/>
                </a:solidFill>
                <a:latin typeface="Times New Roman" panose="02020603050405020304" pitchFamily="18" charset="0"/>
                <a:cs typeface="Times New Roman" panose="02020603050405020304" pitchFamily="18" charset="0"/>
              </a:rPr>
              <a:t>Thấy</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lão</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sừng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sộ</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quá</a:t>
            </a:r>
            <a:r>
              <a:rPr lang="en-US" sz="2400" dirty="0" smtClean="0">
                <a:solidFill>
                  <a:prstClr val="black"/>
                </a:solidFill>
                <a:latin typeface="Times New Roman" panose="02020603050405020304" pitchFamily="18" charset="0"/>
                <a:cs typeface="Times New Roman" panose="02020603050405020304" pitchFamily="18" charset="0"/>
              </a:rPr>
              <a:t>, con </a:t>
            </a:r>
            <a:r>
              <a:rPr lang="en-US" sz="2400" dirty="0" err="1" smtClean="0">
                <a:solidFill>
                  <a:prstClr val="black"/>
                </a:solidFill>
                <a:latin typeface="Times New Roman" panose="02020603050405020304" pitchFamily="18" charset="0"/>
                <a:cs typeface="Times New Roman" panose="02020603050405020304" pitchFamily="18" charset="0"/>
              </a:rPr>
              <a:t>chó</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vừa</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vẫy</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đuôi</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vừa</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chực</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lảng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Nhưng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lão</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vội</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nắm</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lấy</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nó</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ôm</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đầu</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nó</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đập</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nhè</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nhẹ</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vào</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lưng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nó</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và</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dấu</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dí</a:t>
            </a:r>
            <a:r>
              <a:rPr lang="en-US" sz="2400" dirty="0" smtClean="0">
                <a:solidFill>
                  <a:prstClr val="black"/>
                </a:solidFill>
                <a:latin typeface="Times New Roman" panose="02020603050405020304" pitchFamily="18" charset="0"/>
                <a:cs typeface="Times New Roman" panose="02020603050405020304" pitchFamily="18" charset="0"/>
              </a:rPr>
              <a:t>:</a:t>
            </a:r>
          </a:p>
          <a:p>
            <a:pPr marL="457200" lvl="0" indent="-457200">
              <a:buFontTx/>
              <a:buChar char="-"/>
            </a:pPr>
            <a:r>
              <a:rPr lang="en-US" sz="2400" dirty="0" smtClean="0">
                <a:solidFill>
                  <a:prstClr val="black"/>
                </a:solidFill>
                <a:latin typeface="Times New Roman" panose="02020603050405020304" pitchFamily="18" charset="0"/>
                <a:cs typeface="Times New Roman" panose="02020603050405020304" pitchFamily="18" charset="0"/>
              </a:rPr>
              <a:t>À </a:t>
            </a:r>
            <a:r>
              <a:rPr lang="en-US" sz="2400" dirty="0" err="1" smtClean="0">
                <a:solidFill>
                  <a:prstClr val="black"/>
                </a:solidFill>
                <a:latin typeface="Times New Roman" panose="02020603050405020304" pitchFamily="18" charset="0"/>
                <a:cs typeface="Times New Roman" panose="02020603050405020304" pitchFamily="18" charset="0"/>
              </a:rPr>
              <a:t>không</a:t>
            </a:r>
            <a:r>
              <a:rPr lang="en-US" sz="2400" dirty="0" smtClean="0">
                <a:solidFill>
                  <a:prstClr val="black"/>
                </a:solidFill>
                <a:latin typeface="Times New Roman" panose="02020603050405020304" pitchFamily="18" charset="0"/>
                <a:cs typeface="Times New Roman" panose="02020603050405020304" pitchFamily="18" charset="0"/>
              </a:rPr>
              <a:t>! À </a:t>
            </a:r>
            <a:r>
              <a:rPr lang="en-US" sz="2400" dirty="0" err="1" smtClean="0">
                <a:solidFill>
                  <a:prstClr val="black"/>
                </a:solidFill>
                <a:latin typeface="Times New Roman" panose="02020603050405020304" pitchFamily="18" charset="0"/>
                <a:cs typeface="Times New Roman" panose="02020603050405020304" pitchFamily="18" charset="0"/>
              </a:rPr>
              <a:t>không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Không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giết</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cậu</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a:t>
            </a:r>
            <a:r>
              <a:rPr lang="en-US" sz="2400" dirty="0" err="1" smtClean="0">
                <a:solidFill>
                  <a:srgbClr val="FF0000"/>
                </a:solidFill>
                <a:latin typeface="Times New Roman" panose="02020603050405020304" pitchFamily="18" charset="0"/>
                <a:cs typeface="Times New Roman" panose="02020603050405020304" pitchFamily="18" charset="0"/>
              </a:rPr>
              <a:t>àng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đâu</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nhỉ</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Cậu</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Vàng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của</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ông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ngoan</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lắm</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Ông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không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cho</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giết</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Ông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để</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cậu</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Vàng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ông</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nuôi</a:t>
            </a:r>
            <a:r>
              <a:rPr lang="en-US" sz="2400" dirty="0" smtClean="0">
                <a:solidFill>
                  <a:prstClr val="black"/>
                </a:solidFill>
                <a:latin typeface="Times New Roman" panose="02020603050405020304" pitchFamily="18" charset="0"/>
                <a:cs typeface="Times New Roman" panose="02020603050405020304" pitchFamily="18" charset="0"/>
              </a:rPr>
              <a:t>…</a:t>
            </a:r>
          </a:p>
          <a:p>
            <a:pPr lvl="0" algn="r"/>
            <a:r>
              <a:rPr lang="en-US" sz="2400" dirty="0" smtClean="0">
                <a:solidFill>
                  <a:prstClr val="black"/>
                </a:solidFill>
                <a:latin typeface="Times New Roman" panose="02020603050405020304" pitchFamily="18" charset="0"/>
                <a:cs typeface="Times New Roman" panose="02020603050405020304" pitchFamily="18" charset="0"/>
              </a:rPr>
              <a:t>(Nam Cao, </a:t>
            </a:r>
            <a:r>
              <a:rPr lang="en-US" sz="2400" i="1" dirty="0" err="1" smtClean="0">
                <a:solidFill>
                  <a:prstClr val="black"/>
                </a:solidFill>
                <a:latin typeface="Times New Roman" panose="02020603050405020304" pitchFamily="18" charset="0"/>
                <a:cs typeface="Times New Roman" panose="02020603050405020304" pitchFamily="18" charset="0"/>
              </a:rPr>
              <a:t>Lão</a:t>
            </a:r>
            <a:r>
              <a:rPr lang="en-US" sz="2400" i="1" dirty="0" smtClean="0">
                <a:solidFill>
                  <a:prstClr val="black"/>
                </a:solidFill>
                <a:latin typeface="Times New Roman" panose="02020603050405020304" pitchFamily="18" charset="0"/>
                <a:cs typeface="Times New Roman" panose="02020603050405020304" pitchFamily="18" charset="0"/>
              </a:rPr>
              <a:t> </a:t>
            </a:r>
            <a:r>
              <a:rPr lang="en-US" sz="2400" i="1" dirty="0" err="1" smtClean="0">
                <a:solidFill>
                  <a:prstClr val="black"/>
                </a:solidFill>
                <a:latin typeface="Times New Roman" panose="02020603050405020304" pitchFamily="18" charset="0"/>
                <a:cs typeface="Times New Roman" panose="02020603050405020304" pitchFamily="18" charset="0"/>
              </a:rPr>
              <a:t>Hạc</a:t>
            </a:r>
            <a:r>
              <a:rPr lang="en-US" sz="2400" dirty="0" smtClean="0">
                <a:solidFill>
                  <a:prstClr val="black"/>
                </a:solidFill>
                <a:latin typeface="Times New Roman" panose="02020603050405020304" pitchFamily="18" charset="0"/>
                <a:cs typeface="Times New Roman" panose="02020603050405020304" pitchFamily="18" charset="0"/>
              </a:rPr>
              <a:t>)</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1331595" y="51435"/>
            <a:ext cx="902335" cy="414020"/>
          </a:xfrm>
          <a:prstGeom prst="rect">
            <a:avLst/>
          </a:prstGeom>
        </p:spPr>
        <p:txBody>
          <a:bodyPr wrap="none">
            <a:spAutoFit/>
          </a:bodyPr>
          <a:lstStyle/>
          <a:p>
            <a:pPr lvl="0"/>
            <a:r>
              <a:rPr lang="en-US" sz="2100" b="1" u="sng" dirty="0" err="1">
                <a:solidFill>
                  <a:srgbClr val="FF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Ví</a:t>
            </a:r>
            <a:r>
              <a:rPr lang="en-US" sz="2100" b="1" u="sng" dirty="0">
                <a:solidFill>
                  <a:srgbClr val="FF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a:t>
            </a:r>
            <a:r>
              <a:rPr lang="en-US" sz="2100" b="1" u="sng" dirty="0" err="1" smtClean="0">
                <a:solidFill>
                  <a:srgbClr val="FF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dụ</a:t>
            </a:r>
            <a:r>
              <a:rPr lang="en-US" sz="2100" b="1" u="sng" dirty="0" smtClean="0">
                <a:solidFill>
                  <a:srgbClr val="FF0000"/>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a:t>
            </a:r>
          </a:p>
        </p:txBody>
      </p:sp>
      <p:sp>
        <p:nvSpPr>
          <p:cNvPr id="6" name="Rectangle 5"/>
          <p:cNvSpPr/>
          <p:nvPr/>
        </p:nvSpPr>
        <p:spPr>
          <a:xfrm>
            <a:off x="1043305" y="4371975"/>
            <a:ext cx="6767830" cy="737235"/>
          </a:xfrm>
          <a:prstGeom prst="rect">
            <a:avLst/>
          </a:prstGeom>
        </p:spPr>
        <p:txBody>
          <a:bodyPr wrap="square">
            <a:spAutoFit/>
          </a:bodyPr>
          <a:lstStyle/>
          <a:p>
            <a:pPr lvl="0" algn="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Trường</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từ</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vựng</a:t>
            </a:r>
            <a:r>
              <a:rPr lang="en-US" sz="21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a:solidFill>
                  <a:srgbClr val="FF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a:t>
            </a:r>
            <a:r>
              <a:rPr lang="en-US" sz="2100" b="1" dirty="0" err="1">
                <a:solidFill>
                  <a:srgbClr val="FF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người</a:t>
            </a:r>
            <a:r>
              <a:rPr lang="en-US" sz="2100" b="1" dirty="0">
                <a:solidFill>
                  <a:srgbClr val="FF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a:t>
            </a:r>
            <a:r>
              <a:rPr lang="en-US" sz="21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chuyển</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sang </a:t>
            </a:r>
            <a:r>
              <a:rPr lang="en-US" sz="2100" b="1"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trường</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từ</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vựng</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a:solidFill>
                  <a:srgbClr val="FF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a:t>
            </a:r>
            <a:r>
              <a:rPr lang="en-US" sz="2100" b="1" dirty="0" err="1">
                <a:solidFill>
                  <a:srgbClr val="FF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thú</a:t>
            </a:r>
            <a:r>
              <a:rPr lang="en-US" sz="2100" b="1" dirty="0">
                <a:solidFill>
                  <a:srgbClr val="FF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a:solidFill>
                  <a:srgbClr val="FF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vật</a:t>
            </a:r>
            <a:r>
              <a:rPr lang="en-US" sz="2100" b="1" dirty="0">
                <a:solidFill>
                  <a:srgbClr val="FF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để</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nhân</a:t>
            </a:r>
            <a:r>
              <a:rPr lang="en-US" sz="2100" b="1"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US" sz="2100" b="1" dirty="0" err="1" smtClean="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hóa</a:t>
            </a:r>
            <a:r>
              <a:rPr lang="en-US" sz="2100" b="1" dirty="0" smtClean="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t>
            </a:r>
          </a:p>
        </p:txBody>
      </p:sp>
      <p:pic>
        <p:nvPicPr>
          <p:cNvPr id="7170" name="Content Placeholder 9" descr="4-ctu.vn_anh_dong_mau_slide_powerpoint_dep_(144)"/>
          <p:cNvPicPr>
            <a:picLocks noGrp="1" noChangeAspect="1"/>
          </p:cNvPicPr>
          <p:nvPr>
            <p:ph sz="half" idx="2"/>
          </p:nvPr>
        </p:nvPicPr>
        <p:blipFill>
          <a:blip r:embed="rId3"/>
          <a:stretch>
            <a:fillRect/>
          </a:stretch>
        </p:blipFill>
        <p:spPr>
          <a:xfrm>
            <a:off x="-26035" y="1851660"/>
            <a:ext cx="1069340" cy="2849880"/>
          </a:xfr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I. Thế</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vựng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16" name="Rectangle 4"/>
          <p:cNvSpPr/>
          <p:nvPr/>
        </p:nvSpPr>
        <p:spPr>
          <a:xfrm>
            <a:off x="683260" y="1131570"/>
            <a:ext cx="5967095" cy="1076325"/>
          </a:xfrm>
          <a:prstGeom prst="rect">
            <a:avLst/>
          </a:prstGeom>
        </p:spPr>
        <p:txBody>
          <a:bodyPr wrap="square">
            <a:spAutoFit/>
          </a:bodyPr>
          <a:lstStyle/>
          <a:p>
            <a:pPr marL="0" lvl="0" indent="0">
              <a:buFontTx/>
              <a:buNone/>
            </a:pPr>
            <a:r>
              <a:rPr lang="en-US" sz="2000" b="1" dirty="0" err="1">
                <a:solidFill>
                  <a:srgbClr val="FF0000"/>
                </a:solidFill>
                <a:latin typeface="Times New Roman" panose="02020603050405020304" pitchFamily="18" charset="0"/>
                <a:cs typeface="Times New Roman" panose="02020603050405020304" pitchFamily="18" charset="0"/>
              </a:rPr>
              <a:t>1. </a:t>
            </a:r>
            <a:r>
              <a:rPr lang="vi-VN" altLang="en-US" sz="2000" b="1" dirty="0" err="1">
                <a:solidFill>
                  <a:srgbClr val="FF0000"/>
                </a:solidFill>
                <a:latin typeface="Times New Roman" panose="02020603050405020304" pitchFamily="18" charset="0"/>
                <a:cs typeface="Times New Roman" panose="02020603050405020304" pitchFamily="18" charset="0"/>
              </a:rPr>
              <a:t>Xét </a:t>
            </a:r>
            <a:r>
              <a:rPr lang="en-US" sz="2000" b="1" dirty="0" err="1">
                <a:solidFill>
                  <a:srgbClr val="FF0000"/>
                </a:solidFill>
                <a:latin typeface="Times New Roman" panose="02020603050405020304" pitchFamily="18" charset="0"/>
                <a:cs typeface="Times New Roman" panose="02020603050405020304" pitchFamily="18" charset="0"/>
              </a:rPr>
              <a:t>ví dụ:</a:t>
            </a:r>
            <a:r>
              <a:rPr lang="en-US" sz="2800" b="1" dirty="0" err="1">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9" name="Rectangle 4"/>
          <p:cNvSpPr/>
          <p:nvPr/>
        </p:nvSpPr>
        <p:spPr>
          <a:xfrm>
            <a:off x="683260" y="1419860"/>
            <a:ext cx="5967095" cy="1076325"/>
          </a:xfrm>
          <a:prstGeom prst="rect">
            <a:avLst/>
          </a:prstGeom>
        </p:spPr>
        <p:txBody>
          <a:bodyPr wrap="square">
            <a:spAutoFit/>
          </a:bodyPr>
          <a:lstStyle/>
          <a:p>
            <a:pPr marL="0" lvl="0" indent="0">
              <a:buFontTx/>
              <a:buNone/>
            </a:pPr>
            <a:r>
              <a:rPr lang="en-US" sz="2000" b="1" dirty="0" err="1">
                <a:solidFill>
                  <a:srgbClr val="FF0000"/>
                </a:solidFill>
                <a:latin typeface="Times New Roman" panose="02020603050405020304" pitchFamily="18" charset="0"/>
                <a:cs typeface="Times New Roman" panose="02020603050405020304" pitchFamily="18" charset="0"/>
              </a:rPr>
              <a:t>2. </a:t>
            </a:r>
            <a:r>
              <a:rPr lang="vi-VN" altLang="en-US" sz="2000" b="1" dirty="0" err="1">
                <a:solidFill>
                  <a:srgbClr val="FF0000"/>
                </a:solidFill>
                <a:latin typeface="Times New Roman" panose="02020603050405020304" pitchFamily="18" charset="0"/>
                <a:cs typeface="Times New Roman" panose="02020603050405020304" pitchFamily="18" charset="0"/>
              </a:rPr>
              <a:t>Bài học</a:t>
            </a:r>
            <a:r>
              <a:rPr lang="en-US" sz="2000" b="1" dirty="0" err="1">
                <a:solidFill>
                  <a:srgbClr val="FF0000"/>
                </a:solidFill>
                <a:latin typeface="Times New Roman" panose="02020603050405020304" pitchFamily="18" charset="0"/>
                <a:cs typeface="Times New Roman" panose="02020603050405020304" pitchFamily="18" charset="0"/>
              </a:rPr>
              <a:t>:</a:t>
            </a:r>
            <a:r>
              <a:rPr lang="en-US" sz="2800" b="1" dirty="0" err="1">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4" name="Rectangle 4"/>
          <p:cNvSpPr/>
          <p:nvPr/>
        </p:nvSpPr>
        <p:spPr>
          <a:xfrm>
            <a:off x="683260" y="1779905"/>
            <a:ext cx="5967095" cy="1014730"/>
          </a:xfrm>
          <a:prstGeom prst="rect">
            <a:avLst/>
          </a:prstGeom>
        </p:spPr>
        <p:txBody>
          <a:bodyPr wrap="square">
            <a:spAutoFit/>
          </a:bodyPr>
          <a:lstStyle/>
          <a:p>
            <a:pPr marL="0" lvl="0" indent="0">
              <a:buFontTx/>
              <a:buNone/>
            </a:pPr>
            <a:r>
              <a:rPr lang="en-US" sz="2000" b="1" dirty="0" err="1">
                <a:solidFill>
                  <a:srgbClr val="FF0000"/>
                </a:solidFill>
                <a:latin typeface="Times New Roman" panose="02020603050405020304" pitchFamily="18" charset="0"/>
                <a:cs typeface="Times New Roman" panose="02020603050405020304" pitchFamily="18" charset="0"/>
              </a:rPr>
              <a:t>3. Lưu ý</a:t>
            </a:r>
            <a:r>
              <a:rPr lang="en-US" sz="2000" b="1" dirty="0" err="1">
                <a:solidFill>
                  <a:srgbClr val="FF0000"/>
                </a:solidFill>
                <a:latin typeface="Times New Roman" panose="02020603050405020304" pitchFamily="18" charset="0"/>
                <a:cs typeface="Times New Roman" panose="02020603050405020304" pitchFamily="18" charset="0"/>
                <a:sym typeface="+mn-ea"/>
              </a:rPr>
              <a:t>: </a:t>
            </a:r>
            <a:r>
              <a:rPr lang="en-US" sz="2400" b="1" dirty="0" err="1">
                <a:solidFill>
                  <a:srgbClr val="FF0000"/>
                </a:solidFill>
                <a:latin typeface="Times New Roman" panose="02020603050405020304" pitchFamily="18" charset="0"/>
                <a:cs typeface="Times New Roman" panose="02020603050405020304" pitchFamily="18" charset="0"/>
                <a:sym typeface="+mn-ea"/>
              </a:rPr>
              <a:t> </a:t>
            </a:r>
            <a:r>
              <a:rPr lang="en-US" sz="2400" b="1" dirty="0" err="1">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827405" y="2229485"/>
            <a:ext cx="7432040" cy="398780"/>
          </a:xfrm>
          <a:prstGeom prst="rect">
            <a:avLst/>
          </a:prstGeom>
        </p:spPr>
        <p:txBody>
          <a:bodyPr wrap="square">
            <a:spAutoFit/>
          </a:bodyPr>
          <a:lstStyle/>
          <a:p>
            <a:pPr marL="342900" lvl="0" indent="-342900">
              <a:buFont typeface="Wingdings" panose="05000000000000000000" charset="0"/>
              <a:buChar char="q"/>
            </a:pP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nhiều trường</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nhỏ</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hơn</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7" name="Rectangle 6"/>
          <p:cNvSpPr/>
          <p:nvPr/>
        </p:nvSpPr>
        <p:spPr>
          <a:xfrm>
            <a:off x="827405" y="2731135"/>
            <a:ext cx="7315835" cy="706755"/>
          </a:xfrm>
          <a:prstGeom prst="rect">
            <a:avLst/>
          </a:prstGeom>
        </p:spPr>
        <p:txBody>
          <a:bodyPr wrap="square">
            <a:spAutoFit/>
          </a:bodyPr>
          <a:lstStyle/>
          <a:p>
            <a:pPr marL="342900" lvl="0" indent="-342900">
              <a:buFont typeface="Wingdings" panose="05000000000000000000" charset="0"/>
              <a:buChar char="q"/>
            </a:pP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bao</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gồm</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khác</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biệt</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nhau</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loại</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p:nvPr/>
        </p:nvSpPr>
        <p:spPr>
          <a:xfrm>
            <a:off x="827405" y="3302635"/>
            <a:ext cx="6875780" cy="398780"/>
          </a:xfrm>
          <a:prstGeom prst="rect">
            <a:avLst/>
          </a:prstGeom>
        </p:spPr>
        <p:txBody>
          <a:bodyPr wrap="square">
            <a:spAutoFit/>
          </a:bodyPr>
          <a:lstStyle/>
          <a:p>
            <a:pPr marL="342900" lvl="0" indent="-342900">
              <a:buFont typeface="Wingdings" panose="05000000000000000000" charset="0"/>
              <a:buChar char="q"/>
            </a:pP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thuộc</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nhiều</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khác</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nhau</a:t>
            </a:r>
            <a:r>
              <a:rPr lang="en-US" sz="2000" dirty="0" smtClean="0">
                <a:solidFill>
                  <a:prstClr val="black"/>
                </a:solidFill>
                <a:latin typeface="Times New Roman" panose="02020603050405020304" pitchFamily="18" charset="0"/>
                <a:cs typeface="Times New Roman" panose="02020603050405020304" pitchFamily="18" charset="0"/>
              </a:rPr>
              <a:t>.</a:t>
            </a:r>
            <a:endParaRPr lang="en-US" sz="2000" dirty="0">
              <a:solidFill>
                <a:prstClr val="black"/>
              </a:solidFill>
              <a:latin typeface="Times New Roman" panose="02020603050405020304" pitchFamily="18" charset="0"/>
              <a:cs typeface="Times New Roman" panose="02020603050405020304" pitchFamily="18" charset="0"/>
            </a:endParaRPr>
          </a:p>
        </p:txBody>
      </p:sp>
      <p:sp>
        <p:nvSpPr>
          <p:cNvPr id="8" name="Rectangle 5"/>
          <p:cNvSpPr/>
          <p:nvPr/>
        </p:nvSpPr>
        <p:spPr>
          <a:xfrm>
            <a:off x="827405" y="3796030"/>
            <a:ext cx="7721220" cy="706755"/>
          </a:xfrm>
          <a:prstGeom prst="rect">
            <a:avLst/>
          </a:prstGeom>
        </p:spPr>
        <p:txBody>
          <a:bodyPr wrap="square">
            <a:spAutoFit/>
          </a:bodyPr>
          <a:lstStyle/>
          <a:p>
            <a:pPr marL="342900" lvl="0" indent="-342900">
              <a:buFont typeface="Wingdings" panose="05000000000000000000" charset="0"/>
              <a:buChar char="q"/>
            </a:pP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Chuyển</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vựng</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để</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tăng</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thêm</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tính</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nghệ</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thuật</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p>
          <a:p>
            <a:pPr marL="0" lvl="0" indent="0">
              <a:buFont typeface="Wingdings" panose="05000000000000000000" charset="0"/>
              <a:buNone/>
            </a:pP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ngôn</a:t>
            </a:r>
            <a:r>
              <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dirty="0" err="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từ</a:t>
            </a:r>
            <a:r>
              <a:rPr lang="en-US"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wheel spokes="3"/>
      </p:transition>
    </mc:Choice>
    <mc:Fallback xmlns="">
      <p:transition>
        <p:wheel spokes="3"/>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2"/>
        <p:cNvGrpSpPr/>
        <p:nvPr/>
      </p:nvGrpSpPr>
      <p:grpSpPr>
        <a:xfrm>
          <a:off x="0" y="0"/>
          <a:ext cx="0" cy="0"/>
          <a:chOff x="0" y="0"/>
          <a:chExt cx="0" cy="0"/>
        </a:xfrm>
      </p:grpSpPr>
      <p:grpSp>
        <p:nvGrpSpPr>
          <p:cNvPr id="1933" name="Google Shape;1933;p41"/>
          <p:cNvGrpSpPr/>
          <p:nvPr/>
        </p:nvGrpSpPr>
        <p:grpSpPr>
          <a:xfrm>
            <a:off x="1403381" y="1131592"/>
            <a:ext cx="6253425" cy="2814287"/>
            <a:chOff x="1453903" y="1165075"/>
            <a:chExt cx="6253425" cy="2814287"/>
          </a:xfrm>
        </p:grpSpPr>
        <p:sp>
          <p:nvSpPr>
            <p:cNvPr id="1934" name="Google Shape;1934;p41"/>
            <p:cNvSpPr/>
            <p:nvPr/>
          </p:nvSpPr>
          <p:spPr>
            <a:xfrm>
              <a:off x="1530028" y="1241262"/>
              <a:ext cx="6177300" cy="2738100"/>
            </a:xfrm>
            <a:prstGeom prst="roundRect">
              <a:avLst>
                <a:gd name="adj" fmla="val 1162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41"/>
            <p:cNvSpPr/>
            <p:nvPr/>
          </p:nvSpPr>
          <p:spPr>
            <a:xfrm>
              <a:off x="1453903" y="1165075"/>
              <a:ext cx="6177156" cy="2738065"/>
            </a:xfrm>
            <a:prstGeom prst="roundRect">
              <a:avLst>
                <a:gd name="adj" fmla="val 1162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4"/>
          <p:cNvSpPr/>
          <p:nvPr/>
        </p:nvSpPr>
        <p:spPr>
          <a:xfrm>
            <a:off x="1508760" y="1851660"/>
            <a:ext cx="5967095" cy="1106805"/>
          </a:xfrm>
          <a:prstGeom prst="rect">
            <a:avLst/>
          </a:prstGeom>
        </p:spPr>
        <p:txBody>
          <a:bodyPr wrap="square">
            <a:spAutoFit/>
          </a:bodyPr>
          <a:lstStyle/>
          <a:p>
            <a:pPr marL="0" lvl="0" indent="0" algn="ctr">
              <a:buFontTx/>
              <a:buNone/>
            </a:pPr>
            <a:r>
              <a:rPr lang="en-US" sz="6600" b="1" dirty="0" err="1">
                <a:solidFill>
                  <a:srgbClr val="C00000"/>
                </a:solidFill>
                <a:latin typeface="Times New Roman" panose="02020603050405020304" pitchFamily="18" charset="0"/>
                <a:cs typeface="Times New Roman" panose="02020603050405020304" pitchFamily="18" charset="0"/>
              </a:rPr>
              <a:t>II. Luyện tập</a:t>
            </a:r>
            <a:endParaRPr lang="en-US" sz="6600" b="1" i="1" u="sng"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mph" presetSubtype="0" fill="hold" grpId="0" nodeType="clickEffect">
                                  <p:stCondLst>
                                    <p:cond delay="0"/>
                                  </p:stCondLst>
                                  <p:iterate type="lt">
                                    <p:tmPct val="10000"/>
                                  </p:iterate>
                                  <p:childTnLst>
                                    <p:animClr clrSpc="rgb" dir="cw">
                                      <p:cBhvr override="childStyle">
                                        <p:cTn id="6" dur="500" fill="hold"/>
                                        <p:tgtEl>
                                          <p:spTgt spid="4"/>
                                        </p:tgtEl>
                                        <p:attrNameLst>
                                          <p:attrName>style.color</p:attrName>
                                        </p:attrNameLst>
                                      </p:cBhvr>
                                      <p:to>
                                        <a:schemeClr val="folHlink"/>
                                      </p:to>
                                    </p:animClr>
                                    <p:animClr clrSpc="rgb" dir="cw">
                                      <p:cBhvr>
                                        <p:cTn id="7" dur="500" fill="hold"/>
                                        <p:tgtEl>
                                          <p:spTgt spid="4"/>
                                        </p:tgtEl>
                                        <p:attrNameLst>
                                          <p:attrName>fillcolor</p:attrName>
                                        </p:attrNameLst>
                                      </p:cBhvr>
                                      <p:to>
                                        <a:schemeClr val="folHlink"/>
                                      </p:to>
                                    </p:animClr>
                                    <p:set>
                                      <p:cBhvr>
                                        <p:cTn id="8" dur="500" fill="hold"/>
                                        <p:tgtEl>
                                          <p:spTgt spid="4"/>
                                        </p:tgtEl>
                                        <p:attrNameLst>
                                          <p:attrName>fill.type</p:attrName>
                                        </p:attrNameLst>
                                      </p:cBhvr>
                                      <p:to>
                                        <p:strVal val="solid"/>
                                      </p:to>
                                    </p:set>
                                    <p:anim to="1.5" calcmode="lin" valueType="num">
                                      <p:cBhvr override="childStyle">
                                        <p:cTn id="9" dur="500" fill="hold"/>
                                        <p:tgtEl>
                                          <p:spTgt spid="4"/>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1908175" y="771525"/>
            <a:ext cx="5690870" cy="4154170"/>
          </a:xfrm>
          <a:prstGeom prst="rect">
            <a:avLst/>
          </a:prstGeom>
          <a:noFill/>
          <a:ln>
            <a:solidFill>
              <a:schemeClr val="accent1"/>
            </a:solidFill>
          </a:ln>
        </p:spPr>
        <p:txBody>
          <a:bodyPr wrap="square" rtlCol="0">
            <a:spAutoFit/>
          </a:bodyPr>
          <a:lstStyle/>
          <a:p>
            <a:pPr algn="ctr"/>
            <a:r>
              <a:rPr lang="en-US" sz="2400" b="1" i="1">
                <a:latin typeface="Times New Roman" panose="02020603050405020304" pitchFamily="18" charset="0"/>
                <a:cs typeface="Times New Roman" panose="02020603050405020304" pitchFamily="18" charset="0"/>
              </a:rPr>
              <a:t>“ Tiếng Việt có những đặc sắc của một thứ tiếng đẹp, một thứ tiếng hay. Nói thế có nghĩa là nói rằng: tiếng Việt là một thứ tiếng hài hoà về mặt âm hưởng, thanh điệu mà cũng rất tế nhị, uyển chuyển trong cách đặt câu. Nói thế cũng có nghĩa là nói rằng: tiếng Việt có đầy đủ khả năng để diễn đạt tình cảm, tư tưởng của người Việt Nam và để thoả mãn cho yêu cầu của đời sống văn hoá nước nhà qua các thời kỳ lịch sử” .                                          </a:t>
            </a:r>
            <a:r>
              <a:rPr lang="vi-VN" altLang="en-US" sz="2400" b="1" i="1">
                <a:latin typeface="Times New Roman" panose="02020603050405020304" pitchFamily="18" charset="0"/>
                <a:cs typeface="Times New Roman" panose="02020603050405020304" pitchFamily="18" charset="0"/>
              </a:rPr>
              <a:t>           </a:t>
            </a:r>
          </a:p>
          <a:p>
            <a:pPr algn="ctr"/>
            <a:r>
              <a:rPr lang="en-US" sz="2400" b="1" i="1">
                <a:solidFill>
                  <a:srgbClr val="FF0000"/>
                </a:solidFill>
                <a:latin typeface="Times New Roman" panose="02020603050405020304" pitchFamily="18" charset="0"/>
                <a:cs typeface="Times New Roman" panose="02020603050405020304" pitchFamily="18" charset="0"/>
              </a:rPr>
              <a:t>( Đặng Thai Mai )</a:t>
            </a: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 Bài tập 1( sgk trang 23)</a:t>
            </a:r>
            <a:r>
              <a:rPr lang="en-US" sz="2800" b="1" dirty="0" err="1" smtClean="0">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3" name="Rectangle 2"/>
          <p:cNvSpPr/>
          <p:nvPr/>
        </p:nvSpPr>
        <p:spPr>
          <a:xfrm>
            <a:off x="467995" y="1275715"/>
            <a:ext cx="8046085" cy="368808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lnSpc>
                <a:spcPct val="130000"/>
              </a:lnSpc>
            </a:pPr>
            <a:r>
              <a:rPr lang="en-US" sz="1800" b="1" u="sng" dirty="0" err="1">
                <a:solidFill>
                  <a:srgbClr val="FF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Bài</a:t>
            </a:r>
            <a:r>
              <a:rPr lang="en-US" sz="1800" b="1" u="sng" dirty="0">
                <a:solidFill>
                  <a:srgbClr val="FF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 </a:t>
            </a:r>
            <a:r>
              <a:rPr lang="en-US" sz="1800" b="1" u="sng" dirty="0" err="1">
                <a:solidFill>
                  <a:srgbClr val="FF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tập</a:t>
            </a:r>
            <a:r>
              <a:rPr lang="en-US" sz="1800" b="1" u="sng" dirty="0">
                <a:solidFill>
                  <a:srgbClr val="FF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 1</a:t>
            </a:r>
            <a:r>
              <a:rPr lang="en-US" sz="1800" b="1"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đoạn</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sau</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tìm</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thuộc</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vựng</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ruột</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thịt</a:t>
            </a:r>
            <a:r>
              <a:rPr lang="en-US" sz="1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0000"/>
              </a:lnSpc>
            </a:pP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30000"/>
              </a:lnSpc>
            </a:pP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đã</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bỏ</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khăn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tang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bằng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vải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màn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ở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trên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đầu</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rồi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Không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phải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đoạn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tang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thầy</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mà</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vì</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mới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mua</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mũ</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trắng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quấn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băng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đen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30000"/>
              </a:lnSpc>
            </a:pP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Gần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đến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ngày</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giỗ</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đầu</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thầy</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mẹ</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ở Thanh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Hóa</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vẫn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chưa</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về</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đó</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nghe</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đâu</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mẹ</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bán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bóng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đèn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phiên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chợ</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chính</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còn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bán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cả</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hương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nữa</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nói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nghe</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đâu</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vì</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thấy</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ta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bắn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tin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rằng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mẹ</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em</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xoay</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ra</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sống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bằng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cách</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đó</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30000"/>
              </a:lnSpc>
            </a:pP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Một</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hôm</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cô</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gọi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tôi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đến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bên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cười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hỏi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30000"/>
              </a:lnSpc>
            </a:pP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Hồng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Mày</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có</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muốn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vào</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Thanh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Hóa</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chơi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với</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mẹ</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mày</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không</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4" name="Text Box 3"/>
          <p:cNvSpPr txBox="1"/>
          <p:nvPr/>
        </p:nvSpPr>
        <p:spPr>
          <a:xfrm>
            <a:off x="4643755" y="3939540"/>
            <a:ext cx="3639185" cy="645160"/>
          </a:xfrm>
          <a:prstGeom prst="rect">
            <a:avLst/>
          </a:prstGeom>
          <a:noFill/>
        </p:spPr>
        <p:txBody>
          <a:bodyPr wrap="square" rtlCol="0">
            <a:spAutoFit/>
          </a:bodyPr>
          <a:lstStyle/>
          <a:p>
            <a:pPr marL="285750" indent="-285750">
              <a:buFont typeface="Wingdings" panose="05000000000000000000" charset="0"/>
              <a:buChar char="Ø"/>
            </a:pPr>
            <a:r>
              <a:rPr lang="en-US" sz="1800" b="1">
                <a:solidFill>
                  <a:srgbClr val="FF0000"/>
                </a:solidFill>
                <a:effectLst/>
                <a:highlight>
                  <a:srgbClr val="FFFF00"/>
                </a:highlight>
                <a:latin typeface="Times New Roman" panose="02020603050405020304" pitchFamily="18" charset="0"/>
                <a:cs typeface="Times New Roman" panose="02020603050405020304" pitchFamily="18" charset="0"/>
              </a:rPr>
              <a:t>Tôi, thầy, mẹ, em, cô,...là trường từ vựng chỉ  “ người ruột thịt”</a:t>
            </a:r>
          </a:p>
        </p:txBody>
      </p:sp>
    </p:spTree>
  </p:cSld>
  <p:clrMapOvr>
    <a:overrideClrMapping bg1="lt1" tx1="dk1" bg2="dk2" tx2="lt2" accent1="accent1" accent2="accent2" accent3="accent3" accent4="accent4" accent5="accent5" accent6="accent6" hlink="hlink" folHlink="folHlink"/>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 Bài tập 2 ( sgk trang 23)</a:t>
            </a:r>
            <a:r>
              <a:rPr lang="en-US" sz="2800" b="1" dirty="0" err="1" smtClean="0">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1043305" y="1131882"/>
            <a:ext cx="7108190" cy="4603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lvl="0"/>
            <a:r>
              <a:rPr lang="en-US" sz="2400"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Hãy</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đặt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tên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a:t>
            </a:r>
            <a:r>
              <a:rPr lang="vi-VN" sz="2400" b="1" dirty="0">
                <a:solidFill>
                  <a:srgbClr val="FF0000"/>
                </a:solidFill>
                <a:latin typeface="Times New Roman" panose="02020603050405020304" pitchFamily="18" charset="0"/>
                <a:cs typeface="Times New Roman" panose="02020603050405020304" pitchFamily="18" charset="0"/>
              </a:rPr>
              <a:t>ườ</a:t>
            </a:r>
            <a:r>
              <a:rPr lang="en-US" sz="2400" b="1" dirty="0">
                <a:solidFill>
                  <a:srgbClr val="FF0000"/>
                </a:solidFill>
                <a:latin typeface="Times New Roman" panose="02020603050405020304" pitchFamily="18" charset="0"/>
                <a:cs typeface="Times New Roman" panose="02020603050405020304" pitchFamily="18" charset="0"/>
              </a:rPr>
              <a:t>ng </a:t>
            </a:r>
            <a:r>
              <a:rPr lang="en-US" sz="2400" b="1" dirty="0" err="1">
                <a:solidFill>
                  <a:srgbClr val="FF0000"/>
                </a:solidFill>
                <a:latin typeface="Times New Roman" panose="02020603050405020304" pitchFamily="18" charset="0"/>
                <a:cs typeface="Times New Roman" panose="02020603050405020304" pitchFamily="18" charset="0"/>
              </a:rPr>
              <a:t>từ</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vựng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cho</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mỗi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dãy</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từ</a:t>
            </a:r>
            <a:r>
              <a:rPr lang="en-US" sz="2400" b="1" dirty="0">
                <a:solidFill>
                  <a:srgbClr val="FF0000"/>
                </a:solidFill>
                <a:latin typeface="Times New Roman" panose="02020603050405020304" pitchFamily="18" charset="0"/>
                <a:cs typeface="Times New Roman" panose="02020603050405020304" pitchFamily="18" charset="0"/>
              </a:rPr>
              <a:t> d</a:t>
            </a:r>
            <a:r>
              <a:rPr lang="vi-VN" sz="2400" b="1" dirty="0">
                <a:solidFill>
                  <a:srgbClr val="FF0000"/>
                </a:solidFill>
                <a:latin typeface="Times New Roman" panose="02020603050405020304" pitchFamily="18" charset="0"/>
                <a:cs typeface="Times New Roman" panose="02020603050405020304" pitchFamily="18" charset="0"/>
              </a:rPr>
              <a:t>ướ</a:t>
            </a:r>
            <a:r>
              <a:rPr lang="en-US" sz="2400" b="1" dirty="0" err="1">
                <a:solidFill>
                  <a:srgbClr val="FF0000"/>
                </a:solidFill>
                <a:latin typeface="Times New Roman" panose="02020603050405020304" pitchFamily="18" charset="0"/>
                <a:cs typeface="Times New Roman" panose="02020603050405020304" pitchFamily="18" charset="0"/>
              </a:rPr>
              <a:t>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đây</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4" name="Rectangle 1"/>
          <p:cNvSpPr/>
          <p:nvPr/>
        </p:nvSpPr>
        <p:spPr>
          <a:xfrm>
            <a:off x="538925" y="2139387"/>
            <a:ext cx="4572000" cy="2739211"/>
          </a:xfrm>
          <a:prstGeom prst="rect">
            <a:avLst/>
          </a:prstGeom>
        </p:spPr>
        <p:style>
          <a:lnRef idx="3">
            <a:schemeClr val="lt1"/>
          </a:lnRef>
          <a:fillRef idx="1">
            <a:schemeClr val="accent4"/>
          </a:fillRef>
          <a:effectRef idx="1">
            <a:schemeClr val="accent4"/>
          </a:effectRef>
          <a:fontRef idx="minor">
            <a:schemeClr val="lt1"/>
          </a:fontRef>
        </p:style>
        <p:txBody>
          <a:bodyPr>
            <a:spAutoFit/>
          </a:bodyPr>
          <a:lstStyle/>
          <a:p>
            <a:pPr marL="228600" lvl="0" indent="-228600">
              <a:buFontTx/>
              <a:buAutoNum type="alphaLcPeriod"/>
            </a:pPr>
            <a:r>
              <a:rPr lang="en-US" sz="2800" dirty="0" smtClean="0">
                <a:solidFill>
                  <a:prstClr val="black"/>
                </a:solidFill>
                <a:latin typeface="Times New Roman" panose="02020603050405020304" pitchFamily="18" charset="0"/>
                <a:cs typeface="Times New Roman" panose="02020603050405020304" pitchFamily="18" charset="0"/>
              </a:rPr>
              <a:t> </a:t>
            </a:r>
            <a:r>
              <a:rPr lang="en-US" sz="2400" dirty="0" smtClean="0">
                <a:solidFill>
                  <a:prstClr val="black"/>
                </a:solidFill>
                <a:latin typeface="Times New Roman" panose="02020603050405020304" pitchFamily="18" charset="0"/>
                <a:cs typeface="Times New Roman" panose="02020603050405020304" pitchFamily="18" charset="0"/>
              </a:rPr>
              <a:t>L</a:t>
            </a:r>
            <a:r>
              <a:rPr lang="vi-VN" sz="2400" dirty="0" smtClean="0">
                <a:solidFill>
                  <a:prstClr val="black"/>
                </a:solidFill>
                <a:latin typeface="Times New Roman" panose="02020603050405020304" pitchFamily="18" charset="0"/>
                <a:cs typeface="Times New Roman" panose="02020603050405020304" pitchFamily="18" charset="0"/>
              </a:rPr>
              <a:t>ướ</a:t>
            </a:r>
            <a:r>
              <a:rPr lang="en-US" sz="2400" dirty="0" err="1">
                <a:solidFill>
                  <a:prstClr val="black"/>
                </a:solidFill>
                <a:latin typeface="Times New Roman" panose="02020603050405020304" pitchFamily="18" charset="0"/>
                <a:cs typeface="Times New Roman" panose="02020603050405020304" pitchFamily="18" charset="0"/>
              </a:rPr>
              <a:t>i</a:t>
            </a:r>
            <a:r>
              <a:rPr lang="en-US" sz="2400" dirty="0">
                <a:solidFill>
                  <a:prstClr val="black"/>
                </a:solidFill>
                <a:latin typeface="Times New Roman" panose="02020603050405020304" pitchFamily="18" charset="0"/>
                <a:cs typeface="Times New Roman" panose="02020603050405020304" pitchFamily="18" charset="0"/>
              </a:rPr>
              <a:t>, đ</a:t>
            </a:r>
            <a:r>
              <a:rPr lang="vi-VN" sz="2400" dirty="0">
                <a:solidFill>
                  <a:prstClr val="black"/>
                </a:solidFill>
                <a:latin typeface="Times New Roman" panose="02020603050405020304" pitchFamily="18" charset="0"/>
                <a:cs typeface="Times New Roman" panose="02020603050405020304" pitchFamily="18" charset="0"/>
              </a:rPr>
              <a:t>ơ</a:t>
            </a:r>
            <a:r>
              <a:rPr lang="en-US" sz="2400" dirty="0">
                <a:solidFill>
                  <a:prstClr val="black"/>
                </a:solidFill>
                <a:latin typeface="Times New Roman" panose="02020603050405020304" pitchFamily="18" charset="0"/>
                <a:cs typeface="Times New Roman" panose="02020603050405020304" pitchFamily="18" charset="0"/>
              </a:rPr>
              <a:t>m, </a:t>
            </a:r>
            <a:r>
              <a:rPr lang="en-US" sz="2400" dirty="0" err="1">
                <a:solidFill>
                  <a:prstClr val="black"/>
                </a:solidFill>
                <a:latin typeface="Times New Roman" panose="02020603050405020304" pitchFamily="18" charset="0"/>
                <a:cs typeface="Times New Roman" panose="02020603050405020304" pitchFamily="18" charset="0"/>
              </a:rPr>
              <a:t>vó</a:t>
            </a:r>
            <a:endParaRPr lang="en-US" sz="2400" dirty="0">
              <a:solidFill>
                <a:prstClr val="black"/>
              </a:solidFill>
              <a:latin typeface="Times New Roman" panose="02020603050405020304" pitchFamily="18" charset="0"/>
              <a:cs typeface="Times New Roman" panose="02020603050405020304" pitchFamily="18" charset="0"/>
            </a:endParaRPr>
          </a:p>
          <a:p>
            <a:pPr marL="228600" lvl="0" indent="-228600">
              <a:buFontTx/>
              <a:buAutoNum type="alphaLcPeriod"/>
            </a:pP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Tủ</a:t>
            </a:r>
            <a:r>
              <a:rPr lang="en-US" sz="2400" dirty="0">
                <a:solidFill>
                  <a:prstClr val="black"/>
                </a:solidFill>
                <a:latin typeface="Times New Roman" panose="02020603050405020304" pitchFamily="18" charset="0"/>
                <a:cs typeface="Times New Roman" panose="02020603050405020304" pitchFamily="18" charset="0"/>
              </a:rPr>
              <a:t>, r</a:t>
            </a:r>
            <a:r>
              <a:rPr lang="vi-VN" sz="2400" dirty="0">
                <a:solidFill>
                  <a:prstClr val="black"/>
                </a:solidFill>
                <a:latin typeface="Times New Roman" panose="02020603050405020304" pitchFamily="18" charset="0"/>
                <a:cs typeface="Times New Roman" panose="02020603050405020304" pitchFamily="18" charset="0"/>
              </a:rPr>
              <a:t>ươ</a:t>
            </a:r>
            <a:r>
              <a:rPr lang="en-US" sz="2400" dirty="0">
                <a:solidFill>
                  <a:prstClr val="black"/>
                </a:solidFill>
                <a:latin typeface="Times New Roman" panose="02020603050405020304" pitchFamily="18" charset="0"/>
                <a:cs typeface="Times New Roman" panose="02020603050405020304" pitchFamily="18" charset="0"/>
              </a:rPr>
              <a:t>ng, </a:t>
            </a:r>
            <a:r>
              <a:rPr lang="en-US" sz="2400" dirty="0" err="1">
                <a:solidFill>
                  <a:prstClr val="black"/>
                </a:solidFill>
                <a:latin typeface="Times New Roman" panose="02020603050405020304" pitchFamily="18" charset="0"/>
                <a:cs typeface="Times New Roman" panose="02020603050405020304" pitchFamily="18" charset="0"/>
              </a:rPr>
              <a:t>hòm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vali</a:t>
            </a:r>
            <a:r>
              <a:rPr lang="en-US" sz="2400" dirty="0" smtClean="0">
                <a:solidFill>
                  <a:prstClr val="black"/>
                </a:solidFill>
                <a:latin typeface="Times New Roman" panose="02020603050405020304" pitchFamily="18" charset="0"/>
                <a:cs typeface="Times New Roman" panose="02020603050405020304" pitchFamily="18" charset="0"/>
              </a:rPr>
              <a:t>,</a:t>
            </a:r>
          </a:p>
          <a:p>
            <a:pPr lvl="0"/>
            <a:r>
              <a:rPr lang="en-US" sz="2400" dirty="0" smtClean="0">
                <a:solidFill>
                  <a:prstClr val="black"/>
                </a:solidFill>
                <a:latin typeface="Times New Roman" panose="02020603050405020304" pitchFamily="18" charset="0"/>
                <a:cs typeface="Times New Roman" panose="02020603050405020304" pitchFamily="18" charset="0"/>
              </a:rPr>
              <a:t>   chai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lọ</a:t>
            </a:r>
            <a:endParaRPr lang="en-US" sz="2400" dirty="0" smtClean="0">
              <a:solidFill>
                <a:prstClr val="black"/>
              </a:solidFill>
              <a:latin typeface="Times New Roman" panose="02020603050405020304" pitchFamily="18" charset="0"/>
              <a:cs typeface="Times New Roman" panose="02020603050405020304" pitchFamily="18" charset="0"/>
            </a:endParaRPr>
          </a:p>
          <a:p>
            <a:pPr lvl="0"/>
            <a:r>
              <a:rPr lang="en-US" sz="2400" dirty="0" smtClean="0">
                <a:solidFill>
                  <a:prstClr val="black"/>
                </a:solidFill>
                <a:latin typeface="Times New Roman" panose="02020603050405020304" pitchFamily="18" charset="0"/>
                <a:cs typeface="Times New Roman" panose="02020603050405020304" pitchFamily="18" charset="0"/>
              </a:rPr>
              <a:t>c. </a:t>
            </a:r>
            <a:r>
              <a:rPr lang="en-US" sz="2400" dirty="0" err="1" smtClean="0">
                <a:solidFill>
                  <a:prstClr val="black"/>
                </a:solidFill>
                <a:latin typeface="Times New Roman" panose="02020603050405020304" pitchFamily="18" charset="0"/>
                <a:cs typeface="Times New Roman" panose="02020603050405020304" pitchFamily="18" charset="0"/>
              </a:rPr>
              <a:t>Đá</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đạp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giẫm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smtClean="0">
                <a:solidFill>
                  <a:prstClr val="black"/>
                </a:solidFill>
                <a:latin typeface="Times New Roman" panose="02020603050405020304" pitchFamily="18" charset="0"/>
                <a:cs typeface="Times New Roman" panose="02020603050405020304" pitchFamily="18" charset="0"/>
              </a:rPr>
              <a:t>xéo</a:t>
            </a:r>
            <a:endParaRPr lang="en-US" sz="2400" dirty="0" smtClean="0">
              <a:solidFill>
                <a:prstClr val="black"/>
              </a:solidFill>
              <a:latin typeface="Times New Roman" panose="02020603050405020304" pitchFamily="18" charset="0"/>
              <a:cs typeface="Times New Roman" panose="02020603050405020304" pitchFamily="18" charset="0"/>
            </a:endParaRPr>
          </a:p>
          <a:p>
            <a:pPr lvl="0"/>
            <a:r>
              <a:rPr lang="en-US" sz="2400" dirty="0" smtClean="0">
                <a:solidFill>
                  <a:prstClr val="black"/>
                </a:solidFill>
                <a:latin typeface="Times New Roman" panose="02020603050405020304" pitchFamily="18" charset="0"/>
                <a:cs typeface="Times New Roman" panose="02020603050405020304" pitchFamily="18" charset="0"/>
              </a:rPr>
              <a:t>d. </a:t>
            </a:r>
            <a:r>
              <a:rPr lang="en-US" sz="2400" dirty="0" err="1" smtClean="0">
                <a:solidFill>
                  <a:prstClr val="black"/>
                </a:solidFill>
                <a:latin typeface="Times New Roman" panose="02020603050405020304" pitchFamily="18" charset="0"/>
                <a:cs typeface="Times New Roman" panose="02020603050405020304" pitchFamily="18" charset="0"/>
              </a:rPr>
              <a:t>Buồn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vui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phấn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khởi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sợ</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hãi</a:t>
            </a:r>
            <a:endParaRPr lang="en-US" sz="2400" dirty="0">
              <a:solidFill>
                <a:prstClr val="black"/>
              </a:solidFill>
              <a:latin typeface="Times New Roman" panose="02020603050405020304" pitchFamily="18" charset="0"/>
              <a:cs typeface="Times New Roman" panose="02020603050405020304" pitchFamily="18" charset="0"/>
            </a:endParaRPr>
          </a:p>
          <a:p>
            <a:pPr lvl="0"/>
            <a:r>
              <a:rPr lang="en-US" sz="2400" dirty="0" smtClean="0">
                <a:solidFill>
                  <a:prstClr val="black"/>
                </a:solidFill>
                <a:latin typeface="Times New Roman" panose="02020603050405020304" pitchFamily="18" charset="0"/>
                <a:cs typeface="Times New Roman" panose="02020603050405020304" pitchFamily="18" charset="0"/>
              </a:rPr>
              <a:t>e. </a:t>
            </a:r>
            <a:r>
              <a:rPr lang="en-US" sz="2400" dirty="0" err="1" smtClean="0">
                <a:solidFill>
                  <a:prstClr val="black"/>
                </a:solidFill>
                <a:latin typeface="Times New Roman" panose="02020603050405020304" pitchFamily="18" charset="0"/>
                <a:cs typeface="Times New Roman" panose="02020603050405020304" pitchFamily="18" charset="0"/>
              </a:rPr>
              <a:t>Hiền</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lành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độc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ác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cởi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mở</a:t>
            </a:r>
            <a:endParaRPr lang="en-US" sz="2400" dirty="0">
              <a:solidFill>
                <a:prstClr val="black"/>
              </a:solidFill>
              <a:latin typeface="Times New Roman" panose="02020603050405020304" pitchFamily="18" charset="0"/>
              <a:cs typeface="Times New Roman" panose="02020603050405020304" pitchFamily="18" charset="0"/>
            </a:endParaRPr>
          </a:p>
          <a:p>
            <a:pPr lvl="0"/>
            <a:r>
              <a:rPr lang="en-US" sz="2400" dirty="0" smtClean="0">
                <a:solidFill>
                  <a:prstClr val="black"/>
                </a:solidFill>
                <a:latin typeface="Times New Roman" panose="02020603050405020304" pitchFamily="18" charset="0"/>
                <a:cs typeface="Times New Roman" panose="02020603050405020304" pitchFamily="18" charset="0"/>
              </a:rPr>
              <a:t>f. </a:t>
            </a:r>
            <a:r>
              <a:rPr lang="en-US" sz="2400" dirty="0" err="1" smtClean="0">
                <a:solidFill>
                  <a:prstClr val="black"/>
                </a:solidFill>
                <a:latin typeface="Times New Roman" panose="02020603050405020304" pitchFamily="18" charset="0"/>
                <a:cs typeface="Times New Roman" panose="02020603050405020304" pitchFamily="18" charset="0"/>
              </a:rPr>
              <a:t>Bút</a:t>
            </a:r>
            <a:r>
              <a:rPr lang="en-US" sz="2400" dirty="0" smtClean="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máy</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bút</a:t>
            </a:r>
            <a:r>
              <a:rPr lang="en-US" sz="2400" dirty="0">
                <a:solidFill>
                  <a:prstClr val="black"/>
                </a:solidFill>
                <a:latin typeface="Times New Roman" panose="02020603050405020304" pitchFamily="18" charset="0"/>
                <a:cs typeface="Times New Roman" panose="02020603050405020304" pitchFamily="18" charset="0"/>
              </a:rPr>
              <a:t> bi, </a:t>
            </a:r>
            <a:r>
              <a:rPr lang="en-US" sz="2400" dirty="0" err="1">
                <a:solidFill>
                  <a:prstClr val="black"/>
                </a:solidFill>
                <a:latin typeface="Times New Roman" panose="02020603050405020304" pitchFamily="18" charset="0"/>
                <a:cs typeface="Times New Roman" panose="02020603050405020304" pitchFamily="18" charset="0"/>
              </a:rPr>
              <a:t>bút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chì</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7" name="Rectangle 2"/>
          <p:cNvSpPr/>
          <p:nvPr/>
        </p:nvSpPr>
        <p:spPr>
          <a:xfrm>
            <a:off x="3779520" y="2067436"/>
            <a:ext cx="3946914" cy="523220"/>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pPr lvl="0"/>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a:t>
            </a:r>
            <a:r>
              <a:rPr lang="en-US" sz="28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Dụng</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cụ</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đánh</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bắt</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thủy</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sản</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72330" y="2571750"/>
            <a:ext cx="3054350" cy="52197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a:t>
            </a:r>
            <a:r>
              <a:rPr lang="en-US" sz="28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Dụng</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cụ</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để</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đựng</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10" name="Rectangle 9"/>
          <p:cNvSpPr/>
          <p:nvPr/>
        </p:nvSpPr>
        <p:spPr>
          <a:xfrm>
            <a:off x="4672366" y="3147687"/>
            <a:ext cx="3054041" cy="523220"/>
          </a:xfrm>
          <a:prstGeom prst="rect">
            <a:avLst/>
          </a:prstGeom>
        </p:spPr>
        <p:style>
          <a:lnRef idx="3">
            <a:schemeClr val="lt1"/>
          </a:lnRef>
          <a:fillRef idx="1">
            <a:schemeClr val="accent6"/>
          </a:fillRef>
          <a:effectRef idx="1">
            <a:schemeClr val="accent6"/>
          </a:effectRef>
          <a:fontRef idx="minor">
            <a:schemeClr val="lt1"/>
          </a:fontRef>
        </p:style>
        <p:txBody>
          <a:bodyPr wrap="none">
            <a:spAutoFit/>
          </a:bodyPr>
          <a:lstStyle/>
          <a:p>
            <a:pPr lvl="0"/>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a:t>
            </a:r>
            <a:r>
              <a:rPr lang="en-US" sz="28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Hoạt</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động</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của</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chân</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4696460" y="3651885"/>
            <a:ext cx="3018790" cy="52197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a:t>
            </a:r>
            <a:r>
              <a:rPr lang="en-US" sz="28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Trạng</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thái</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tâm</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a:solidFill>
                  <a:prstClr val="black"/>
                </a:solidFill>
                <a:latin typeface="Times New Roman" panose="02020603050405020304" pitchFamily="18" charset="0"/>
                <a:cs typeface="Times New Roman" panose="02020603050405020304" pitchFamily="18" charset="0"/>
                <a:sym typeface="Wingdings" panose="05000000000000000000" pitchFamily="2" charset="2"/>
              </a:rPr>
              <a:t>lý</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690110" y="4073525"/>
            <a:ext cx="2981960" cy="52197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a:t>
            </a:r>
            <a:r>
              <a:rPr lang="en-US" sz="28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Tính</a:t>
            </a:r>
            <a:r>
              <a:rPr lang="en-US" sz="28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cách</a:t>
            </a:r>
            <a:endParaRPr lang="en-US" sz="2400" dirty="0">
              <a:solidFill>
                <a:prstClr val="black"/>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4734560" y="4443730"/>
            <a:ext cx="2937510" cy="52197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a:t>
            </a:r>
            <a:r>
              <a:rPr lang="en-US" sz="28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Dụng</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cụ</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để</a:t>
            </a:r>
            <a:r>
              <a:rPr lang="en-US" sz="2400" dirty="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dirty="0" err="1" smtClean="0">
                <a:solidFill>
                  <a:prstClr val="black"/>
                </a:solidFill>
                <a:latin typeface="Times New Roman" panose="02020603050405020304" pitchFamily="18" charset="0"/>
                <a:cs typeface="Times New Roman" panose="02020603050405020304" pitchFamily="18" charset="0"/>
                <a:sym typeface="Wingdings" panose="05000000000000000000" pitchFamily="2" charset="2"/>
              </a:rPr>
              <a:t>viết</a:t>
            </a:r>
            <a:endParaRPr lang="en-US" sz="2400" dirty="0">
              <a:solidFill>
                <a:prstClr val="black"/>
              </a:solidFill>
              <a:latin typeface="Times New Roman" panose="02020603050405020304" pitchFamily="18" charset="0"/>
              <a:cs typeface="Times New Roman" panose="02020603050405020304" pitchFamily="18" charset="0"/>
            </a:endParaRPr>
          </a:p>
        </p:txBody>
      </p:sp>
    </p:spTree>
  </p:cSld>
  <p:clrMapOvr>
    <a:overrideClrMapping bg1="lt1" tx1="dk1" bg2="dk2" tx2="lt2" accent1="accent1" accent2="accent2" accent3="accent3" accent4="accent4" accent5="accent5" accent6="accent6" hlink="hlink" folHlink="folHlink"/>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Vertic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arn(inVertical)">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bldLvl="0" animBg="1"/>
      <p:bldP spid="7" grpId="0" bldLvl="0" animBg="1"/>
      <p:bldP spid="8" grpId="0" bldLvl="0" animBg="1"/>
      <p:bldP spid="10" grpId="0" bldLvl="0" animBg="1"/>
      <p:bldP spid="13" grpId="0" bldLvl="0" animBg="1"/>
      <p:bldP spid="12" grpId="0" bldLvl="0" animBg="1"/>
      <p:bldP spid="11"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 Bài tập 4 ( sgk trang 23)</a:t>
            </a:r>
            <a:r>
              <a:rPr lang="en-US" sz="2800" b="1" dirty="0" err="1" smtClean="0">
                <a:solidFill>
                  <a:srgbClr val="FF0000"/>
                </a:solidFill>
                <a:latin typeface="Times New Roman" panose="02020603050405020304" pitchFamily="18" charset="0"/>
                <a:cs typeface="Times New Roman" panose="02020603050405020304" pitchFamily="18" charset="0"/>
              </a:rPr>
              <a:t>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685800" y="1209020"/>
            <a:ext cx="7543800" cy="1383665"/>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lvl="0" algn="just"/>
            <a:r>
              <a:rPr lang="en-US" sz="2800" dirty="0" err="1">
                <a:solidFill>
                  <a:prstClr val="black"/>
                </a:solidFill>
                <a:latin typeface="Times New Roman" panose="02020603050405020304" pitchFamily="18" charset="0"/>
                <a:cs typeface="Times New Roman" panose="02020603050405020304" pitchFamily="18" charset="0"/>
              </a:rPr>
              <a:t>Bài</a:t>
            </a:r>
            <a:r>
              <a:rPr lang="en-US" sz="2800" dirty="0">
                <a:solidFill>
                  <a:prstClr val="black"/>
                </a:solidFill>
                <a:latin typeface="Times New Roman" panose="02020603050405020304" pitchFamily="18" charset="0"/>
                <a:cs typeface="Times New Roman" panose="02020603050405020304" pitchFamily="18" charset="0"/>
              </a:rPr>
              <a:t> 4: </a:t>
            </a:r>
            <a:r>
              <a:rPr lang="en-US" sz="2800" dirty="0" err="1">
                <a:solidFill>
                  <a:prstClr val="black"/>
                </a:solidFill>
                <a:latin typeface="Times New Roman" panose="02020603050405020304" pitchFamily="18" charset="0"/>
                <a:cs typeface="Times New Roman" panose="02020603050405020304" pitchFamily="18" charset="0"/>
              </a:rPr>
              <a:t>Xếp</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từ</a:t>
            </a:r>
            <a:r>
              <a:rPr lang="en-US" sz="2800" dirty="0">
                <a:solidFill>
                  <a:prstClr val="black"/>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mũi</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nghe</a:t>
            </a:r>
            <a:r>
              <a:rPr lang="en-US" sz="2800" b="1" i="1" dirty="0">
                <a:solidFill>
                  <a:srgbClr val="FF0000"/>
                </a:solidFill>
                <a:latin typeface="Times New Roman" panose="02020603050405020304" pitchFamily="18" charset="0"/>
                <a:cs typeface="Times New Roman" panose="02020603050405020304" pitchFamily="18" charset="0"/>
              </a:rPr>
              <a:t>, tai, </a:t>
            </a:r>
            <a:r>
              <a:rPr lang="en-US" sz="2800" b="1" i="1" dirty="0" err="1">
                <a:solidFill>
                  <a:srgbClr val="FF0000"/>
                </a:solidFill>
                <a:latin typeface="Times New Roman" panose="02020603050405020304" pitchFamily="18" charset="0"/>
                <a:cs typeface="Times New Roman" panose="02020603050405020304" pitchFamily="18" charset="0"/>
              </a:rPr>
              <a:t>thính</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điếc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thơm</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rõ</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vào</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đúng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trường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từ</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vựng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của</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nó</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theo</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bảng</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sau</a:t>
            </a:r>
            <a:r>
              <a:rPr lang="en-US" sz="2800" dirty="0">
                <a:solidFill>
                  <a:prstClr val="black"/>
                </a:solidFill>
                <a:latin typeface="Times New Roman" panose="02020603050405020304" pitchFamily="18" charset="0"/>
                <a:cs typeface="Times New Roman" panose="02020603050405020304" pitchFamily="18" charset="0"/>
              </a:rPr>
              <a:t>:</a:t>
            </a:r>
          </a:p>
        </p:txBody>
      </p:sp>
      <p:graphicFrame>
        <p:nvGraphicFramePr>
          <p:cNvPr id="7" name="Table 6"/>
          <p:cNvGraphicFramePr>
            <a:graphicFrameLocks noGrp="1"/>
          </p:cNvGraphicFramePr>
          <p:nvPr/>
        </p:nvGraphicFramePr>
        <p:xfrm>
          <a:off x="703580" y="3075305"/>
          <a:ext cx="7315200" cy="1169670"/>
        </p:xfrm>
        <a:graphic>
          <a:graphicData uri="http://schemas.openxmlformats.org/drawingml/2006/table">
            <a:tbl>
              <a:tblPr firstRow="1" bandRow="1">
                <a:tableStyleId>{5C22544A-7EE6-4342-B048-85BDC9FD1C3A}</a:tableStyleId>
              </a:tblPr>
              <a:tblGrid>
                <a:gridCol w="3168015">
                  <a:extLst>
                    <a:ext uri="{9D8B030D-6E8A-4147-A177-3AD203B41FA5}">
                      <a16:colId xmlns:a16="http://schemas.microsoft.com/office/drawing/2014/main" val="20000"/>
                    </a:ext>
                  </a:extLst>
                </a:gridCol>
                <a:gridCol w="4147185">
                  <a:extLst>
                    <a:ext uri="{9D8B030D-6E8A-4147-A177-3AD203B41FA5}">
                      <a16:colId xmlns:a16="http://schemas.microsoft.com/office/drawing/2014/main" val="20001"/>
                    </a:ext>
                  </a:extLst>
                </a:gridCol>
              </a:tblGrid>
              <a:tr h="584835">
                <a:tc>
                  <a:txBody>
                    <a:bodyPr/>
                    <a:lstStyle/>
                    <a:p>
                      <a:pPr algn="ctr"/>
                      <a:r>
                        <a:rPr lang="en-US" sz="2800" dirty="0" err="1" smtClean="0">
                          <a:solidFill>
                            <a:srgbClr val="FF0000"/>
                          </a:solidFill>
                          <a:latin typeface="Times New Roman" panose="02020603050405020304" pitchFamily="18" charset="0"/>
                          <a:cs typeface="Times New Roman" panose="02020603050405020304" pitchFamily="18" charset="0"/>
                        </a:rPr>
                        <a:t>Khứu</a:t>
                      </a:r>
                      <a:r>
                        <a:rPr lang="en-US" sz="2800" baseline="0" dirty="0" smtClean="0">
                          <a:solidFill>
                            <a:srgbClr val="FF0000"/>
                          </a:solidFill>
                          <a:latin typeface="Times New Roman" panose="02020603050405020304" pitchFamily="18" charset="0"/>
                          <a:cs typeface="Times New Roman" panose="02020603050405020304" pitchFamily="18" charset="0"/>
                        </a:rPr>
                        <a:t> </a:t>
                      </a:r>
                      <a:r>
                        <a:rPr lang="en-US" sz="2800" baseline="0" dirty="0" err="1" smtClean="0">
                          <a:solidFill>
                            <a:srgbClr val="FF0000"/>
                          </a:solidFill>
                          <a:latin typeface="Times New Roman" panose="02020603050405020304" pitchFamily="18" charset="0"/>
                          <a:cs typeface="Times New Roman" panose="02020603050405020304" pitchFamily="18" charset="0"/>
                        </a:rPr>
                        <a:t>giác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a:r>
                        <a:rPr lang="en-US" sz="2800" dirty="0" err="1" smtClean="0">
                          <a:solidFill>
                            <a:srgbClr val="FF0000"/>
                          </a:solidFill>
                          <a:latin typeface="Times New Roman" panose="02020603050405020304" pitchFamily="18" charset="0"/>
                          <a:cs typeface="Times New Roman" panose="02020603050405020304" pitchFamily="18" charset="0"/>
                        </a:rPr>
                        <a:t>Thính</a:t>
                      </a:r>
                      <a:r>
                        <a:rPr lang="en-US" sz="2800" baseline="0" dirty="0" smtClean="0">
                          <a:solidFill>
                            <a:srgbClr val="FF0000"/>
                          </a:solidFill>
                          <a:latin typeface="Times New Roman" panose="02020603050405020304" pitchFamily="18" charset="0"/>
                          <a:cs typeface="Times New Roman" panose="02020603050405020304" pitchFamily="18" charset="0"/>
                        </a:rPr>
                        <a:t> </a:t>
                      </a:r>
                      <a:r>
                        <a:rPr lang="en-US" sz="2800" baseline="0" dirty="0" err="1" smtClean="0">
                          <a:solidFill>
                            <a:srgbClr val="FF0000"/>
                          </a:solidFill>
                          <a:latin typeface="Times New Roman" panose="02020603050405020304" pitchFamily="18" charset="0"/>
                          <a:cs typeface="Times New Roman" panose="02020603050405020304" pitchFamily="18" charset="0"/>
                        </a:rPr>
                        <a:t>giác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0"/>
                  </a:ext>
                </a:extLst>
              </a:tr>
              <a:tr h="584835">
                <a:tc>
                  <a:txBody>
                    <a:bodyPr/>
                    <a:lstStyle/>
                    <a:p>
                      <a:pPr algn="ctr"/>
                      <a:endParaRPr lang="en-US" sz="28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l"/>
                      <a:endParaRPr lang="en-US" sz="28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1"/>
                  </a:ext>
                </a:extLst>
              </a:tr>
            </a:tbl>
          </a:graphicData>
        </a:graphic>
      </p:graphicFrame>
      <p:sp>
        <p:nvSpPr>
          <p:cNvPr id="8" name="Rectangle 7"/>
          <p:cNvSpPr/>
          <p:nvPr/>
        </p:nvSpPr>
        <p:spPr>
          <a:xfrm>
            <a:off x="1847750" y="3651895"/>
            <a:ext cx="1649095" cy="521970"/>
          </a:xfrm>
          <a:prstGeom prst="rect">
            <a:avLst/>
          </a:prstGeom>
        </p:spPr>
        <p:txBody>
          <a:bodyPr wrap="none">
            <a:spAutoFit/>
          </a:bodyPr>
          <a:lstStyle/>
          <a:p>
            <a:pPr lvl="0" algn="ctr"/>
            <a:r>
              <a:rPr lang="en-US" sz="2800" b="1" i="1" dirty="0" err="1">
                <a:gradFill>
                  <a:gsLst>
                    <a:gs pos="0">
                      <a:srgbClr val="012D86"/>
                    </a:gs>
                    <a:gs pos="100000">
                      <a:srgbClr val="0E2557"/>
                    </a:gs>
                  </a:gsLst>
                  <a:lin scaled="0"/>
                </a:gradFill>
                <a:latin typeface="Times New Roman" panose="02020603050405020304" pitchFamily="18" charset="0"/>
                <a:cs typeface="Times New Roman" panose="02020603050405020304" pitchFamily="18" charset="0"/>
              </a:rPr>
              <a:t>Mũi</a:t>
            </a:r>
            <a:r>
              <a:rPr lang="en-US" sz="2800" b="1" i="1" dirty="0">
                <a:gradFill>
                  <a:gsLst>
                    <a:gs pos="0">
                      <a:srgbClr val="012D86"/>
                    </a:gs>
                    <a:gs pos="100000">
                      <a:srgbClr val="0E2557"/>
                    </a:gs>
                  </a:gsLst>
                  <a:lin scaled="0"/>
                </a:gradFill>
                <a:latin typeface="Times New Roman" panose="02020603050405020304" pitchFamily="18" charset="0"/>
                <a:cs typeface="Times New Roman" panose="02020603050405020304" pitchFamily="18" charset="0"/>
              </a:rPr>
              <a:t>,</a:t>
            </a:r>
            <a:r>
              <a:rPr lang="en-US" sz="2800" b="1" i="1" dirty="0" err="1">
                <a:gradFill>
                  <a:gsLst>
                    <a:gs pos="0">
                      <a:srgbClr val="012D86"/>
                    </a:gs>
                    <a:gs pos="100000">
                      <a:srgbClr val="0E2557"/>
                    </a:gs>
                  </a:gsLst>
                  <a:lin scaled="0"/>
                </a:gradFill>
                <a:latin typeface="Times New Roman" panose="02020603050405020304" pitchFamily="18" charset="0"/>
                <a:cs typeface="Times New Roman" panose="02020603050405020304" pitchFamily="18" charset="0"/>
              </a:rPr>
              <a:t>thơm</a:t>
            </a:r>
          </a:p>
        </p:txBody>
      </p:sp>
      <p:sp>
        <p:nvSpPr>
          <p:cNvPr id="9" name="Rectangle 8"/>
          <p:cNvSpPr/>
          <p:nvPr/>
        </p:nvSpPr>
        <p:spPr>
          <a:xfrm>
            <a:off x="4139565" y="3722877"/>
            <a:ext cx="3759835" cy="521970"/>
          </a:xfrm>
          <a:prstGeom prst="rect">
            <a:avLst/>
          </a:prstGeom>
        </p:spPr>
        <p:txBody>
          <a:bodyPr wrap="none">
            <a:spAutoFit/>
          </a:bodyPr>
          <a:lstStyle/>
          <a:p>
            <a:pPr lvl="0" algn="l"/>
            <a:r>
              <a:rPr lang="en-US" sz="2800" b="1" i="1" dirty="0" err="1">
                <a:solidFill>
                  <a:srgbClr val="002060"/>
                </a:solidFill>
                <a:latin typeface="Times New Roman" panose="02020603050405020304" pitchFamily="18" charset="0"/>
                <a:cs typeface="Times New Roman" panose="02020603050405020304" pitchFamily="18" charset="0"/>
              </a:rPr>
              <a:t>Nghe</a:t>
            </a:r>
            <a:r>
              <a:rPr lang="en-US" sz="2800" b="1" i="1" dirty="0">
                <a:solidFill>
                  <a:srgbClr val="002060"/>
                </a:solidFill>
                <a:latin typeface="Times New Roman" panose="02020603050405020304" pitchFamily="18" charset="0"/>
                <a:cs typeface="Times New Roman" panose="02020603050405020304" pitchFamily="18" charset="0"/>
              </a:rPr>
              <a:t>, tai, </a:t>
            </a:r>
            <a:r>
              <a:rPr lang="en-US" sz="2800" b="1" i="1" dirty="0" err="1">
                <a:solidFill>
                  <a:srgbClr val="002060"/>
                </a:solidFill>
                <a:latin typeface="Times New Roman" panose="02020603050405020304" pitchFamily="18" charset="0"/>
                <a:cs typeface="Times New Roman" panose="02020603050405020304" pitchFamily="18" charset="0"/>
              </a:rPr>
              <a:t>thính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điếc</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rõ</a:t>
            </a:r>
          </a:p>
        </p:txBody>
      </p:sp>
    </p:spTree>
  </p:cSld>
  <p:clrMapOvr>
    <a:overrideClrMapping bg1="lt1" tx1="dk1" bg2="dk2" tx2="lt2" accent1="accent1" accent2="accent2" accent3="accent3" accent4="accent4" accent5="accent5" accent6="accent6" hlink="hlink" folHlink="folHlink"/>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Shape 1941"/>
        <p:cNvGrpSpPr/>
        <p:nvPr/>
      </p:nvGrpSpPr>
      <p:grpSpPr>
        <a:xfrm>
          <a:off x="0" y="0"/>
          <a:ext cx="0" cy="0"/>
          <a:chOff x="0" y="0"/>
          <a:chExt cx="0" cy="0"/>
        </a:xfrm>
      </p:grpSpPr>
      <p:sp>
        <p:nvSpPr>
          <p:cNvPr id="1946" name="Google Shape;1946;p42"/>
          <p:cNvSpPr/>
          <p:nvPr/>
        </p:nvSpPr>
        <p:spPr>
          <a:xfrm>
            <a:off x="1835150" y="339090"/>
            <a:ext cx="5216525" cy="1731645"/>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411730" y="483235"/>
            <a:ext cx="4238625" cy="1938020"/>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     </a:t>
            </a:r>
            <a:r>
              <a:rPr lang="en-US" sz="28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Làm thêm </a:t>
            </a:r>
          </a:p>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    Bài tập 3, 5,6,7 </a:t>
            </a:r>
          </a:p>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             </a:t>
            </a:r>
            <a:r>
              <a:rPr lang="en-US" sz="2800"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sgk trang 23, 24)</a:t>
            </a:r>
            <a:endParaRPr lang="en-US" sz="36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Rectangles 2"/>
          <p:cNvSpPr/>
          <p:nvPr/>
        </p:nvSpPr>
        <p:spPr>
          <a:xfrm>
            <a:off x="2627630" y="2715260"/>
            <a:ext cx="3154680" cy="1198880"/>
          </a:xfrm>
          <a:prstGeom prst="rect">
            <a:avLst/>
          </a:prstGeom>
          <a:noFill/>
          <a:ln>
            <a:noFill/>
          </a:ln>
        </p:spPr>
        <p:txBody>
          <a:bodyPr wrap="none" rtlCol="0" anchor="t">
            <a:spAutoFit/>
          </a:bodyPr>
          <a:lstStyle/>
          <a:p>
            <a:pPr algn="ctr"/>
            <a:r>
              <a:rPr lang="en-US" sz="7200" b="1" dirty="0" err="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p:txBody>
      </p:sp>
      <p:sp>
        <p:nvSpPr>
          <p:cNvPr id="4" name="Rectangles 3"/>
          <p:cNvSpPr/>
          <p:nvPr/>
        </p:nvSpPr>
        <p:spPr>
          <a:xfrm>
            <a:off x="2123440" y="2787650"/>
            <a:ext cx="4754880" cy="1198880"/>
          </a:xfrm>
          <a:prstGeom prst="rect">
            <a:avLst/>
          </a:prstGeom>
          <a:noFill/>
          <a:ln>
            <a:noFill/>
          </a:ln>
        </p:spPr>
        <p:txBody>
          <a:bodyPr wrap="none" rtlCol="0" anchor="t">
            <a:spAutoFit/>
          </a:bodyPr>
          <a:lstStyle/>
          <a:p>
            <a:pPr algn="ctr"/>
            <a:r>
              <a:rPr lang="en-US" altLang="zh-CN" sz="7200" b="1">
                <a:ln w="12700">
                  <a:solidFill>
                    <a:schemeClr val="tx2">
                      <a:lumMod val="75000"/>
                    </a:schemeClr>
                  </a:solidFill>
                  <a:prstDash val="solid"/>
                </a:ln>
                <a:solidFill>
                  <a:srgbClr val="002060"/>
                </a:solidFill>
                <a:effectLst>
                  <a:outerShdw dist="38100" dir="2640000" algn="bl" rotWithShape="0">
                    <a:schemeClr val="tx2">
                      <a:lumMod val="75000"/>
                    </a:schemeClr>
                  </a:outerShdw>
                </a:effectLst>
              </a:rPr>
              <a:t>CỦNG CỐ</a:t>
            </a:r>
            <a:r>
              <a:rPr lang="en-US" altLang="zh-CN" sz="7200" b="1">
                <a:solidFill>
                  <a:schemeClr val="tx1"/>
                </a:solidFill>
                <a:effectLst>
                  <a:outerShdw blurRad="38100" dist="19050" dir="2700000" algn="tl" rotWithShape="0">
                    <a:schemeClr val="dk1">
                      <a:alpha val="40000"/>
                    </a:schemeClr>
                  </a:outerShdw>
                </a:effectLst>
              </a:rPr>
              <a:t> </a:t>
            </a:r>
          </a:p>
        </p:txBody>
      </p:sp>
    </p:spTree>
  </p:cSld>
  <p:clrMapOvr>
    <a:overrideClrMapping bg1="lt1" tx1="dk1" bg2="dk2" tx2="lt2" accent1="accent1" accent2="accent2" accent3="accent3" accent4="accent4" accent5="accent5" accent6="accent6" hlink="hlink" folHlink="folHlink"/>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2415540"/>
            <a:ext cx="9144168" cy="312420"/>
          </a:xfrm>
          <a:prstGeom prst="rect">
            <a:avLst/>
          </a:prstGeom>
          <a:solidFill>
            <a:srgbClr val="D4E7FE"/>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8" tIns="26788" rIns="26788" bIns="26788"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pPr>
            <a:endParaRPr kumimoji="0" lang="en-SG" sz="1685"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pic>
        <p:nvPicPr>
          <p:cNvPr id="19" name="Picture 17"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8949" y="3893328"/>
            <a:ext cx="3797571" cy="1074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6"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9280" y="4217650"/>
            <a:ext cx="3101778" cy="96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5"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3555" y="3737596"/>
            <a:ext cx="3177501" cy="671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4"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7835" y="3051804"/>
            <a:ext cx="3227508" cy="1355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3"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6297" y="2243142"/>
            <a:ext cx="1258714" cy="224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2"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334" y="1400189"/>
            <a:ext cx="2481709" cy="1675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1"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4479" y="1311608"/>
            <a:ext cx="2470278" cy="917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0"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3055" y="240059"/>
            <a:ext cx="2554574" cy="1265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9"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86168" y="1275890"/>
            <a:ext cx="1767343" cy="1640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96486" y="1184451"/>
            <a:ext cx="3081776" cy="189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7" descr="Cov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96486" y="1150162"/>
            <a:ext cx="3028913" cy="108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55041" y="34321"/>
            <a:ext cx="3163214" cy="132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5" descr="Co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96340" y="994430"/>
            <a:ext cx="1441591" cy="186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4" descr="Cove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17713" y="2160275"/>
            <a:ext cx="1365869" cy="81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9" descr="Hình ảnh có liên quan"/>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254793" y="34321"/>
            <a:ext cx="1429048" cy="11443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ox(out)">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par>
                                <p:cTn id="13" presetID="16" presetClass="entr" presetSubtype="21"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500"/>
                                        <p:tgtEl>
                                          <p:spTgt spid="30"/>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right)">
                                      <p:cBhvr>
                                        <p:cTn id="32" dur="500"/>
                                        <p:tgtEl>
                                          <p:spTgt spid="27"/>
                                        </p:tgtEl>
                                      </p:cBhvr>
                                    </p:animEffect>
                                  </p:childTnLst>
                                </p:cTn>
                              </p:par>
                            </p:childTnLst>
                          </p:cTn>
                        </p:par>
                        <p:par>
                          <p:cTn id="33" fill="hold">
                            <p:stCondLst>
                              <p:cond delay="500"/>
                            </p:stCondLst>
                            <p:childTnLst>
                              <p:par>
                                <p:cTn id="34" presetID="22" presetClass="entr" presetSubtype="2"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right)">
                                      <p:cBhvr>
                                        <p:cTn id="36" dur="500"/>
                                        <p:tgtEl>
                                          <p:spTgt spid="26"/>
                                        </p:tgtEl>
                                      </p:cBhvr>
                                    </p:animEffect>
                                  </p:childTnLst>
                                </p:cTn>
                              </p:par>
                            </p:childTnLst>
                          </p:cTn>
                        </p:par>
                        <p:par>
                          <p:cTn id="37" fill="hold">
                            <p:stCondLst>
                              <p:cond delay="1000"/>
                            </p:stCondLst>
                            <p:childTnLst>
                              <p:par>
                                <p:cTn id="38" presetID="22" presetClass="entr" presetSubtype="2" fill="hold" nodeType="after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right)">
                                      <p:cBhvr>
                                        <p:cTn id="40" dur="500"/>
                                        <p:tgtEl>
                                          <p:spTgt spid="25"/>
                                        </p:tgtEl>
                                      </p:cBhvr>
                                    </p:animEffect>
                                  </p:childTnLst>
                                </p:cTn>
                              </p:par>
                            </p:childTnLst>
                          </p:cTn>
                        </p:par>
                        <p:par>
                          <p:cTn id="41" fill="hold">
                            <p:stCondLst>
                              <p:cond delay="1500"/>
                            </p:stCondLst>
                            <p:childTnLst>
                              <p:par>
                                <p:cTn id="42" presetID="22" presetClass="entr" presetSubtype="2" fill="hold" nodeType="after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right)">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left)">
                                      <p:cBhvr>
                                        <p:cTn id="49" dur="500"/>
                                        <p:tgtEl>
                                          <p:spTgt spid="23"/>
                                        </p:tgtEl>
                                      </p:cBhvr>
                                    </p:animEffec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left)">
                                      <p:cBhvr>
                                        <p:cTn id="53" dur="500"/>
                                        <p:tgtEl>
                                          <p:spTgt spid="22"/>
                                        </p:tgtEl>
                                      </p:cBhvr>
                                    </p:animEffect>
                                  </p:childTnLst>
                                </p:cTn>
                              </p:par>
                            </p:childTnLst>
                          </p:cTn>
                        </p:par>
                        <p:par>
                          <p:cTn id="54" fill="hold">
                            <p:stCondLst>
                              <p:cond delay="1000"/>
                            </p:stCondLst>
                            <p:childTnLst>
                              <p:par>
                                <p:cTn id="55" presetID="22" presetClass="entr" presetSubtype="8" fill="hold" nodeType="after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childTnLst>
                          </p:cTn>
                        </p:par>
                        <p:par>
                          <p:cTn id="58" fill="hold">
                            <p:stCondLst>
                              <p:cond delay="1500"/>
                            </p:stCondLst>
                            <p:childTnLst>
                              <p:par>
                                <p:cTn id="59" presetID="22" presetClass="entr" presetSubtype="8" fill="hold" nodeType="after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wipe(left)">
                                      <p:cBhvr>
                                        <p:cTn id="61" dur="500"/>
                                        <p:tgtEl>
                                          <p:spTgt spid="20"/>
                                        </p:tgtEl>
                                      </p:cBhvr>
                                    </p:animEffect>
                                  </p:childTnLst>
                                </p:cTn>
                              </p:par>
                            </p:childTnLst>
                          </p:cTn>
                        </p:par>
                        <p:par>
                          <p:cTn id="62" fill="hold">
                            <p:stCondLst>
                              <p:cond delay="2000"/>
                            </p:stCondLst>
                            <p:childTnLst>
                              <p:par>
                                <p:cTn id="63" presetID="22" presetClass="entr" presetSubtype="2" fill="hold"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right)">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p:cNvPicPr>
            <a:picLocks noChangeAspect="1"/>
          </p:cNvPicPr>
          <p:nvPr/>
        </p:nvPicPr>
        <p:blipFill>
          <a:blip r:embed="rId4"/>
          <a:stretch>
            <a:fillRect/>
          </a:stretch>
        </p:blipFill>
        <p:spPr>
          <a:xfrm>
            <a:off x="8244904" y="-164185"/>
            <a:ext cx="1092054" cy="1392450"/>
          </a:xfrm>
          <a:prstGeom prst="rect">
            <a:avLst/>
          </a:prstGeom>
        </p:spPr>
      </p:pic>
      <p:sp>
        <p:nvSpPr>
          <p:cNvPr id="27" name="Rectangle: Folded Corner 26"/>
          <p:cNvSpPr/>
          <p:nvPr/>
        </p:nvSpPr>
        <p:spPr>
          <a:xfrm>
            <a:off x="789940" y="1205230"/>
            <a:ext cx="7564120" cy="2733040"/>
          </a:xfrm>
          <a:prstGeom prst="foldedCorner">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800" b="1" dirty="0" smtClean="0">
              <a:solidFill>
                <a:schemeClr val="accent5">
                  <a:lumMod val="75000"/>
                </a:schemeClr>
              </a:solidFill>
              <a:latin typeface="Times New Roman" panose="02020603050405020304" pitchFamily="18" charset="0"/>
              <a:ea typeface="Tahoma" panose="020B0604030504040204" pitchFamily="34" charset="0"/>
              <a:cs typeface="Times New Roman" panose="02020603050405020304" pitchFamily="18" charset="0"/>
            </a:endParaRPr>
          </a:p>
          <a:p>
            <a:pPr marL="457200" indent="-457200" algn="ctr">
              <a:buFont typeface="Wingdings" panose="05000000000000000000" charset="0"/>
              <a:buChar char="v"/>
            </a:pPr>
            <a:r>
              <a:rPr lang="en-US" sz="32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Thế</a:t>
            </a:r>
            <a:r>
              <a:rPr lang="en-US" sz="32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nào</a:t>
            </a:r>
            <a:r>
              <a:rPr lang="en-US" sz="32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là</a:t>
            </a:r>
            <a:r>
              <a:rPr lang="en-US" sz="32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trường</a:t>
            </a:r>
            <a:r>
              <a:rPr lang="en-US" sz="32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từ</a:t>
            </a:r>
            <a:r>
              <a:rPr lang="en-US" sz="32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vựng</a:t>
            </a:r>
            <a:r>
              <a:rPr lang="en-US" sz="32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a:t>
            </a:r>
          </a:p>
          <a:p>
            <a:pPr algn="ctr"/>
            <a:endParaRPr lang="en-US" sz="1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marL="914400" lvl="1" indent="-457200" algn="just">
              <a:buAutoNum type="alphaUcPeriod"/>
            </a:pP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Là</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tập</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hợp</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tất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cả</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có</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chung</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cách</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phát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âm</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914400" lvl="1" indent="-457200" algn="just">
              <a:buAutoNum type="alphaUcPeriod"/>
            </a:pP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Là</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tập</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hợp</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tất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cả</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có</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ít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nhất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một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nét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chung</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về</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nghĩa</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914400" lvl="1" indent="-457200" algn="just">
              <a:buAutoNum type="alphaUcPeriod"/>
            </a:pP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Là</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tập</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hợp</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tất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cả</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cùng</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loại</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danh</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động</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914400" lvl="1" indent="-457200" algn="just">
              <a:buAutoNum type="alphaUcPeriod"/>
            </a:pP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Là</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tập</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hợp</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tất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cả</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các</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có</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chung</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nguồn</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gốc</a:t>
            </a:r>
            <a:r>
              <a:rPr lang="en-US" sz="2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thuần</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Việt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Hán</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4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Việt</a:t>
            </a:r>
            <a:r>
              <a:rPr lang="en-US" sz="24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endParaRPr lang="en-US" sz="2400"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35" name="Picture 34"/>
          <p:cNvPicPr>
            <a:picLocks noChangeAspect="1"/>
          </p:cNvPicPr>
          <p:nvPr/>
        </p:nvPicPr>
        <p:blipFill>
          <a:blip r:embed="rId5"/>
          <a:stretch>
            <a:fillRect/>
          </a:stretch>
        </p:blipFill>
        <p:spPr>
          <a:xfrm>
            <a:off x="3139679" y="4378489"/>
            <a:ext cx="535781" cy="764381"/>
          </a:xfrm>
          <a:prstGeom prst="rect">
            <a:avLst/>
          </a:prstGeom>
        </p:spPr>
      </p:pic>
      <p:pic>
        <p:nvPicPr>
          <p:cNvPr id="38" name="Picture 37"/>
          <p:cNvPicPr>
            <a:picLocks noChangeAspect="1"/>
          </p:cNvPicPr>
          <p:nvPr/>
        </p:nvPicPr>
        <p:blipFill>
          <a:blip r:embed="rId6"/>
          <a:stretch>
            <a:fillRect/>
          </a:stretch>
        </p:blipFill>
        <p:spPr>
          <a:xfrm>
            <a:off x="3957001" y="3865592"/>
            <a:ext cx="654782" cy="956990"/>
          </a:xfrm>
          <a:prstGeom prst="rect">
            <a:avLst/>
          </a:prstGeom>
        </p:spPr>
      </p:pic>
      <p:pic>
        <p:nvPicPr>
          <p:cNvPr id="45" name="Picture 44"/>
          <p:cNvPicPr>
            <a:picLocks noChangeAspect="1"/>
          </p:cNvPicPr>
          <p:nvPr/>
        </p:nvPicPr>
        <p:blipFill>
          <a:blip r:embed="rId6"/>
          <a:stretch>
            <a:fillRect/>
          </a:stretch>
        </p:blipFill>
        <p:spPr>
          <a:xfrm>
            <a:off x="1280750" y="4124405"/>
            <a:ext cx="654782" cy="956990"/>
          </a:xfrm>
          <a:prstGeom prst="rect">
            <a:avLst/>
          </a:prstGeom>
        </p:spPr>
      </p:pic>
      <p:pic>
        <p:nvPicPr>
          <p:cNvPr id="49" name="Picture 48"/>
          <p:cNvPicPr>
            <a:picLocks noChangeAspect="1"/>
          </p:cNvPicPr>
          <p:nvPr/>
        </p:nvPicPr>
        <p:blipFill>
          <a:blip r:embed="rId7"/>
          <a:stretch>
            <a:fillRect/>
          </a:stretch>
        </p:blipFill>
        <p:spPr>
          <a:xfrm>
            <a:off x="2969956" y="3881456"/>
            <a:ext cx="437613" cy="576482"/>
          </a:xfrm>
          <a:prstGeom prst="rect">
            <a:avLst/>
          </a:prstGeom>
        </p:spPr>
      </p:pic>
      <p:pic>
        <p:nvPicPr>
          <p:cNvPr id="51" name="Picture 50"/>
          <p:cNvPicPr>
            <a:picLocks noChangeAspect="1"/>
          </p:cNvPicPr>
          <p:nvPr/>
        </p:nvPicPr>
        <p:blipFill>
          <a:blip r:embed="rId8"/>
          <a:stretch>
            <a:fillRect/>
          </a:stretch>
        </p:blipFill>
        <p:spPr>
          <a:xfrm flipH="1">
            <a:off x="4284392" y="3808208"/>
            <a:ext cx="495091" cy="632396"/>
          </a:xfrm>
          <a:prstGeom prst="rect">
            <a:avLst/>
          </a:prstGeom>
        </p:spPr>
      </p:pic>
      <p:pic>
        <p:nvPicPr>
          <p:cNvPr id="53" name="Picture 52"/>
          <p:cNvPicPr>
            <a:picLocks noChangeAspect="1"/>
          </p:cNvPicPr>
          <p:nvPr/>
        </p:nvPicPr>
        <p:blipFill>
          <a:blip r:embed="rId9"/>
          <a:stretch>
            <a:fillRect/>
          </a:stretch>
        </p:blipFill>
        <p:spPr>
          <a:xfrm>
            <a:off x="6702368" y="2939278"/>
            <a:ext cx="278606" cy="328613"/>
          </a:xfrm>
          <a:prstGeom prst="rect">
            <a:avLst/>
          </a:prstGeom>
        </p:spPr>
      </p:pic>
      <p:pic>
        <p:nvPicPr>
          <p:cNvPr id="55" name="Picture 54"/>
          <p:cNvPicPr>
            <a:picLocks noChangeAspect="1"/>
          </p:cNvPicPr>
          <p:nvPr/>
        </p:nvPicPr>
        <p:blipFill>
          <a:blip r:embed="rId10"/>
          <a:stretch>
            <a:fillRect/>
          </a:stretch>
        </p:blipFill>
        <p:spPr>
          <a:xfrm>
            <a:off x="7358903" y="2866526"/>
            <a:ext cx="401836" cy="892969"/>
          </a:xfrm>
          <a:prstGeom prst="rect">
            <a:avLst/>
          </a:prstGeom>
        </p:spPr>
      </p:pic>
      <p:sp>
        <p:nvSpPr>
          <p:cNvPr id="19" name="Rectangle: Folded Corner 27"/>
          <p:cNvSpPr/>
          <p:nvPr/>
        </p:nvSpPr>
        <p:spPr>
          <a:xfrm>
            <a:off x="107315" y="1851660"/>
            <a:ext cx="1123315" cy="68389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24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Đáp</a:t>
            </a:r>
            <a:r>
              <a:rPr lang="en-US" sz="24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án</a:t>
            </a:r>
            <a:r>
              <a:rPr lang="en-US" sz="24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defRPr/>
            </a:pPr>
            <a:r>
              <a:rPr lang="en-US" sz="24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B</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5125" name="Picture 10" descr="7522c3d97a3e2141321e4970de6412"/>
          <p:cNvPicPr>
            <a:picLocks noChangeAspect="1"/>
          </p:cNvPicPr>
          <p:nvPr/>
        </p:nvPicPr>
        <p:blipFill>
          <a:blip r:embed="rId11"/>
          <a:stretch>
            <a:fillRect/>
          </a:stretch>
        </p:blipFill>
        <p:spPr>
          <a:xfrm>
            <a:off x="7452360" y="3373755"/>
            <a:ext cx="1151890" cy="1591945"/>
          </a:xfrm>
          <a:prstGeom prst="rect">
            <a:avLst/>
          </a:prstGeom>
          <a:noFill/>
          <a:ln w="9525">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invX="1"/>
        <p:sndAc>
          <p:stSnd>
            <p:snd r:embed="rId3" name="chimes.wav"/>
          </p:stSnd>
        </p:sndAc>
      </p:transition>
    </mc:Choice>
    <mc:Fallback xmlns="">
      <p:transition spd="slow">
        <p:fade/>
        <p:sndAc>
          <p:stSnd>
            <p:snd r:embed="rId1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500"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par>
                                <p:cTn id="18" presetID="10" presetClass="entr" presetSubtype="0" fill="hold" nodeType="with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P spid="19"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p:cNvPicPr>
            <a:picLocks noChangeAspect="1"/>
          </p:cNvPicPr>
          <p:nvPr/>
        </p:nvPicPr>
        <p:blipFill>
          <a:blip r:embed="rId3"/>
          <a:stretch>
            <a:fillRect/>
          </a:stretch>
        </p:blipFill>
        <p:spPr>
          <a:xfrm>
            <a:off x="7884859" y="-308330"/>
            <a:ext cx="1092054" cy="1392450"/>
          </a:xfrm>
          <a:prstGeom prst="rect">
            <a:avLst/>
          </a:prstGeom>
        </p:spPr>
      </p:pic>
      <p:sp>
        <p:nvSpPr>
          <p:cNvPr id="27" name="Rectangle: Folded Corner 26"/>
          <p:cNvSpPr/>
          <p:nvPr/>
        </p:nvSpPr>
        <p:spPr>
          <a:xfrm>
            <a:off x="2772410" y="1275715"/>
            <a:ext cx="4752340" cy="2179955"/>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1" i="0" u="none" strike="noStrike" kern="1200" cap="none" spc="0" normalizeH="0" baseline="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3200400" lvl="6" indent="-457200">
              <a:buFontTx/>
              <a:buAutoNum type="alphaUcPeriod"/>
              <a:defRPr/>
            </a:pPr>
            <a:r>
              <a:rPr lang="en-US" sz="3200"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S</a:t>
            </a:r>
            <a:r>
              <a:rPr lang="en-US" sz="3200" dirty="0" err="1" smtClean="0">
                <a:solidFill>
                  <a:srgbClr val="002060"/>
                </a:solidFill>
                <a:latin typeface="Times New Roman" panose="02020603050405020304" pitchFamily="18" charset="0"/>
                <a:ea typeface="Tahoma" panose="020B0604030504040204" pitchFamily="34" charset="0"/>
                <a:cs typeface="Times New Roman" panose="02020603050405020304" pitchFamily="18" charset="0"/>
              </a:rPr>
              <a:t>ợ</a:t>
            </a:r>
            <a:endParaRPr lang="en-US" sz="3200" dirty="0" smtClean="0">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a:p>
            <a:pPr marL="3200400" lvl="6" indent="-457200">
              <a:buFontTx/>
              <a:buAutoNum type="alphaUcPeriod"/>
              <a:defRPr/>
            </a:pPr>
            <a:r>
              <a:rPr kumimoji="0" lang="en-US" sz="3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Tahoma" panose="020B0604030504040204" pitchFamily="34" charset="0"/>
                <a:cs typeface="Times New Roman" panose="02020603050405020304" pitchFamily="18" charset="0"/>
              </a:rPr>
              <a:t>Túm</a:t>
            </a:r>
            <a:endPar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3200400" lvl="6" indent="-457200">
              <a:buFontTx/>
              <a:buAutoNum type="alphaUcPeriod"/>
              <a:defRPr/>
            </a:pPr>
            <a:r>
              <a:rPr lang="en-US" sz="3200" dirty="0" err="1" smtClean="0">
                <a:solidFill>
                  <a:srgbClr val="002060"/>
                </a:solidFill>
                <a:latin typeface="Times New Roman" panose="02020603050405020304" pitchFamily="18" charset="0"/>
                <a:ea typeface="Tahoma" panose="020B0604030504040204" pitchFamily="34" charset="0"/>
                <a:cs typeface="Times New Roman" panose="02020603050405020304" pitchFamily="18" charset="0"/>
              </a:rPr>
              <a:t>Vật</a:t>
            </a:r>
            <a:endParaRPr lang="en-US" sz="3200" dirty="0" smtClean="0">
              <a:solidFill>
                <a:srgbClr val="002060"/>
              </a:solidFill>
              <a:latin typeface="Times New Roman" panose="02020603050405020304" pitchFamily="18" charset="0"/>
              <a:ea typeface="Tahoma" panose="020B0604030504040204" pitchFamily="34" charset="0"/>
              <a:cs typeface="Times New Roman" panose="02020603050405020304" pitchFamily="18" charset="0"/>
            </a:endParaRPr>
          </a:p>
          <a:p>
            <a:pPr marL="3200400" lvl="6" indent="-457200">
              <a:buFontTx/>
              <a:buAutoNum type="alphaUcPeriod"/>
              <a:defRPr/>
            </a:pPr>
            <a:r>
              <a:rPr lang="en-US" sz="3200" dirty="0" err="1" smtClean="0">
                <a:solidFill>
                  <a:srgbClr val="002060"/>
                </a:solidFill>
                <a:latin typeface="Times New Roman" panose="02020603050405020304" pitchFamily="18" charset="0"/>
                <a:ea typeface="Tahoma" panose="020B0604030504040204" pitchFamily="34" charset="0"/>
                <a:cs typeface="Times New Roman" panose="02020603050405020304" pitchFamily="18" charset="0"/>
              </a:rPr>
              <a:t>Đấm</a:t>
            </a:r>
            <a:endParaRPr kumimoji="0" lang="en-US" sz="3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35" name="Picture 34"/>
          <p:cNvPicPr>
            <a:picLocks noChangeAspect="1"/>
          </p:cNvPicPr>
          <p:nvPr/>
        </p:nvPicPr>
        <p:blipFill>
          <a:blip r:embed="rId4"/>
          <a:stretch>
            <a:fillRect/>
          </a:stretch>
        </p:blipFill>
        <p:spPr>
          <a:xfrm>
            <a:off x="3171035" y="4379120"/>
            <a:ext cx="535781" cy="764381"/>
          </a:xfrm>
          <a:prstGeom prst="rect">
            <a:avLst/>
          </a:prstGeom>
        </p:spPr>
      </p:pic>
      <p:pic>
        <p:nvPicPr>
          <p:cNvPr id="38" name="Picture 37"/>
          <p:cNvPicPr>
            <a:picLocks noChangeAspect="1"/>
          </p:cNvPicPr>
          <p:nvPr/>
        </p:nvPicPr>
        <p:blipFill>
          <a:blip r:embed="rId5"/>
          <a:stretch>
            <a:fillRect/>
          </a:stretch>
        </p:blipFill>
        <p:spPr>
          <a:xfrm>
            <a:off x="3957001" y="3865592"/>
            <a:ext cx="654782" cy="956990"/>
          </a:xfrm>
          <a:prstGeom prst="rect">
            <a:avLst/>
          </a:prstGeom>
        </p:spPr>
      </p:pic>
      <p:pic>
        <p:nvPicPr>
          <p:cNvPr id="45" name="Picture 44"/>
          <p:cNvPicPr>
            <a:picLocks noChangeAspect="1"/>
          </p:cNvPicPr>
          <p:nvPr/>
        </p:nvPicPr>
        <p:blipFill>
          <a:blip r:embed="rId5"/>
          <a:stretch>
            <a:fillRect/>
          </a:stretch>
        </p:blipFill>
        <p:spPr>
          <a:xfrm>
            <a:off x="1143000" y="4115981"/>
            <a:ext cx="654782" cy="956990"/>
          </a:xfrm>
          <a:prstGeom prst="rect">
            <a:avLst/>
          </a:prstGeom>
        </p:spPr>
      </p:pic>
      <p:pic>
        <p:nvPicPr>
          <p:cNvPr id="49" name="Picture 48"/>
          <p:cNvPicPr>
            <a:picLocks noChangeAspect="1"/>
          </p:cNvPicPr>
          <p:nvPr/>
        </p:nvPicPr>
        <p:blipFill>
          <a:blip r:embed="rId6"/>
          <a:stretch>
            <a:fillRect/>
          </a:stretch>
        </p:blipFill>
        <p:spPr>
          <a:xfrm>
            <a:off x="2835758" y="4473069"/>
            <a:ext cx="437613" cy="576482"/>
          </a:xfrm>
          <a:prstGeom prst="rect">
            <a:avLst/>
          </a:prstGeom>
        </p:spPr>
      </p:pic>
      <p:pic>
        <p:nvPicPr>
          <p:cNvPr id="51" name="Picture 50"/>
          <p:cNvPicPr>
            <a:picLocks noChangeAspect="1"/>
          </p:cNvPicPr>
          <p:nvPr/>
        </p:nvPicPr>
        <p:blipFill>
          <a:blip r:embed="rId7"/>
          <a:stretch>
            <a:fillRect/>
          </a:stretch>
        </p:blipFill>
        <p:spPr>
          <a:xfrm flipH="1">
            <a:off x="4364237" y="3936185"/>
            <a:ext cx="495091" cy="632396"/>
          </a:xfrm>
          <a:prstGeom prst="rect">
            <a:avLst/>
          </a:prstGeom>
        </p:spPr>
      </p:pic>
      <p:pic>
        <p:nvPicPr>
          <p:cNvPr id="53" name="Picture 52"/>
          <p:cNvPicPr>
            <a:picLocks noChangeAspect="1"/>
          </p:cNvPicPr>
          <p:nvPr/>
        </p:nvPicPr>
        <p:blipFill>
          <a:blip r:embed="rId8"/>
          <a:stretch>
            <a:fillRect/>
          </a:stretch>
        </p:blipFill>
        <p:spPr>
          <a:xfrm>
            <a:off x="6702368" y="2939278"/>
            <a:ext cx="278606" cy="328613"/>
          </a:xfrm>
          <a:prstGeom prst="rect">
            <a:avLst/>
          </a:prstGeom>
        </p:spPr>
      </p:pic>
      <p:sp>
        <p:nvSpPr>
          <p:cNvPr id="19" name="Rectangle: Folded Corner 27"/>
          <p:cNvSpPr/>
          <p:nvPr/>
        </p:nvSpPr>
        <p:spPr>
          <a:xfrm>
            <a:off x="7092315" y="1419860"/>
            <a:ext cx="2031365" cy="68389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24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Đáp</a:t>
            </a:r>
            <a:r>
              <a:rPr lang="en-US" sz="24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án</a:t>
            </a:r>
            <a:r>
              <a:rPr lang="en-US" sz="24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 : </a:t>
            </a:r>
            <a:r>
              <a:rPr lang="en-US" sz="2400" b="1" dirty="0" smtClean="0">
                <a:solidFill>
                  <a:srgbClr val="002060"/>
                </a:solidFill>
                <a:latin typeface="Times New Roman" panose="02020603050405020304" pitchFamily="18" charset="0"/>
                <a:ea typeface="Tahoma" panose="020B0604030504040204" pitchFamily="34" charset="0"/>
                <a:cs typeface="Times New Roman" panose="02020603050405020304" pitchFamily="18" charset="0"/>
              </a:rPr>
              <a:t>Từ “Sợ”</a:t>
            </a:r>
            <a:endParaRPr kumimoji="0" lang="en-US" sz="2400" b="1" i="0" u="none" strike="noStrike" kern="1200" cap="none" spc="0" normalizeH="0" baseline="0" noProof="0" dirty="0" smtClean="0">
              <a:ln>
                <a:noFill/>
              </a:ln>
              <a:solidFill>
                <a:srgbClr val="00206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Text Box 1"/>
          <p:cNvSpPr txBox="1"/>
          <p:nvPr/>
        </p:nvSpPr>
        <p:spPr>
          <a:xfrm>
            <a:off x="683895" y="1620520"/>
            <a:ext cx="3406140" cy="2245360"/>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charset="0"/>
              <a:buChar char="v"/>
              <a:defRPr/>
            </a:pP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Từ</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nào</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cạnh bên</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không</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cùng</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trường</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từ</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vựng</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với các</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từ</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còn</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 </a:t>
            </a:r>
            <a:r>
              <a:rPr lang="en-US" sz="2800" b="1" kern="120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lại</a:t>
            </a:r>
            <a:r>
              <a:rPr lang="en-US" sz="2800" b="1" kern="120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sym typeface="+mn-ea"/>
              </a:rPr>
              <a:t>?</a:t>
            </a:r>
            <a:endPar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airplane"/>
        <p:sndAc>
          <p:stSnd>
            <p:snd r:embed="rId2" name="chimes.wav"/>
          </p:stSnd>
        </p:sndAc>
      </p:transition>
    </mc:Choice>
    <mc:Fallback xmlns="">
      <p:transition spd="slow">
        <p:fade/>
        <p:sndAc>
          <p:stSnd>
            <p:snd r:embed="rId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P spid="19"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p:cNvPicPr>
            <a:picLocks noChangeAspect="1"/>
          </p:cNvPicPr>
          <p:nvPr/>
        </p:nvPicPr>
        <p:blipFill>
          <a:blip r:embed="rId3"/>
          <a:stretch>
            <a:fillRect/>
          </a:stretch>
        </p:blipFill>
        <p:spPr>
          <a:xfrm>
            <a:off x="7812469" y="-235940"/>
            <a:ext cx="1092054" cy="1392450"/>
          </a:xfrm>
          <a:prstGeom prst="rect">
            <a:avLst/>
          </a:prstGeom>
        </p:spPr>
      </p:pic>
      <p:sp>
        <p:nvSpPr>
          <p:cNvPr id="27" name="Rectangle: Folded Corner 26"/>
          <p:cNvSpPr/>
          <p:nvPr/>
        </p:nvSpPr>
        <p:spPr>
          <a:xfrm>
            <a:off x="668655" y="483870"/>
            <a:ext cx="7806690" cy="323723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smtClean="0">
              <a:ln>
                <a:noFill/>
              </a:ln>
              <a:solidFill>
                <a:srgbClr val="0070C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Phát</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biểu</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nào</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sau</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đây</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là</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SAI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về</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trường</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từ</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noProof="0" dirty="0" err="1" smtClean="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vựng</a:t>
            </a:r>
            <a:r>
              <a:rPr lang="en-US" sz="28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defRPr/>
            </a:pPr>
            <a:endParaRPr lang="en-US" sz="2800"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Tx/>
              <a:buAutoNum type="alphaUcPeriod"/>
              <a:defRPr/>
            </a:pP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M</a:t>
            </a:r>
            <a:r>
              <a:rPr kumimoji="0" lang="en-US" sz="2800" b="0" i="0" u="none" strike="noStrike" kern="1200" cap="none" spc="0" normalizeH="0" baseline="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ột</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trường</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từ</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vựng</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có</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thể</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bao</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gồm</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nhiều</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trường</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từ</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vựng</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nhỏ</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hơn</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a:t>
            </a:r>
          </a:p>
          <a:p>
            <a:pPr marL="457200" marR="0" lvl="0" indent="-457200" algn="just" defTabSz="914400" rtl="0" eaLnBrk="1" fontAlgn="auto" latinLnBrk="0" hangingPunct="1">
              <a:lnSpc>
                <a:spcPct val="100000"/>
              </a:lnSpc>
              <a:spcBef>
                <a:spcPts val="0"/>
              </a:spcBef>
              <a:spcAft>
                <a:spcPts val="0"/>
              </a:spcAft>
              <a:buClrTx/>
              <a:buSzTx/>
              <a:buFontTx/>
              <a:buAutoNum type="alphaUcPeriod"/>
              <a:defRPr/>
            </a:pPr>
            <a:r>
              <a:rPr lang="en-US" sz="2800" baseline="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baseline="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aseline="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trường</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vựng</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có</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thể</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bao</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gồm</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những</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khác</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nhau</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về</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loại</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p>
          <a:p>
            <a:pPr marL="457200" marR="0" lvl="0" indent="-457200" algn="just" defTabSz="914400" rtl="0" eaLnBrk="1" fontAlgn="auto" latinLnBrk="0" hangingPunct="1">
              <a:lnSpc>
                <a:spcPct val="100000"/>
              </a:lnSpc>
              <a:spcBef>
                <a:spcPts val="0"/>
              </a:spcBef>
              <a:spcAft>
                <a:spcPts val="0"/>
              </a:spcAft>
              <a:buClrTx/>
              <a:buSzTx/>
              <a:buFontTx/>
              <a:buAutoNum type="alphaUcPeriod"/>
              <a:defRPr/>
            </a:pPr>
            <a:r>
              <a:rPr kumimoji="0" lang="en-US" sz="2800" b="0" i="0" u="none" strike="noStrike" kern="1200" cap="none" spc="0" normalizeH="0" baseline="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Một</a:t>
            </a:r>
            <a:r>
              <a:rPr kumimoji="0" lang="en-US" sz="2800" b="0" i="0" u="none" strike="noStrike" kern="1200" cap="none" spc="0" normalizeH="0" baseline="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baseline="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từ</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có</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thể</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thuộc</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nhiều</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trường</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từ</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vựng</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khác</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0" i="0" u="none" strike="noStrike" kern="1200" cap="none" spc="0" normalizeH="0" noProof="0" dirty="0" err="1"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nhau</a:t>
            </a:r>
            <a:r>
              <a:rPr kumimoji="0" lang="en-US" sz="2800" b="0" i="0" u="none" strike="noStrike" kern="1200" cap="none" spc="0" normalizeH="0" noProof="0" dirty="0" smtClean="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rPr>
              <a:t>.</a:t>
            </a:r>
          </a:p>
          <a:p>
            <a:pPr marL="457200" marR="0" lvl="0" indent="-457200" algn="just" defTabSz="914400" rtl="0" eaLnBrk="1" fontAlgn="auto" latinLnBrk="0" hangingPunct="1">
              <a:lnSpc>
                <a:spcPct val="100000"/>
              </a:lnSpc>
              <a:spcBef>
                <a:spcPts val="0"/>
              </a:spcBef>
              <a:spcAft>
                <a:spcPts val="0"/>
              </a:spcAft>
              <a:buClrTx/>
              <a:buSzTx/>
              <a:buFontTx/>
              <a:buAutoNum type="alphaUcPeriod"/>
              <a:defRPr/>
            </a:pPr>
            <a:r>
              <a:rPr lang="en-US" sz="2800" baseline="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Mỗi</a:t>
            </a:r>
            <a:r>
              <a:rPr lang="en-US" sz="2800" baseline="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baseline="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chỉ</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có</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thể</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thuộc</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một</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trường</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từ</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vựng</a:t>
            </a:r>
            <a:r>
              <a:rPr lang="en-US" sz="2800" dirty="0" smtClean="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endPar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8" name="Rectangle: Folded Corner 27"/>
          <p:cNvSpPr/>
          <p:nvPr/>
        </p:nvSpPr>
        <p:spPr>
          <a:xfrm>
            <a:off x="6948586" y="4300277"/>
            <a:ext cx="1519105" cy="68418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en-US" sz="24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Đáp</a:t>
            </a:r>
            <a:r>
              <a:rPr lang="en-US" sz="24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2400" b="1" dirty="0" err="1"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án</a:t>
            </a:r>
            <a:r>
              <a:rPr lang="en-US" sz="24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 D</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pic>
        <p:nvPicPr>
          <p:cNvPr id="35" name="Picture 34"/>
          <p:cNvPicPr>
            <a:picLocks noChangeAspect="1"/>
          </p:cNvPicPr>
          <p:nvPr/>
        </p:nvPicPr>
        <p:blipFill>
          <a:blip r:embed="rId4"/>
          <a:stretch>
            <a:fillRect/>
          </a:stretch>
        </p:blipFill>
        <p:spPr>
          <a:xfrm rot="237465">
            <a:off x="3228986" y="4091529"/>
            <a:ext cx="535781" cy="764381"/>
          </a:xfrm>
          <a:prstGeom prst="rect">
            <a:avLst/>
          </a:prstGeom>
        </p:spPr>
      </p:pic>
      <p:pic>
        <p:nvPicPr>
          <p:cNvPr id="38" name="Picture 37"/>
          <p:cNvPicPr>
            <a:picLocks noChangeAspect="1"/>
          </p:cNvPicPr>
          <p:nvPr/>
        </p:nvPicPr>
        <p:blipFill>
          <a:blip r:embed="rId5"/>
          <a:stretch>
            <a:fillRect/>
          </a:stretch>
        </p:blipFill>
        <p:spPr>
          <a:xfrm>
            <a:off x="3957001" y="3865592"/>
            <a:ext cx="654782" cy="956990"/>
          </a:xfrm>
          <a:prstGeom prst="rect">
            <a:avLst/>
          </a:prstGeom>
        </p:spPr>
      </p:pic>
      <p:pic>
        <p:nvPicPr>
          <p:cNvPr id="45" name="Picture 44"/>
          <p:cNvPicPr>
            <a:picLocks noChangeAspect="1"/>
          </p:cNvPicPr>
          <p:nvPr/>
        </p:nvPicPr>
        <p:blipFill>
          <a:blip r:embed="rId5"/>
          <a:stretch>
            <a:fillRect/>
          </a:stretch>
        </p:blipFill>
        <p:spPr>
          <a:xfrm>
            <a:off x="1257300" y="4011242"/>
            <a:ext cx="654782" cy="956990"/>
          </a:xfrm>
          <a:prstGeom prst="rect">
            <a:avLst/>
          </a:prstGeom>
        </p:spPr>
      </p:pic>
      <p:pic>
        <p:nvPicPr>
          <p:cNvPr id="49" name="Picture 48"/>
          <p:cNvPicPr>
            <a:picLocks noChangeAspect="1"/>
          </p:cNvPicPr>
          <p:nvPr/>
        </p:nvPicPr>
        <p:blipFill>
          <a:blip r:embed="rId6"/>
          <a:stretch>
            <a:fillRect/>
          </a:stretch>
        </p:blipFill>
        <p:spPr>
          <a:xfrm>
            <a:off x="2893951" y="4473069"/>
            <a:ext cx="437613" cy="576482"/>
          </a:xfrm>
          <a:prstGeom prst="rect">
            <a:avLst/>
          </a:prstGeom>
        </p:spPr>
      </p:pic>
      <p:pic>
        <p:nvPicPr>
          <p:cNvPr id="51" name="Picture 50"/>
          <p:cNvPicPr>
            <a:picLocks noChangeAspect="1"/>
          </p:cNvPicPr>
          <p:nvPr/>
        </p:nvPicPr>
        <p:blipFill>
          <a:blip r:embed="rId7"/>
          <a:stretch>
            <a:fillRect/>
          </a:stretch>
        </p:blipFill>
        <p:spPr>
          <a:xfrm flipH="1">
            <a:off x="4467066" y="4027889"/>
            <a:ext cx="495091" cy="632396"/>
          </a:xfrm>
          <a:prstGeom prst="rect">
            <a:avLst/>
          </a:prstGeom>
        </p:spPr>
      </p:pic>
      <p:pic>
        <p:nvPicPr>
          <p:cNvPr id="53" name="Picture 52"/>
          <p:cNvPicPr>
            <a:picLocks noChangeAspect="1"/>
          </p:cNvPicPr>
          <p:nvPr/>
        </p:nvPicPr>
        <p:blipFill>
          <a:blip r:embed="rId8"/>
          <a:stretch>
            <a:fillRect/>
          </a:stretch>
        </p:blipFill>
        <p:spPr>
          <a:xfrm>
            <a:off x="6702368" y="2939278"/>
            <a:ext cx="278606" cy="3286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fade/>
        <p:sndAc>
          <p:stSnd>
            <p:snd r:embed="rId2" name="chimes.wav"/>
          </p:stSnd>
        </p:sndAc>
      </p:transition>
    </mc:Choice>
    <mc:Fallback xmlns="">
      <p:transition spd="slow">
        <p:fade/>
        <p:sndAc>
          <p:stSnd>
            <p:snd r:embed="rId9"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P spid="28"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08"/>
        <p:cNvGrpSpPr/>
        <p:nvPr/>
      </p:nvGrpSpPr>
      <p:grpSpPr>
        <a:xfrm>
          <a:off x="0" y="0"/>
          <a:ext cx="0" cy="0"/>
          <a:chOff x="0" y="0"/>
          <a:chExt cx="0" cy="0"/>
        </a:xfrm>
      </p:grpSpPr>
      <p:grpSp>
        <p:nvGrpSpPr>
          <p:cNvPr id="2609" name="Google Shape;2609;p67"/>
          <p:cNvGrpSpPr/>
          <p:nvPr/>
        </p:nvGrpSpPr>
        <p:grpSpPr>
          <a:xfrm>
            <a:off x="1753802" y="2795624"/>
            <a:ext cx="2596536" cy="1882519"/>
            <a:chOff x="1453903" y="1500600"/>
            <a:chExt cx="6364058" cy="2853598"/>
          </a:xfrm>
        </p:grpSpPr>
        <p:sp>
          <p:nvSpPr>
            <p:cNvPr id="2610" name="Google Shape;2610;p67"/>
            <p:cNvSpPr/>
            <p:nvPr/>
          </p:nvSpPr>
          <p:spPr>
            <a:xfrm>
              <a:off x="1640661" y="1616098"/>
              <a:ext cx="6177300" cy="2738100"/>
            </a:xfrm>
            <a:prstGeom prst="roundRect">
              <a:avLst>
                <a:gd name="adj" fmla="val 10064"/>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67"/>
            <p:cNvSpPr/>
            <p:nvPr/>
          </p:nvSpPr>
          <p:spPr>
            <a:xfrm>
              <a:off x="1453903" y="1500600"/>
              <a:ext cx="6177300" cy="2738100"/>
            </a:xfrm>
            <a:prstGeom prst="roundRect">
              <a:avLst>
                <a:gd name="adj" fmla="val 1006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2" name="Google Shape;2612;p67"/>
          <p:cNvGrpSpPr/>
          <p:nvPr/>
        </p:nvGrpSpPr>
        <p:grpSpPr>
          <a:xfrm>
            <a:off x="5064052" y="2795624"/>
            <a:ext cx="2596536" cy="1882519"/>
            <a:chOff x="1453903" y="1500600"/>
            <a:chExt cx="6364058" cy="2853598"/>
          </a:xfrm>
        </p:grpSpPr>
        <p:sp>
          <p:nvSpPr>
            <p:cNvPr id="2613" name="Google Shape;2613;p67"/>
            <p:cNvSpPr/>
            <p:nvPr/>
          </p:nvSpPr>
          <p:spPr>
            <a:xfrm>
              <a:off x="1640661" y="1616098"/>
              <a:ext cx="6177300" cy="2738100"/>
            </a:xfrm>
            <a:prstGeom prst="roundRect">
              <a:avLst>
                <a:gd name="adj" fmla="val 10064"/>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67"/>
            <p:cNvSpPr/>
            <p:nvPr/>
          </p:nvSpPr>
          <p:spPr>
            <a:xfrm>
              <a:off x="1453903" y="1500600"/>
              <a:ext cx="6177300" cy="2738100"/>
            </a:xfrm>
            <a:prstGeom prst="roundRect">
              <a:avLst>
                <a:gd name="adj" fmla="val 1006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5" name="Google Shape;2615;p67"/>
          <p:cNvGrpSpPr/>
          <p:nvPr/>
        </p:nvGrpSpPr>
        <p:grpSpPr>
          <a:xfrm>
            <a:off x="5064052" y="628642"/>
            <a:ext cx="2596536" cy="1882544"/>
            <a:chOff x="1453903" y="1500600"/>
            <a:chExt cx="6364058" cy="2853636"/>
          </a:xfrm>
        </p:grpSpPr>
        <p:sp>
          <p:nvSpPr>
            <p:cNvPr id="2616" name="Google Shape;2616;p67"/>
            <p:cNvSpPr/>
            <p:nvPr/>
          </p:nvSpPr>
          <p:spPr>
            <a:xfrm>
              <a:off x="1640661" y="1616136"/>
              <a:ext cx="6177300" cy="2738100"/>
            </a:xfrm>
            <a:prstGeom prst="roundRect">
              <a:avLst>
                <a:gd name="adj" fmla="val 10064"/>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67"/>
            <p:cNvSpPr/>
            <p:nvPr/>
          </p:nvSpPr>
          <p:spPr>
            <a:xfrm>
              <a:off x="1453903" y="1500600"/>
              <a:ext cx="6177300" cy="2738100"/>
            </a:xfrm>
            <a:prstGeom prst="roundRect">
              <a:avLst>
                <a:gd name="adj" fmla="val 1006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8" name="Google Shape;2618;p67"/>
          <p:cNvSpPr txBox="1">
            <a:spLocks noGrp="1"/>
          </p:cNvSpPr>
          <p:nvPr>
            <p:ph type="title"/>
          </p:nvPr>
        </p:nvSpPr>
        <p:spPr>
          <a:xfrm>
            <a:off x="1575400" y="1249900"/>
            <a:ext cx="2939400" cy="96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a:solidFill>
                  <a:srgbClr val="FF0000"/>
                </a:solidFill>
              </a:rPr>
              <a:t>DẶN DÒ TIẾT HỌC SAU</a:t>
            </a:r>
          </a:p>
        </p:txBody>
      </p:sp>
      <p:sp>
        <p:nvSpPr>
          <p:cNvPr id="2625" name="Google Shape;2625;p67"/>
          <p:cNvSpPr/>
          <p:nvPr/>
        </p:nvSpPr>
        <p:spPr>
          <a:xfrm>
            <a:off x="7242200" y="456224"/>
            <a:ext cx="504900" cy="5049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latin typeface="Josefin Sans"/>
                <a:ea typeface="Josefin Sans"/>
                <a:cs typeface="Josefin Sans"/>
                <a:sym typeface="Josefin Sans"/>
              </a:rPr>
              <a:t>1</a:t>
            </a:r>
            <a:endParaRPr sz="2000" b="1">
              <a:latin typeface="Josefin Sans"/>
              <a:ea typeface="Josefin Sans"/>
              <a:cs typeface="Josefin Sans"/>
              <a:sym typeface="Josefin Sans"/>
            </a:endParaRPr>
          </a:p>
        </p:txBody>
      </p:sp>
      <p:sp>
        <p:nvSpPr>
          <p:cNvPr id="2626" name="Google Shape;2626;p67"/>
          <p:cNvSpPr/>
          <p:nvPr/>
        </p:nvSpPr>
        <p:spPr>
          <a:xfrm>
            <a:off x="7242200" y="2611114"/>
            <a:ext cx="504900" cy="504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latin typeface="Josefin Sans"/>
                <a:ea typeface="Josefin Sans"/>
                <a:cs typeface="Josefin Sans"/>
                <a:sym typeface="Josefin Sans"/>
              </a:rPr>
              <a:t>2</a:t>
            </a:r>
            <a:endParaRPr sz="2000" b="1">
              <a:latin typeface="Josefin Sans"/>
              <a:ea typeface="Josefin Sans"/>
              <a:cs typeface="Josefin Sans"/>
              <a:sym typeface="Josefin Sans"/>
            </a:endParaRPr>
          </a:p>
        </p:txBody>
      </p:sp>
      <p:sp>
        <p:nvSpPr>
          <p:cNvPr id="2627" name="Google Shape;2627;p67"/>
          <p:cNvSpPr/>
          <p:nvPr/>
        </p:nvSpPr>
        <p:spPr>
          <a:xfrm>
            <a:off x="3931900" y="2611114"/>
            <a:ext cx="504900" cy="5049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latin typeface="Josefin Sans"/>
                <a:ea typeface="Josefin Sans"/>
                <a:cs typeface="Josefin Sans"/>
                <a:sym typeface="Josefin Sans"/>
              </a:rPr>
              <a:t>3</a:t>
            </a:r>
            <a:endParaRPr sz="2000" b="1">
              <a:latin typeface="Josefin Sans"/>
              <a:ea typeface="Josefin Sans"/>
              <a:cs typeface="Josefin Sans"/>
              <a:sym typeface="Josefin Sans"/>
            </a:endParaRPr>
          </a:p>
        </p:txBody>
      </p:sp>
      <p:sp>
        <p:nvSpPr>
          <p:cNvPr id="3" name="Text Box 2"/>
          <p:cNvSpPr txBox="1"/>
          <p:nvPr/>
        </p:nvSpPr>
        <p:spPr>
          <a:xfrm>
            <a:off x="5159693" y="843280"/>
            <a:ext cx="2342515" cy="829945"/>
          </a:xfrm>
          <a:prstGeom prst="rect">
            <a:avLst/>
          </a:prstGeom>
          <a:noFill/>
        </p:spPr>
        <p:txBody>
          <a:bodyPr wrap="none" rtlCol="0">
            <a:spAutoFit/>
          </a:bodyPr>
          <a:lstStyle/>
          <a:p>
            <a:pPr marL="342900" indent="-342900" algn="ctr">
              <a:buFont typeface="Wingdings" panose="05000000000000000000" charset="0"/>
              <a:buChar char="v"/>
            </a:pPr>
            <a:r>
              <a:rPr lang="en-US" sz="2400" b="1">
                <a:solidFill>
                  <a:srgbClr val="002060"/>
                </a:solidFill>
                <a:latin typeface="Times New Roman" panose="02020603050405020304" pitchFamily="18" charset="0"/>
                <a:cs typeface="Times New Roman" panose="02020603050405020304" pitchFamily="18" charset="0"/>
              </a:rPr>
              <a:t>Xem lại </a:t>
            </a:r>
          </a:p>
          <a:p>
            <a:pPr algn="ctr"/>
            <a:r>
              <a:rPr lang="en-US" sz="2400" b="1">
                <a:solidFill>
                  <a:srgbClr val="002060"/>
                </a:solidFill>
                <a:latin typeface="Times New Roman" panose="02020603050405020304" pitchFamily="18" charset="0"/>
                <a:cs typeface="Times New Roman" panose="02020603050405020304" pitchFamily="18" charset="0"/>
              </a:rPr>
              <a:t>nội dung bài học</a:t>
            </a:r>
          </a:p>
        </p:txBody>
      </p:sp>
      <p:sp>
        <p:nvSpPr>
          <p:cNvPr id="5" name="Text Box 4"/>
          <p:cNvSpPr txBox="1"/>
          <p:nvPr/>
        </p:nvSpPr>
        <p:spPr>
          <a:xfrm>
            <a:off x="5387975" y="3188335"/>
            <a:ext cx="1920875" cy="1198880"/>
          </a:xfrm>
          <a:prstGeom prst="rect">
            <a:avLst/>
          </a:prstGeom>
          <a:noFill/>
        </p:spPr>
        <p:txBody>
          <a:bodyPr wrap="square" rtlCol="0">
            <a:spAutoFit/>
          </a:bodyPr>
          <a:lstStyle/>
          <a:p>
            <a:pPr marL="342900" indent="-342900" algn="l">
              <a:buFont typeface="Wingdings" panose="05000000000000000000" charset="0"/>
              <a:buChar char="v"/>
            </a:pPr>
            <a:r>
              <a:rPr lang="en-US" sz="2400" b="1">
                <a:solidFill>
                  <a:schemeClr val="accent2">
                    <a:lumMod val="10000"/>
                  </a:schemeClr>
                </a:solidFill>
                <a:latin typeface="Times New Roman" panose="02020603050405020304" pitchFamily="18" charset="0"/>
                <a:cs typeface="Times New Roman" panose="02020603050405020304" pitchFamily="18" charset="0"/>
              </a:rPr>
              <a:t>Làm thêm</a:t>
            </a:r>
          </a:p>
          <a:p>
            <a:pPr marL="0" indent="0" algn="l">
              <a:buFont typeface="Wingdings" panose="05000000000000000000" charset="0"/>
              <a:buNone/>
            </a:pPr>
            <a:r>
              <a:rPr lang="en-US" sz="2400" b="1">
                <a:solidFill>
                  <a:schemeClr val="accent2">
                    <a:lumMod val="10000"/>
                  </a:schemeClr>
                </a:solidFill>
                <a:latin typeface="Times New Roman" panose="02020603050405020304" pitchFamily="18" charset="0"/>
                <a:cs typeface="Times New Roman" panose="02020603050405020304" pitchFamily="18" charset="0"/>
              </a:rPr>
              <a:t> các bài tập </a:t>
            </a:r>
          </a:p>
          <a:p>
            <a:pPr marL="0" indent="0" algn="l">
              <a:buFont typeface="Wingdings" panose="05000000000000000000" charset="0"/>
              <a:buNone/>
            </a:pPr>
            <a:r>
              <a:rPr lang="en-US" sz="2400" b="1">
                <a:solidFill>
                  <a:schemeClr val="accent2">
                    <a:lumMod val="10000"/>
                  </a:schemeClr>
                </a:solidFill>
                <a:latin typeface="Times New Roman" panose="02020603050405020304" pitchFamily="18" charset="0"/>
                <a:cs typeface="Times New Roman" panose="02020603050405020304" pitchFamily="18" charset="0"/>
              </a:rPr>
              <a:t>trong SGK</a:t>
            </a:r>
          </a:p>
        </p:txBody>
      </p:sp>
      <p:sp>
        <p:nvSpPr>
          <p:cNvPr id="8" name="Text Box 7"/>
          <p:cNvSpPr txBox="1"/>
          <p:nvPr/>
        </p:nvSpPr>
        <p:spPr>
          <a:xfrm>
            <a:off x="1830070" y="2931795"/>
            <a:ext cx="2363470" cy="1200329"/>
          </a:xfrm>
          <a:prstGeom prst="rect">
            <a:avLst/>
          </a:prstGeom>
          <a:noFill/>
        </p:spPr>
        <p:txBody>
          <a:bodyPr wrap="square" rtlCol="0">
            <a:spAutoFit/>
          </a:bodyPr>
          <a:lstStyle/>
          <a:p>
            <a:pPr marL="342900" indent="-342900" algn="l">
              <a:buFont typeface="Wingdings" panose="05000000000000000000" charset="0"/>
              <a:buChar char="v"/>
            </a:pPr>
            <a:r>
              <a:rPr lang="en-US" sz="2400" b="1" dirty="0">
                <a:solidFill>
                  <a:schemeClr val="accent2">
                    <a:lumMod val="10000"/>
                  </a:schemeClr>
                </a:solidFill>
                <a:latin typeface="Times New Roman" panose="02020603050405020304" pitchFamily="18" charset="0"/>
                <a:cs typeface="Times New Roman" panose="02020603050405020304" pitchFamily="18" charset="0"/>
              </a:rPr>
              <a:t>Chuẩn bị bài mới: </a:t>
            </a:r>
            <a:r>
              <a:rPr lang="en-US" sz="2400" b="1" dirty="0" smtClean="0">
                <a:solidFill>
                  <a:srgbClr val="FF0000"/>
                </a:solidFill>
                <a:latin typeface="Times New Roman" panose="02020603050405020304" pitchFamily="18" charset="0"/>
                <a:cs typeface="Times New Roman" panose="02020603050405020304" pitchFamily="18" charset="0"/>
              </a:rPr>
              <a:t>Tức nước vỡ bờ</a:t>
            </a:r>
            <a:endParaRPr lang="en-US" sz="24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75"/>
        <p:cNvGrpSpPr/>
        <p:nvPr/>
      </p:nvGrpSpPr>
      <p:grpSpPr>
        <a:xfrm>
          <a:off x="0" y="0"/>
          <a:ext cx="0" cy="0"/>
          <a:chOff x="0" y="0"/>
          <a:chExt cx="0" cy="0"/>
        </a:xfrm>
      </p:grpSpPr>
      <p:grpSp>
        <p:nvGrpSpPr>
          <p:cNvPr id="1876" name="Google Shape;1876;p39"/>
          <p:cNvGrpSpPr/>
          <p:nvPr/>
        </p:nvGrpSpPr>
        <p:grpSpPr>
          <a:xfrm rot="3600720">
            <a:off x="7068370" y="2918869"/>
            <a:ext cx="2044045" cy="2151544"/>
            <a:chOff x="1526600" y="450800"/>
            <a:chExt cx="4540675" cy="4779475"/>
          </a:xfrm>
        </p:grpSpPr>
        <p:sp>
          <p:nvSpPr>
            <p:cNvPr id="1877" name="Google Shape;1877;p39"/>
            <p:cNvSpPr/>
            <p:nvPr/>
          </p:nvSpPr>
          <p:spPr>
            <a:xfrm>
              <a:off x="1610100" y="473575"/>
              <a:ext cx="4457175" cy="4689450"/>
            </a:xfrm>
            <a:custGeom>
              <a:avLst/>
              <a:gdLst/>
              <a:ahLst/>
              <a:cxnLst/>
              <a:rect l="l" t="t" r="r" b="b"/>
              <a:pathLst>
                <a:path w="178287" h="187578" extrusionOk="0">
                  <a:moveTo>
                    <a:pt x="95602" y="1"/>
                  </a:moveTo>
                  <a:cubicBezTo>
                    <a:pt x="95141" y="1"/>
                    <a:pt x="94676" y="129"/>
                    <a:pt x="94258" y="394"/>
                  </a:cubicBezTo>
                  <a:lnTo>
                    <a:pt x="0" y="63859"/>
                  </a:lnTo>
                  <a:lnTo>
                    <a:pt x="79645" y="185257"/>
                  </a:lnTo>
                  <a:cubicBezTo>
                    <a:pt x="80631" y="186769"/>
                    <a:pt x="82280" y="187578"/>
                    <a:pt x="83965" y="187578"/>
                  </a:cubicBezTo>
                  <a:cubicBezTo>
                    <a:pt x="84955" y="187578"/>
                    <a:pt x="85959" y="187298"/>
                    <a:pt x="86847" y="186719"/>
                  </a:cubicBezTo>
                  <a:lnTo>
                    <a:pt x="176826" y="126176"/>
                  </a:lnTo>
                  <a:cubicBezTo>
                    <a:pt x="177974" y="125393"/>
                    <a:pt x="178287" y="123880"/>
                    <a:pt x="177504" y="122732"/>
                  </a:cubicBezTo>
                  <a:lnTo>
                    <a:pt x="97703" y="1125"/>
                  </a:lnTo>
                  <a:cubicBezTo>
                    <a:pt x="97205" y="394"/>
                    <a:pt x="96410" y="1"/>
                    <a:pt x="95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9"/>
            <p:cNvSpPr/>
            <p:nvPr/>
          </p:nvSpPr>
          <p:spPr>
            <a:xfrm>
              <a:off x="1616625" y="450800"/>
              <a:ext cx="4391950" cy="4645025"/>
            </a:xfrm>
            <a:custGeom>
              <a:avLst/>
              <a:gdLst/>
              <a:ahLst/>
              <a:cxnLst/>
              <a:rect l="l" t="t" r="r" b="b"/>
              <a:pathLst>
                <a:path w="175678" h="185801" extrusionOk="0">
                  <a:moveTo>
                    <a:pt x="93162" y="0"/>
                  </a:moveTo>
                  <a:lnTo>
                    <a:pt x="0" y="61587"/>
                  </a:lnTo>
                  <a:lnTo>
                    <a:pt x="80323" y="184028"/>
                  </a:lnTo>
                  <a:cubicBezTo>
                    <a:pt x="81085" y="185187"/>
                    <a:pt x="82329" y="185800"/>
                    <a:pt x="83604" y="185800"/>
                  </a:cubicBezTo>
                  <a:cubicBezTo>
                    <a:pt x="84339" y="185800"/>
                    <a:pt x="85083" y="185597"/>
                    <a:pt x="85751" y="185177"/>
                  </a:cubicBezTo>
                  <a:lnTo>
                    <a:pt x="175677" y="125782"/>
                  </a:lnTo>
                  <a:lnTo>
                    <a:pt x="931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9"/>
            <p:cNvSpPr/>
            <p:nvPr/>
          </p:nvSpPr>
          <p:spPr>
            <a:xfrm>
              <a:off x="3931325" y="462525"/>
              <a:ext cx="2064200" cy="3145900"/>
            </a:xfrm>
            <a:custGeom>
              <a:avLst/>
              <a:gdLst/>
              <a:ahLst/>
              <a:cxnLst/>
              <a:rect l="l" t="t" r="r" b="b"/>
              <a:pathLst>
                <a:path w="82568" h="125836" fill="none" extrusionOk="0">
                  <a:moveTo>
                    <a:pt x="0" y="1"/>
                  </a:moveTo>
                  <a:lnTo>
                    <a:pt x="82567"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39"/>
            <p:cNvSpPr/>
            <p:nvPr/>
          </p:nvSpPr>
          <p:spPr>
            <a:xfrm>
              <a:off x="3898700" y="482100"/>
              <a:ext cx="2065500" cy="3145900"/>
            </a:xfrm>
            <a:custGeom>
              <a:avLst/>
              <a:gdLst/>
              <a:ahLst/>
              <a:cxnLst/>
              <a:rect l="l" t="t" r="r" b="b"/>
              <a:pathLst>
                <a:path w="82620" h="125836" fill="none" extrusionOk="0">
                  <a:moveTo>
                    <a:pt x="1" y="1"/>
                  </a:moveTo>
                  <a:lnTo>
                    <a:pt x="82620" y="125835"/>
                  </a:lnTo>
                </a:path>
              </a:pathLst>
            </a:custGeom>
            <a:noFill/>
            <a:ln w="11750" cap="flat" cmpd="sng">
              <a:solidFill>
                <a:schemeClr val="dk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39"/>
            <p:cNvSpPr/>
            <p:nvPr/>
          </p:nvSpPr>
          <p:spPr>
            <a:xfrm>
              <a:off x="3742125" y="4138150"/>
              <a:ext cx="842925" cy="1092125"/>
            </a:xfrm>
            <a:custGeom>
              <a:avLst/>
              <a:gdLst/>
              <a:ahLst/>
              <a:cxnLst/>
              <a:rect l="l" t="t" r="r" b="b"/>
              <a:pathLst>
                <a:path w="33717" h="43685" extrusionOk="0">
                  <a:moveTo>
                    <a:pt x="9604" y="0"/>
                  </a:moveTo>
                  <a:lnTo>
                    <a:pt x="1" y="6159"/>
                  </a:lnTo>
                  <a:lnTo>
                    <a:pt x="24113" y="43685"/>
                  </a:lnTo>
                  <a:lnTo>
                    <a:pt x="25679" y="35595"/>
                  </a:lnTo>
                  <a:lnTo>
                    <a:pt x="33716" y="37526"/>
                  </a:lnTo>
                  <a:lnTo>
                    <a:pt x="960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9"/>
            <p:cNvSpPr/>
            <p:nvPr/>
          </p:nvSpPr>
          <p:spPr>
            <a:xfrm>
              <a:off x="1526600" y="464775"/>
              <a:ext cx="4343675" cy="4627200"/>
            </a:xfrm>
            <a:custGeom>
              <a:avLst/>
              <a:gdLst/>
              <a:ahLst/>
              <a:cxnLst/>
              <a:rect l="l" t="t" r="r" b="b"/>
              <a:pathLst>
                <a:path w="173747" h="185088" extrusionOk="0">
                  <a:moveTo>
                    <a:pt x="91115" y="1"/>
                  </a:moveTo>
                  <a:cubicBezTo>
                    <a:pt x="90634" y="1"/>
                    <a:pt x="90147" y="140"/>
                    <a:pt x="89718" y="433"/>
                  </a:cubicBezTo>
                  <a:lnTo>
                    <a:pt x="0" y="59357"/>
                  </a:lnTo>
                  <a:lnTo>
                    <a:pt x="82515" y="185087"/>
                  </a:lnTo>
                  <a:lnTo>
                    <a:pt x="172285" y="126163"/>
                  </a:lnTo>
                  <a:cubicBezTo>
                    <a:pt x="173433" y="125380"/>
                    <a:pt x="173746" y="123866"/>
                    <a:pt x="172963" y="122718"/>
                  </a:cubicBezTo>
                  <a:lnTo>
                    <a:pt x="93162" y="1111"/>
                  </a:lnTo>
                  <a:cubicBezTo>
                    <a:pt x="92705" y="392"/>
                    <a:pt x="91920" y="1"/>
                    <a:pt x="9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9"/>
            <p:cNvSpPr/>
            <p:nvPr/>
          </p:nvSpPr>
          <p:spPr>
            <a:xfrm>
              <a:off x="1636200" y="1843000"/>
              <a:ext cx="2130750" cy="3199400"/>
            </a:xfrm>
            <a:custGeom>
              <a:avLst/>
              <a:gdLst/>
              <a:ahLst/>
              <a:cxnLst/>
              <a:rect l="l" t="t" r="r" b="b"/>
              <a:pathLst>
                <a:path w="85230" h="127976" extrusionOk="0">
                  <a:moveTo>
                    <a:pt x="2506" y="1"/>
                  </a:moveTo>
                  <a:lnTo>
                    <a:pt x="0" y="1619"/>
                  </a:lnTo>
                  <a:lnTo>
                    <a:pt x="82724" y="127975"/>
                  </a:lnTo>
                  <a:lnTo>
                    <a:pt x="85229" y="126357"/>
                  </a:lnTo>
                  <a:lnTo>
                    <a:pt x="25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9"/>
            <p:cNvSpPr/>
            <p:nvPr/>
          </p:nvSpPr>
          <p:spPr>
            <a:xfrm>
              <a:off x="2647400" y="1567700"/>
              <a:ext cx="2116400" cy="2399550"/>
            </a:xfrm>
            <a:custGeom>
              <a:avLst/>
              <a:gdLst/>
              <a:ahLst/>
              <a:cxnLst/>
              <a:rect l="l" t="t" r="r" b="b"/>
              <a:pathLst>
                <a:path w="84656" h="95982" fill="none" extrusionOk="0">
                  <a:moveTo>
                    <a:pt x="82777" y="71347"/>
                  </a:moveTo>
                  <a:cubicBezTo>
                    <a:pt x="82777" y="69937"/>
                    <a:pt x="83507" y="68633"/>
                    <a:pt x="84656" y="67850"/>
                  </a:cubicBezTo>
                  <a:lnTo>
                    <a:pt x="40919" y="1201"/>
                  </a:lnTo>
                  <a:cubicBezTo>
                    <a:pt x="38988" y="2453"/>
                    <a:pt x="36431" y="1932"/>
                    <a:pt x="35178" y="0"/>
                  </a:cubicBezTo>
                  <a:lnTo>
                    <a:pt x="1149" y="22286"/>
                  </a:lnTo>
                  <a:cubicBezTo>
                    <a:pt x="2454" y="24217"/>
                    <a:pt x="1932" y="26827"/>
                    <a:pt x="1" y="28080"/>
                  </a:cubicBezTo>
                  <a:lnTo>
                    <a:pt x="43737" y="94729"/>
                  </a:lnTo>
                  <a:cubicBezTo>
                    <a:pt x="45668" y="93476"/>
                    <a:pt x="48226" y="94050"/>
                    <a:pt x="49478" y="95981"/>
                  </a:cubicBezTo>
                  <a:lnTo>
                    <a:pt x="83455" y="73643"/>
                  </a:lnTo>
                  <a:cubicBezTo>
                    <a:pt x="82985" y="72965"/>
                    <a:pt x="82777" y="72182"/>
                    <a:pt x="82777" y="71347"/>
                  </a:cubicBezTo>
                  <a:close/>
                </a:path>
              </a:pathLst>
            </a:custGeom>
            <a:solidFill>
              <a:schemeClr val="lt1"/>
            </a:solidFill>
            <a:ln w="14350" cap="flat" cmpd="sng">
              <a:solidFill>
                <a:schemeClr val="lt1"/>
              </a:solidFill>
              <a:prstDash val="solid"/>
              <a:miter lim="5219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85" name="Google Shape;1885;p39"/>
          <p:cNvSpPr/>
          <p:nvPr/>
        </p:nvSpPr>
        <p:spPr>
          <a:xfrm>
            <a:off x="919463" y="1563889"/>
            <a:ext cx="7457400" cy="2435700"/>
          </a:xfrm>
          <a:prstGeom prst="roundRect">
            <a:avLst>
              <a:gd name="adj" fmla="val 12827"/>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9"/>
          <p:cNvSpPr/>
          <p:nvPr/>
        </p:nvSpPr>
        <p:spPr>
          <a:xfrm>
            <a:off x="843301" y="1487739"/>
            <a:ext cx="7457400" cy="2435700"/>
          </a:xfrm>
          <a:prstGeom prst="roundRect">
            <a:avLst>
              <a:gd name="adj" fmla="val 1282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7" name="Google Shape;1887;p39"/>
          <p:cNvGrpSpPr/>
          <p:nvPr/>
        </p:nvGrpSpPr>
        <p:grpSpPr>
          <a:xfrm rot="258069" flipH="1">
            <a:off x="7451227" y="989524"/>
            <a:ext cx="1966147" cy="2500244"/>
            <a:chOff x="2173834" y="-584300"/>
            <a:chExt cx="1966115" cy="2500203"/>
          </a:xfrm>
        </p:grpSpPr>
        <p:grpSp>
          <p:nvGrpSpPr>
            <p:cNvPr id="1888" name="Google Shape;1888;p39"/>
            <p:cNvGrpSpPr/>
            <p:nvPr/>
          </p:nvGrpSpPr>
          <p:grpSpPr>
            <a:xfrm rot="1413719">
              <a:off x="2539340" y="-541428"/>
              <a:ext cx="616248" cy="1925931"/>
              <a:chOff x="-1858600" y="2385325"/>
              <a:chExt cx="523125" cy="1635025"/>
            </a:xfrm>
          </p:grpSpPr>
          <p:sp>
            <p:nvSpPr>
              <p:cNvPr id="1889" name="Google Shape;1889;p39"/>
              <p:cNvSpPr/>
              <p:nvPr/>
            </p:nvSpPr>
            <p:spPr>
              <a:xfrm>
                <a:off x="-1804750" y="2385325"/>
                <a:ext cx="469275" cy="1635025"/>
              </a:xfrm>
              <a:custGeom>
                <a:avLst/>
                <a:gdLst/>
                <a:ahLst/>
                <a:cxnLst/>
                <a:rect l="l" t="t" r="r" b="b"/>
                <a:pathLst>
                  <a:path w="18771" h="65401" extrusionOk="0">
                    <a:moveTo>
                      <a:pt x="12062" y="1"/>
                    </a:moveTo>
                    <a:cubicBezTo>
                      <a:pt x="9693" y="1"/>
                      <a:pt x="7259" y="1264"/>
                      <a:pt x="5667" y="3115"/>
                    </a:cubicBezTo>
                    <a:cubicBezTo>
                      <a:pt x="3462" y="5679"/>
                      <a:pt x="2513" y="9064"/>
                      <a:pt x="1872" y="12397"/>
                    </a:cubicBezTo>
                    <a:lnTo>
                      <a:pt x="1872" y="12372"/>
                    </a:lnTo>
                    <a:cubicBezTo>
                      <a:pt x="129" y="21270"/>
                      <a:pt x="0" y="30373"/>
                      <a:pt x="975" y="39373"/>
                    </a:cubicBezTo>
                    <a:cubicBezTo>
                      <a:pt x="1308" y="42476"/>
                      <a:pt x="1308" y="44861"/>
                      <a:pt x="1462" y="47989"/>
                    </a:cubicBezTo>
                    <a:cubicBezTo>
                      <a:pt x="1795" y="54796"/>
                      <a:pt x="6238" y="62496"/>
                      <a:pt x="6079" y="65382"/>
                    </a:cubicBezTo>
                    <a:lnTo>
                      <a:pt x="6079" y="65382"/>
                    </a:lnTo>
                    <a:cubicBezTo>
                      <a:pt x="6979" y="50077"/>
                      <a:pt x="11644" y="31239"/>
                      <a:pt x="16694" y="16756"/>
                    </a:cubicBezTo>
                    <a:cubicBezTo>
                      <a:pt x="17694" y="13936"/>
                      <a:pt x="18771" y="11064"/>
                      <a:pt x="18745" y="8089"/>
                    </a:cubicBezTo>
                    <a:cubicBezTo>
                      <a:pt x="18745" y="5089"/>
                      <a:pt x="17412" y="1909"/>
                      <a:pt x="14719" y="602"/>
                    </a:cubicBezTo>
                    <a:cubicBezTo>
                      <a:pt x="13878" y="188"/>
                      <a:pt x="12974" y="1"/>
                      <a:pt x="12062" y="1"/>
                    </a:cubicBezTo>
                    <a:close/>
                    <a:moveTo>
                      <a:pt x="6079" y="65382"/>
                    </a:moveTo>
                    <a:lnTo>
                      <a:pt x="6079" y="65382"/>
                    </a:lnTo>
                    <a:cubicBezTo>
                      <a:pt x="6078" y="65388"/>
                      <a:pt x="6078" y="65394"/>
                      <a:pt x="6078" y="65400"/>
                    </a:cubicBezTo>
                    <a:cubicBezTo>
                      <a:pt x="6078" y="65394"/>
                      <a:pt x="6078" y="65388"/>
                      <a:pt x="6079" y="6538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9"/>
              <p:cNvSpPr/>
              <p:nvPr/>
            </p:nvSpPr>
            <p:spPr>
              <a:xfrm>
                <a:off x="-1858600" y="2385425"/>
                <a:ext cx="469275" cy="1634925"/>
              </a:xfrm>
              <a:custGeom>
                <a:avLst/>
                <a:gdLst/>
                <a:ahLst/>
                <a:cxnLst/>
                <a:rect l="l" t="t" r="r" b="b"/>
                <a:pathLst>
                  <a:path w="18771" h="65397" extrusionOk="0">
                    <a:moveTo>
                      <a:pt x="12088" y="1"/>
                    </a:moveTo>
                    <a:cubicBezTo>
                      <a:pt x="9704" y="1"/>
                      <a:pt x="7263" y="1274"/>
                      <a:pt x="5667" y="3111"/>
                    </a:cubicBezTo>
                    <a:cubicBezTo>
                      <a:pt x="3462" y="5649"/>
                      <a:pt x="2513" y="9060"/>
                      <a:pt x="1872" y="12393"/>
                    </a:cubicBezTo>
                    <a:lnTo>
                      <a:pt x="1872" y="12368"/>
                    </a:lnTo>
                    <a:cubicBezTo>
                      <a:pt x="129" y="21266"/>
                      <a:pt x="0" y="30369"/>
                      <a:pt x="975" y="39369"/>
                    </a:cubicBezTo>
                    <a:cubicBezTo>
                      <a:pt x="1308" y="42472"/>
                      <a:pt x="1308" y="44857"/>
                      <a:pt x="1462" y="47985"/>
                    </a:cubicBezTo>
                    <a:cubicBezTo>
                      <a:pt x="1795" y="54792"/>
                      <a:pt x="6239" y="62492"/>
                      <a:pt x="6079" y="65378"/>
                    </a:cubicBezTo>
                    <a:lnTo>
                      <a:pt x="6079" y="65378"/>
                    </a:lnTo>
                    <a:cubicBezTo>
                      <a:pt x="6979" y="50073"/>
                      <a:pt x="11670" y="31235"/>
                      <a:pt x="16694" y="16752"/>
                    </a:cubicBezTo>
                    <a:cubicBezTo>
                      <a:pt x="17694" y="13932"/>
                      <a:pt x="18771" y="11060"/>
                      <a:pt x="18771" y="8085"/>
                    </a:cubicBezTo>
                    <a:cubicBezTo>
                      <a:pt x="18745" y="5085"/>
                      <a:pt x="17412" y="1905"/>
                      <a:pt x="14745" y="598"/>
                    </a:cubicBezTo>
                    <a:cubicBezTo>
                      <a:pt x="13901" y="187"/>
                      <a:pt x="12999" y="1"/>
                      <a:pt x="12088" y="1"/>
                    </a:cubicBezTo>
                    <a:close/>
                    <a:moveTo>
                      <a:pt x="6079" y="65378"/>
                    </a:moveTo>
                    <a:cubicBezTo>
                      <a:pt x="6078" y="65384"/>
                      <a:pt x="6078" y="65390"/>
                      <a:pt x="6078" y="65396"/>
                    </a:cubicBezTo>
                    <a:cubicBezTo>
                      <a:pt x="6078" y="65390"/>
                      <a:pt x="6078" y="65384"/>
                      <a:pt x="6079" y="65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9"/>
              <p:cNvSpPr/>
              <p:nvPr/>
            </p:nvSpPr>
            <p:spPr>
              <a:xfrm>
                <a:off x="-1766300" y="2414375"/>
                <a:ext cx="329125" cy="283550"/>
              </a:xfrm>
              <a:custGeom>
                <a:avLst/>
                <a:gdLst/>
                <a:ahLst/>
                <a:cxnLst/>
                <a:rect l="l" t="t" r="r" b="b"/>
                <a:pathLst>
                  <a:path w="13165" h="11342" extrusionOk="0">
                    <a:moveTo>
                      <a:pt x="7214" y="1"/>
                    </a:moveTo>
                    <a:cubicBezTo>
                      <a:pt x="7203" y="1"/>
                      <a:pt x="7192" y="2"/>
                      <a:pt x="7181" y="4"/>
                    </a:cubicBezTo>
                    <a:cubicBezTo>
                      <a:pt x="7053" y="55"/>
                      <a:pt x="6976" y="260"/>
                      <a:pt x="7104" y="337"/>
                    </a:cubicBezTo>
                    <a:cubicBezTo>
                      <a:pt x="7130" y="363"/>
                      <a:pt x="7155" y="363"/>
                      <a:pt x="7181" y="363"/>
                    </a:cubicBezTo>
                    <a:cubicBezTo>
                      <a:pt x="7258" y="363"/>
                      <a:pt x="7335" y="337"/>
                      <a:pt x="7386" y="260"/>
                    </a:cubicBezTo>
                    <a:cubicBezTo>
                      <a:pt x="7433" y="120"/>
                      <a:pt x="7330" y="1"/>
                      <a:pt x="7214" y="1"/>
                    </a:cubicBezTo>
                    <a:close/>
                    <a:moveTo>
                      <a:pt x="10096" y="914"/>
                    </a:moveTo>
                    <a:cubicBezTo>
                      <a:pt x="10065" y="914"/>
                      <a:pt x="10033" y="918"/>
                      <a:pt x="10001" y="927"/>
                    </a:cubicBezTo>
                    <a:cubicBezTo>
                      <a:pt x="9719" y="1004"/>
                      <a:pt x="9591" y="1440"/>
                      <a:pt x="9848" y="1619"/>
                    </a:cubicBezTo>
                    <a:cubicBezTo>
                      <a:pt x="9899" y="1619"/>
                      <a:pt x="9950" y="1645"/>
                      <a:pt x="10001" y="1645"/>
                    </a:cubicBezTo>
                    <a:cubicBezTo>
                      <a:pt x="10024" y="1648"/>
                      <a:pt x="10046" y="1650"/>
                      <a:pt x="10069" y="1650"/>
                    </a:cubicBezTo>
                    <a:cubicBezTo>
                      <a:pt x="10224" y="1650"/>
                      <a:pt x="10370" y="1571"/>
                      <a:pt x="10437" y="1414"/>
                    </a:cubicBezTo>
                    <a:cubicBezTo>
                      <a:pt x="10528" y="1164"/>
                      <a:pt x="10337" y="914"/>
                      <a:pt x="10096" y="914"/>
                    </a:cubicBezTo>
                    <a:close/>
                    <a:moveTo>
                      <a:pt x="4839" y="1534"/>
                    </a:moveTo>
                    <a:cubicBezTo>
                      <a:pt x="4695" y="1534"/>
                      <a:pt x="4554" y="1605"/>
                      <a:pt x="4540" y="1748"/>
                    </a:cubicBezTo>
                    <a:cubicBezTo>
                      <a:pt x="4540" y="1799"/>
                      <a:pt x="4540" y="1824"/>
                      <a:pt x="4540" y="1876"/>
                    </a:cubicBezTo>
                    <a:cubicBezTo>
                      <a:pt x="4591" y="2030"/>
                      <a:pt x="4719" y="2158"/>
                      <a:pt x="4873" y="2183"/>
                    </a:cubicBezTo>
                    <a:cubicBezTo>
                      <a:pt x="5129" y="2183"/>
                      <a:pt x="5309" y="1876"/>
                      <a:pt x="5129" y="1671"/>
                    </a:cubicBezTo>
                    <a:cubicBezTo>
                      <a:pt x="5072" y="1579"/>
                      <a:pt x="4955" y="1534"/>
                      <a:pt x="4839" y="1534"/>
                    </a:cubicBezTo>
                    <a:close/>
                    <a:moveTo>
                      <a:pt x="7873" y="1434"/>
                    </a:moveTo>
                    <a:cubicBezTo>
                      <a:pt x="7815" y="1434"/>
                      <a:pt x="7755" y="1444"/>
                      <a:pt x="7694" y="1465"/>
                    </a:cubicBezTo>
                    <a:cubicBezTo>
                      <a:pt x="7309" y="1542"/>
                      <a:pt x="7104" y="2183"/>
                      <a:pt x="7488" y="2414"/>
                    </a:cubicBezTo>
                    <a:lnTo>
                      <a:pt x="7514" y="2414"/>
                    </a:lnTo>
                    <a:cubicBezTo>
                      <a:pt x="7565" y="2440"/>
                      <a:pt x="7642" y="2466"/>
                      <a:pt x="7694" y="2491"/>
                    </a:cubicBezTo>
                    <a:cubicBezTo>
                      <a:pt x="7715" y="2493"/>
                      <a:pt x="7737" y="2494"/>
                      <a:pt x="7759" y="2494"/>
                    </a:cubicBezTo>
                    <a:cubicBezTo>
                      <a:pt x="7992" y="2494"/>
                      <a:pt x="8217" y="2369"/>
                      <a:pt x="8335" y="2158"/>
                    </a:cubicBezTo>
                    <a:cubicBezTo>
                      <a:pt x="8489" y="1805"/>
                      <a:pt x="8227" y="1434"/>
                      <a:pt x="7873" y="1434"/>
                    </a:cubicBezTo>
                    <a:close/>
                    <a:moveTo>
                      <a:pt x="12521" y="1809"/>
                    </a:moveTo>
                    <a:cubicBezTo>
                      <a:pt x="12477" y="1809"/>
                      <a:pt x="12432" y="1814"/>
                      <a:pt x="12386" y="1824"/>
                    </a:cubicBezTo>
                    <a:cubicBezTo>
                      <a:pt x="12002" y="1927"/>
                      <a:pt x="11796" y="2568"/>
                      <a:pt x="12181" y="2799"/>
                    </a:cubicBezTo>
                    <a:cubicBezTo>
                      <a:pt x="12232" y="2825"/>
                      <a:pt x="12309" y="2850"/>
                      <a:pt x="12386" y="2850"/>
                    </a:cubicBezTo>
                    <a:cubicBezTo>
                      <a:pt x="12424" y="2858"/>
                      <a:pt x="12461" y="2861"/>
                      <a:pt x="12498" y="2861"/>
                    </a:cubicBezTo>
                    <a:cubicBezTo>
                      <a:pt x="12709" y="2861"/>
                      <a:pt x="12896" y="2739"/>
                      <a:pt x="13027" y="2542"/>
                    </a:cubicBezTo>
                    <a:cubicBezTo>
                      <a:pt x="13165" y="2175"/>
                      <a:pt x="12892" y="1809"/>
                      <a:pt x="12521" y="1809"/>
                    </a:cubicBezTo>
                    <a:close/>
                    <a:moveTo>
                      <a:pt x="10496" y="2693"/>
                    </a:moveTo>
                    <a:cubicBezTo>
                      <a:pt x="10485" y="2693"/>
                      <a:pt x="10474" y="2694"/>
                      <a:pt x="10463" y="2696"/>
                    </a:cubicBezTo>
                    <a:cubicBezTo>
                      <a:pt x="10335" y="2722"/>
                      <a:pt x="10258" y="2953"/>
                      <a:pt x="10386" y="3030"/>
                    </a:cubicBezTo>
                    <a:cubicBezTo>
                      <a:pt x="10412" y="3055"/>
                      <a:pt x="10412" y="3055"/>
                      <a:pt x="10437" y="3055"/>
                    </a:cubicBezTo>
                    <a:cubicBezTo>
                      <a:pt x="10540" y="3055"/>
                      <a:pt x="10617" y="3030"/>
                      <a:pt x="10668" y="2953"/>
                    </a:cubicBezTo>
                    <a:cubicBezTo>
                      <a:pt x="10715" y="2812"/>
                      <a:pt x="10612" y="2693"/>
                      <a:pt x="10496" y="2693"/>
                    </a:cubicBezTo>
                    <a:close/>
                    <a:moveTo>
                      <a:pt x="3134" y="3127"/>
                    </a:moveTo>
                    <a:cubicBezTo>
                      <a:pt x="3124" y="3127"/>
                      <a:pt x="3114" y="3129"/>
                      <a:pt x="3104" y="3132"/>
                    </a:cubicBezTo>
                    <a:cubicBezTo>
                      <a:pt x="3027" y="3158"/>
                      <a:pt x="3001" y="3260"/>
                      <a:pt x="3078" y="3312"/>
                    </a:cubicBezTo>
                    <a:lnTo>
                      <a:pt x="3078" y="3337"/>
                    </a:lnTo>
                    <a:lnTo>
                      <a:pt x="3104" y="3337"/>
                    </a:lnTo>
                    <a:cubicBezTo>
                      <a:pt x="3155" y="3337"/>
                      <a:pt x="3206" y="3312"/>
                      <a:pt x="3232" y="3260"/>
                    </a:cubicBezTo>
                    <a:cubicBezTo>
                      <a:pt x="3254" y="3194"/>
                      <a:pt x="3199" y="3127"/>
                      <a:pt x="3134" y="3127"/>
                    </a:cubicBezTo>
                    <a:close/>
                    <a:moveTo>
                      <a:pt x="6219" y="3536"/>
                    </a:moveTo>
                    <a:cubicBezTo>
                      <a:pt x="6072" y="3536"/>
                      <a:pt x="5928" y="3614"/>
                      <a:pt x="5899" y="3773"/>
                    </a:cubicBezTo>
                    <a:lnTo>
                      <a:pt x="5924" y="3773"/>
                    </a:lnTo>
                    <a:cubicBezTo>
                      <a:pt x="5924" y="3799"/>
                      <a:pt x="5924" y="3850"/>
                      <a:pt x="5924" y="3902"/>
                    </a:cubicBezTo>
                    <a:cubicBezTo>
                      <a:pt x="5950" y="4055"/>
                      <a:pt x="6078" y="4158"/>
                      <a:pt x="6232" y="4184"/>
                    </a:cubicBezTo>
                    <a:cubicBezTo>
                      <a:pt x="6243" y="4185"/>
                      <a:pt x="6254" y="4185"/>
                      <a:pt x="6265" y="4185"/>
                    </a:cubicBezTo>
                    <a:cubicBezTo>
                      <a:pt x="6526" y="4185"/>
                      <a:pt x="6662" y="3892"/>
                      <a:pt x="6514" y="3671"/>
                    </a:cubicBezTo>
                    <a:cubicBezTo>
                      <a:pt x="6447" y="3582"/>
                      <a:pt x="6332" y="3536"/>
                      <a:pt x="6219" y="3536"/>
                    </a:cubicBezTo>
                    <a:close/>
                    <a:moveTo>
                      <a:pt x="3009" y="4870"/>
                    </a:moveTo>
                    <a:cubicBezTo>
                      <a:pt x="2866" y="4870"/>
                      <a:pt x="2722" y="4947"/>
                      <a:pt x="2693" y="5107"/>
                    </a:cubicBezTo>
                    <a:lnTo>
                      <a:pt x="2719" y="5107"/>
                    </a:lnTo>
                    <a:cubicBezTo>
                      <a:pt x="2693" y="5158"/>
                      <a:pt x="2693" y="5184"/>
                      <a:pt x="2719" y="5235"/>
                    </a:cubicBezTo>
                    <a:cubicBezTo>
                      <a:pt x="2745" y="5389"/>
                      <a:pt x="2873" y="5517"/>
                      <a:pt x="3027" y="5517"/>
                    </a:cubicBezTo>
                    <a:cubicBezTo>
                      <a:pt x="3038" y="5518"/>
                      <a:pt x="3049" y="5518"/>
                      <a:pt x="3059" y="5518"/>
                    </a:cubicBezTo>
                    <a:cubicBezTo>
                      <a:pt x="3320" y="5518"/>
                      <a:pt x="3456" y="5226"/>
                      <a:pt x="3283" y="5004"/>
                    </a:cubicBezTo>
                    <a:cubicBezTo>
                      <a:pt x="3228" y="4915"/>
                      <a:pt x="3119" y="4870"/>
                      <a:pt x="3009" y="4870"/>
                    </a:cubicBezTo>
                    <a:close/>
                    <a:moveTo>
                      <a:pt x="6277" y="5340"/>
                    </a:moveTo>
                    <a:cubicBezTo>
                      <a:pt x="6229" y="5340"/>
                      <a:pt x="6179" y="5348"/>
                      <a:pt x="6129" y="5363"/>
                    </a:cubicBezTo>
                    <a:cubicBezTo>
                      <a:pt x="5745" y="5466"/>
                      <a:pt x="5540" y="6107"/>
                      <a:pt x="5924" y="6312"/>
                    </a:cubicBezTo>
                    <a:cubicBezTo>
                      <a:pt x="5976" y="6363"/>
                      <a:pt x="6053" y="6363"/>
                      <a:pt x="6129" y="6389"/>
                    </a:cubicBezTo>
                    <a:cubicBezTo>
                      <a:pt x="6151" y="6391"/>
                      <a:pt x="6173" y="6392"/>
                      <a:pt x="6194" y="6392"/>
                    </a:cubicBezTo>
                    <a:cubicBezTo>
                      <a:pt x="6424" y="6392"/>
                      <a:pt x="6630" y="6267"/>
                      <a:pt x="6771" y="6055"/>
                    </a:cubicBezTo>
                    <a:cubicBezTo>
                      <a:pt x="6906" y="5718"/>
                      <a:pt x="6625" y="5340"/>
                      <a:pt x="6277" y="5340"/>
                    </a:cubicBezTo>
                    <a:close/>
                    <a:moveTo>
                      <a:pt x="1163" y="6898"/>
                    </a:moveTo>
                    <a:cubicBezTo>
                      <a:pt x="1152" y="6898"/>
                      <a:pt x="1140" y="6899"/>
                      <a:pt x="1129" y="6902"/>
                    </a:cubicBezTo>
                    <a:cubicBezTo>
                      <a:pt x="1001" y="6927"/>
                      <a:pt x="924" y="7158"/>
                      <a:pt x="1052" y="7235"/>
                    </a:cubicBezTo>
                    <a:cubicBezTo>
                      <a:pt x="1078" y="7235"/>
                      <a:pt x="1104" y="7261"/>
                      <a:pt x="1129" y="7261"/>
                    </a:cubicBezTo>
                    <a:cubicBezTo>
                      <a:pt x="1206" y="7261"/>
                      <a:pt x="1283" y="7235"/>
                      <a:pt x="1334" y="7132"/>
                    </a:cubicBezTo>
                    <a:cubicBezTo>
                      <a:pt x="1381" y="7015"/>
                      <a:pt x="1278" y="6898"/>
                      <a:pt x="1163" y="6898"/>
                    </a:cubicBezTo>
                    <a:close/>
                    <a:moveTo>
                      <a:pt x="5001" y="7850"/>
                    </a:moveTo>
                    <a:cubicBezTo>
                      <a:pt x="4924" y="7876"/>
                      <a:pt x="4899" y="8004"/>
                      <a:pt x="4950" y="8056"/>
                    </a:cubicBezTo>
                    <a:lnTo>
                      <a:pt x="5001" y="8056"/>
                    </a:lnTo>
                    <a:cubicBezTo>
                      <a:pt x="5052" y="8056"/>
                      <a:pt x="5104" y="8030"/>
                      <a:pt x="5129" y="8004"/>
                    </a:cubicBezTo>
                    <a:cubicBezTo>
                      <a:pt x="5155" y="7927"/>
                      <a:pt x="5078" y="7850"/>
                      <a:pt x="5001" y="7850"/>
                    </a:cubicBezTo>
                    <a:close/>
                    <a:moveTo>
                      <a:pt x="2940" y="7598"/>
                    </a:moveTo>
                    <a:cubicBezTo>
                      <a:pt x="2902" y="7598"/>
                      <a:pt x="2862" y="7605"/>
                      <a:pt x="2822" y="7620"/>
                    </a:cubicBezTo>
                    <a:cubicBezTo>
                      <a:pt x="2565" y="7697"/>
                      <a:pt x="2437" y="8107"/>
                      <a:pt x="2693" y="8235"/>
                    </a:cubicBezTo>
                    <a:cubicBezTo>
                      <a:pt x="2719" y="8261"/>
                      <a:pt x="2770" y="8286"/>
                      <a:pt x="2822" y="8286"/>
                    </a:cubicBezTo>
                    <a:cubicBezTo>
                      <a:pt x="2838" y="8289"/>
                      <a:pt x="2854" y="8290"/>
                      <a:pt x="2870" y="8290"/>
                    </a:cubicBezTo>
                    <a:cubicBezTo>
                      <a:pt x="3007" y="8290"/>
                      <a:pt x="3137" y="8196"/>
                      <a:pt x="3206" y="8081"/>
                    </a:cubicBezTo>
                    <a:cubicBezTo>
                      <a:pt x="3338" y="7840"/>
                      <a:pt x="3169" y="7598"/>
                      <a:pt x="2940" y="7598"/>
                    </a:cubicBezTo>
                    <a:close/>
                    <a:moveTo>
                      <a:pt x="6698" y="7919"/>
                    </a:moveTo>
                    <a:cubicBezTo>
                      <a:pt x="6554" y="7919"/>
                      <a:pt x="6414" y="7990"/>
                      <a:pt x="6386" y="8133"/>
                    </a:cubicBezTo>
                    <a:lnTo>
                      <a:pt x="6412" y="8133"/>
                    </a:lnTo>
                    <a:cubicBezTo>
                      <a:pt x="6412" y="8184"/>
                      <a:pt x="6412" y="8235"/>
                      <a:pt x="6412" y="8261"/>
                    </a:cubicBezTo>
                    <a:cubicBezTo>
                      <a:pt x="6437" y="8415"/>
                      <a:pt x="6565" y="8543"/>
                      <a:pt x="6745" y="8568"/>
                    </a:cubicBezTo>
                    <a:cubicBezTo>
                      <a:pt x="7001" y="8568"/>
                      <a:pt x="7181" y="8261"/>
                      <a:pt x="7001" y="8056"/>
                    </a:cubicBezTo>
                    <a:cubicBezTo>
                      <a:pt x="6933" y="7964"/>
                      <a:pt x="6814" y="7919"/>
                      <a:pt x="6698" y="7919"/>
                    </a:cubicBezTo>
                    <a:close/>
                    <a:moveTo>
                      <a:pt x="4317" y="9878"/>
                    </a:moveTo>
                    <a:cubicBezTo>
                      <a:pt x="4265" y="9878"/>
                      <a:pt x="4210" y="9886"/>
                      <a:pt x="4155" y="9902"/>
                    </a:cubicBezTo>
                    <a:cubicBezTo>
                      <a:pt x="3770" y="9979"/>
                      <a:pt x="3565" y="10645"/>
                      <a:pt x="3950" y="10851"/>
                    </a:cubicBezTo>
                    <a:cubicBezTo>
                      <a:pt x="4001" y="10876"/>
                      <a:pt x="4078" y="10902"/>
                      <a:pt x="4129" y="10928"/>
                    </a:cubicBezTo>
                    <a:cubicBezTo>
                      <a:pt x="4153" y="10930"/>
                      <a:pt x="4177" y="10931"/>
                      <a:pt x="4200" y="10931"/>
                    </a:cubicBezTo>
                    <a:cubicBezTo>
                      <a:pt x="4454" y="10931"/>
                      <a:pt x="4677" y="10805"/>
                      <a:pt x="4770" y="10594"/>
                    </a:cubicBezTo>
                    <a:cubicBezTo>
                      <a:pt x="4927" y="10236"/>
                      <a:pt x="4673" y="9878"/>
                      <a:pt x="4317" y="9878"/>
                    </a:cubicBezTo>
                    <a:close/>
                    <a:moveTo>
                      <a:pt x="746" y="10289"/>
                    </a:moveTo>
                    <a:cubicBezTo>
                      <a:pt x="696" y="10289"/>
                      <a:pt x="644" y="10297"/>
                      <a:pt x="591" y="10312"/>
                    </a:cubicBezTo>
                    <a:cubicBezTo>
                      <a:pt x="206" y="10415"/>
                      <a:pt x="1" y="11056"/>
                      <a:pt x="386" y="11287"/>
                    </a:cubicBezTo>
                    <a:lnTo>
                      <a:pt x="386" y="11261"/>
                    </a:lnTo>
                    <a:cubicBezTo>
                      <a:pt x="437" y="11312"/>
                      <a:pt x="514" y="11338"/>
                      <a:pt x="565" y="11338"/>
                    </a:cubicBezTo>
                    <a:cubicBezTo>
                      <a:pt x="589" y="11340"/>
                      <a:pt x="613" y="11341"/>
                      <a:pt x="636" y="11341"/>
                    </a:cubicBezTo>
                    <a:cubicBezTo>
                      <a:pt x="889" y="11341"/>
                      <a:pt x="1112" y="11216"/>
                      <a:pt x="1206" y="11004"/>
                    </a:cubicBezTo>
                    <a:cubicBezTo>
                      <a:pt x="1364" y="10667"/>
                      <a:pt x="1106" y="10289"/>
                      <a:pt x="746" y="10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9"/>
              <p:cNvSpPr/>
              <p:nvPr/>
            </p:nvSpPr>
            <p:spPr>
              <a:xfrm>
                <a:off x="-1809250" y="2563500"/>
                <a:ext cx="247275" cy="1438900"/>
              </a:xfrm>
              <a:custGeom>
                <a:avLst/>
                <a:gdLst/>
                <a:ahLst/>
                <a:cxnLst/>
                <a:rect l="l" t="t" r="r" b="b"/>
                <a:pathLst>
                  <a:path w="9891" h="57556" extrusionOk="0">
                    <a:moveTo>
                      <a:pt x="9445" y="0"/>
                    </a:moveTo>
                    <a:cubicBezTo>
                      <a:pt x="9304" y="0"/>
                      <a:pt x="9164" y="81"/>
                      <a:pt x="9104" y="270"/>
                    </a:cubicBezTo>
                    <a:cubicBezTo>
                      <a:pt x="4617" y="13912"/>
                      <a:pt x="1" y="34913"/>
                      <a:pt x="3386" y="57247"/>
                    </a:cubicBezTo>
                    <a:cubicBezTo>
                      <a:pt x="3411" y="57427"/>
                      <a:pt x="3565" y="57555"/>
                      <a:pt x="3745" y="57555"/>
                    </a:cubicBezTo>
                    <a:lnTo>
                      <a:pt x="3822" y="57555"/>
                    </a:lnTo>
                    <a:cubicBezTo>
                      <a:pt x="4027" y="57530"/>
                      <a:pt x="4155" y="57324"/>
                      <a:pt x="4129" y="57119"/>
                    </a:cubicBezTo>
                    <a:cubicBezTo>
                      <a:pt x="796" y="34939"/>
                      <a:pt x="5360" y="14091"/>
                      <a:pt x="9796" y="501"/>
                    </a:cubicBezTo>
                    <a:cubicBezTo>
                      <a:pt x="9890" y="202"/>
                      <a:pt x="9667" y="0"/>
                      <a:pt x="9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3" name="Google Shape;1893;p39"/>
            <p:cNvGrpSpPr/>
            <p:nvPr/>
          </p:nvGrpSpPr>
          <p:grpSpPr>
            <a:xfrm rot="1413719">
              <a:off x="2548595" y="-367104"/>
              <a:ext cx="1216593" cy="2128592"/>
              <a:chOff x="-1779100" y="2408800"/>
              <a:chExt cx="1032750" cy="1807075"/>
            </a:xfrm>
          </p:grpSpPr>
          <p:sp>
            <p:nvSpPr>
              <p:cNvPr id="1894" name="Google Shape;1894;p39"/>
              <p:cNvSpPr/>
              <p:nvPr/>
            </p:nvSpPr>
            <p:spPr>
              <a:xfrm>
                <a:off x="-1779100" y="2498825"/>
                <a:ext cx="1032750" cy="1717050"/>
              </a:xfrm>
              <a:custGeom>
                <a:avLst/>
                <a:gdLst/>
                <a:ahLst/>
                <a:cxnLst/>
                <a:rect l="l" t="t" r="r" b="b"/>
                <a:pathLst>
                  <a:path w="41310" h="68682" extrusionOk="0">
                    <a:moveTo>
                      <a:pt x="32843" y="0"/>
                    </a:moveTo>
                    <a:cubicBezTo>
                      <a:pt x="31194" y="0"/>
                      <a:pt x="29516" y="392"/>
                      <a:pt x="28053" y="1113"/>
                    </a:cubicBezTo>
                    <a:cubicBezTo>
                      <a:pt x="24489" y="2883"/>
                      <a:pt x="21924" y="6139"/>
                      <a:pt x="19719" y="9421"/>
                    </a:cubicBezTo>
                    <a:lnTo>
                      <a:pt x="19719" y="9396"/>
                    </a:lnTo>
                    <a:cubicBezTo>
                      <a:pt x="13744" y="18242"/>
                      <a:pt x="9436" y="27987"/>
                      <a:pt x="6385" y="38167"/>
                    </a:cubicBezTo>
                    <a:cubicBezTo>
                      <a:pt x="5308" y="41705"/>
                      <a:pt x="4231" y="44270"/>
                      <a:pt x="2949" y="47731"/>
                    </a:cubicBezTo>
                    <a:cubicBezTo>
                      <a:pt x="205" y="55244"/>
                      <a:pt x="1487" y="65630"/>
                      <a:pt x="0" y="68681"/>
                    </a:cubicBezTo>
                    <a:cubicBezTo>
                      <a:pt x="7975" y="52526"/>
                      <a:pt x="21642" y="34269"/>
                      <a:pt x="33745" y="20935"/>
                    </a:cubicBezTo>
                    <a:cubicBezTo>
                      <a:pt x="36105" y="18319"/>
                      <a:pt x="38566" y="15704"/>
                      <a:pt x="39951" y="12473"/>
                    </a:cubicBezTo>
                    <a:cubicBezTo>
                      <a:pt x="41310" y="9242"/>
                      <a:pt x="41310" y="5190"/>
                      <a:pt x="39002" y="2549"/>
                    </a:cubicBezTo>
                    <a:cubicBezTo>
                      <a:pt x="37468" y="790"/>
                      <a:pt x="35184" y="0"/>
                      <a:pt x="32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9"/>
              <p:cNvSpPr/>
              <p:nvPr/>
            </p:nvSpPr>
            <p:spPr>
              <a:xfrm>
                <a:off x="-1776550" y="2408800"/>
                <a:ext cx="973150" cy="1753225"/>
              </a:xfrm>
              <a:custGeom>
                <a:avLst/>
                <a:gdLst/>
                <a:ahLst/>
                <a:cxnLst/>
                <a:rect l="l" t="t" r="r" b="b"/>
                <a:pathLst>
                  <a:path w="38926" h="70129" extrusionOk="0">
                    <a:moveTo>
                      <a:pt x="30542" y="0"/>
                    </a:moveTo>
                    <a:cubicBezTo>
                      <a:pt x="28732" y="0"/>
                      <a:pt x="26881" y="482"/>
                      <a:pt x="25310" y="1355"/>
                    </a:cubicBezTo>
                    <a:cubicBezTo>
                      <a:pt x="21848" y="3253"/>
                      <a:pt x="19438" y="6637"/>
                      <a:pt x="17361" y="10022"/>
                    </a:cubicBezTo>
                    <a:cubicBezTo>
                      <a:pt x="11822" y="19100"/>
                      <a:pt x="7975" y="29049"/>
                      <a:pt x="5386" y="39357"/>
                    </a:cubicBezTo>
                    <a:cubicBezTo>
                      <a:pt x="4488" y="42947"/>
                      <a:pt x="3514" y="45537"/>
                      <a:pt x="2411" y="49076"/>
                    </a:cubicBezTo>
                    <a:cubicBezTo>
                      <a:pt x="1" y="56717"/>
                      <a:pt x="1770" y="67025"/>
                      <a:pt x="411" y="70128"/>
                    </a:cubicBezTo>
                    <a:cubicBezTo>
                      <a:pt x="7642" y="53640"/>
                      <a:pt x="20463" y="34767"/>
                      <a:pt x="31925" y="20869"/>
                    </a:cubicBezTo>
                    <a:cubicBezTo>
                      <a:pt x="34156" y="18177"/>
                      <a:pt x="36515" y="15433"/>
                      <a:pt x="37721" y="12151"/>
                    </a:cubicBezTo>
                    <a:cubicBezTo>
                      <a:pt x="38926" y="8843"/>
                      <a:pt x="38772" y="4791"/>
                      <a:pt x="36336" y="2253"/>
                    </a:cubicBezTo>
                    <a:cubicBezTo>
                      <a:pt x="34837" y="698"/>
                      <a:pt x="32720" y="0"/>
                      <a:pt x="30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9"/>
              <p:cNvSpPr/>
              <p:nvPr/>
            </p:nvSpPr>
            <p:spPr>
              <a:xfrm>
                <a:off x="-1311125" y="2430900"/>
                <a:ext cx="402150" cy="319125"/>
              </a:xfrm>
              <a:custGeom>
                <a:avLst/>
                <a:gdLst/>
                <a:ahLst/>
                <a:cxnLst/>
                <a:rect l="l" t="t" r="r" b="b"/>
                <a:pathLst>
                  <a:path w="16086" h="12765" extrusionOk="0">
                    <a:moveTo>
                      <a:pt x="9413" y="1"/>
                    </a:moveTo>
                    <a:cubicBezTo>
                      <a:pt x="9396" y="1"/>
                      <a:pt x="9378" y="3"/>
                      <a:pt x="9359" y="10"/>
                    </a:cubicBezTo>
                    <a:cubicBezTo>
                      <a:pt x="9206" y="35"/>
                      <a:pt x="9103" y="266"/>
                      <a:pt x="9231" y="369"/>
                    </a:cubicBezTo>
                    <a:cubicBezTo>
                      <a:pt x="9257" y="394"/>
                      <a:pt x="9283" y="394"/>
                      <a:pt x="9308" y="394"/>
                    </a:cubicBezTo>
                    <a:cubicBezTo>
                      <a:pt x="9332" y="400"/>
                      <a:pt x="9357" y="403"/>
                      <a:pt x="9380" y="403"/>
                    </a:cubicBezTo>
                    <a:cubicBezTo>
                      <a:pt x="9458" y="403"/>
                      <a:pt x="9531" y="370"/>
                      <a:pt x="9590" y="292"/>
                    </a:cubicBezTo>
                    <a:cubicBezTo>
                      <a:pt x="9635" y="156"/>
                      <a:pt x="9541" y="1"/>
                      <a:pt x="9413" y="1"/>
                    </a:cubicBezTo>
                    <a:close/>
                    <a:moveTo>
                      <a:pt x="12560" y="1256"/>
                    </a:moveTo>
                    <a:cubicBezTo>
                      <a:pt x="12528" y="1256"/>
                      <a:pt x="12496" y="1259"/>
                      <a:pt x="12462" y="1266"/>
                    </a:cubicBezTo>
                    <a:cubicBezTo>
                      <a:pt x="12154" y="1317"/>
                      <a:pt x="11949" y="1856"/>
                      <a:pt x="12257" y="2061"/>
                    </a:cubicBezTo>
                    <a:cubicBezTo>
                      <a:pt x="12283" y="2087"/>
                      <a:pt x="12360" y="2112"/>
                      <a:pt x="12411" y="2112"/>
                    </a:cubicBezTo>
                    <a:cubicBezTo>
                      <a:pt x="12447" y="2121"/>
                      <a:pt x="12482" y="2125"/>
                      <a:pt x="12518" y="2125"/>
                    </a:cubicBezTo>
                    <a:cubicBezTo>
                      <a:pt x="12685" y="2125"/>
                      <a:pt x="12844" y="2030"/>
                      <a:pt x="12949" y="1881"/>
                    </a:cubicBezTo>
                    <a:cubicBezTo>
                      <a:pt x="13089" y="1579"/>
                      <a:pt x="12870" y="1256"/>
                      <a:pt x="12560" y="1256"/>
                    </a:cubicBezTo>
                    <a:close/>
                    <a:moveTo>
                      <a:pt x="6402" y="1567"/>
                    </a:moveTo>
                    <a:cubicBezTo>
                      <a:pt x="6244" y="1567"/>
                      <a:pt x="6092" y="1644"/>
                      <a:pt x="6052" y="1805"/>
                    </a:cubicBezTo>
                    <a:cubicBezTo>
                      <a:pt x="6026" y="1856"/>
                      <a:pt x="6026" y="1907"/>
                      <a:pt x="6052" y="1958"/>
                    </a:cubicBezTo>
                    <a:cubicBezTo>
                      <a:pt x="6077" y="2138"/>
                      <a:pt x="6231" y="2292"/>
                      <a:pt x="6411" y="2317"/>
                    </a:cubicBezTo>
                    <a:cubicBezTo>
                      <a:pt x="6431" y="2321"/>
                      <a:pt x="6450" y="2322"/>
                      <a:pt x="6470" y="2322"/>
                    </a:cubicBezTo>
                    <a:cubicBezTo>
                      <a:pt x="6747" y="2322"/>
                      <a:pt x="6937" y="1993"/>
                      <a:pt x="6770" y="1753"/>
                    </a:cubicBezTo>
                    <a:cubicBezTo>
                      <a:pt x="6696" y="1631"/>
                      <a:pt x="6547" y="1567"/>
                      <a:pt x="6402" y="1567"/>
                    </a:cubicBezTo>
                    <a:close/>
                    <a:moveTo>
                      <a:pt x="9895" y="1689"/>
                    </a:moveTo>
                    <a:cubicBezTo>
                      <a:pt x="9854" y="1689"/>
                      <a:pt x="9812" y="1693"/>
                      <a:pt x="9770" y="1702"/>
                    </a:cubicBezTo>
                    <a:cubicBezTo>
                      <a:pt x="9308" y="1779"/>
                      <a:pt x="9000" y="2523"/>
                      <a:pt x="9436" y="2830"/>
                    </a:cubicBezTo>
                    <a:cubicBezTo>
                      <a:pt x="9513" y="2856"/>
                      <a:pt x="9590" y="2907"/>
                      <a:pt x="9667" y="2907"/>
                    </a:cubicBezTo>
                    <a:cubicBezTo>
                      <a:pt x="9721" y="2921"/>
                      <a:pt x="9775" y="2927"/>
                      <a:pt x="9828" y="2927"/>
                    </a:cubicBezTo>
                    <a:cubicBezTo>
                      <a:pt x="10078" y="2927"/>
                      <a:pt x="10310" y="2785"/>
                      <a:pt x="10436" y="2574"/>
                    </a:cubicBezTo>
                    <a:cubicBezTo>
                      <a:pt x="10647" y="2153"/>
                      <a:pt x="10324" y="1689"/>
                      <a:pt x="9895" y="1689"/>
                    </a:cubicBezTo>
                    <a:close/>
                    <a:moveTo>
                      <a:pt x="4359" y="3369"/>
                    </a:moveTo>
                    <a:cubicBezTo>
                      <a:pt x="4257" y="3369"/>
                      <a:pt x="4205" y="3523"/>
                      <a:pt x="4282" y="3599"/>
                    </a:cubicBezTo>
                    <a:lnTo>
                      <a:pt x="4334" y="3599"/>
                    </a:lnTo>
                    <a:cubicBezTo>
                      <a:pt x="4347" y="3606"/>
                      <a:pt x="4363" y="3610"/>
                      <a:pt x="4379" y="3610"/>
                    </a:cubicBezTo>
                    <a:cubicBezTo>
                      <a:pt x="4422" y="3610"/>
                      <a:pt x="4469" y="3586"/>
                      <a:pt x="4487" y="3548"/>
                    </a:cubicBezTo>
                    <a:cubicBezTo>
                      <a:pt x="4513" y="3446"/>
                      <a:pt x="4436" y="3369"/>
                      <a:pt x="4359" y="3369"/>
                    </a:cubicBezTo>
                    <a:close/>
                    <a:moveTo>
                      <a:pt x="15337" y="2484"/>
                    </a:moveTo>
                    <a:cubicBezTo>
                      <a:pt x="15295" y="2484"/>
                      <a:pt x="15251" y="2488"/>
                      <a:pt x="15206" y="2497"/>
                    </a:cubicBezTo>
                    <a:cubicBezTo>
                      <a:pt x="14744" y="2574"/>
                      <a:pt x="14462" y="3317"/>
                      <a:pt x="14898" y="3599"/>
                    </a:cubicBezTo>
                    <a:cubicBezTo>
                      <a:pt x="14950" y="3651"/>
                      <a:pt x="15026" y="3676"/>
                      <a:pt x="15129" y="3702"/>
                    </a:cubicBezTo>
                    <a:cubicBezTo>
                      <a:pt x="15170" y="3710"/>
                      <a:pt x="15212" y="3713"/>
                      <a:pt x="15254" y="3713"/>
                    </a:cubicBezTo>
                    <a:cubicBezTo>
                      <a:pt x="15498" y="3713"/>
                      <a:pt x="15745" y="3588"/>
                      <a:pt x="15898" y="3369"/>
                    </a:cubicBezTo>
                    <a:cubicBezTo>
                      <a:pt x="16085" y="2948"/>
                      <a:pt x="15782" y="2484"/>
                      <a:pt x="15337" y="2484"/>
                    </a:cubicBezTo>
                    <a:close/>
                    <a:moveTo>
                      <a:pt x="13055" y="3385"/>
                    </a:moveTo>
                    <a:cubicBezTo>
                      <a:pt x="13037" y="3385"/>
                      <a:pt x="13019" y="3388"/>
                      <a:pt x="13001" y="3394"/>
                    </a:cubicBezTo>
                    <a:cubicBezTo>
                      <a:pt x="12847" y="3420"/>
                      <a:pt x="12744" y="3676"/>
                      <a:pt x="12898" y="3779"/>
                    </a:cubicBezTo>
                    <a:cubicBezTo>
                      <a:pt x="12898" y="3779"/>
                      <a:pt x="12924" y="3779"/>
                      <a:pt x="12975" y="3805"/>
                    </a:cubicBezTo>
                    <a:cubicBezTo>
                      <a:pt x="12993" y="3809"/>
                      <a:pt x="13010" y="3811"/>
                      <a:pt x="13028" y="3811"/>
                    </a:cubicBezTo>
                    <a:cubicBezTo>
                      <a:pt x="13111" y="3811"/>
                      <a:pt x="13189" y="3761"/>
                      <a:pt x="13231" y="3676"/>
                    </a:cubicBezTo>
                    <a:cubicBezTo>
                      <a:pt x="13299" y="3541"/>
                      <a:pt x="13188" y="3385"/>
                      <a:pt x="13055" y="3385"/>
                    </a:cubicBezTo>
                    <a:close/>
                    <a:moveTo>
                      <a:pt x="7890" y="4029"/>
                    </a:moveTo>
                    <a:cubicBezTo>
                      <a:pt x="7731" y="4029"/>
                      <a:pt x="7579" y="4105"/>
                      <a:pt x="7539" y="4266"/>
                    </a:cubicBezTo>
                    <a:cubicBezTo>
                      <a:pt x="7513" y="4317"/>
                      <a:pt x="7513" y="4369"/>
                      <a:pt x="7539" y="4420"/>
                    </a:cubicBezTo>
                    <a:cubicBezTo>
                      <a:pt x="7565" y="4625"/>
                      <a:pt x="7718" y="4779"/>
                      <a:pt x="7898" y="4805"/>
                    </a:cubicBezTo>
                    <a:cubicBezTo>
                      <a:pt x="7908" y="4806"/>
                      <a:pt x="7919" y="4806"/>
                      <a:pt x="7929" y="4806"/>
                    </a:cubicBezTo>
                    <a:cubicBezTo>
                      <a:pt x="8221" y="4806"/>
                      <a:pt x="8430" y="4463"/>
                      <a:pt x="8257" y="4215"/>
                    </a:cubicBezTo>
                    <a:cubicBezTo>
                      <a:pt x="8183" y="4093"/>
                      <a:pt x="8034" y="4029"/>
                      <a:pt x="7890" y="4029"/>
                    </a:cubicBezTo>
                    <a:close/>
                    <a:moveTo>
                      <a:pt x="4081" y="5358"/>
                    </a:moveTo>
                    <a:cubicBezTo>
                      <a:pt x="3918" y="5358"/>
                      <a:pt x="3759" y="5435"/>
                      <a:pt x="3718" y="5600"/>
                    </a:cubicBezTo>
                    <a:cubicBezTo>
                      <a:pt x="3693" y="5651"/>
                      <a:pt x="3693" y="5702"/>
                      <a:pt x="3718" y="5753"/>
                    </a:cubicBezTo>
                    <a:cubicBezTo>
                      <a:pt x="3744" y="5933"/>
                      <a:pt x="3898" y="6087"/>
                      <a:pt x="4077" y="6112"/>
                    </a:cubicBezTo>
                    <a:cubicBezTo>
                      <a:pt x="4088" y="6113"/>
                      <a:pt x="4099" y="6114"/>
                      <a:pt x="4110" y="6114"/>
                    </a:cubicBezTo>
                    <a:cubicBezTo>
                      <a:pt x="4401" y="6114"/>
                      <a:pt x="4609" y="5794"/>
                      <a:pt x="4436" y="5523"/>
                    </a:cubicBezTo>
                    <a:cubicBezTo>
                      <a:pt x="4365" y="5416"/>
                      <a:pt x="4222" y="5358"/>
                      <a:pt x="4081" y="5358"/>
                    </a:cubicBezTo>
                    <a:close/>
                    <a:moveTo>
                      <a:pt x="7747" y="6125"/>
                    </a:moveTo>
                    <a:cubicBezTo>
                      <a:pt x="7705" y="6125"/>
                      <a:pt x="7661" y="6129"/>
                      <a:pt x="7616" y="6138"/>
                    </a:cubicBezTo>
                    <a:cubicBezTo>
                      <a:pt x="7154" y="6215"/>
                      <a:pt x="6872" y="6959"/>
                      <a:pt x="7308" y="7266"/>
                    </a:cubicBezTo>
                    <a:cubicBezTo>
                      <a:pt x="7359" y="7292"/>
                      <a:pt x="7436" y="7343"/>
                      <a:pt x="7539" y="7343"/>
                    </a:cubicBezTo>
                    <a:cubicBezTo>
                      <a:pt x="7588" y="7357"/>
                      <a:pt x="7639" y="7363"/>
                      <a:pt x="7691" y="7363"/>
                    </a:cubicBezTo>
                    <a:cubicBezTo>
                      <a:pt x="7932" y="7363"/>
                      <a:pt x="8181" y="7221"/>
                      <a:pt x="8308" y="7010"/>
                    </a:cubicBezTo>
                    <a:cubicBezTo>
                      <a:pt x="8495" y="6589"/>
                      <a:pt x="8191" y="6125"/>
                      <a:pt x="7747" y="6125"/>
                    </a:cubicBezTo>
                    <a:close/>
                    <a:moveTo>
                      <a:pt x="1797" y="7616"/>
                    </a:moveTo>
                    <a:cubicBezTo>
                      <a:pt x="1780" y="7616"/>
                      <a:pt x="1762" y="7619"/>
                      <a:pt x="1744" y="7625"/>
                    </a:cubicBezTo>
                    <a:cubicBezTo>
                      <a:pt x="1590" y="7651"/>
                      <a:pt x="1487" y="7882"/>
                      <a:pt x="1615" y="7984"/>
                    </a:cubicBezTo>
                    <a:lnTo>
                      <a:pt x="1615" y="8010"/>
                    </a:lnTo>
                    <a:cubicBezTo>
                      <a:pt x="1641" y="8010"/>
                      <a:pt x="1667" y="8010"/>
                      <a:pt x="1692" y="8036"/>
                    </a:cubicBezTo>
                    <a:cubicBezTo>
                      <a:pt x="1795" y="8036"/>
                      <a:pt x="1898" y="8010"/>
                      <a:pt x="1974" y="7907"/>
                    </a:cubicBezTo>
                    <a:cubicBezTo>
                      <a:pt x="2020" y="7772"/>
                      <a:pt x="1926" y="7616"/>
                      <a:pt x="1797" y="7616"/>
                    </a:cubicBezTo>
                    <a:close/>
                    <a:moveTo>
                      <a:pt x="6237" y="9057"/>
                    </a:moveTo>
                    <a:cubicBezTo>
                      <a:pt x="6227" y="9057"/>
                      <a:pt x="6216" y="9059"/>
                      <a:pt x="6205" y="9061"/>
                    </a:cubicBezTo>
                    <a:cubicBezTo>
                      <a:pt x="6129" y="9087"/>
                      <a:pt x="6077" y="9215"/>
                      <a:pt x="6154" y="9292"/>
                    </a:cubicBezTo>
                    <a:lnTo>
                      <a:pt x="6205" y="9292"/>
                    </a:lnTo>
                    <a:cubicBezTo>
                      <a:pt x="6219" y="9299"/>
                      <a:pt x="6233" y="9302"/>
                      <a:pt x="6246" y="9302"/>
                    </a:cubicBezTo>
                    <a:cubicBezTo>
                      <a:pt x="6282" y="9302"/>
                      <a:pt x="6315" y="9278"/>
                      <a:pt x="6334" y="9241"/>
                    </a:cubicBezTo>
                    <a:cubicBezTo>
                      <a:pt x="6380" y="9149"/>
                      <a:pt x="6323" y="9057"/>
                      <a:pt x="6237" y="9057"/>
                    </a:cubicBezTo>
                    <a:close/>
                    <a:moveTo>
                      <a:pt x="3654" y="8563"/>
                    </a:moveTo>
                    <a:cubicBezTo>
                      <a:pt x="3625" y="8563"/>
                      <a:pt x="3595" y="8566"/>
                      <a:pt x="3564" y="8574"/>
                    </a:cubicBezTo>
                    <a:cubicBezTo>
                      <a:pt x="3282" y="8625"/>
                      <a:pt x="3077" y="9087"/>
                      <a:pt x="3359" y="9292"/>
                    </a:cubicBezTo>
                    <a:cubicBezTo>
                      <a:pt x="3410" y="9318"/>
                      <a:pt x="3462" y="9318"/>
                      <a:pt x="3513" y="9343"/>
                    </a:cubicBezTo>
                    <a:cubicBezTo>
                      <a:pt x="3535" y="9347"/>
                      <a:pt x="3558" y="9348"/>
                      <a:pt x="3581" y="9348"/>
                    </a:cubicBezTo>
                    <a:cubicBezTo>
                      <a:pt x="3742" y="9348"/>
                      <a:pt x="3910" y="9270"/>
                      <a:pt x="4000" y="9113"/>
                    </a:cubicBezTo>
                    <a:cubicBezTo>
                      <a:pt x="4116" y="8859"/>
                      <a:pt x="3919" y="8563"/>
                      <a:pt x="3654" y="8563"/>
                    </a:cubicBezTo>
                    <a:close/>
                    <a:moveTo>
                      <a:pt x="8158" y="9205"/>
                    </a:moveTo>
                    <a:cubicBezTo>
                      <a:pt x="7996" y="9205"/>
                      <a:pt x="7837" y="9281"/>
                      <a:pt x="7795" y="9446"/>
                    </a:cubicBezTo>
                    <a:cubicBezTo>
                      <a:pt x="7795" y="9497"/>
                      <a:pt x="7795" y="9549"/>
                      <a:pt x="7795" y="9600"/>
                    </a:cubicBezTo>
                    <a:cubicBezTo>
                      <a:pt x="7821" y="9779"/>
                      <a:pt x="7975" y="9933"/>
                      <a:pt x="8154" y="9959"/>
                    </a:cubicBezTo>
                    <a:cubicBezTo>
                      <a:pt x="8166" y="9960"/>
                      <a:pt x="8178" y="9960"/>
                      <a:pt x="8190" y="9960"/>
                    </a:cubicBezTo>
                    <a:cubicBezTo>
                      <a:pt x="8502" y="9960"/>
                      <a:pt x="8686" y="9641"/>
                      <a:pt x="8513" y="9369"/>
                    </a:cubicBezTo>
                    <a:cubicBezTo>
                      <a:pt x="8442" y="9262"/>
                      <a:pt x="8299" y="9205"/>
                      <a:pt x="8158" y="9205"/>
                    </a:cubicBezTo>
                    <a:close/>
                    <a:moveTo>
                      <a:pt x="5080" y="11305"/>
                    </a:moveTo>
                    <a:cubicBezTo>
                      <a:pt x="5038" y="11305"/>
                      <a:pt x="4994" y="11309"/>
                      <a:pt x="4949" y="11318"/>
                    </a:cubicBezTo>
                    <a:cubicBezTo>
                      <a:pt x="4487" y="11395"/>
                      <a:pt x="4205" y="12138"/>
                      <a:pt x="4641" y="12446"/>
                    </a:cubicBezTo>
                    <a:cubicBezTo>
                      <a:pt x="4693" y="12472"/>
                      <a:pt x="4769" y="12523"/>
                      <a:pt x="4872" y="12523"/>
                    </a:cubicBezTo>
                    <a:cubicBezTo>
                      <a:pt x="4921" y="12537"/>
                      <a:pt x="4972" y="12543"/>
                      <a:pt x="5022" y="12543"/>
                    </a:cubicBezTo>
                    <a:cubicBezTo>
                      <a:pt x="5258" y="12543"/>
                      <a:pt x="5493" y="12401"/>
                      <a:pt x="5641" y="12190"/>
                    </a:cubicBezTo>
                    <a:cubicBezTo>
                      <a:pt x="5829" y="11769"/>
                      <a:pt x="5525" y="11305"/>
                      <a:pt x="5080" y="11305"/>
                    </a:cubicBezTo>
                    <a:close/>
                    <a:moveTo>
                      <a:pt x="897" y="11529"/>
                    </a:moveTo>
                    <a:cubicBezTo>
                      <a:pt x="847" y="11529"/>
                      <a:pt x="796" y="11536"/>
                      <a:pt x="744" y="11549"/>
                    </a:cubicBezTo>
                    <a:cubicBezTo>
                      <a:pt x="282" y="11626"/>
                      <a:pt x="0" y="12369"/>
                      <a:pt x="436" y="12651"/>
                    </a:cubicBezTo>
                    <a:cubicBezTo>
                      <a:pt x="513" y="12703"/>
                      <a:pt x="590" y="12728"/>
                      <a:pt x="667" y="12754"/>
                    </a:cubicBezTo>
                    <a:cubicBezTo>
                      <a:pt x="712" y="12761"/>
                      <a:pt x="756" y="12765"/>
                      <a:pt x="801" y="12765"/>
                    </a:cubicBezTo>
                    <a:cubicBezTo>
                      <a:pt x="1061" y="12765"/>
                      <a:pt x="1305" y="12640"/>
                      <a:pt x="1436" y="12420"/>
                    </a:cubicBezTo>
                    <a:cubicBezTo>
                      <a:pt x="1643" y="12006"/>
                      <a:pt x="1333" y="11529"/>
                      <a:pt x="897" y="115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9"/>
              <p:cNvSpPr/>
              <p:nvPr/>
            </p:nvSpPr>
            <p:spPr>
              <a:xfrm>
                <a:off x="-1775275" y="2546100"/>
                <a:ext cx="795475" cy="1591550"/>
              </a:xfrm>
              <a:custGeom>
                <a:avLst/>
                <a:gdLst/>
                <a:ahLst/>
                <a:cxnLst/>
                <a:rect l="l" t="t" r="r" b="b"/>
                <a:pathLst>
                  <a:path w="31819" h="63662" extrusionOk="0">
                    <a:moveTo>
                      <a:pt x="31286" y="1"/>
                    </a:moveTo>
                    <a:cubicBezTo>
                      <a:pt x="31186" y="1"/>
                      <a:pt x="31084" y="43"/>
                      <a:pt x="31003" y="145"/>
                    </a:cubicBezTo>
                    <a:cubicBezTo>
                      <a:pt x="15822" y="19300"/>
                      <a:pt x="4258" y="42891"/>
                      <a:pt x="52" y="63200"/>
                    </a:cubicBezTo>
                    <a:cubicBezTo>
                      <a:pt x="1" y="63405"/>
                      <a:pt x="129" y="63610"/>
                      <a:pt x="334" y="63662"/>
                    </a:cubicBezTo>
                    <a:lnTo>
                      <a:pt x="411" y="63662"/>
                    </a:lnTo>
                    <a:cubicBezTo>
                      <a:pt x="591" y="63662"/>
                      <a:pt x="745" y="63534"/>
                      <a:pt x="796" y="63354"/>
                    </a:cubicBezTo>
                    <a:cubicBezTo>
                      <a:pt x="4976" y="43148"/>
                      <a:pt x="16489" y="19685"/>
                      <a:pt x="31592" y="607"/>
                    </a:cubicBezTo>
                    <a:cubicBezTo>
                      <a:pt x="31818" y="325"/>
                      <a:pt x="31560" y="1"/>
                      <a:pt x="31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98" name="Google Shape;1898;p39"/>
          <p:cNvSpPr/>
          <p:nvPr/>
        </p:nvSpPr>
        <p:spPr>
          <a:xfrm>
            <a:off x="6460675" y="539050"/>
            <a:ext cx="1973700" cy="479100"/>
          </a:xfrm>
          <a:prstGeom prst="roundRect">
            <a:avLst>
              <a:gd name="adj" fmla="val 50000"/>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9"/>
          <p:cNvSpPr txBox="1">
            <a:spLocks noGrp="1"/>
          </p:cNvSpPr>
          <p:nvPr>
            <p:ph type="ctrTitle"/>
          </p:nvPr>
        </p:nvSpPr>
        <p:spPr>
          <a:xfrm>
            <a:off x="838973" y="1787023"/>
            <a:ext cx="7428303" cy="143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US" sz="4800" dirty="0" smtClean="0">
                <a:solidFill>
                  <a:srgbClr val="002060"/>
                </a:solidFill>
                <a:latin typeface="Times New Roman" panose="02020603050405020304" pitchFamily="18" charset="0"/>
                <a:cs typeface="Times New Roman" panose="02020603050405020304" pitchFamily="18" charset="0"/>
                <a:sym typeface="+mn-ea"/>
              </a:rPr>
              <a:t>TIẾT 7:</a:t>
            </a:r>
            <a:br>
              <a:rPr lang="en-US" sz="4800" dirty="0" smtClean="0">
                <a:solidFill>
                  <a:srgbClr val="002060"/>
                </a:solidFill>
                <a:latin typeface="Times New Roman" panose="02020603050405020304" pitchFamily="18" charset="0"/>
                <a:cs typeface="Times New Roman" panose="02020603050405020304" pitchFamily="18" charset="0"/>
                <a:sym typeface="+mn-ea"/>
              </a:rPr>
            </a:br>
            <a:r>
              <a:rPr lang="en-US" sz="4800" dirty="0" smtClean="0">
                <a:solidFill>
                  <a:srgbClr val="002060"/>
                </a:solidFill>
                <a:latin typeface="Times New Roman" panose="02020603050405020304" pitchFamily="18" charset="0"/>
                <a:cs typeface="Times New Roman" panose="02020603050405020304" pitchFamily="18" charset="0"/>
                <a:sym typeface="+mn-ea"/>
              </a:rPr>
              <a:t> TRƯỜNG </a:t>
            </a:r>
            <a:r>
              <a:rPr lang="en-US" sz="4800" dirty="0" smtClean="0">
                <a:solidFill>
                  <a:srgbClr val="002060"/>
                </a:solidFill>
                <a:latin typeface="Times New Roman" panose="02020603050405020304" pitchFamily="18" charset="0"/>
                <a:cs typeface="Times New Roman" panose="02020603050405020304" pitchFamily="18" charset="0"/>
                <a:sym typeface="+mn-ea"/>
              </a:rPr>
              <a:t>TỪ VỰNG</a:t>
            </a:r>
            <a:r>
              <a:rPr lang="en-US" sz="4800" dirty="0">
                <a:solidFill>
                  <a:srgbClr val="002060"/>
                </a:solidFill>
                <a:latin typeface="Times New Roman" panose="02020603050405020304" pitchFamily="18" charset="0"/>
                <a:cs typeface="Times New Roman" panose="02020603050405020304" pitchFamily="18" charset="0"/>
              </a:rPr>
              <a:t/>
            </a:r>
            <a:br>
              <a:rPr lang="en-US" sz="4800" dirty="0">
                <a:solidFill>
                  <a:srgbClr val="002060"/>
                </a:solidFill>
                <a:latin typeface="Times New Roman" panose="02020603050405020304" pitchFamily="18" charset="0"/>
                <a:cs typeface="Times New Roman" panose="02020603050405020304" pitchFamily="18" charset="0"/>
              </a:rPr>
            </a:br>
            <a:r>
              <a:rPr lang="en-GB" dirty="0"/>
              <a:t> </a:t>
            </a:r>
          </a:p>
        </p:txBody>
      </p:sp>
      <p:sp>
        <p:nvSpPr>
          <p:cNvPr id="1900" name="Google Shape;1900;p39"/>
          <p:cNvSpPr txBox="1">
            <a:spLocks noGrp="1"/>
          </p:cNvSpPr>
          <p:nvPr>
            <p:ph type="subTitle" idx="2"/>
          </p:nvPr>
        </p:nvSpPr>
        <p:spPr>
          <a:xfrm>
            <a:off x="6604975" y="567550"/>
            <a:ext cx="1685100" cy="42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a:solidFill>
                  <a:srgbClr val="002060"/>
                </a:solidFill>
                <a:latin typeface="Times New Roman" panose="02020603050405020304" pitchFamily="18" charset="0"/>
                <a:cs typeface="Times New Roman" panose="02020603050405020304" pitchFamily="18" charset="0"/>
              </a:rPr>
              <a:t>NGỮ VĂN 8</a:t>
            </a:r>
          </a:p>
        </p:txBody>
      </p:sp>
      <p:sp>
        <p:nvSpPr>
          <p:cNvPr id="1903" name="Google Shape;1903;p39"/>
          <p:cNvSpPr txBox="1">
            <a:spLocks noGrp="1"/>
          </p:cNvSpPr>
          <p:nvPr>
            <p:ph type="subTitle" idx="1"/>
          </p:nvPr>
        </p:nvSpPr>
        <p:spPr>
          <a:xfrm>
            <a:off x="2828290" y="3042285"/>
            <a:ext cx="3873500" cy="35369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sz="2400" b="1">
                <a:solidFill>
                  <a:srgbClr val="FF0000"/>
                </a:solidFill>
                <a:latin typeface="Times New Roman" panose="02020603050405020304" pitchFamily="18" charset="0"/>
                <a:cs typeface="Times New Roman" panose="02020603050405020304" pitchFamily="18" charset="0"/>
              </a:rPr>
              <a:t>PHẦN </a:t>
            </a:r>
            <a:r>
              <a:rPr lang="en-US" altLang="en-GB" sz="2400" b="1" smtClean="0">
                <a:solidFill>
                  <a:srgbClr val="FF0000"/>
                </a:solidFill>
                <a:latin typeface="Times New Roman" panose="02020603050405020304" pitchFamily="18" charset="0"/>
                <a:cs typeface="Times New Roman" panose="02020603050405020304" pitchFamily="18" charset="0"/>
              </a:rPr>
              <a:t>TIẾNG </a:t>
            </a:r>
            <a:r>
              <a:rPr lang="en-US" altLang="en-GB" sz="2400" b="1">
                <a:solidFill>
                  <a:srgbClr val="FF0000"/>
                </a:solidFill>
                <a:latin typeface="Times New Roman" panose="02020603050405020304" pitchFamily="18" charset="0"/>
                <a:cs typeface="Times New Roman" panose="02020603050405020304" pitchFamily="18" charset="0"/>
              </a:rPr>
              <a:t>VIỆT </a:t>
            </a:r>
          </a:p>
        </p:txBody>
      </p:sp>
      <p:grpSp>
        <p:nvGrpSpPr>
          <p:cNvPr id="1904" name="Google Shape;1904;p39"/>
          <p:cNvGrpSpPr/>
          <p:nvPr/>
        </p:nvGrpSpPr>
        <p:grpSpPr>
          <a:xfrm rot="-400622" flipH="1">
            <a:off x="418725" y="3522243"/>
            <a:ext cx="2478297" cy="1944628"/>
            <a:chOff x="-2415600" y="2986400"/>
            <a:chExt cx="1943075" cy="1524659"/>
          </a:xfrm>
        </p:grpSpPr>
        <p:sp>
          <p:nvSpPr>
            <p:cNvPr id="1905" name="Google Shape;1905;p39"/>
            <p:cNvSpPr/>
            <p:nvPr/>
          </p:nvSpPr>
          <p:spPr>
            <a:xfrm>
              <a:off x="-2415600" y="2986400"/>
              <a:ext cx="1117375" cy="1251275"/>
            </a:xfrm>
            <a:custGeom>
              <a:avLst/>
              <a:gdLst/>
              <a:ahLst/>
              <a:cxnLst/>
              <a:rect l="l" t="t" r="r" b="b"/>
              <a:pathLst>
                <a:path w="44695" h="50051" extrusionOk="0">
                  <a:moveTo>
                    <a:pt x="11387" y="1"/>
                  </a:moveTo>
                  <a:cubicBezTo>
                    <a:pt x="10743" y="1"/>
                    <a:pt x="10152" y="449"/>
                    <a:pt x="10001" y="1099"/>
                  </a:cubicBezTo>
                  <a:lnTo>
                    <a:pt x="180" y="41127"/>
                  </a:lnTo>
                  <a:cubicBezTo>
                    <a:pt x="0" y="41896"/>
                    <a:pt x="462" y="42665"/>
                    <a:pt x="1257" y="42871"/>
                  </a:cubicBezTo>
                  <a:lnTo>
                    <a:pt x="33617" y="50051"/>
                  </a:lnTo>
                  <a:lnTo>
                    <a:pt x="44695" y="8433"/>
                  </a:lnTo>
                  <a:lnTo>
                    <a:pt x="11744" y="48"/>
                  </a:lnTo>
                  <a:cubicBezTo>
                    <a:pt x="11625" y="16"/>
                    <a:pt x="11505" y="1"/>
                    <a:pt x="113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9"/>
            <p:cNvSpPr/>
            <p:nvPr/>
          </p:nvSpPr>
          <p:spPr>
            <a:xfrm>
              <a:off x="-1586075" y="3188225"/>
              <a:ext cx="1113550" cy="1279575"/>
            </a:xfrm>
            <a:custGeom>
              <a:avLst/>
              <a:gdLst/>
              <a:ahLst/>
              <a:cxnLst/>
              <a:rect l="l" t="t" r="r" b="b"/>
              <a:pathLst>
                <a:path w="44542" h="51183" extrusionOk="0">
                  <a:moveTo>
                    <a:pt x="10411" y="1"/>
                  </a:moveTo>
                  <a:lnTo>
                    <a:pt x="0" y="41772"/>
                  </a:lnTo>
                  <a:lnTo>
                    <a:pt x="31797" y="51132"/>
                  </a:lnTo>
                  <a:cubicBezTo>
                    <a:pt x="31925" y="51166"/>
                    <a:pt x="32054" y="51182"/>
                    <a:pt x="32181" y="51182"/>
                  </a:cubicBezTo>
                  <a:cubicBezTo>
                    <a:pt x="32815" y="51182"/>
                    <a:pt x="33395" y="50773"/>
                    <a:pt x="33566" y="50132"/>
                  </a:cubicBezTo>
                  <a:lnTo>
                    <a:pt x="44336" y="10360"/>
                  </a:lnTo>
                  <a:cubicBezTo>
                    <a:pt x="44541" y="9591"/>
                    <a:pt x="44080" y="8796"/>
                    <a:pt x="43310" y="8591"/>
                  </a:cubicBezTo>
                  <a:lnTo>
                    <a:pt x="104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9"/>
            <p:cNvSpPr/>
            <p:nvPr/>
          </p:nvSpPr>
          <p:spPr>
            <a:xfrm>
              <a:off x="-2402775" y="2994000"/>
              <a:ext cx="1133400" cy="1217400"/>
            </a:xfrm>
            <a:custGeom>
              <a:avLst/>
              <a:gdLst/>
              <a:ahLst/>
              <a:cxnLst/>
              <a:rect l="l" t="t" r="r" b="b"/>
              <a:pathLst>
                <a:path w="45336" h="48696" extrusionOk="0">
                  <a:moveTo>
                    <a:pt x="12283" y="0"/>
                  </a:moveTo>
                  <a:lnTo>
                    <a:pt x="0" y="41900"/>
                  </a:lnTo>
                  <a:lnTo>
                    <a:pt x="19104" y="42131"/>
                  </a:lnTo>
                  <a:cubicBezTo>
                    <a:pt x="23976" y="42823"/>
                    <a:pt x="28540" y="44874"/>
                    <a:pt x="32309" y="48054"/>
                  </a:cubicBezTo>
                  <a:lnTo>
                    <a:pt x="33053" y="48695"/>
                  </a:lnTo>
                  <a:lnTo>
                    <a:pt x="45336" y="6770"/>
                  </a:lnTo>
                  <a:lnTo>
                    <a:pt x="44567" y="6129"/>
                  </a:lnTo>
                  <a:cubicBezTo>
                    <a:pt x="40797" y="2975"/>
                    <a:pt x="36233" y="923"/>
                    <a:pt x="31361" y="231"/>
                  </a:cubicBezTo>
                  <a:lnTo>
                    <a:pt x="122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9"/>
            <p:cNvSpPr/>
            <p:nvPr/>
          </p:nvSpPr>
          <p:spPr>
            <a:xfrm>
              <a:off x="-2351263" y="3014809"/>
              <a:ext cx="1085975" cy="1231500"/>
            </a:xfrm>
            <a:custGeom>
              <a:avLst/>
              <a:gdLst/>
              <a:ahLst/>
              <a:cxnLst/>
              <a:rect l="l" t="t" r="r" b="b"/>
              <a:pathLst>
                <a:path w="43439" h="49260" extrusionOk="0">
                  <a:moveTo>
                    <a:pt x="12258" y="0"/>
                  </a:moveTo>
                  <a:lnTo>
                    <a:pt x="1" y="41925"/>
                  </a:lnTo>
                  <a:lnTo>
                    <a:pt x="17207" y="42695"/>
                  </a:lnTo>
                  <a:cubicBezTo>
                    <a:pt x="22079" y="43387"/>
                    <a:pt x="26643" y="45438"/>
                    <a:pt x="30412" y="48618"/>
                  </a:cubicBezTo>
                  <a:lnTo>
                    <a:pt x="31156" y="49259"/>
                  </a:lnTo>
                  <a:lnTo>
                    <a:pt x="43439" y="7334"/>
                  </a:lnTo>
                  <a:lnTo>
                    <a:pt x="42670" y="6693"/>
                  </a:lnTo>
                  <a:cubicBezTo>
                    <a:pt x="38900" y="3539"/>
                    <a:pt x="34336" y="1487"/>
                    <a:pt x="29464" y="769"/>
                  </a:cubicBezTo>
                  <a:lnTo>
                    <a:pt x="12258"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9"/>
            <p:cNvSpPr/>
            <p:nvPr/>
          </p:nvSpPr>
          <p:spPr>
            <a:xfrm>
              <a:off x="-1573663" y="3188659"/>
              <a:ext cx="1070600" cy="1322400"/>
            </a:xfrm>
            <a:custGeom>
              <a:avLst/>
              <a:gdLst/>
              <a:ahLst/>
              <a:cxnLst/>
              <a:rect l="l" t="t" r="r" b="b"/>
              <a:pathLst>
                <a:path w="42824" h="52896" extrusionOk="0">
                  <a:moveTo>
                    <a:pt x="17135" y="1"/>
                  </a:moveTo>
                  <a:cubicBezTo>
                    <a:pt x="15803" y="1"/>
                    <a:pt x="14490" y="86"/>
                    <a:pt x="13232" y="252"/>
                  </a:cubicBezTo>
                  <a:lnTo>
                    <a:pt x="12258" y="380"/>
                  </a:lnTo>
                  <a:lnTo>
                    <a:pt x="1" y="42280"/>
                  </a:lnTo>
                  <a:lnTo>
                    <a:pt x="975" y="42151"/>
                  </a:lnTo>
                  <a:cubicBezTo>
                    <a:pt x="2113" y="42002"/>
                    <a:pt x="3255" y="41927"/>
                    <a:pt x="4394" y="41927"/>
                  </a:cubicBezTo>
                  <a:cubicBezTo>
                    <a:pt x="8133" y="41927"/>
                    <a:pt x="11844" y="42727"/>
                    <a:pt x="15284" y="44280"/>
                  </a:cubicBezTo>
                  <a:lnTo>
                    <a:pt x="30208" y="52895"/>
                  </a:lnTo>
                  <a:lnTo>
                    <a:pt x="42824" y="9124"/>
                  </a:lnTo>
                  <a:lnTo>
                    <a:pt x="28284" y="2226"/>
                  </a:lnTo>
                  <a:cubicBezTo>
                    <a:pt x="24955" y="704"/>
                    <a:pt x="20963" y="1"/>
                    <a:pt x="17135"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10" name="Google Shape;1910;p39"/>
            <p:cNvGrpSpPr/>
            <p:nvPr/>
          </p:nvGrpSpPr>
          <p:grpSpPr>
            <a:xfrm>
              <a:off x="-2218800" y="3088875"/>
              <a:ext cx="1598825" cy="1190475"/>
              <a:chOff x="-2218800" y="3088875"/>
              <a:chExt cx="1598825" cy="1190475"/>
            </a:xfrm>
          </p:grpSpPr>
          <p:sp>
            <p:nvSpPr>
              <p:cNvPr id="1911" name="Google Shape;1911;p39"/>
              <p:cNvSpPr/>
              <p:nvPr/>
            </p:nvSpPr>
            <p:spPr>
              <a:xfrm>
                <a:off x="-2218800" y="3088875"/>
                <a:ext cx="841100" cy="985325"/>
              </a:xfrm>
              <a:custGeom>
                <a:avLst/>
                <a:gdLst/>
                <a:ahLst/>
                <a:cxnLst/>
                <a:rect l="l" t="t" r="r" b="b"/>
                <a:pathLst>
                  <a:path w="33644" h="39413" extrusionOk="0">
                    <a:moveTo>
                      <a:pt x="9539" y="0"/>
                    </a:moveTo>
                    <a:lnTo>
                      <a:pt x="9462" y="667"/>
                    </a:lnTo>
                    <a:lnTo>
                      <a:pt x="22412" y="2385"/>
                    </a:lnTo>
                    <a:cubicBezTo>
                      <a:pt x="26027" y="3077"/>
                      <a:pt x="29489" y="4436"/>
                      <a:pt x="32643" y="6360"/>
                    </a:cubicBezTo>
                    <a:lnTo>
                      <a:pt x="33284" y="6744"/>
                    </a:lnTo>
                    <a:lnTo>
                      <a:pt x="33643" y="6154"/>
                    </a:lnTo>
                    <a:lnTo>
                      <a:pt x="33002" y="5770"/>
                    </a:lnTo>
                    <a:cubicBezTo>
                      <a:pt x="29797" y="3795"/>
                      <a:pt x="26233" y="2411"/>
                      <a:pt x="22540" y="1693"/>
                    </a:cubicBezTo>
                    <a:lnTo>
                      <a:pt x="9539" y="0"/>
                    </a:lnTo>
                    <a:close/>
                    <a:moveTo>
                      <a:pt x="8668" y="2385"/>
                    </a:moveTo>
                    <a:lnTo>
                      <a:pt x="8591" y="3052"/>
                    </a:lnTo>
                    <a:lnTo>
                      <a:pt x="21540" y="4770"/>
                    </a:lnTo>
                    <a:cubicBezTo>
                      <a:pt x="25156" y="5462"/>
                      <a:pt x="28617" y="6821"/>
                      <a:pt x="31771" y="8744"/>
                    </a:cubicBezTo>
                    <a:lnTo>
                      <a:pt x="32387" y="9129"/>
                    </a:lnTo>
                    <a:lnTo>
                      <a:pt x="32771" y="8565"/>
                    </a:lnTo>
                    <a:lnTo>
                      <a:pt x="32130" y="8180"/>
                    </a:lnTo>
                    <a:cubicBezTo>
                      <a:pt x="28899" y="6206"/>
                      <a:pt x="25361" y="4821"/>
                      <a:pt x="21668" y="4103"/>
                    </a:cubicBezTo>
                    <a:lnTo>
                      <a:pt x="8668" y="2385"/>
                    </a:lnTo>
                    <a:close/>
                    <a:moveTo>
                      <a:pt x="7796" y="4795"/>
                    </a:moveTo>
                    <a:lnTo>
                      <a:pt x="7719" y="5488"/>
                    </a:lnTo>
                    <a:lnTo>
                      <a:pt x="20668" y="7180"/>
                    </a:lnTo>
                    <a:cubicBezTo>
                      <a:pt x="24284" y="7898"/>
                      <a:pt x="27746" y="9232"/>
                      <a:pt x="30900" y="11180"/>
                    </a:cubicBezTo>
                    <a:lnTo>
                      <a:pt x="31515" y="11565"/>
                    </a:lnTo>
                    <a:lnTo>
                      <a:pt x="31874" y="10975"/>
                    </a:lnTo>
                    <a:lnTo>
                      <a:pt x="31259" y="10591"/>
                    </a:lnTo>
                    <a:cubicBezTo>
                      <a:pt x="28028" y="8616"/>
                      <a:pt x="24489" y="7231"/>
                      <a:pt x="20796" y="6513"/>
                    </a:cubicBezTo>
                    <a:lnTo>
                      <a:pt x="7796" y="4795"/>
                    </a:lnTo>
                    <a:close/>
                    <a:moveTo>
                      <a:pt x="6873" y="9206"/>
                    </a:moveTo>
                    <a:lnTo>
                      <a:pt x="6770" y="9873"/>
                    </a:lnTo>
                    <a:lnTo>
                      <a:pt x="19745" y="11591"/>
                    </a:lnTo>
                    <a:cubicBezTo>
                      <a:pt x="23361" y="12283"/>
                      <a:pt x="26822" y="13642"/>
                      <a:pt x="29976" y="15565"/>
                    </a:cubicBezTo>
                    <a:lnTo>
                      <a:pt x="30592" y="15950"/>
                    </a:lnTo>
                    <a:lnTo>
                      <a:pt x="30951" y="15386"/>
                    </a:lnTo>
                    <a:lnTo>
                      <a:pt x="30335" y="15001"/>
                    </a:lnTo>
                    <a:cubicBezTo>
                      <a:pt x="27104" y="13027"/>
                      <a:pt x="23566" y="11642"/>
                      <a:pt x="19848" y="10924"/>
                    </a:cubicBezTo>
                    <a:lnTo>
                      <a:pt x="6873" y="9206"/>
                    </a:lnTo>
                    <a:close/>
                    <a:moveTo>
                      <a:pt x="5975" y="11616"/>
                    </a:moveTo>
                    <a:lnTo>
                      <a:pt x="5898" y="12283"/>
                    </a:lnTo>
                    <a:lnTo>
                      <a:pt x="18848" y="14001"/>
                    </a:lnTo>
                    <a:cubicBezTo>
                      <a:pt x="22463" y="14693"/>
                      <a:pt x="25925" y="16052"/>
                      <a:pt x="29079" y="17976"/>
                    </a:cubicBezTo>
                    <a:lnTo>
                      <a:pt x="29694" y="18360"/>
                    </a:lnTo>
                    <a:lnTo>
                      <a:pt x="30079" y="17796"/>
                    </a:lnTo>
                    <a:lnTo>
                      <a:pt x="29438" y="17411"/>
                    </a:lnTo>
                    <a:cubicBezTo>
                      <a:pt x="26207" y="15437"/>
                      <a:pt x="22668" y="14052"/>
                      <a:pt x="18976" y="13334"/>
                    </a:cubicBezTo>
                    <a:lnTo>
                      <a:pt x="5975" y="11616"/>
                    </a:lnTo>
                    <a:close/>
                    <a:moveTo>
                      <a:pt x="5078" y="14027"/>
                    </a:moveTo>
                    <a:lnTo>
                      <a:pt x="5001" y="14693"/>
                    </a:lnTo>
                    <a:lnTo>
                      <a:pt x="17950" y="16411"/>
                    </a:lnTo>
                    <a:cubicBezTo>
                      <a:pt x="21566" y="17104"/>
                      <a:pt x="25027" y="18463"/>
                      <a:pt x="28181" y="20386"/>
                    </a:cubicBezTo>
                    <a:lnTo>
                      <a:pt x="28797" y="20796"/>
                    </a:lnTo>
                    <a:lnTo>
                      <a:pt x="29181" y="20206"/>
                    </a:lnTo>
                    <a:lnTo>
                      <a:pt x="28566" y="19822"/>
                    </a:lnTo>
                    <a:cubicBezTo>
                      <a:pt x="25335" y="17847"/>
                      <a:pt x="21796" y="16463"/>
                      <a:pt x="18104" y="15745"/>
                    </a:cubicBezTo>
                    <a:lnTo>
                      <a:pt x="5078" y="14027"/>
                    </a:lnTo>
                    <a:close/>
                    <a:moveTo>
                      <a:pt x="4078" y="19053"/>
                    </a:moveTo>
                    <a:lnTo>
                      <a:pt x="4001" y="19719"/>
                    </a:lnTo>
                    <a:lnTo>
                      <a:pt x="16950" y="21437"/>
                    </a:lnTo>
                    <a:cubicBezTo>
                      <a:pt x="20591" y="22130"/>
                      <a:pt x="24053" y="23489"/>
                      <a:pt x="27207" y="25412"/>
                    </a:cubicBezTo>
                    <a:lnTo>
                      <a:pt x="27822" y="25797"/>
                    </a:lnTo>
                    <a:lnTo>
                      <a:pt x="28181" y="25232"/>
                    </a:lnTo>
                    <a:lnTo>
                      <a:pt x="27566" y="24822"/>
                    </a:lnTo>
                    <a:cubicBezTo>
                      <a:pt x="24335" y="22848"/>
                      <a:pt x="20796" y="21463"/>
                      <a:pt x="17104" y="20745"/>
                    </a:cubicBezTo>
                    <a:lnTo>
                      <a:pt x="4078" y="19053"/>
                    </a:lnTo>
                    <a:close/>
                    <a:moveTo>
                      <a:pt x="3231" y="21463"/>
                    </a:moveTo>
                    <a:lnTo>
                      <a:pt x="3129" y="22130"/>
                    </a:lnTo>
                    <a:lnTo>
                      <a:pt x="16078" y="23848"/>
                    </a:lnTo>
                    <a:cubicBezTo>
                      <a:pt x="19899" y="24617"/>
                      <a:pt x="24438" y="26668"/>
                      <a:pt x="26310" y="27848"/>
                    </a:cubicBezTo>
                    <a:lnTo>
                      <a:pt x="26925" y="28233"/>
                    </a:lnTo>
                    <a:lnTo>
                      <a:pt x="27310" y="27643"/>
                    </a:lnTo>
                    <a:lnTo>
                      <a:pt x="26669" y="27258"/>
                    </a:lnTo>
                    <a:cubicBezTo>
                      <a:pt x="24745" y="26053"/>
                      <a:pt x="20104" y="23925"/>
                      <a:pt x="16206" y="23155"/>
                    </a:cubicBezTo>
                    <a:lnTo>
                      <a:pt x="3231" y="21463"/>
                    </a:lnTo>
                    <a:close/>
                    <a:moveTo>
                      <a:pt x="2334" y="23848"/>
                    </a:moveTo>
                    <a:lnTo>
                      <a:pt x="2231" y="24514"/>
                    </a:lnTo>
                    <a:lnTo>
                      <a:pt x="15206" y="26232"/>
                    </a:lnTo>
                    <a:cubicBezTo>
                      <a:pt x="18925" y="26976"/>
                      <a:pt x="24540" y="29669"/>
                      <a:pt x="25438" y="30233"/>
                    </a:cubicBezTo>
                    <a:lnTo>
                      <a:pt x="26053" y="30617"/>
                    </a:lnTo>
                    <a:lnTo>
                      <a:pt x="26412" y="30053"/>
                    </a:lnTo>
                    <a:lnTo>
                      <a:pt x="25797" y="29669"/>
                    </a:lnTo>
                    <a:cubicBezTo>
                      <a:pt x="24848" y="29079"/>
                      <a:pt x="19207" y="26335"/>
                      <a:pt x="15335" y="25566"/>
                    </a:cubicBezTo>
                    <a:lnTo>
                      <a:pt x="2334" y="23848"/>
                    </a:lnTo>
                    <a:close/>
                    <a:moveTo>
                      <a:pt x="1283" y="27592"/>
                    </a:moveTo>
                    <a:lnTo>
                      <a:pt x="1180" y="28284"/>
                    </a:lnTo>
                    <a:lnTo>
                      <a:pt x="14155" y="29976"/>
                    </a:lnTo>
                    <a:cubicBezTo>
                      <a:pt x="17771" y="30694"/>
                      <a:pt x="21232" y="32053"/>
                      <a:pt x="24361" y="33976"/>
                    </a:cubicBezTo>
                    <a:lnTo>
                      <a:pt x="25002" y="34361"/>
                    </a:lnTo>
                    <a:lnTo>
                      <a:pt x="25361" y="33797"/>
                    </a:lnTo>
                    <a:lnTo>
                      <a:pt x="24745" y="33387"/>
                    </a:lnTo>
                    <a:cubicBezTo>
                      <a:pt x="21514" y="31412"/>
                      <a:pt x="17976" y="30028"/>
                      <a:pt x="14258" y="29310"/>
                    </a:cubicBezTo>
                    <a:lnTo>
                      <a:pt x="1283" y="27592"/>
                    </a:lnTo>
                    <a:close/>
                    <a:moveTo>
                      <a:pt x="693" y="30156"/>
                    </a:moveTo>
                    <a:lnTo>
                      <a:pt x="590" y="30822"/>
                    </a:lnTo>
                    <a:lnTo>
                      <a:pt x="13565" y="32541"/>
                    </a:lnTo>
                    <a:cubicBezTo>
                      <a:pt x="17181" y="33233"/>
                      <a:pt x="20643" y="34592"/>
                      <a:pt x="23797" y="36515"/>
                    </a:cubicBezTo>
                    <a:lnTo>
                      <a:pt x="24412" y="36900"/>
                    </a:lnTo>
                    <a:lnTo>
                      <a:pt x="24771" y="36310"/>
                    </a:lnTo>
                    <a:lnTo>
                      <a:pt x="24130" y="35925"/>
                    </a:lnTo>
                    <a:cubicBezTo>
                      <a:pt x="20925" y="33951"/>
                      <a:pt x="17386" y="32566"/>
                      <a:pt x="13668" y="31874"/>
                    </a:cubicBezTo>
                    <a:lnTo>
                      <a:pt x="693" y="30156"/>
                    </a:lnTo>
                    <a:close/>
                    <a:moveTo>
                      <a:pt x="103" y="32643"/>
                    </a:moveTo>
                    <a:lnTo>
                      <a:pt x="0" y="33335"/>
                    </a:lnTo>
                    <a:lnTo>
                      <a:pt x="12975" y="35053"/>
                    </a:lnTo>
                    <a:cubicBezTo>
                      <a:pt x="16591" y="35746"/>
                      <a:pt x="20053" y="37105"/>
                      <a:pt x="23207" y="39028"/>
                    </a:cubicBezTo>
                    <a:lnTo>
                      <a:pt x="23848" y="39413"/>
                    </a:lnTo>
                    <a:lnTo>
                      <a:pt x="24181" y="38823"/>
                    </a:lnTo>
                    <a:lnTo>
                      <a:pt x="23540" y="38438"/>
                    </a:lnTo>
                    <a:cubicBezTo>
                      <a:pt x="20335" y="36464"/>
                      <a:pt x="16796" y="35079"/>
                      <a:pt x="13104" y="34361"/>
                    </a:cubicBezTo>
                    <a:lnTo>
                      <a:pt x="103" y="3264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9"/>
              <p:cNvSpPr/>
              <p:nvPr/>
            </p:nvSpPr>
            <p:spPr>
              <a:xfrm>
                <a:off x="-1461075" y="3283625"/>
                <a:ext cx="841100" cy="995725"/>
              </a:xfrm>
              <a:custGeom>
                <a:avLst/>
                <a:gdLst/>
                <a:ahLst/>
                <a:cxnLst/>
                <a:rect l="l" t="t" r="r" b="b"/>
                <a:pathLst>
                  <a:path w="33644" h="39829" extrusionOk="0">
                    <a:moveTo>
                      <a:pt x="11739" y="1"/>
                    </a:moveTo>
                    <a:cubicBezTo>
                      <a:pt x="10432" y="1"/>
                      <a:pt x="9481" y="31"/>
                      <a:pt x="9386" y="31"/>
                    </a:cubicBezTo>
                    <a:lnTo>
                      <a:pt x="9386" y="698"/>
                    </a:lnTo>
                    <a:cubicBezTo>
                      <a:pt x="9406" y="698"/>
                      <a:pt x="10284" y="673"/>
                      <a:pt x="11526" y="673"/>
                    </a:cubicBezTo>
                    <a:cubicBezTo>
                      <a:pt x="13388" y="673"/>
                      <a:pt x="16068" y="729"/>
                      <a:pt x="17899" y="1006"/>
                    </a:cubicBezTo>
                    <a:cubicBezTo>
                      <a:pt x="22643" y="1775"/>
                      <a:pt x="29618" y="4878"/>
                      <a:pt x="32618" y="6750"/>
                    </a:cubicBezTo>
                    <a:lnTo>
                      <a:pt x="33259" y="7134"/>
                    </a:lnTo>
                    <a:lnTo>
                      <a:pt x="33644" y="6570"/>
                    </a:lnTo>
                    <a:lnTo>
                      <a:pt x="33028" y="6185"/>
                    </a:lnTo>
                    <a:cubicBezTo>
                      <a:pt x="29977" y="4288"/>
                      <a:pt x="22874" y="1108"/>
                      <a:pt x="18053" y="365"/>
                    </a:cubicBezTo>
                    <a:cubicBezTo>
                      <a:pt x="16198" y="63"/>
                      <a:pt x="13606" y="1"/>
                      <a:pt x="11739" y="1"/>
                    </a:cubicBezTo>
                    <a:close/>
                    <a:moveTo>
                      <a:pt x="8770" y="2801"/>
                    </a:moveTo>
                    <a:lnTo>
                      <a:pt x="8770" y="3493"/>
                    </a:lnTo>
                    <a:cubicBezTo>
                      <a:pt x="8847" y="3493"/>
                      <a:pt x="16130" y="3519"/>
                      <a:pt x="19258" y="4288"/>
                    </a:cubicBezTo>
                    <a:cubicBezTo>
                      <a:pt x="22976" y="5211"/>
                      <a:pt x="28489" y="7134"/>
                      <a:pt x="31746" y="9160"/>
                    </a:cubicBezTo>
                    <a:lnTo>
                      <a:pt x="32387" y="9545"/>
                    </a:lnTo>
                    <a:lnTo>
                      <a:pt x="32746" y="8980"/>
                    </a:lnTo>
                    <a:lnTo>
                      <a:pt x="32105" y="8570"/>
                    </a:lnTo>
                    <a:cubicBezTo>
                      <a:pt x="28797" y="6519"/>
                      <a:pt x="23207" y="4570"/>
                      <a:pt x="19412" y="3621"/>
                    </a:cubicBezTo>
                    <a:cubicBezTo>
                      <a:pt x="16207" y="2852"/>
                      <a:pt x="9078" y="2801"/>
                      <a:pt x="8770" y="2801"/>
                    </a:cubicBezTo>
                    <a:close/>
                    <a:moveTo>
                      <a:pt x="8129" y="5570"/>
                    </a:moveTo>
                    <a:lnTo>
                      <a:pt x="8129" y="6262"/>
                    </a:lnTo>
                    <a:cubicBezTo>
                      <a:pt x="8232" y="6262"/>
                      <a:pt x="17412" y="6467"/>
                      <a:pt x="20592" y="7570"/>
                    </a:cubicBezTo>
                    <a:cubicBezTo>
                      <a:pt x="21463" y="7878"/>
                      <a:pt x="22361" y="8160"/>
                      <a:pt x="23233" y="8442"/>
                    </a:cubicBezTo>
                    <a:cubicBezTo>
                      <a:pt x="25976" y="9314"/>
                      <a:pt x="28592" y="10160"/>
                      <a:pt x="30874" y="11570"/>
                    </a:cubicBezTo>
                    <a:lnTo>
                      <a:pt x="31490" y="11955"/>
                    </a:lnTo>
                    <a:lnTo>
                      <a:pt x="31849" y="11391"/>
                    </a:lnTo>
                    <a:lnTo>
                      <a:pt x="31208" y="11006"/>
                    </a:lnTo>
                    <a:cubicBezTo>
                      <a:pt x="28874" y="9519"/>
                      <a:pt x="26079" y="8647"/>
                      <a:pt x="23412" y="7801"/>
                    </a:cubicBezTo>
                    <a:cubicBezTo>
                      <a:pt x="22540" y="7519"/>
                      <a:pt x="21669" y="7237"/>
                      <a:pt x="20797" y="6929"/>
                    </a:cubicBezTo>
                    <a:cubicBezTo>
                      <a:pt x="17540" y="5801"/>
                      <a:pt x="8514" y="5570"/>
                      <a:pt x="8129" y="5570"/>
                    </a:cubicBezTo>
                    <a:close/>
                    <a:moveTo>
                      <a:pt x="6822" y="9596"/>
                    </a:moveTo>
                    <a:lnTo>
                      <a:pt x="6745" y="10263"/>
                    </a:lnTo>
                    <a:lnTo>
                      <a:pt x="19694" y="11981"/>
                    </a:lnTo>
                    <a:cubicBezTo>
                      <a:pt x="23310" y="12699"/>
                      <a:pt x="26771" y="14032"/>
                      <a:pt x="29925" y="15981"/>
                    </a:cubicBezTo>
                    <a:lnTo>
                      <a:pt x="30566" y="16365"/>
                    </a:lnTo>
                    <a:lnTo>
                      <a:pt x="30925" y="15776"/>
                    </a:lnTo>
                    <a:lnTo>
                      <a:pt x="30284" y="15391"/>
                    </a:lnTo>
                    <a:cubicBezTo>
                      <a:pt x="27079" y="13417"/>
                      <a:pt x="23515" y="12032"/>
                      <a:pt x="19822" y="11314"/>
                    </a:cubicBezTo>
                    <a:lnTo>
                      <a:pt x="6822" y="9596"/>
                    </a:lnTo>
                    <a:close/>
                    <a:moveTo>
                      <a:pt x="5950" y="12006"/>
                    </a:moveTo>
                    <a:lnTo>
                      <a:pt x="5847" y="12673"/>
                    </a:lnTo>
                    <a:lnTo>
                      <a:pt x="18822" y="14391"/>
                    </a:lnTo>
                    <a:cubicBezTo>
                      <a:pt x="22438" y="15109"/>
                      <a:pt x="25900" y="16442"/>
                      <a:pt x="29054" y="18391"/>
                    </a:cubicBezTo>
                    <a:lnTo>
                      <a:pt x="29669" y="18776"/>
                    </a:lnTo>
                    <a:lnTo>
                      <a:pt x="30054" y="18186"/>
                    </a:lnTo>
                    <a:lnTo>
                      <a:pt x="29413" y="17801"/>
                    </a:lnTo>
                    <a:cubicBezTo>
                      <a:pt x="26182" y="15827"/>
                      <a:pt x="22643" y="14442"/>
                      <a:pt x="18925" y="13724"/>
                    </a:cubicBezTo>
                    <a:lnTo>
                      <a:pt x="5950" y="12006"/>
                    </a:lnTo>
                    <a:close/>
                    <a:moveTo>
                      <a:pt x="5052" y="14417"/>
                    </a:moveTo>
                    <a:lnTo>
                      <a:pt x="4975" y="15109"/>
                    </a:lnTo>
                    <a:lnTo>
                      <a:pt x="17925" y="16801"/>
                    </a:lnTo>
                    <a:cubicBezTo>
                      <a:pt x="21540" y="17519"/>
                      <a:pt x="25028" y="18853"/>
                      <a:pt x="28156" y="20802"/>
                    </a:cubicBezTo>
                    <a:lnTo>
                      <a:pt x="28797" y="21186"/>
                    </a:lnTo>
                    <a:lnTo>
                      <a:pt x="29156" y="20596"/>
                    </a:lnTo>
                    <a:lnTo>
                      <a:pt x="28515" y="20212"/>
                    </a:lnTo>
                    <a:cubicBezTo>
                      <a:pt x="25310" y="18237"/>
                      <a:pt x="21745" y="16853"/>
                      <a:pt x="18053" y="16135"/>
                    </a:cubicBezTo>
                    <a:lnTo>
                      <a:pt x="5052" y="14417"/>
                    </a:lnTo>
                    <a:close/>
                    <a:moveTo>
                      <a:pt x="4078" y="19443"/>
                    </a:moveTo>
                    <a:lnTo>
                      <a:pt x="4001" y="20109"/>
                    </a:lnTo>
                    <a:lnTo>
                      <a:pt x="16950" y="21827"/>
                    </a:lnTo>
                    <a:cubicBezTo>
                      <a:pt x="20566" y="22545"/>
                      <a:pt x="24028" y="23879"/>
                      <a:pt x="27182" y="25827"/>
                    </a:cubicBezTo>
                    <a:lnTo>
                      <a:pt x="27823" y="26212"/>
                    </a:lnTo>
                    <a:lnTo>
                      <a:pt x="28156" y="25622"/>
                    </a:lnTo>
                    <a:lnTo>
                      <a:pt x="27541" y="25238"/>
                    </a:lnTo>
                    <a:cubicBezTo>
                      <a:pt x="24310" y="23263"/>
                      <a:pt x="20771" y="21879"/>
                      <a:pt x="17079" y="21161"/>
                    </a:cubicBezTo>
                    <a:lnTo>
                      <a:pt x="4078" y="19443"/>
                    </a:lnTo>
                    <a:close/>
                    <a:moveTo>
                      <a:pt x="3180" y="21853"/>
                    </a:moveTo>
                    <a:lnTo>
                      <a:pt x="3103" y="22520"/>
                    </a:lnTo>
                    <a:lnTo>
                      <a:pt x="16053" y="24238"/>
                    </a:lnTo>
                    <a:cubicBezTo>
                      <a:pt x="19874" y="24981"/>
                      <a:pt x="24438" y="27058"/>
                      <a:pt x="26284" y="28212"/>
                    </a:cubicBezTo>
                    <a:lnTo>
                      <a:pt x="26925" y="28623"/>
                    </a:lnTo>
                    <a:lnTo>
                      <a:pt x="27284" y="28033"/>
                    </a:lnTo>
                    <a:lnTo>
                      <a:pt x="26643" y="27648"/>
                    </a:lnTo>
                    <a:cubicBezTo>
                      <a:pt x="24720" y="26443"/>
                      <a:pt x="20079" y="24340"/>
                      <a:pt x="16181" y="23571"/>
                    </a:cubicBezTo>
                    <a:lnTo>
                      <a:pt x="3180" y="21853"/>
                    </a:lnTo>
                    <a:close/>
                    <a:moveTo>
                      <a:pt x="2309" y="24263"/>
                    </a:moveTo>
                    <a:lnTo>
                      <a:pt x="2232" y="24930"/>
                    </a:lnTo>
                    <a:lnTo>
                      <a:pt x="15181" y="26648"/>
                    </a:lnTo>
                    <a:cubicBezTo>
                      <a:pt x="18925" y="27392"/>
                      <a:pt x="24515" y="30084"/>
                      <a:pt x="25412" y="30623"/>
                    </a:cubicBezTo>
                    <a:lnTo>
                      <a:pt x="26053" y="31007"/>
                    </a:lnTo>
                    <a:lnTo>
                      <a:pt x="26387" y="30443"/>
                    </a:lnTo>
                    <a:lnTo>
                      <a:pt x="25771" y="30058"/>
                    </a:lnTo>
                    <a:cubicBezTo>
                      <a:pt x="24823" y="29469"/>
                      <a:pt x="19181" y="26751"/>
                      <a:pt x="15309" y="25981"/>
                    </a:cubicBezTo>
                    <a:lnTo>
                      <a:pt x="2309" y="24263"/>
                    </a:lnTo>
                    <a:close/>
                    <a:moveTo>
                      <a:pt x="1257" y="28007"/>
                    </a:moveTo>
                    <a:lnTo>
                      <a:pt x="1180" y="28674"/>
                    </a:lnTo>
                    <a:lnTo>
                      <a:pt x="14130" y="30392"/>
                    </a:lnTo>
                    <a:cubicBezTo>
                      <a:pt x="17745" y="31110"/>
                      <a:pt x="21207" y="32443"/>
                      <a:pt x="24361" y="34392"/>
                    </a:cubicBezTo>
                    <a:lnTo>
                      <a:pt x="24976" y="34777"/>
                    </a:lnTo>
                    <a:lnTo>
                      <a:pt x="25335" y="34187"/>
                    </a:lnTo>
                    <a:lnTo>
                      <a:pt x="24720" y="33802"/>
                    </a:lnTo>
                    <a:cubicBezTo>
                      <a:pt x="21489" y="31828"/>
                      <a:pt x="17950" y="30443"/>
                      <a:pt x="14258" y="29725"/>
                    </a:cubicBezTo>
                    <a:lnTo>
                      <a:pt x="1257" y="28007"/>
                    </a:lnTo>
                    <a:close/>
                    <a:moveTo>
                      <a:pt x="667" y="30520"/>
                    </a:moveTo>
                    <a:lnTo>
                      <a:pt x="591" y="31212"/>
                    </a:lnTo>
                    <a:lnTo>
                      <a:pt x="13566" y="32905"/>
                    </a:lnTo>
                    <a:cubicBezTo>
                      <a:pt x="17155" y="33623"/>
                      <a:pt x="20617" y="34982"/>
                      <a:pt x="23771" y="36905"/>
                    </a:cubicBezTo>
                    <a:lnTo>
                      <a:pt x="24412" y="37290"/>
                    </a:lnTo>
                    <a:lnTo>
                      <a:pt x="24746" y="36726"/>
                    </a:lnTo>
                    <a:lnTo>
                      <a:pt x="24130" y="36315"/>
                    </a:lnTo>
                    <a:cubicBezTo>
                      <a:pt x="20899" y="34341"/>
                      <a:pt x="17361" y="32956"/>
                      <a:pt x="13668" y="32238"/>
                    </a:cubicBezTo>
                    <a:lnTo>
                      <a:pt x="667" y="30520"/>
                    </a:lnTo>
                    <a:close/>
                    <a:moveTo>
                      <a:pt x="103" y="33059"/>
                    </a:moveTo>
                    <a:lnTo>
                      <a:pt x="1" y="33725"/>
                    </a:lnTo>
                    <a:lnTo>
                      <a:pt x="12950" y="35443"/>
                    </a:lnTo>
                    <a:cubicBezTo>
                      <a:pt x="16566" y="36136"/>
                      <a:pt x="20027" y="37495"/>
                      <a:pt x="23181" y="39418"/>
                    </a:cubicBezTo>
                    <a:lnTo>
                      <a:pt x="23797" y="39828"/>
                    </a:lnTo>
                    <a:lnTo>
                      <a:pt x="24156" y="39238"/>
                    </a:lnTo>
                    <a:lnTo>
                      <a:pt x="23515" y="38854"/>
                    </a:lnTo>
                    <a:cubicBezTo>
                      <a:pt x="20310" y="36879"/>
                      <a:pt x="16745" y="35495"/>
                      <a:pt x="13053" y="34777"/>
                    </a:cubicBezTo>
                    <a:lnTo>
                      <a:pt x="103" y="3305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13" name="Google Shape;1913;p39"/>
          <p:cNvGrpSpPr/>
          <p:nvPr/>
        </p:nvGrpSpPr>
        <p:grpSpPr>
          <a:xfrm rot="-448661" flipH="1">
            <a:off x="-528300" y="3082068"/>
            <a:ext cx="2175017" cy="2248022"/>
            <a:chOff x="334100" y="971800"/>
            <a:chExt cx="1810984" cy="1871771"/>
          </a:xfrm>
        </p:grpSpPr>
        <p:sp>
          <p:nvSpPr>
            <p:cNvPr id="1914" name="Google Shape;1914;p39"/>
            <p:cNvSpPr/>
            <p:nvPr/>
          </p:nvSpPr>
          <p:spPr>
            <a:xfrm>
              <a:off x="341909" y="971800"/>
              <a:ext cx="1803175" cy="1871771"/>
            </a:xfrm>
            <a:custGeom>
              <a:avLst/>
              <a:gdLst/>
              <a:ahLst/>
              <a:cxnLst/>
              <a:rect l="l" t="t" r="r" b="b"/>
              <a:pathLst>
                <a:path w="88903" h="92285" extrusionOk="0">
                  <a:moveTo>
                    <a:pt x="44583" y="1"/>
                  </a:moveTo>
                  <a:cubicBezTo>
                    <a:pt x="44328" y="1"/>
                    <a:pt x="44071" y="83"/>
                    <a:pt x="43849" y="252"/>
                  </a:cubicBezTo>
                  <a:lnTo>
                    <a:pt x="0" y="33408"/>
                  </a:lnTo>
                  <a:lnTo>
                    <a:pt x="43131" y="91437"/>
                  </a:lnTo>
                  <a:cubicBezTo>
                    <a:pt x="43514" y="91989"/>
                    <a:pt x="44136" y="92284"/>
                    <a:pt x="44766" y="92284"/>
                  </a:cubicBezTo>
                  <a:cubicBezTo>
                    <a:pt x="45190" y="92284"/>
                    <a:pt x="45617" y="92151"/>
                    <a:pt x="45977" y="91873"/>
                  </a:cubicBezTo>
                  <a:lnTo>
                    <a:pt x="88261" y="59204"/>
                  </a:lnTo>
                  <a:cubicBezTo>
                    <a:pt x="88800" y="58794"/>
                    <a:pt x="88903" y="58050"/>
                    <a:pt x="88492" y="57512"/>
                  </a:cubicBezTo>
                  <a:lnTo>
                    <a:pt x="45541" y="483"/>
                  </a:lnTo>
                  <a:cubicBezTo>
                    <a:pt x="45300" y="167"/>
                    <a:pt x="44944" y="1"/>
                    <a:pt x="44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9"/>
            <p:cNvSpPr/>
            <p:nvPr/>
          </p:nvSpPr>
          <p:spPr>
            <a:xfrm>
              <a:off x="336189" y="976911"/>
              <a:ext cx="1795894" cy="1820273"/>
            </a:xfrm>
            <a:custGeom>
              <a:avLst/>
              <a:gdLst/>
              <a:ahLst/>
              <a:cxnLst/>
              <a:rect l="l" t="t" r="r" b="b"/>
              <a:pathLst>
                <a:path w="88544" h="89746" extrusionOk="0">
                  <a:moveTo>
                    <a:pt x="44131" y="0"/>
                  </a:moveTo>
                  <a:lnTo>
                    <a:pt x="0" y="33258"/>
                  </a:lnTo>
                  <a:lnTo>
                    <a:pt x="46208" y="89415"/>
                  </a:lnTo>
                  <a:cubicBezTo>
                    <a:pt x="46378" y="89632"/>
                    <a:pt x="46632" y="89746"/>
                    <a:pt x="46886" y="89746"/>
                  </a:cubicBezTo>
                  <a:cubicBezTo>
                    <a:pt x="47053" y="89746"/>
                    <a:pt x="47219" y="89697"/>
                    <a:pt x="47362" y="89595"/>
                  </a:cubicBezTo>
                  <a:lnTo>
                    <a:pt x="88543" y="58952"/>
                  </a:lnTo>
                  <a:lnTo>
                    <a:pt x="44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16" name="Google Shape;1916;p39"/>
            <p:cNvGrpSpPr/>
            <p:nvPr/>
          </p:nvGrpSpPr>
          <p:grpSpPr>
            <a:xfrm>
              <a:off x="1214129" y="978980"/>
              <a:ext cx="913828" cy="1211839"/>
              <a:chOff x="1214129" y="978980"/>
              <a:chExt cx="913828" cy="1211839"/>
            </a:xfrm>
          </p:grpSpPr>
          <p:sp>
            <p:nvSpPr>
              <p:cNvPr id="1917" name="Google Shape;1917;p39"/>
              <p:cNvSpPr/>
              <p:nvPr/>
            </p:nvSpPr>
            <p:spPr>
              <a:xfrm>
                <a:off x="1222973" y="978980"/>
                <a:ext cx="904985" cy="1199365"/>
              </a:xfrm>
              <a:custGeom>
                <a:avLst/>
                <a:gdLst/>
                <a:ahLst/>
                <a:cxnLst/>
                <a:rect l="l" t="t" r="r" b="b"/>
                <a:pathLst>
                  <a:path w="44619" h="59133" extrusionOk="0">
                    <a:moveTo>
                      <a:pt x="206" y="1"/>
                    </a:moveTo>
                    <a:lnTo>
                      <a:pt x="1" y="129"/>
                    </a:lnTo>
                    <a:lnTo>
                      <a:pt x="44439" y="59132"/>
                    </a:lnTo>
                    <a:lnTo>
                      <a:pt x="44618" y="58978"/>
                    </a:lnTo>
                    <a:lnTo>
                      <a:pt x="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9"/>
              <p:cNvSpPr/>
              <p:nvPr/>
            </p:nvSpPr>
            <p:spPr>
              <a:xfrm>
                <a:off x="1214129" y="991475"/>
                <a:ext cx="904985" cy="1199345"/>
              </a:xfrm>
              <a:custGeom>
                <a:avLst/>
                <a:gdLst/>
                <a:ahLst/>
                <a:cxnLst/>
                <a:rect l="l" t="t" r="r" b="b"/>
                <a:pathLst>
                  <a:path w="44619" h="59132" extrusionOk="0">
                    <a:moveTo>
                      <a:pt x="206" y="0"/>
                    </a:moveTo>
                    <a:lnTo>
                      <a:pt x="1" y="154"/>
                    </a:lnTo>
                    <a:lnTo>
                      <a:pt x="44439" y="59132"/>
                    </a:lnTo>
                    <a:lnTo>
                      <a:pt x="44618" y="59003"/>
                    </a:lnTo>
                    <a:lnTo>
                      <a:pt x="2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9" name="Google Shape;1919;p39"/>
            <p:cNvSpPr/>
            <p:nvPr/>
          </p:nvSpPr>
          <p:spPr>
            <a:xfrm>
              <a:off x="334100" y="1004578"/>
              <a:ext cx="1741293" cy="1810882"/>
            </a:xfrm>
            <a:custGeom>
              <a:avLst/>
              <a:gdLst/>
              <a:ahLst/>
              <a:cxnLst/>
              <a:rect l="l" t="t" r="r" b="b"/>
              <a:pathLst>
                <a:path w="85852" h="89283" extrusionOk="0">
                  <a:moveTo>
                    <a:pt x="42828" y="0"/>
                  </a:moveTo>
                  <a:cubicBezTo>
                    <a:pt x="42573" y="0"/>
                    <a:pt x="42317" y="82"/>
                    <a:pt x="42106" y="252"/>
                  </a:cubicBezTo>
                  <a:lnTo>
                    <a:pt x="1" y="31946"/>
                  </a:lnTo>
                  <a:lnTo>
                    <a:pt x="43131" y="89282"/>
                  </a:lnTo>
                  <a:lnTo>
                    <a:pt x="85210" y="57588"/>
                  </a:lnTo>
                  <a:cubicBezTo>
                    <a:pt x="85749" y="57178"/>
                    <a:pt x="85851" y="56409"/>
                    <a:pt x="85441" y="55870"/>
                  </a:cubicBezTo>
                  <a:lnTo>
                    <a:pt x="43798" y="482"/>
                  </a:lnTo>
                  <a:cubicBezTo>
                    <a:pt x="43557" y="166"/>
                    <a:pt x="43192" y="0"/>
                    <a:pt x="428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39"/>
            <p:cNvSpPr/>
            <p:nvPr/>
          </p:nvSpPr>
          <p:spPr>
            <a:xfrm>
              <a:off x="373105" y="1605205"/>
              <a:ext cx="899265" cy="1180097"/>
            </a:xfrm>
            <a:custGeom>
              <a:avLst/>
              <a:gdLst/>
              <a:ahLst/>
              <a:cxnLst/>
              <a:rect l="l" t="t" r="r" b="b"/>
              <a:pathLst>
                <a:path w="44337" h="58183" extrusionOk="0">
                  <a:moveTo>
                    <a:pt x="1155" y="0"/>
                  </a:moveTo>
                  <a:lnTo>
                    <a:pt x="1" y="872"/>
                  </a:lnTo>
                  <a:lnTo>
                    <a:pt x="43157" y="58183"/>
                  </a:lnTo>
                  <a:lnTo>
                    <a:pt x="44337" y="57311"/>
                  </a:lnTo>
                  <a:lnTo>
                    <a:pt x="11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9"/>
            <p:cNvSpPr/>
            <p:nvPr/>
          </p:nvSpPr>
          <p:spPr>
            <a:xfrm>
              <a:off x="762685" y="1424197"/>
              <a:ext cx="916931" cy="993396"/>
            </a:xfrm>
            <a:custGeom>
              <a:avLst/>
              <a:gdLst/>
              <a:ahLst/>
              <a:cxnLst/>
              <a:rect l="l" t="t" r="r" b="b"/>
              <a:pathLst>
                <a:path w="45208" h="48978" extrusionOk="0">
                  <a:moveTo>
                    <a:pt x="19206" y="1"/>
                  </a:moveTo>
                  <a:lnTo>
                    <a:pt x="0" y="14463"/>
                  </a:lnTo>
                  <a:lnTo>
                    <a:pt x="26001" y="48978"/>
                  </a:lnTo>
                  <a:lnTo>
                    <a:pt x="45208" y="34515"/>
                  </a:lnTo>
                  <a:lnTo>
                    <a:pt x="192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zoom/>
        <p:sndAc>
          <p:stSnd>
            <p:snd r:embed="rId3" name="cashreg.wav"/>
          </p:stSnd>
        </p:sndAc>
      </p:transition>
    </mc:Choice>
    <mc:Fallback xmlns="">
      <p:transition spd="slow">
        <p:zoom/>
        <p:sndAc>
          <p:stSnd>
            <p:snd r:embed="rId4" name="cashreg.wav"/>
          </p:stSnd>
        </p:sndAc>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32"/>
        <p:cNvGrpSpPr/>
        <p:nvPr/>
      </p:nvGrpSpPr>
      <p:grpSpPr>
        <a:xfrm>
          <a:off x="0" y="0"/>
          <a:ext cx="0" cy="0"/>
          <a:chOff x="0" y="0"/>
          <a:chExt cx="0" cy="0"/>
        </a:xfrm>
      </p:grpSpPr>
      <p:grpSp>
        <p:nvGrpSpPr>
          <p:cNvPr id="1933" name="Google Shape;1933;p41"/>
          <p:cNvGrpSpPr/>
          <p:nvPr/>
        </p:nvGrpSpPr>
        <p:grpSpPr>
          <a:xfrm>
            <a:off x="951865" y="1126490"/>
            <a:ext cx="7546975" cy="2814320"/>
            <a:chOff x="1453903" y="1165075"/>
            <a:chExt cx="6253425" cy="2814287"/>
          </a:xfrm>
        </p:grpSpPr>
        <p:sp>
          <p:nvSpPr>
            <p:cNvPr id="1934" name="Google Shape;1934;p41"/>
            <p:cNvSpPr/>
            <p:nvPr/>
          </p:nvSpPr>
          <p:spPr>
            <a:xfrm>
              <a:off x="1530028" y="1241262"/>
              <a:ext cx="6177300" cy="2738100"/>
            </a:xfrm>
            <a:prstGeom prst="roundRect">
              <a:avLst>
                <a:gd name="adj" fmla="val 1162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41"/>
            <p:cNvSpPr/>
            <p:nvPr/>
          </p:nvSpPr>
          <p:spPr>
            <a:xfrm>
              <a:off x="1453903" y="1165075"/>
              <a:ext cx="6177156" cy="2738065"/>
            </a:xfrm>
            <a:prstGeom prst="roundRect">
              <a:avLst>
                <a:gd name="adj" fmla="val 1162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4"/>
          <p:cNvSpPr/>
          <p:nvPr/>
        </p:nvSpPr>
        <p:spPr>
          <a:xfrm>
            <a:off x="1024255" y="1347470"/>
            <a:ext cx="7310120" cy="2122805"/>
          </a:xfrm>
          <a:prstGeom prst="rect">
            <a:avLst/>
          </a:prstGeom>
        </p:spPr>
        <p:txBody>
          <a:bodyPr wrap="square">
            <a:spAutoFit/>
          </a:bodyPr>
          <a:lstStyle/>
          <a:p>
            <a:pPr marL="0" lvl="0" indent="0" algn="ctr">
              <a:buFontTx/>
              <a:buNone/>
            </a:pPr>
            <a:r>
              <a:rPr lang="vi-VN" altLang="en-US" sz="6600" b="1" dirty="0" err="1">
                <a:solidFill>
                  <a:srgbClr val="C00000"/>
                </a:solidFill>
                <a:latin typeface="Times New Roman" panose="02020603050405020304" pitchFamily="18" charset="0"/>
                <a:cs typeface="Times New Roman" panose="02020603050405020304" pitchFamily="18" charset="0"/>
              </a:rPr>
              <a:t>I. </a:t>
            </a:r>
            <a:r>
              <a:rPr lang="en-US" sz="6600" b="1" dirty="0" err="1">
                <a:solidFill>
                  <a:srgbClr val="C00000"/>
                </a:solidFill>
                <a:latin typeface="Times New Roman" panose="02020603050405020304" pitchFamily="18" charset="0"/>
                <a:cs typeface="Times New Roman" panose="02020603050405020304" pitchFamily="18" charset="0"/>
              </a:rPr>
              <a:t>Thế</a:t>
            </a:r>
            <a:r>
              <a:rPr lang="en-US" sz="6600" b="1" dirty="0">
                <a:solidFill>
                  <a:srgbClr val="C00000"/>
                </a:solidFill>
                <a:latin typeface="Times New Roman" panose="02020603050405020304" pitchFamily="18" charset="0"/>
                <a:cs typeface="Times New Roman" panose="02020603050405020304" pitchFamily="18" charset="0"/>
              </a:rPr>
              <a:t> </a:t>
            </a:r>
            <a:r>
              <a:rPr lang="en-US" sz="6600" b="1" dirty="0" err="1">
                <a:solidFill>
                  <a:srgbClr val="C00000"/>
                </a:solidFill>
                <a:latin typeface="Times New Roman" panose="02020603050405020304" pitchFamily="18" charset="0"/>
                <a:cs typeface="Times New Roman" panose="02020603050405020304" pitchFamily="18" charset="0"/>
              </a:rPr>
              <a:t>nào</a:t>
            </a:r>
            <a:r>
              <a:rPr lang="en-US" sz="6600" b="1" dirty="0">
                <a:solidFill>
                  <a:srgbClr val="C00000"/>
                </a:solidFill>
                <a:latin typeface="Times New Roman" panose="02020603050405020304" pitchFamily="18" charset="0"/>
                <a:cs typeface="Times New Roman" panose="02020603050405020304" pitchFamily="18" charset="0"/>
              </a:rPr>
              <a:t> </a:t>
            </a:r>
            <a:r>
              <a:rPr lang="en-US" sz="6600" b="1" dirty="0" err="1">
                <a:solidFill>
                  <a:srgbClr val="C00000"/>
                </a:solidFill>
                <a:latin typeface="Times New Roman" panose="02020603050405020304" pitchFamily="18" charset="0"/>
                <a:cs typeface="Times New Roman" panose="02020603050405020304" pitchFamily="18" charset="0"/>
              </a:rPr>
              <a:t>là</a:t>
            </a:r>
            <a:r>
              <a:rPr lang="en-US" sz="6600" b="1" dirty="0">
                <a:solidFill>
                  <a:srgbClr val="C00000"/>
                </a:solidFill>
                <a:latin typeface="Times New Roman" panose="02020603050405020304" pitchFamily="18" charset="0"/>
                <a:cs typeface="Times New Roman" panose="02020603050405020304" pitchFamily="18" charset="0"/>
              </a:rPr>
              <a:t> </a:t>
            </a:r>
            <a:r>
              <a:rPr lang="en-US" sz="6600" b="1" dirty="0" err="1">
                <a:solidFill>
                  <a:srgbClr val="C00000"/>
                </a:solidFill>
                <a:latin typeface="Times New Roman" panose="02020603050405020304" pitchFamily="18" charset="0"/>
                <a:cs typeface="Times New Roman" panose="02020603050405020304" pitchFamily="18" charset="0"/>
              </a:rPr>
              <a:t>trường</a:t>
            </a:r>
            <a:r>
              <a:rPr lang="en-US" sz="6600" b="1" dirty="0">
                <a:solidFill>
                  <a:srgbClr val="C00000"/>
                </a:solidFill>
                <a:latin typeface="Times New Roman" panose="02020603050405020304" pitchFamily="18" charset="0"/>
                <a:cs typeface="Times New Roman" panose="02020603050405020304" pitchFamily="18" charset="0"/>
              </a:rPr>
              <a:t> </a:t>
            </a:r>
            <a:r>
              <a:rPr lang="en-US" sz="6600" b="1" dirty="0" err="1">
                <a:solidFill>
                  <a:srgbClr val="C00000"/>
                </a:solidFill>
                <a:latin typeface="Times New Roman" panose="02020603050405020304" pitchFamily="18" charset="0"/>
                <a:cs typeface="Times New Roman" panose="02020603050405020304" pitchFamily="18" charset="0"/>
              </a:rPr>
              <a:t>từ</a:t>
            </a:r>
            <a:r>
              <a:rPr lang="en-US" sz="6600" b="1" dirty="0">
                <a:solidFill>
                  <a:srgbClr val="C00000"/>
                </a:solidFill>
                <a:latin typeface="Times New Roman" panose="02020603050405020304" pitchFamily="18" charset="0"/>
                <a:cs typeface="Times New Roman" panose="02020603050405020304" pitchFamily="18" charset="0"/>
              </a:rPr>
              <a:t> </a:t>
            </a:r>
            <a:r>
              <a:rPr lang="en-US" sz="6600" b="1" dirty="0" err="1" smtClean="0">
                <a:solidFill>
                  <a:srgbClr val="C00000"/>
                </a:solidFill>
                <a:latin typeface="Times New Roman" panose="02020603050405020304" pitchFamily="18" charset="0"/>
                <a:cs typeface="Times New Roman" panose="02020603050405020304" pitchFamily="18" charset="0"/>
              </a:rPr>
              <a:t>vựng</a:t>
            </a:r>
            <a:r>
              <a:rPr lang="en-US" sz="6600" b="1" dirty="0" smtClean="0">
                <a:solidFill>
                  <a:srgbClr val="C00000"/>
                </a:solidFill>
                <a:latin typeface="Times New Roman" panose="02020603050405020304" pitchFamily="18" charset="0"/>
                <a:cs typeface="Times New Roman" panose="02020603050405020304" pitchFamily="18" charset="0"/>
              </a:rPr>
              <a:t>?</a:t>
            </a:r>
            <a:endParaRPr lang="en-US" sz="6600" b="1" i="1" u="sng" dirty="0" smtClean="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I. Thế</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vựng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16" name="Rectangle 4"/>
          <p:cNvSpPr/>
          <p:nvPr/>
        </p:nvSpPr>
        <p:spPr>
          <a:xfrm>
            <a:off x="899160" y="163576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1. </a:t>
            </a:r>
            <a:r>
              <a:rPr lang="vi-VN" altLang="en-US" sz="2800" b="1" dirty="0" err="1">
                <a:solidFill>
                  <a:srgbClr val="FF0000"/>
                </a:solidFill>
                <a:latin typeface="Times New Roman" panose="02020603050405020304" pitchFamily="18" charset="0"/>
                <a:cs typeface="Times New Roman" panose="02020603050405020304" pitchFamily="18" charset="0"/>
              </a:rPr>
              <a:t>Xét</a:t>
            </a:r>
            <a:r>
              <a:rPr lang="en-US" sz="2800" b="1" dirty="0" err="1">
                <a:solidFill>
                  <a:srgbClr val="FF0000"/>
                </a:solidFill>
                <a:latin typeface="Times New Roman" panose="02020603050405020304" pitchFamily="18" charset="0"/>
                <a:cs typeface="Times New Roman" panose="02020603050405020304" pitchFamily="18" charset="0"/>
              </a:rPr>
              <a:t> ví dụ: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17" name="Rectangle 4"/>
          <p:cNvSpPr/>
          <p:nvPr/>
        </p:nvSpPr>
        <p:spPr>
          <a:xfrm>
            <a:off x="899160" y="2283460"/>
            <a:ext cx="7211060" cy="1938020"/>
          </a:xfrm>
          <a:prstGeom prst="rect">
            <a:avLst/>
          </a:prstGeom>
        </p:spPr>
        <p:txBody>
          <a:bodyPr wrap="square">
            <a:spAutoFit/>
          </a:bodyPr>
          <a:lstStyle/>
          <a:p>
            <a:pPr marL="0" lvl="0" indent="0">
              <a:buFontTx/>
              <a:buNone/>
            </a:pPr>
            <a:r>
              <a:rPr lang="en-US" sz="2800" b="1" dirty="0" err="1">
                <a:solidFill>
                  <a:schemeClr val="tx1"/>
                </a:solidFill>
                <a:latin typeface="Times New Roman" panose="02020603050405020304" pitchFamily="18" charset="0"/>
                <a:cs typeface="Times New Roman" panose="02020603050405020304" pitchFamily="18" charset="0"/>
              </a:rPr>
              <a:t>Xác định các từ in đậm trong đoạn trích dưới đây và cho biết những từ in đậm này có nét chung nào về nghĩa? </a:t>
            </a:r>
            <a:endParaRPr lang="en-US" sz="3600" b="1" dirty="0">
              <a:solidFill>
                <a:schemeClr val="tx1"/>
              </a:solidFill>
              <a:latin typeface="Times New Roman" panose="02020603050405020304" pitchFamily="18" charset="0"/>
              <a:cs typeface="Times New Roman" panose="02020603050405020304" pitchFamily="18" charset="0"/>
            </a:endParaRPr>
          </a:p>
          <a:p>
            <a:pPr marL="457200" lvl="1" indent="0">
              <a:buFontTx/>
              <a:buNone/>
            </a:pPr>
            <a:endParaRPr lang="en-US" sz="3600" b="1" i="1" u="sng"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
                                        </p:tgtEl>
                                        <p:attrNameLst>
                                          <p:attrName>style.visibility</p:attrName>
                                        </p:attrNameLst>
                                      </p:cBhvr>
                                      <p:to>
                                        <p:strVal val="visible"/>
                                      </p:to>
                                    </p:set>
                                    <p:anim calcmode="discrete" valueType="clr">
                                      <p:cBhvr override="childStyle">
                                        <p:cTn id="7"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
                                        </p:tgtEl>
                                        <p:attrNameLst>
                                          <p:attrName>fillcolor</p:attrName>
                                        </p:attrNameLst>
                                      </p:cBhvr>
                                      <p:tavLst>
                                        <p:tav tm="0">
                                          <p:val>
                                            <p:clrVal>
                                              <a:schemeClr val="accent2"/>
                                            </p:clrVal>
                                          </p:val>
                                        </p:tav>
                                        <p:tav tm="50000">
                                          <p:val>
                                            <p:clrVal>
                                              <a:schemeClr val="hlink"/>
                                            </p:clrVal>
                                          </p:val>
                                        </p:tav>
                                      </p:tavLst>
                                    </p:anim>
                                    <p:set>
                                      <p:cBhvr>
                                        <p:cTn id="9" dur="80"/>
                                        <p:tgtEl>
                                          <p:spTgt spid="1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7"/>
                                        </p:tgtEl>
                                        <p:attrNameLst>
                                          <p:attrName>style.visibility</p:attrName>
                                        </p:attrNameLst>
                                      </p:cBhvr>
                                      <p:to>
                                        <p:strVal val="visible"/>
                                      </p:to>
                                    </p:set>
                                    <p:anim calcmode="discrete" valueType="clr">
                                      <p:cBhvr override="childStyle">
                                        <p:cTn id="14"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7"/>
                                        </p:tgtEl>
                                        <p:attrNameLst>
                                          <p:attrName>fillcolor</p:attrName>
                                        </p:attrNameLst>
                                      </p:cBhvr>
                                      <p:tavLst>
                                        <p:tav tm="0">
                                          <p:val>
                                            <p:clrVal>
                                              <a:schemeClr val="accent2"/>
                                            </p:clrVal>
                                          </p:val>
                                        </p:tav>
                                        <p:tav tm="50000">
                                          <p:val>
                                            <p:clrVal>
                                              <a:schemeClr val="hlink"/>
                                            </p:clrVal>
                                          </p:val>
                                        </p:tav>
                                      </p:tavLst>
                                    </p:anim>
                                    <p:set>
                                      <p:cBhvr>
                                        <p:cTn id="16" dur="80"/>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467360" y="483235"/>
            <a:ext cx="8126730" cy="4112895"/>
          </a:xfrm>
          <a:prstGeom prst="rect">
            <a:avLst/>
          </a:prstGeom>
        </p:spPr>
        <p:txBody>
          <a:bodyPr wrap="square">
            <a:spAutoFit/>
          </a:bodyPr>
          <a:lstStyle/>
          <a:p>
            <a:pPr indent="457200" algn="just">
              <a:lnSpc>
                <a:spcPct val="115000"/>
              </a:lnSpc>
              <a:spcAft>
                <a:spcPts val="1000"/>
              </a:spcAft>
            </a:pPr>
            <a:r>
              <a:rPr lang="en-US" sz="2000" b="1" dirty="0" err="1">
                <a:latin typeface="Times New Roman" panose="02020603050405020304" pitchFamily="18" charset="0"/>
                <a:ea typeface="Calibri" panose="020F0502020204030204"/>
                <a:cs typeface="Times New Roman" panose="02020603050405020304" pitchFamily="18" charset="0"/>
              </a:rPr>
              <a:t>Mẹ</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lấy</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vạt</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áo</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nâu</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thấm</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nước</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mắt</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cho</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rồi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xốc</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nách</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tui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lên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xe</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Đến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bây</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giờ</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mới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chợt</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nhận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ra</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mẹ</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không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còm</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cõi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xơ</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xác</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quá</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như</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cô</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nhắc</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lại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lời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người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họ</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nội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của</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Gương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i="1" dirty="0" err="1">
                <a:solidFill>
                  <a:srgbClr val="FF0000"/>
                </a:solidFill>
                <a:latin typeface="Times New Roman" panose="02020603050405020304" pitchFamily="18" charset="0"/>
                <a:ea typeface="Calibri" panose="020F0502020204030204"/>
                <a:cs typeface="Times New Roman" panose="02020603050405020304" pitchFamily="18" charset="0"/>
              </a:rPr>
              <a:t>mặt</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mẹ</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vẫn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tươi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smtClean="0">
                <a:latin typeface="Times New Roman" panose="02020603050405020304" pitchFamily="18" charset="0"/>
                <a:ea typeface="Calibri" panose="020F0502020204030204"/>
                <a:cs typeface="Times New Roman" panose="02020603050405020304" pitchFamily="18" charset="0"/>
              </a:rPr>
              <a:t>sáng</a:t>
            </a:r>
            <a:r>
              <a:rPr lang="en-US" sz="2000" b="1" dirty="0" smtClean="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với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i="1" dirty="0" err="1">
                <a:solidFill>
                  <a:srgbClr val="FF0000"/>
                </a:solidFill>
                <a:latin typeface="Times New Roman" panose="02020603050405020304" pitchFamily="18" charset="0"/>
                <a:ea typeface="Calibri" panose="020F0502020204030204"/>
                <a:cs typeface="Times New Roman" panose="02020603050405020304" pitchFamily="18" charset="0"/>
              </a:rPr>
              <a:t>mắt</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trong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và</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nước</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i="1" dirty="0">
                <a:solidFill>
                  <a:srgbClr val="FF0000"/>
                </a:solidFill>
                <a:latin typeface="Times New Roman" panose="02020603050405020304" pitchFamily="18" charset="0"/>
                <a:ea typeface="Calibri" panose="020F0502020204030204"/>
                <a:cs typeface="Times New Roman" panose="02020603050405020304" pitchFamily="18" charset="0"/>
              </a:rPr>
              <a:t>da</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mịn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làm</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nổi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bật</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màu</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hồng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của</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i="1" dirty="0" err="1">
                <a:solidFill>
                  <a:srgbClr val="FF0000"/>
                </a:solidFill>
                <a:latin typeface="Times New Roman" panose="02020603050405020304" pitchFamily="18" charset="0"/>
                <a:ea typeface="Calibri" panose="020F0502020204030204"/>
                <a:cs typeface="Times New Roman" panose="02020603050405020304" pitchFamily="18" charset="0"/>
              </a:rPr>
              <a:t>gò</a:t>
            </a:r>
            <a:r>
              <a:rPr lang="en-US" sz="2000" b="1" i="1" dirty="0">
                <a:solidFill>
                  <a:srgbClr val="FF0000"/>
                </a:solidFill>
                <a:latin typeface="Times New Roman" panose="02020603050405020304" pitchFamily="18" charset="0"/>
                <a:ea typeface="Calibri" panose="020F0502020204030204"/>
                <a:cs typeface="Times New Roman" panose="02020603050405020304" pitchFamily="18" charset="0"/>
              </a:rPr>
              <a:t> </a:t>
            </a:r>
            <a:r>
              <a:rPr lang="en-US" sz="2000" b="1" i="1" dirty="0" err="1">
                <a:solidFill>
                  <a:srgbClr val="FF0000"/>
                </a:solidFill>
                <a:latin typeface="Times New Roman" panose="02020603050405020304" pitchFamily="18" charset="0"/>
                <a:ea typeface="Calibri" panose="020F0502020204030204"/>
                <a:cs typeface="Times New Roman" panose="02020603050405020304" pitchFamily="18" charset="0"/>
              </a:rPr>
              <a:t>má</a:t>
            </a:r>
            <a:r>
              <a:rPr lang="en-US" sz="2000" b="1" dirty="0">
                <a:latin typeface="Times New Roman" panose="02020603050405020304" pitchFamily="18" charset="0"/>
                <a:ea typeface="Calibri" panose="020F0502020204030204"/>
                <a:cs typeface="Times New Roman" panose="02020603050405020304" pitchFamily="18" charset="0"/>
              </a:rPr>
              <a:t>. Hay </a:t>
            </a:r>
            <a:r>
              <a:rPr lang="en-US" sz="2000" b="1" dirty="0" err="1">
                <a:latin typeface="Times New Roman" panose="02020603050405020304" pitchFamily="18" charset="0"/>
                <a:ea typeface="Calibri" panose="020F0502020204030204"/>
                <a:cs typeface="Times New Roman" panose="02020603050405020304" pitchFamily="18" charset="0"/>
              </a:rPr>
              <a:t>tại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sự</a:t>
            </a:r>
            <a:r>
              <a:rPr lang="en-US" sz="2000" b="1" dirty="0">
                <a:latin typeface="Times New Roman" panose="02020603050405020304" pitchFamily="18" charset="0"/>
                <a:ea typeface="Calibri" panose="020F0502020204030204"/>
                <a:cs typeface="Times New Roman" panose="02020603050405020304" pitchFamily="18" charset="0"/>
              </a:rPr>
              <a:t> sung </a:t>
            </a:r>
            <a:r>
              <a:rPr lang="en-US" sz="2000" b="1" dirty="0" err="1">
                <a:latin typeface="Times New Roman" panose="02020603050405020304" pitchFamily="18" charset="0"/>
                <a:ea typeface="Calibri" panose="020F0502020204030204"/>
                <a:cs typeface="Times New Roman" panose="02020603050405020304" pitchFamily="18" charset="0"/>
              </a:rPr>
              <a:t>sướng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bỗng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được</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trông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nhìn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và</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ôm</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ấp</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cái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hình</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hài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máu</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mủ</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của</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mình</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mà</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mẹ</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lại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tươi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đẹp</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như</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thuở</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còn</a:t>
            </a:r>
            <a:r>
              <a:rPr lang="en-US" sz="2000" b="1" dirty="0">
                <a:latin typeface="Times New Roman" panose="02020603050405020304" pitchFamily="18" charset="0"/>
                <a:ea typeface="Calibri" panose="020F0502020204030204"/>
                <a:cs typeface="Times New Roman" panose="02020603050405020304" pitchFamily="18" charset="0"/>
              </a:rPr>
              <a:t> sung </a:t>
            </a:r>
            <a:r>
              <a:rPr lang="en-US" sz="2000" b="1" dirty="0" err="1">
                <a:latin typeface="Times New Roman" panose="02020603050405020304" pitchFamily="18" charset="0"/>
                <a:ea typeface="Calibri" panose="020F0502020204030204"/>
                <a:cs typeface="Times New Roman" panose="02020603050405020304" pitchFamily="18" charset="0"/>
              </a:rPr>
              <a:t>túc</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ngồi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trên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đệm</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xe</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i="1" dirty="0" err="1">
                <a:solidFill>
                  <a:srgbClr val="FF0000"/>
                </a:solidFill>
                <a:latin typeface="Times New Roman" panose="02020603050405020304" pitchFamily="18" charset="0"/>
                <a:ea typeface="Calibri" panose="020F0502020204030204"/>
                <a:cs typeface="Times New Roman" panose="02020603050405020304" pitchFamily="18" charset="0"/>
              </a:rPr>
              <a:t>đùi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áp</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đùi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mẹ</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i="1" dirty="0" err="1">
                <a:solidFill>
                  <a:srgbClr val="FF0000"/>
                </a:solidFill>
                <a:latin typeface="Times New Roman" panose="02020603050405020304" pitchFamily="18" charset="0"/>
                <a:ea typeface="Calibri" panose="020F0502020204030204"/>
                <a:cs typeface="Times New Roman" panose="02020603050405020304" pitchFamily="18" charset="0"/>
              </a:rPr>
              <a:t>đầu</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ngả</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vào</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i="1" dirty="0" err="1">
                <a:solidFill>
                  <a:srgbClr val="FF0000"/>
                </a:solidFill>
                <a:latin typeface="Times New Roman" panose="02020603050405020304" pitchFamily="18" charset="0"/>
                <a:ea typeface="Calibri" panose="020F0502020204030204"/>
                <a:cs typeface="Times New Roman" panose="02020603050405020304" pitchFamily="18" charset="0"/>
              </a:rPr>
              <a:t>cánh</a:t>
            </a:r>
            <a:r>
              <a:rPr lang="en-US" sz="2000" b="1" i="1" dirty="0">
                <a:solidFill>
                  <a:srgbClr val="FF0000"/>
                </a:solidFill>
                <a:latin typeface="Times New Roman" panose="02020603050405020304" pitchFamily="18" charset="0"/>
                <a:ea typeface="Calibri" panose="020F0502020204030204"/>
                <a:cs typeface="Times New Roman" panose="02020603050405020304" pitchFamily="18" charset="0"/>
              </a:rPr>
              <a:t> </a:t>
            </a:r>
            <a:r>
              <a:rPr lang="en-US" sz="2000" b="1" i="1" dirty="0" err="1">
                <a:solidFill>
                  <a:srgbClr val="FF0000"/>
                </a:solidFill>
                <a:latin typeface="Times New Roman" panose="02020603050405020304" pitchFamily="18" charset="0"/>
                <a:ea typeface="Calibri" panose="020F0502020204030204"/>
                <a:cs typeface="Times New Roman" panose="02020603050405020304" pitchFamily="18" charset="0"/>
              </a:rPr>
              <a:t>tay</a:t>
            </a:r>
            <a:r>
              <a:rPr lang="en-US" sz="2000" b="1" i="1" dirty="0">
                <a:solidFill>
                  <a:srgbClr val="FF0000"/>
                </a:solidFill>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mẹ</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thấy</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những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cảm</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giác</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ấm</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áp</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đã</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bao</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lâu</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mất</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bỗng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lại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mơn</a:t>
            </a:r>
            <a:r>
              <a:rPr lang="en-US" sz="2000" b="1" dirty="0">
                <a:latin typeface="Times New Roman" panose="02020603050405020304" pitchFamily="18" charset="0"/>
                <a:ea typeface="Calibri" panose="020F0502020204030204"/>
                <a:cs typeface="Times New Roman" panose="02020603050405020304" pitchFamily="18" charset="0"/>
              </a:rPr>
              <a:t> man </a:t>
            </a:r>
            <a:r>
              <a:rPr lang="en-US" sz="2000" b="1" dirty="0" err="1">
                <a:latin typeface="Times New Roman" panose="02020603050405020304" pitchFamily="18" charset="0"/>
                <a:ea typeface="Calibri" panose="020F0502020204030204"/>
                <a:cs typeface="Times New Roman" panose="02020603050405020304" pitchFamily="18" charset="0"/>
              </a:rPr>
              <a:t>khắp</a:t>
            </a:r>
            <a:r>
              <a:rPr lang="en-US" sz="2000" b="1" dirty="0">
                <a:latin typeface="Times New Roman" panose="02020603050405020304" pitchFamily="18" charset="0"/>
                <a:ea typeface="Calibri" panose="020F0502020204030204"/>
                <a:cs typeface="Times New Roman" panose="02020603050405020304" pitchFamily="18" charset="0"/>
              </a:rPr>
              <a:t>  da </a:t>
            </a:r>
            <a:r>
              <a:rPr lang="en-US" sz="2000" b="1" dirty="0" err="1">
                <a:latin typeface="Times New Roman" panose="02020603050405020304" pitchFamily="18" charset="0"/>
                <a:ea typeface="Calibri" panose="020F0502020204030204"/>
                <a:cs typeface="Times New Roman" panose="02020603050405020304" pitchFamily="18" charset="0"/>
              </a:rPr>
              <a:t>thịt</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Hơi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quần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áo</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mẹ</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tôi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và</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những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hơi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thở</a:t>
            </a:r>
            <a:r>
              <a:rPr lang="en-US" sz="2000" b="1" dirty="0">
                <a:latin typeface="Times New Roman" panose="02020603050405020304" pitchFamily="18" charset="0"/>
                <a:ea typeface="Calibri" panose="020F0502020204030204"/>
                <a:cs typeface="Times New Roman" panose="02020603050405020304" pitchFamily="18" charset="0"/>
              </a:rPr>
              <a:t> ở </a:t>
            </a:r>
            <a:r>
              <a:rPr lang="en-US" sz="2000" b="1" dirty="0" err="1">
                <a:latin typeface="Times New Roman" panose="02020603050405020304" pitchFamily="18" charset="0"/>
                <a:ea typeface="Calibri" panose="020F0502020204030204"/>
                <a:cs typeface="Times New Roman" panose="02020603050405020304" pitchFamily="18" charset="0"/>
              </a:rPr>
              <a:t>khuôn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i="1" dirty="0" err="1">
                <a:solidFill>
                  <a:srgbClr val="FF0000"/>
                </a:solidFill>
                <a:latin typeface="Times New Roman" panose="02020603050405020304" pitchFamily="18" charset="0"/>
                <a:ea typeface="Calibri" panose="020F0502020204030204"/>
                <a:cs typeface="Times New Roman" panose="02020603050405020304" pitchFamily="18" charset="0"/>
              </a:rPr>
              <a:t>miệng</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xinh</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xắn</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nhai</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trầu</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phả</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ra</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lúc</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đó</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thơm</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tho</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lạ</a:t>
            </a:r>
            <a:r>
              <a:rPr lang="en-US" sz="2000" b="1" dirty="0">
                <a:latin typeface="Times New Roman" panose="02020603050405020304" pitchFamily="18" charset="0"/>
                <a:ea typeface="Calibri" panose="020F0502020204030204"/>
                <a:cs typeface="Times New Roman" panose="02020603050405020304" pitchFamily="18" charset="0"/>
              </a:rPr>
              <a:t> </a:t>
            </a:r>
            <a:r>
              <a:rPr lang="en-US" sz="2000" b="1" dirty="0" err="1">
                <a:latin typeface="Times New Roman" panose="02020603050405020304" pitchFamily="18" charset="0"/>
                <a:ea typeface="Calibri" panose="020F0502020204030204"/>
                <a:cs typeface="Times New Roman" panose="02020603050405020304" pitchFamily="18" charset="0"/>
              </a:rPr>
              <a:t>thường</a:t>
            </a:r>
            <a:r>
              <a:rPr lang="en-US" sz="2000" b="1" dirty="0">
                <a:latin typeface="Times New Roman" panose="02020603050405020304" pitchFamily="18" charset="0"/>
                <a:ea typeface="Calibri" panose="020F0502020204030204"/>
                <a:cs typeface="Times New Roman" panose="02020603050405020304" pitchFamily="18" charset="0"/>
              </a:rPr>
              <a:t>.</a:t>
            </a:r>
          </a:p>
          <a:p>
            <a:pPr algn="r">
              <a:lnSpc>
                <a:spcPct val="115000"/>
              </a:lnSpc>
              <a:spcAft>
                <a:spcPts val="1000"/>
              </a:spcAft>
            </a:pPr>
            <a:r>
              <a:rPr lang="en-US" sz="2000" dirty="0">
                <a:latin typeface="Times New Roman" panose="02020603050405020304"/>
                <a:ea typeface="Calibri" panose="020F0502020204030204"/>
                <a:cs typeface="Times New Roman" panose="02020603050405020304"/>
              </a:rPr>
              <a:t>(</a:t>
            </a:r>
            <a:r>
              <a:rPr lang="en-US" sz="2000" dirty="0" err="1">
                <a:latin typeface="Times New Roman" panose="02020603050405020304"/>
                <a:ea typeface="Calibri" panose="020F0502020204030204"/>
                <a:cs typeface="Times New Roman" panose="02020603050405020304"/>
              </a:rPr>
              <a:t>Nguyên</a:t>
            </a:r>
            <a:r>
              <a:rPr lang="en-US" sz="2000" dirty="0">
                <a:latin typeface="Times New Roman" panose="02020603050405020304"/>
                <a:ea typeface="Calibri" panose="020F0502020204030204"/>
                <a:cs typeface="Times New Roman" panose="02020603050405020304"/>
              </a:rPr>
              <a:t> </a:t>
            </a:r>
            <a:r>
              <a:rPr lang="en-US" sz="2000" dirty="0" err="1">
                <a:latin typeface="Times New Roman" panose="02020603050405020304"/>
                <a:ea typeface="Calibri" panose="020F0502020204030204"/>
                <a:cs typeface="Times New Roman" panose="02020603050405020304"/>
              </a:rPr>
              <a:t>Hồng</a:t>
            </a:r>
            <a:r>
              <a:rPr lang="en-US" sz="2000" dirty="0">
                <a:latin typeface="Times New Roman" panose="02020603050405020304"/>
                <a:ea typeface="Calibri" panose="020F0502020204030204"/>
                <a:cs typeface="Times New Roman" panose="02020603050405020304"/>
              </a:rPr>
              <a:t>, </a:t>
            </a:r>
            <a:r>
              <a:rPr lang="en-US" sz="2000" dirty="0" err="1">
                <a:latin typeface="Times New Roman" panose="02020603050405020304"/>
                <a:ea typeface="Calibri" panose="020F0502020204030204"/>
                <a:cs typeface="Times New Roman" panose="02020603050405020304"/>
              </a:rPr>
              <a:t>Những</a:t>
            </a:r>
            <a:r>
              <a:rPr lang="en-US" sz="2000" dirty="0">
                <a:latin typeface="Times New Roman" panose="02020603050405020304"/>
                <a:ea typeface="Calibri" panose="020F0502020204030204"/>
                <a:cs typeface="Times New Roman" panose="02020603050405020304"/>
              </a:rPr>
              <a:t> </a:t>
            </a:r>
            <a:r>
              <a:rPr lang="en-US" sz="2000" dirty="0" err="1">
                <a:latin typeface="Times New Roman" panose="02020603050405020304"/>
                <a:ea typeface="Calibri" panose="020F0502020204030204"/>
                <a:cs typeface="Times New Roman" panose="02020603050405020304"/>
              </a:rPr>
              <a:t>ngày</a:t>
            </a:r>
            <a:r>
              <a:rPr lang="en-US" sz="2000" dirty="0">
                <a:latin typeface="Times New Roman" panose="02020603050405020304"/>
                <a:ea typeface="Calibri" panose="020F0502020204030204"/>
                <a:cs typeface="Times New Roman" panose="02020603050405020304"/>
              </a:rPr>
              <a:t> </a:t>
            </a:r>
            <a:r>
              <a:rPr lang="en-US" sz="2000" dirty="0" err="1">
                <a:latin typeface="Times New Roman" panose="02020603050405020304"/>
                <a:ea typeface="Calibri" panose="020F0502020204030204"/>
                <a:cs typeface="Times New Roman" panose="02020603050405020304"/>
              </a:rPr>
              <a:t>thơ</a:t>
            </a:r>
            <a:r>
              <a:rPr lang="en-US" sz="2000" dirty="0">
                <a:latin typeface="Times New Roman" panose="02020603050405020304"/>
                <a:ea typeface="Calibri" panose="020F0502020204030204"/>
                <a:cs typeface="Times New Roman" panose="02020603050405020304"/>
              </a:rPr>
              <a:t> </a:t>
            </a:r>
            <a:r>
              <a:rPr lang="en-US" sz="2000" dirty="0" err="1">
                <a:latin typeface="Times New Roman" panose="02020603050405020304"/>
                <a:ea typeface="Calibri" panose="020F0502020204030204"/>
                <a:cs typeface="Times New Roman" panose="02020603050405020304"/>
              </a:rPr>
              <a:t>ấu</a:t>
            </a:r>
            <a:r>
              <a:rPr lang="en-US" sz="2000" dirty="0">
                <a:latin typeface="Times New Roman" panose="02020603050405020304"/>
                <a:ea typeface="Calibri" panose="020F0502020204030204"/>
                <a:cs typeface="Times New Roman" panose="02020603050405020304"/>
              </a:rPr>
              <a:t>)</a:t>
            </a:r>
            <a:endParaRPr lang="en-US" sz="2000" dirty="0">
              <a:ea typeface="Calibri" panose="020F0502020204030204"/>
              <a:cs typeface="Times New Roman" panose="02020603050405020304"/>
            </a:endParaRPr>
          </a:p>
        </p:txBody>
      </p:sp>
    </p:spTree>
  </p:cSld>
  <p:clrMapOvr>
    <a:masterClrMapping/>
  </p:clrMapOvr>
  <mc:AlternateContent xmlns:mc="http://schemas.openxmlformats.org/markup-compatibility/2006" xmlns:p14="http://schemas.microsoft.com/office/powerpoint/2010/main">
    <mc:Choice Requires="p14">
      <p:transition spd="slow">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I. Thế</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vựng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16" name="Rectangle 4"/>
          <p:cNvSpPr/>
          <p:nvPr/>
        </p:nvSpPr>
        <p:spPr>
          <a:xfrm>
            <a:off x="827405" y="141986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1. </a:t>
            </a:r>
            <a:r>
              <a:rPr lang="vi-VN" altLang="en-US" sz="2800" b="1" dirty="0" err="1">
                <a:solidFill>
                  <a:srgbClr val="FF0000"/>
                </a:solidFill>
                <a:latin typeface="Times New Roman" panose="02020603050405020304" pitchFamily="18" charset="0"/>
                <a:cs typeface="Times New Roman" panose="02020603050405020304" pitchFamily="18" charset="0"/>
              </a:rPr>
              <a:t>Xét</a:t>
            </a:r>
            <a:r>
              <a:rPr lang="en-US" sz="2800" b="1" dirty="0" err="1">
                <a:solidFill>
                  <a:srgbClr val="FF0000"/>
                </a:solidFill>
                <a:latin typeface="Times New Roman" panose="02020603050405020304" pitchFamily="18" charset="0"/>
                <a:cs typeface="Times New Roman" panose="02020603050405020304" pitchFamily="18" charset="0"/>
              </a:rPr>
              <a:t> ví dụ: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827405" y="1974215"/>
            <a:ext cx="7273925" cy="521970"/>
          </a:xfrm>
          <a:prstGeom prst="rect">
            <a:avLst/>
          </a:prstGeom>
        </p:spPr>
        <p:txBody>
          <a:bodyPr wrap="square">
            <a:spAutoFit/>
          </a:bodyPr>
          <a:lstStyle/>
          <a:p>
            <a:pPr marL="171450" lvl="0" indent="-171450">
              <a:buFont typeface="Wingdings" panose="05000000000000000000" charset="0"/>
              <a:buChar char="o"/>
            </a:pPr>
            <a:r>
              <a:rPr lang="en-US" sz="2800" dirty="0" err="1">
                <a:solidFill>
                  <a:prstClr val="black"/>
                </a:solidFill>
                <a:latin typeface="Times New Roman" panose="02020603050405020304" pitchFamily="18" charset="0"/>
                <a:cs typeface="Times New Roman" panose="02020603050405020304" pitchFamily="18" charset="0"/>
              </a:rPr>
              <a:t> Các</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err="1">
                <a:solidFill>
                  <a:prstClr val="black"/>
                </a:solidFill>
                <a:latin typeface="Times New Roman" panose="02020603050405020304" pitchFamily="18" charset="0"/>
                <a:cs typeface="Times New Roman" panose="02020603050405020304" pitchFamily="18" charset="0"/>
              </a:rPr>
              <a:t>từ in đậm trong đoạn trích (sgk trang 21)</a:t>
            </a:r>
            <a:r>
              <a:rPr lang="en-US" sz="2800" dirty="0">
                <a:solidFill>
                  <a:prstClr val="black"/>
                </a:solidFill>
                <a:latin typeface="Times New Roman" panose="02020603050405020304" pitchFamily="18" charset="0"/>
                <a:cs typeface="Times New Roman" panose="02020603050405020304" pitchFamily="18" charset="0"/>
              </a:rPr>
              <a:t> :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Text Box 4"/>
          <p:cNvSpPr txBox="1"/>
          <p:nvPr/>
        </p:nvSpPr>
        <p:spPr>
          <a:xfrm>
            <a:off x="755650" y="2643505"/>
            <a:ext cx="7438390" cy="521970"/>
          </a:xfrm>
          <a:prstGeom prst="rect">
            <a:avLst/>
          </a:prstGeom>
          <a:noFill/>
        </p:spPr>
        <p:txBody>
          <a:bodyPr wrap="none" rtlCol="0">
            <a:spAutoFit/>
          </a:bodyPr>
          <a:lstStyle/>
          <a:p>
            <a:pPr marL="457200" lvl="0" indent="-457200" algn="l">
              <a:buFont typeface="Wingdings" panose="05000000000000000000" charset="0"/>
              <a:buChar char="Ø"/>
            </a:pPr>
            <a:r>
              <a:rPr lang="en-US" sz="2800" b="1" i="1" dirty="0" err="1">
                <a:solidFill>
                  <a:srgbClr val="FF0000"/>
                </a:solidFill>
                <a:latin typeface="Times New Roman" panose="02020603050405020304" pitchFamily="18" charset="0"/>
                <a:cs typeface="Times New Roman" panose="02020603050405020304" pitchFamily="18" charset="0"/>
                <a:sym typeface="+mn-ea"/>
              </a:rPr>
              <a:t>mặt</a:t>
            </a:r>
            <a:r>
              <a:rPr lang="en-US" sz="2800" b="1" i="1" dirty="0">
                <a:solidFill>
                  <a:srgbClr val="FF0000"/>
                </a:solidFill>
                <a:latin typeface="Times New Roman" panose="02020603050405020304" pitchFamily="18" charset="0"/>
                <a:cs typeface="Times New Roman" panose="02020603050405020304" pitchFamily="18" charset="0"/>
                <a:sym typeface="+mn-ea"/>
              </a:rPr>
              <a:t>, </a:t>
            </a:r>
            <a:r>
              <a:rPr lang="en-US" sz="2800" b="1" i="1" dirty="0" err="1">
                <a:solidFill>
                  <a:srgbClr val="FF0000"/>
                </a:solidFill>
                <a:latin typeface="Times New Roman" panose="02020603050405020304" pitchFamily="18" charset="0"/>
                <a:cs typeface="Times New Roman" panose="02020603050405020304" pitchFamily="18" charset="0"/>
                <a:sym typeface="+mn-ea"/>
              </a:rPr>
              <a:t>mắt</a:t>
            </a:r>
            <a:r>
              <a:rPr lang="en-US" sz="2800" b="1" i="1" dirty="0">
                <a:solidFill>
                  <a:srgbClr val="FF0000"/>
                </a:solidFill>
                <a:latin typeface="Times New Roman" panose="02020603050405020304" pitchFamily="18" charset="0"/>
                <a:cs typeface="Times New Roman" panose="02020603050405020304" pitchFamily="18" charset="0"/>
                <a:sym typeface="+mn-ea"/>
              </a:rPr>
              <a:t>, da, </a:t>
            </a:r>
            <a:r>
              <a:rPr lang="en-US" sz="2800" b="1" i="1" dirty="0" err="1">
                <a:solidFill>
                  <a:srgbClr val="FF0000"/>
                </a:solidFill>
                <a:latin typeface="Times New Roman" panose="02020603050405020304" pitchFamily="18" charset="0"/>
                <a:cs typeface="Times New Roman" panose="02020603050405020304" pitchFamily="18" charset="0"/>
                <a:sym typeface="+mn-ea"/>
              </a:rPr>
              <a:t>gò</a:t>
            </a:r>
            <a:r>
              <a:rPr lang="en-US" sz="2800" b="1" i="1" dirty="0">
                <a:solidFill>
                  <a:srgbClr val="FF0000"/>
                </a:solidFill>
                <a:latin typeface="Times New Roman" panose="02020603050405020304" pitchFamily="18" charset="0"/>
                <a:cs typeface="Times New Roman" panose="02020603050405020304" pitchFamily="18" charset="0"/>
                <a:sym typeface="+mn-ea"/>
              </a:rPr>
              <a:t> </a:t>
            </a:r>
            <a:r>
              <a:rPr lang="en-US" sz="2800" b="1" i="1" dirty="0" err="1">
                <a:solidFill>
                  <a:srgbClr val="FF0000"/>
                </a:solidFill>
                <a:latin typeface="Times New Roman" panose="02020603050405020304" pitchFamily="18" charset="0"/>
                <a:cs typeface="Times New Roman" panose="02020603050405020304" pitchFamily="18" charset="0"/>
                <a:sym typeface="+mn-ea"/>
              </a:rPr>
              <a:t>má</a:t>
            </a:r>
            <a:r>
              <a:rPr lang="en-US" sz="2800" b="1" i="1" dirty="0">
                <a:solidFill>
                  <a:srgbClr val="FF0000"/>
                </a:solidFill>
                <a:latin typeface="Times New Roman" panose="02020603050405020304" pitchFamily="18" charset="0"/>
                <a:cs typeface="Times New Roman" panose="02020603050405020304" pitchFamily="18" charset="0"/>
                <a:sym typeface="+mn-ea"/>
              </a:rPr>
              <a:t>, </a:t>
            </a:r>
            <a:r>
              <a:rPr lang="en-US" sz="2800" b="1" i="1" dirty="0" err="1">
                <a:solidFill>
                  <a:srgbClr val="FF0000"/>
                </a:solidFill>
                <a:latin typeface="Times New Roman" panose="02020603050405020304" pitchFamily="18" charset="0"/>
                <a:cs typeface="Times New Roman" panose="02020603050405020304" pitchFamily="18" charset="0"/>
                <a:sym typeface="+mn-ea"/>
              </a:rPr>
              <a:t>đùi</a:t>
            </a:r>
            <a:r>
              <a:rPr lang="en-US" sz="2800" b="1" i="1" dirty="0">
                <a:solidFill>
                  <a:srgbClr val="FF0000"/>
                </a:solidFill>
                <a:latin typeface="Times New Roman" panose="02020603050405020304" pitchFamily="18" charset="0"/>
                <a:cs typeface="Times New Roman" panose="02020603050405020304" pitchFamily="18" charset="0"/>
                <a:sym typeface="+mn-ea"/>
              </a:rPr>
              <a:t>, </a:t>
            </a:r>
            <a:r>
              <a:rPr lang="en-US" sz="2800" b="1" i="1" dirty="0" err="1">
                <a:solidFill>
                  <a:srgbClr val="FF0000"/>
                </a:solidFill>
                <a:latin typeface="Times New Roman" panose="02020603050405020304" pitchFamily="18" charset="0"/>
                <a:cs typeface="Times New Roman" panose="02020603050405020304" pitchFamily="18" charset="0"/>
                <a:sym typeface="+mn-ea"/>
              </a:rPr>
              <a:t>đầu</a:t>
            </a:r>
            <a:r>
              <a:rPr lang="en-US" sz="2800" b="1" i="1" dirty="0">
                <a:solidFill>
                  <a:srgbClr val="FF0000"/>
                </a:solidFill>
                <a:latin typeface="Times New Roman" panose="02020603050405020304" pitchFamily="18" charset="0"/>
                <a:cs typeface="Times New Roman" panose="02020603050405020304" pitchFamily="18" charset="0"/>
                <a:sym typeface="+mn-ea"/>
              </a:rPr>
              <a:t>, </a:t>
            </a:r>
            <a:r>
              <a:rPr lang="en-US" sz="2800" b="1" i="1" dirty="0" err="1">
                <a:solidFill>
                  <a:srgbClr val="FF0000"/>
                </a:solidFill>
                <a:latin typeface="Times New Roman" panose="02020603050405020304" pitchFamily="18" charset="0"/>
                <a:cs typeface="Times New Roman" panose="02020603050405020304" pitchFamily="18" charset="0"/>
                <a:sym typeface="+mn-ea"/>
              </a:rPr>
              <a:t>cánh</a:t>
            </a:r>
            <a:r>
              <a:rPr lang="en-US" sz="2800" b="1" i="1" dirty="0">
                <a:solidFill>
                  <a:srgbClr val="FF0000"/>
                </a:solidFill>
                <a:latin typeface="Times New Roman" panose="02020603050405020304" pitchFamily="18" charset="0"/>
                <a:cs typeface="Times New Roman" panose="02020603050405020304" pitchFamily="18" charset="0"/>
                <a:sym typeface="+mn-ea"/>
              </a:rPr>
              <a:t> </a:t>
            </a:r>
            <a:r>
              <a:rPr lang="en-US" sz="2800" b="1" i="1" dirty="0" err="1">
                <a:solidFill>
                  <a:srgbClr val="FF0000"/>
                </a:solidFill>
                <a:latin typeface="Times New Roman" panose="02020603050405020304" pitchFamily="18" charset="0"/>
                <a:cs typeface="Times New Roman" panose="02020603050405020304" pitchFamily="18" charset="0"/>
                <a:sym typeface="+mn-ea"/>
              </a:rPr>
              <a:t>tay</a:t>
            </a:r>
            <a:r>
              <a:rPr lang="en-US" sz="2800" b="1" i="1" dirty="0">
                <a:solidFill>
                  <a:srgbClr val="FF0000"/>
                </a:solidFill>
                <a:latin typeface="Times New Roman" panose="02020603050405020304" pitchFamily="18" charset="0"/>
                <a:cs typeface="Times New Roman" panose="02020603050405020304" pitchFamily="18" charset="0"/>
                <a:sym typeface="+mn-ea"/>
              </a:rPr>
              <a:t>, </a:t>
            </a:r>
            <a:r>
              <a:rPr lang="en-US" sz="2800" b="1" i="1" dirty="0" err="1">
                <a:solidFill>
                  <a:srgbClr val="FF0000"/>
                </a:solidFill>
                <a:latin typeface="Times New Roman" panose="02020603050405020304" pitchFamily="18" charset="0"/>
                <a:cs typeface="Times New Roman" panose="02020603050405020304" pitchFamily="18" charset="0"/>
                <a:sym typeface="+mn-ea"/>
              </a:rPr>
              <a:t>miệng</a:t>
            </a:r>
            <a:endParaRPr lang="en-US" sz="2800" b="1"/>
          </a:p>
        </p:txBody>
      </p:sp>
      <p:sp>
        <p:nvSpPr>
          <p:cNvPr id="3" name="Rectangle 6"/>
          <p:cNvSpPr/>
          <p:nvPr/>
        </p:nvSpPr>
        <p:spPr>
          <a:xfrm>
            <a:off x="878840" y="3363595"/>
            <a:ext cx="7273925" cy="52197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171450" lvl="0" indent="-171450">
              <a:buFont typeface="Wingdings" panose="05000000000000000000" charset="0"/>
              <a:buChar char="o"/>
            </a:pPr>
            <a:r>
              <a:rPr lang="en-US" sz="2800" dirty="0">
                <a:solidFill>
                  <a:prstClr val="black"/>
                </a:solidFill>
                <a:latin typeface="Times New Roman" panose="02020603050405020304" pitchFamily="18" charset="0"/>
                <a:cs typeface="Times New Roman" panose="02020603050405020304" pitchFamily="18" charset="0"/>
              </a:rPr>
              <a:t> Các từ đều có </a:t>
            </a:r>
            <a:r>
              <a:rPr lang="en-US" sz="2800" b="1" dirty="0">
                <a:solidFill>
                  <a:prstClr val="black"/>
                </a:solidFill>
                <a:latin typeface="Times New Roman" panose="02020603050405020304" pitchFamily="18" charset="0"/>
                <a:cs typeface="Times New Roman" panose="02020603050405020304" pitchFamily="18" charset="0"/>
              </a:rPr>
              <a:t>nét chung</a:t>
            </a:r>
            <a:r>
              <a:rPr lang="en-US" sz="2800" dirty="0">
                <a:solidFill>
                  <a:prstClr val="black"/>
                </a:solidFill>
                <a:latin typeface="Times New Roman" panose="02020603050405020304" pitchFamily="18" charset="0"/>
                <a:cs typeface="Times New Roman" panose="02020603050405020304" pitchFamily="18" charset="0"/>
              </a:rPr>
              <a:t> về nghĩa: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4" name="Text Box 3"/>
          <p:cNvSpPr txBox="1"/>
          <p:nvPr/>
        </p:nvSpPr>
        <p:spPr>
          <a:xfrm>
            <a:off x="3419475" y="3939540"/>
            <a:ext cx="4418965" cy="521970"/>
          </a:xfrm>
          <a:prstGeom prst="rect">
            <a:avLst/>
          </a:prstGeom>
          <a:noFill/>
        </p:spPr>
        <p:txBody>
          <a:bodyPr wrap="none" rtlCol="0">
            <a:spAutoFit/>
          </a:bodyPr>
          <a:lstStyle/>
          <a:p>
            <a:pPr marL="457200" lvl="0" indent="-457200" algn="l">
              <a:buFont typeface="Wingdings" panose="05000000000000000000" charset="0"/>
              <a:buChar char="Ø"/>
            </a:pPr>
            <a:r>
              <a:rPr lang="en-US" sz="2800" dirty="0">
                <a:solidFill>
                  <a:srgbClr val="FF0000"/>
                </a:solidFill>
                <a:latin typeface="Times New Roman" panose="02020603050405020304" pitchFamily="18" charset="0"/>
                <a:cs typeface="Times New Roman" panose="02020603050405020304" pitchFamily="18" charset="0"/>
                <a:sym typeface="+mn-ea"/>
              </a:rPr>
              <a:t>“</a:t>
            </a:r>
            <a:r>
              <a:rPr lang="en-US" sz="2800" b="1" dirty="0">
                <a:solidFill>
                  <a:srgbClr val="FF0000"/>
                </a:solidFill>
                <a:latin typeface="Times New Roman" panose="02020603050405020304" pitchFamily="18" charset="0"/>
                <a:cs typeface="Times New Roman" panose="02020603050405020304" pitchFamily="18" charset="0"/>
                <a:sym typeface="+mn-ea"/>
              </a:rPr>
              <a:t>chỉ bộ phận con người</a:t>
            </a:r>
            <a:r>
              <a:rPr lang="en-US" sz="2800" dirty="0">
                <a:solidFill>
                  <a:srgbClr val="FF0000"/>
                </a:solidFill>
                <a:latin typeface="Times New Roman" panose="02020603050405020304" pitchFamily="18" charset="0"/>
                <a:cs typeface="Times New Roman" panose="02020603050405020304" pitchFamily="18" charset="0"/>
                <a:sym typeface="+mn-ea"/>
              </a:rPr>
              <a:t>”.</a:t>
            </a:r>
          </a:p>
        </p:txBody>
      </p:sp>
    </p:spTree>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5"/>
                                        </p:tgtEl>
                                        <p:attrNameLst>
                                          <p:attrName>style.visibility</p:attrName>
                                        </p:attrNameLst>
                                      </p:cBhvr>
                                      <p:to>
                                        <p:strVal val="visible"/>
                                      </p:to>
                                    </p:set>
                                    <p:anim calcmode="discrete" valueType="clr">
                                      <p:cBhvr override="childStyle">
                                        <p:cTn id="12"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5"/>
                                        </p:tgtEl>
                                        <p:attrNameLst>
                                          <p:attrName>fillcolor</p:attrName>
                                        </p:attrNameLst>
                                      </p:cBhvr>
                                      <p:tavLst>
                                        <p:tav tm="0">
                                          <p:val>
                                            <p:clrVal>
                                              <a:schemeClr val="accent2"/>
                                            </p:clrVal>
                                          </p:val>
                                        </p:tav>
                                        <p:tav tm="50000">
                                          <p:val>
                                            <p:clrVal>
                                              <a:schemeClr val="hlink"/>
                                            </p:clrVal>
                                          </p:val>
                                        </p:tav>
                                      </p:tavLst>
                                    </p:anim>
                                    <p:set>
                                      <p:cBhvr>
                                        <p:cTn id="14" dur="80"/>
                                        <p:tgtEl>
                                          <p:spTgt spid="5"/>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4"/>
                                        </p:tgtEl>
                                        <p:attrNameLst>
                                          <p:attrName>style.visibility</p:attrName>
                                        </p:attrNameLst>
                                      </p:cBhvr>
                                      <p:to>
                                        <p:strVal val="visible"/>
                                      </p:to>
                                    </p:set>
                                    <p:anim calcmode="discrete" valueType="clr">
                                      <p:cBhvr override="childStyle">
                                        <p:cTn id="2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4"/>
                                        </p:tgtEl>
                                        <p:attrNameLst>
                                          <p:attrName>fillcolor</p:attrName>
                                        </p:attrNameLst>
                                      </p:cBhvr>
                                      <p:tavLst>
                                        <p:tav tm="0">
                                          <p:val>
                                            <p:clrVal>
                                              <a:schemeClr val="accent2"/>
                                            </p:clrVal>
                                          </p:val>
                                        </p:tav>
                                        <p:tav tm="50000">
                                          <p:val>
                                            <p:clrVal>
                                              <a:schemeClr val="hlink"/>
                                            </p:clrVal>
                                          </p:val>
                                        </p:tav>
                                      </p:tavLst>
                                    </p:anim>
                                    <p:set>
                                      <p:cBhvr>
                                        <p:cTn id="2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3" grpId="0" bldLvl="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460" y="771525"/>
            <a:ext cx="2974340" cy="1936750"/>
          </a:xfrm>
          <a:prstGeom prst="rect">
            <a:avLst/>
          </a:prstGeom>
          <a:effectLst>
            <a:glow rad="228600">
              <a:schemeClr val="accent6">
                <a:satMod val="175000"/>
                <a:alpha val="40000"/>
              </a:schemeClr>
            </a:glow>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 y="2978150"/>
            <a:ext cx="2974340" cy="1970405"/>
          </a:xfrm>
          <a:prstGeom prst="rect">
            <a:avLst/>
          </a:prstGeom>
          <a:effectLst>
            <a:glow rad="228600">
              <a:schemeClr val="accent6">
                <a:satMod val="175000"/>
                <a:alpha val="40000"/>
              </a:schemeClr>
            </a:glow>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1865" y="772160"/>
            <a:ext cx="2671445" cy="1936115"/>
          </a:xfrm>
          <a:prstGeom prst="rect">
            <a:avLst/>
          </a:prstGeom>
          <a:effectLst>
            <a:glow rad="228600">
              <a:schemeClr val="accent6">
                <a:satMod val="175000"/>
                <a:alpha val="40000"/>
              </a:schemeClr>
            </a:glow>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91865" y="3004185"/>
            <a:ext cx="2648585" cy="1944370"/>
          </a:xfrm>
          <a:prstGeom prst="rect">
            <a:avLst/>
          </a:prstGeom>
          <a:effectLst>
            <a:glow rad="228600">
              <a:schemeClr val="accent6">
                <a:satMod val="175000"/>
                <a:alpha val="40000"/>
              </a:schemeClr>
            </a:glow>
          </a:effectLst>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7780" y="735330"/>
            <a:ext cx="2616835" cy="1973580"/>
          </a:xfrm>
          <a:prstGeom prst="rect">
            <a:avLst/>
          </a:prstGeom>
          <a:effectLst>
            <a:glow rad="228600">
              <a:schemeClr val="accent6">
                <a:satMod val="175000"/>
                <a:alpha val="40000"/>
              </a:schemeClr>
            </a:glow>
          </a:effectLst>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90310" y="2860040"/>
            <a:ext cx="2658110" cy="2115820"/>
          </a:xfrm>
          <a:prstGeom prst="rect">
            <a:avLst/>
          </a:prstGeom>
          <a:effectLst>
            <a:glow rad="228600">
              <a:schemeClr val="accent5">
                <a:satMod val="175000"/>
                <a:alpha val="40000"/>
              </a:schemeClr>
            </a:glow>
          </a:effectLst>
        </p:spPr>
      </p:pic>
      <p:sp>
        <p:nvSpPr>
          <p:cNvPr id="4" name="Text Box 3"/>
          <p:cNvSpPr txBox="1"/>
          <p:nvPr/>
        </p:nvSpPr>
        <p:spPr>
          <a:xfrm>
            <a:off x="323850" y="2211705"/>
            <a:ext cx="1910080" cy="460375"/>
          </a:xfrm>
          <a:prstGeom prst="rect">
            <a:avLst/>
          </a:prstGeom>
          <a:noFill/>
        </p:spPr>
        <p:txBody>
          <a:bodyPr wrap="none" rtlCol="0">
            <a:spAutoFit/>
          </a:bodyPr>
          <a:lstStyle/>
          <a:p>
            <a:r>
              <a:rPr lang="en-US" sz="2400" b="1">
                <a:solidFill>
                  <a:srgbClr val="002060"/>
                </a:solidFill>
                <a:latin typeface="Times New Roman" panose="02020603050405020304" pitchFamily="18" charset="0"/>
                <a:cs typeface="Times New Roman" panose="02020603050405020304" pitchFamily="18" charset="0"/>
              </a:rPr>
              <a:t>Nghề thợ xây</a:t>
            </a:r>
          </a:p>
        </p:txBody>
      </p:sp>
      <p:sp>
        <p:nvSpPr>
          <p:cNvPr id="5" name="Text Box 4"/>
          <p:cNvSpPr txBox="1"/>
          <p:nvPr/>
        </p:nvSpPr>
        <p:spPr>
          <a:xfrm>
            <a:off x="323850" y="4488180"/>
            <a:ext cx="1673225" cy="460375"/>
          </a:xfrm>
          <a:prstGeom prst="rect">
            <a:avLst/>
          </a:prstGeom>
          <a:noFill/>
        </p:spPr>
        <p:txBody>
          <a:bodyPr wrap="none" rtlCol="0">
            <a:spAutoFit/>
          </a:bodyPr>
          <a:lstStyle/>
          <a:p>
            <a:r>
              <a:rPr lang="en-US" sz="2400" b="1">
                <a:solidFill>
                  <a:srgbClr val="002060"/>
                </a:solidFill>
                <a:latin typeface="Times New Roman" panose="02020603050405020304" pitchFamily="18" charset="0"/>
                <a:cs typeface="Times New Roman" panose="02020603050405020304" pitchFamily="18" charset="0"/>
              </a:rPr>
              <a:t>Nghề bác sĩ</a:t>
            </a:r>
          </a:p>
        </p:txBody>
      </p:sp>
      <p:sp>
        <p:nvSpPr>
          <p:cNvPr id="10" name="Text Box 9"/>
          <p:cNvSpPr txBox="1"/>
          <p:nvPr/>
        </p:nvSpPr>
        <p:spPr>
          <a:xfrm>
            <a:off x="3491865" y="2211705"/>
            <a:ext cx="1859280" cy="460375"/>
          </a:xfrm>
          <a:prstGeom prst="rect">
            <a:avLst/>
          </a:prstGeom>
          <a:noFill/>
        </p:spPr>
        <p:txBody>
          <a:bodyPr wrap="none" rtlCol="0">
            <a:spAutoFit/>
          </a:bodyPr>
          <a:lstStyle/>
          <a:p>
            <a:r>
              <a:rPr lang="en-US" sz="2400" b="1">
                <a:solidFill>
                  <a:schemeClr val="bg1"/>
                </a:solidFill>
                <a:latin typeface="Times New Roman" panose="02020603050405020304" pitchFamily="18" charset="0"/>
                <a:cs typeface="Times New Roman" panose="02020603050405020304" pitchFamily="18" charset="0"/>
              </a:rPr>
              <a:t>Nghề thợ mỏ</a:t>
            </a:r>
          </a:p>
        </p:txBody>
      </p:sp>
      <p:sp>
        <p:nvSpPr>
          <p:cNvPr id="11" name="Text Box 10"/>
          <p:cNvSpPr txBox="1"/>
          <p:nvPr/>
        </p:nvSpPr>
        <p:spPr>
          <a:xfrm>
            <a:off x="3491865" y="4515485"/>
            <a:ext cx="1994535" cy="460375"/>
          </a:xfrm>
          <a:prstGeom prst="rect">
            <a:avLst/>
          </a:prstGeom>
          <a:noFill/>
        </p:spPr>
        <p:txBody>
          <a:bodyPr wrap="none" rtlCol="0">
            <a:spAutoFit/>
          </a:bodyPr>
          <a:lstStyle/>
          <a:p>
            <a:r>
              <a:rPr lang="en-US" sz="2400" b="1">
                <a:solidFill>
                  <a:srgbClr val="002060"/>
                </a:solidFill>
                <a:latin typeface="Times New Roman" panose="02020603050405020304" pitchFamily="18" charset="0"/>
                <a:cs typeface="Times New Roman" panose="02020603050405020304" pitchFamily="18" charset="0"/>
              </a:rPr>
              <a:t>Nghề thợ mộc</a:t>
            </a:r>
          </a:p>
        </p:txBody>
      </p:sp>
      <p:sp>
        <p:nvSpPr>
          <p:cNvPr id="12" name="Text Box 11"/>
          <p:cNvSpPr txBox="1"/>
          <p:nvPr/>
        </p:nvSpPr>
        <p:spPr>
          <a:xfrm>
            <a:off x="6384290" y="2211705"/>
            <a:ext cx="1580515" cy="460375"/>
          </a:xfrm>
          <a:prstGeom prst="rect">
            <a:avLst/>
          </a:prstGeom>
          <a:noFill/>
        </p:spPr>
        <p:txBody>
          <a:bodyPr wrap="none" rtlCol="0">
            <a:spAutoFit/>
          </a:bodyPr>
          <a:lstStyle/>
          <a:p>
            <a:r>
              <a:rPr lang="en-US" sz="2400" b="1">
                <a:solidFill>
                  <a:srgbClr val="002060"/>
                </a:solidFill>
                <a:latin typeface="Times New Roman" panose="02020603050405020304" pitchFamily="18" charset="0"/>
                <a:cs typeface="Times New Roman" panose="02020603050405020304" pitchFamily="18" charset="0"/>
              </a:rPr>
              <a:t>Nghề nông</a:t>
            </a:r>
          </a:p>
        </p:txBody>
      </p:sp>
      <p:sp>
        <p:nvSpPr>
          <p:cNvPr id="13" name="Text Box 12"/>
          <p:cNvSpPr txBox="1"/>
          <p:nvPr/>
        </p:nvSpPr>
        <p:spPr>
          <a:xfrm>
            <a:off x="6300470" y="4371975"/>
            <a:ext cx="1495425" cy="460375"/>
          </a:xfrm>
          <a:prstGeom prst="rect">
            <a:avLst/>
          </a:prstGeom>
          <a:noFill/>
        </p:spPr>
        <p:txBody>
          <a:bodyPr wrap="none" rtlCol="0">
            <a:spAutoFit/>
          </a:bodyPr>
          <a:lstStyle/>
          <a:p>
            <a:r>
              <a:rPr lang="en-US" sz="2400" b="1">
                <a:solidFill>
                  <a:srgbClr val="002060"/>
                </a:solidFill>
                <a:latin typeface="Times New Roman" panose="02020603050405020304" pitchFamily="18" charset="0"/>
                <a:cs typeface="Times New Roman" panose="02020603050405020304" pitchFamily="18" charset="0"/>
              </a:rPr>
              <a:t>Nghề may</a:t>
            </a:r>
          </a:p>
        </p:txBody>
      </p:sp>
      <p:sp>
        <p:nvSpPr>
          <p:cNvPr id="14" name="Text Box 13"/>
          <p:cNvSpPr txBox="1"/>
          <p:nvPr/>
        </p:nvSpPr>
        <p:spPr>
          <a:xfrm>
            <a:off x="107315" y="123190"/>
            <a:ext cx="7941945" cy="398780"/>
          </a:xfrm>
          <a:prstGeom prst="rect">
            <a:avLst/>
          </a:prstGeom>
          <a:noFill/>
        </p:spPr>
        <p:txBody>
          <a:bodyPr wrap="none" rtlCol="0">
            <a:spAutoFit/>
          </a:bodyPr>
          <a:lstStyle/>
          <a:p>
            <a:pPr marL="342900" indent="-342900">
              <a:buFont typeface="Wingdings" panose="05000000000000000000" charset="0"/>
              <a:buChar char="Ø"/>
            </a:pPr>
            <a:r>
              <a:rPr lang="en-US" sz="20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Nét chung về nghĩa của các từ vừa nêu:</a:t>
            </a:r>
            <a:r>
              <a:rPr lang="en-US" sz="2000" b="1">
                <a:solidFill>
                  <a:srgbClr val="FF0000"/>
                </a:solidFill>
                <a:latin typeface="Times New Roman" panose="02020603050405020304" pitchFamily="18" charset="0"/>
                <a:cs typeface="Times New Roman" panose="02020603050405020304" pitchFamily="18" charset="0"/>
              </a:rPr>
              <a:t> “ Các nghề trong cuộc sống”</a:t>
            </a:r>
          </a:p>
        </p:txBody>
      </p:sp>
    </p:spTree>
  </p:cSld>
  <p:clrMapOvr>
    <a:masterClrMapping/>
  </p:clrMapOvr>
  <mc:AlternateContent xmlns:mc="http://schemas.openxmlformats.org/markup-compatibility/2006" xmlns:p14="http://schemas.microsoft.com/office/powerpoint/2010/main">
    <mc:Choice Requires="p14">
      <p:transition>
        <p14:prism/>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14" dur="80"/>
                                        <p:tgtEl>
                                          <p:spTgt spid="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5">
                                            <p:txEl>
                                              <p:pRg st="0" end="0"/>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0">
                                            <p:txEl>
                                              <p:pRg st="0" end="0"/>
                                            </p:txEl>
                                          </p:spTgt>
                                        </p:tgtEl>
                                        <p:attrNameLst>
                                          <p:attrName>style.visibility</p:attrName>
                                        </p:attrNameLst>
                                      </p:cBhvr>
                                      <p:to>
                                        <p:strVal val="visible"/>
                                      </p:to>
                                    </p:set>
                                    <p:anim calcmode="discrete" valueType="clr">
                                      <p:cBhvr override="childStyle">
                                        <p:cTn id="21" dur="80"/>
                                        <p:tgtEl>
                                          <p:spTgt spid="1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0">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10">
                                            <p:txEl>
                                              <p:pRg st="0" end="0"/>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1">
                                            <p:txEl>
                                              <p:pRg st="0" end="0"/>
                                            </p:txEl>
                                          </p:spTgt>
                                        </p:tgtEl>
                                        <p:attrNameLst>
                                          <p:attrName>style.visibility</p:attrName>
                                        </p:attrNameLst>
                                      </p:cBhvr>
                                      <p:to>
                                        <p:strVal val="visible"/>
                                      </p:to>
                                    </p:set>
                                    <p:anim calcmode="discrete" valueType="clr">
                                      <p:cBhvr override="childStyle">
                                        <p:cTn id="28" dur="80"/>
                                        <p:tgtEl>
                                          <p:spTgt spid="1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1">
                                            <p:txEl>
                                              <p:pRg st="0" end="0"/>
                                            </p:txEl>
                                          </p:spTgt>
                                        </p:tgtEl>
                                        <p:attrNameLst>
                                          <p:attrName>fillcolor</p:attrName>
                                        </p:attrNameLst>
                                      </p:cBhvr>
                                      <p:tavLst>
                                        <p:tav tm="0">
                                          <p:val>
                                            <p:clrVal>
                                              <a:schemeClr val="accent2"/>
                                            </p:clrVal>
                                          </p:val>
                                        </p:tav>
                                        <p:tav tm="50000">
                                          <p:val>
                                            <p:clrVal>
                                              <a:schemeClr val="hlink"/>
                                            </p:clrVal>
                                          </p:val>
                                        </p:tav>
                                      </p:tavLst>
                                    </p:anim>
                                    <p:set>
                                      <p:cBhvr>
                                        <p:cTn id="30" dur="80"/>
                                        <p:tgtEl>
                                          <p:spTgt spid="11">
                                            <p:txEl>
                                              <p:pRg st="0" end="0"/>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12">
                                            <p:txEl>
                                              <p:pRg st="0" end="0"/>
                                            </p:txEl>
                                          </p:spTgt>
                                        </p:tgtEl>
                                        <p:attrNameLst>
                                          <p:attrName>style.visibility</p:attrName>
                                        </p:attrNameLst>
                                      </p:cBhvr>
                                      <p:to>
                                        <p:strVal val="visible"/>
                                      </p:to>
                                    </p:set>
                                    <p:anim calcmode="discrete" valueType="clr">
                                      <p:cBhvr override="childStyle">
                                        <p:cTn id="35" dur="80"/>
                                        <p:tgtEl>
                                          <p:spTgt spid="1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2">
                                            <p:txEl>
                                              <p:pRg st="0" end="0"/>
                                            </p:txEl>
                                          </p:spTgt>
                                        </p:tgtEl>
                                        <p:attrNameLst>
                                          <p:attrName>fillcolor</p:attrName>
                                        </p:attrNameLst>
                                      </p:cBhvr>
                                      <p:tavLst>
                                        <p:tav tm="0">
                                          <p:val>
                                            <p:clrVal>
                                              <a:schemeClr val="accent2"/>
                                            </p:clrVal>
                                          </p:val>
                                        </p:tav>
                                        <p:tav tm="50000">
                                          <p:val>
                                            <p:clrVal>
                                              <a:schemeClr val="hlink"/>
                                            </p:clrVal>
                                          </p:val>
                                        </p:tav>
                                      </p:tavLst>
                                    </p:anim>
                                    <p:set>
                                      <p:cBhvr>
                                        <p:cTn id="37" dur="80"/>
                                        <p:tgtEl>
                                          <p:spTgt spid="12">
                                            <p:txEl>
                                              <p:pRg st="0" end="0"/>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13">
                                            <p:txEl>
                                              <p:pRg st="0" end="0"/>
                                            </p:txEl>
                                          </p:spTgt>
                                        </p:tgtEl>
                                        <p:attrNameLst>
                                          <p:attrName>style.visibility</p:attrName>
                                        </p:attrNameLst>
                                      </p:cBhvr>
                                      <p:to>
                                        <p:strVal val="visible"/>
                                      </p:to>
                                    </p:set>
                                    <p:anim calcmode="discrete" valueType="clr">
                                      <p:cBhvr override="childStyle">
                                        <p:cTn id="42" dur="80"/>
                                        <p:tgtEl>
                                          <p:spTgt spid="1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3">
                                            <p:txEl>
                                              <p:pRg st="0" end="0"/>
                                            </p:txEl>
                                          </p:spTgt>
                                        </p:tgtEl>
                                        <p:attrNameLst>
                                          <p:attrName>fillcolor</p:attrName>
                                        </p:attrNameLst>
                                      </p:cBhvr>
                                      <p:tavLst>
                                        <p:tav tm="0">
                                          <p:val>
                                            <p:clrVal>
                                              <a:schemeClr val="accent2"/>
                                            </p:clrVal>
                                          </p:val>
                                        </p:tav>
                                        <p:tav tm="50000">
                                          <p:val>
                                            <p:clrVal>
                                              <a:schemeClr val="hlink"/>
                                            </p:clrVal>
                                          </p:val>
                                        </p:tav>
                                      </p:tavLst>
                                    </p:anim>
                                    <p:set>
                                      <p:cBhvr>
                                        <p:cTn id="44" dur="80"/>
                                        <p:tgtEl>
                                          <p:spTgt spid="13">
                                            <p:txEl>
                                              <p:pRg st="0" end="0"/>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14">
                                            <p:txEl>
                                              <p:pRg st="0" end="0"/>
                                            </p:txEl>
                                          </p:spTgt>
                                        </p:tgtEl>
                                        <p:attrNameLst>
                                          <p:attrName>style.visibility</p:attrName>
                                        </p:attrNameLst>
                                      </p:cBhvr>
                                      <p:to>
                                        <p:strVal val="visible"/>
                                      </p:to>
                                    </p:set>
                                    <p:anim calcmode="discrete" valueType="clr">
                                      <p:cBhvr override="childStyle">
                                        <p:cTn id="49" dur="80"/>
                                        <p:tgtEl>
                                          <p:spTgt spid="1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4">
                                            <p:txEl>
                                              <p:pRg st="0" end="0"/>
                                            </p:txEl>
                                          </p:spTgt>
                                        </p:tgtEl>
                                        <p:attrNameLst>
                                          <p:attrName>fillcolor</p:attrName>
                                        </p:attrNameLst>
                                      </p:cBhvr>
                                      <p:tavLst>
                                        <p:tav tm="0">
                                          <p:val>
                                            <p:clrVal>
                                              <a:schemeClr val="accent2"/>
                                            </p:clrVal>
                                          </p:val>
                                        </p:tav>
                                        <p:tav tm="50000">
                                          <p:val>
                                            <p:clrVal>
                                              <a:schemeClr val="hlink"/>
                                            </p:clrVal>
                                          </p:val>
                                        </p:tav>
                                      </p:tavLst>
                                    </p:anim>
                                    <p:set>
                                      <p:cBhvr>
                                        <p:cTn id="51" dur="80"/>
                                        <p:tgtEl>
                                          <p:spTgt spid="1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6" name="Google Shape;1946;p42"/>
          <p:cNvSpPr/>
          <p:nvPr/>
        </p:nvSpPr>
        <p:spPr>
          <a:xfrm>
            <a:off x="1907540" y="51435"/>
            <a:ext cx="5216525" cy="924560"/>
          </a:xfrm>
          <a:prstGeom prst="roundRect">
            <a:avLst>
              <a:gd name="adj" fmla="val 50000"/>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4"/>
          <p:cNvSpPr/>
          <p:nvPr/>
        </p:nvSpPr>
        <p:spPr>
          <a:xfrm>
            <a:off x="2051685" y="19558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I. Thế</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trường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từ</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vựng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16" name="Rectangle 4"/>
          <p:cNvSpPr/>
          <p:nvPr/>
        </p:nvSpPr>
        <p:spPr>
          <a:xfrm>
            <a:off x="827405" y="1419860"/>
            <a:ext cx="5967095" cy="1076325"/>
          </a:xfrm>
          <a:prstGeom prst="rect">
            <a:avLst/>
          </a:prstGeom>
        </p:spPr>
        <p:txBody>
          <a:bodyPr wrap="square">
            <a:spAutoFit/>
          </a:bodyPr>
          <a:lstStyle/>
          <a:p>
            <a:pPr marL="0" lvl="0" indent="0">
              <a:buFontTx/>
              <a:buNone/>
            </a:pPr>
            <a:r>
              <a:rPr lang="en-US" sz="2800" b="1" dirty="0" err="1">
                <a:solidFill>
                  <a:srgbClr val="FF0000"/>
                </a:solidFill>
                <a:latin typeface="Times New Roman" panose="02020603050405020304" pitchFamily="18" charset="0"/>
                <a:cs typeface="Times New Roman" panose="02020603050405020304" pitchFamily="18" charset="0"/>
              </a:rPr>
              <a:t>1. </a:t>
            </a:r>
            <a:r>
              <a:rPr lang="vi-VN" altLang="en-US" sz="2800" b="1" dirty="0" err="1">
                <a:solidFill>
                  <a:srgbClr val="FF0000"/>
                </a:solidFill>
                <a:latin typeface="Times New Roman" panose="02020603050405020304" pitchFamily="18" charset="0"/>
                <a:cs typeface="Times New Roman" panose="02020603050405020304" pitchFamily="18" charset="0"/>
              </a:rPr>
              <a:t>Xét</a:t>
            </a:r>
            <a:r>
              <a:rPr lang="en-US" sz="2800" b="1" dirty="0" err="1">
                <a:solidFill>
                  <a:srgbClr val="FF0000"/>
                </a:solidFill>
                <a:latin typeface="Times New Roman" panose="02020603050405020304" pitchFamily="18" charset="0"/>
                <a:cs typeface="Times New Roman" panose="02020603050405020304" pitchFamily="18" charset="0"/>
              </a:rPr>
              <a:t> ví dụ: </a:t>
            </a:r>
            <a:endParaRPr lang="en-US" sz="3600" b="1" dirty="0">
              <a:solidFill>
                <a:prstClr val="black"/>
              </a:solidFill>
              <a:latin typeface="Times New Roman" panose="02020603050405020304" pitchFamily="18" charset="0"/>
              <a:cs typeface="Times New Roman" panose="02020603050405020304" pitchFamily="18" charset="0"/>
            </a:endParaRPr>
          </a:p>
          <a:p>
            <a:pPr marL="457200" lvl="1" indent="0">
              <a:buFontTx/>
              <a:buNone/>
            </a:pPr>
            <a:endParaRPr lang="en-US" sz="3600" i="1" u="sng" dirty="0">
              <a:solidFill>
                <a:prstClr val="black"/>
              </a:solidFill>
              <a:latin typeface="Times New Roman" panose="02020603050405020304" pitchFamily="18" charset="0"/>
              <a:cs typeface="Times New Roman" panose="02020603050405020304" pitchFamily="18" charset="0"/>
            </a:endParaRPr>
          </a:p>
        </p:txBody>
      </p:sp>
      <p:sp>
        <p:nvSpPr>
          <p:cNvPr id="7" name="Text Box 6"/>
          <p:cNvSpPr txBox="1"/>
          <p:nvPr/>
        </p:nvSpPr>
        <p:spPr>
          <a:xfrm>
            <a:off x="755650" y="1923415"/>
            <a:ext cx="7729855" cy="460375"/>
          </a:xfrm>
          <a:prstGeom prst="rect">
            <a:avLst/>
          </a:prstGeom>
          <a:noFill/>
        </p:spPr>
        <p:txBody>
          <a:bodyPr wrap="none" rtlCol="0">
            <a:spAutoFit/>
          </a:bodyPr>
          <a:lstStyle/>
          <a:p>
            <a:pPr marL="0" lvl="0" indent="0" algn="l">
              <a:buFont typeface="Wingdings" panose="05000000000000000000" charset="0"/>
              <a:buNone/>
            </a:pPr>
            <a:r>
              <a:rPr lang="en-US" sz="2400" b="1" i="1" dirty="0" err="1">
                <a:solidFill>
                  <a:srgbClr val="FF0000"/>
                </a:solidFill>
                <a:latin typeface="Times New Roman" panose="02020603050405020304" pitchFamily="18" charset="0"/>
                <a:cs typeface="Times New Roman" panose="02020603050405020304" pitchFamily="18" charset="0"/>
                <a:sym typeface="+mn-ea"/>
              </a:rPr>
              <a:t>a) </a:t>
            </a:r>
            <a:r>
              <a:rPr lang="en-US" sz="2400" b="1" i="1" dirty="0" err="1">
                <a:solidFill>
                  <a:schemeClr val="tx1"/>
                </a:solidFill>
                <a:latin typeface="Times New Roman" panose="02020603050405020304" pitchFamily="18" charset="0"/>
                <a:cs typeface="Times New Roman" panose="02020603050405020304" pitchFamily="18" charset="0"/>
                <a:sym typeface="+mn-ea"/>
              </a:rPr>
              <a:t>Các từ</a:t>
            </a:r>
            <a:r>
              <a:rPr lang="en-US" sz="2400" b="1" i="1" dirty="0" err="1">
                <a:solidFill>
                  <a:srgbClr val="FF0000"/>
                </a:solidFill>
                <a:latin typeface="Times New Roman" panose="02020603050405020304" pitchFamily="18" charset="0"/>
                <a:cs typeface="Times New Roman" panose="02020603050405020304" pitchFamily="18" charset="0"/>
                <a:sym typeface="+mn-ea"/>
              </a:rPr>
              <a:t> : “mặt</a:t>
            </a:r>
            <a:r>
              <a:rPr lang="en-US" sz="2400" b="1" i="1" dirty="0">
                <a:solidFill>
                  <a:srgbClr val="FF0000"/>
                </a:solidFill>
                <a:latin typeface="Times New Roman" panose="02020603050405020304" pitchFamily="18" charset="0"/>
                <a:cs typeface="Times New Roman" panose="02020603050405020304" pitchFamily="18" charset="0"/>
                <a:sym typeface="+mn-ea"/>
              </a:rPr>
              <a:t>, </a:t>
            </a:r>
            <a:r>
              <a:rPr lang="en-US" sz="2400" b="1" i="1" dirty="0" err="1">
                <a:solidFill>
                  <a:srgbClr val="FF0000"/>
                </a:solidFill>
                <a:latin typeface="Times New Roman" panose="02020603050405020304" pitchFamily="18" charset="0"/>
                <a:cs typeface="Times New Roman" panose="02020603050405020304" pitchFamily="18" charset="0"/>
                <a:sym typeface="+mn-ea"/>
              </a:rPr>
              <a:t>mắt</a:t>
            </a:r>
            <a:r>
              <a:rPr lang="en-US" sz="2400" b="1" i="1" dirty="0">
                <a:solidFill>
                  <a:srgbClr val="FF0000"/>
                </a:solidFill>
                <a:latin typeface="Times New Roman" panose="02020603050405020304" pitchFamily="18" charset="0"/>
                <a:cs typeface="Times New Roman" panose="02020603050405020304" pitchFamily="18" charset="0"/>
                <a:sym typeface="+mn-ea"/>
              </a:rPr>
              <a:t>, da, </a:t>
            </a:r>
            <a:r>
              <a:rPr lang="en-US" sz="2400" b="1" i="1" dirty="0" err="1">
                <a:solidFill>
                  <a:srgbClr val="FF0000"/>
                </a:solidFill>
                <a:latin typeface="Times New Roman" panose="02020603050405020304" pitchFamily="18" charset="0"/>
                <a:cs typeface="Times New Roman" panose="02020603050405020304" pitchFamily="18" charset="0"/>
                <a:sym typeface="+mn-ea"/>
              </a:rPr>
              <a:t>gò</a:t>
            </a:r>
            <a:r>
              <a:rPr lang="en-US" sz="2400" b="1" i="1" dirty="0">
                <a:solidFill>
                  <a:srgbClr val="FF0000"/>
                </a:solidFill>
                <a:latin typeface="Times New Roman" panose="02020603050405020304" pitchFamily="18" charset="0"/>
                <a:cs typeface="Times New Roman" panose="02020603050405020304" pitchFamily="18" charset="0"/>
                <a:sym typeface="+mn-ea"/>
              </a:rPr>
              <a:t> </a:t>
            </a:r>
            <a:r>
              <a:rPr lang="en-US" sz="2400" b="1" i="1" dirty="0" err="1">
                <a:solidFill>
                  <a:srgbClr val="FF0000"/>
                </a:solidFill>
                <a:latin typeface="Times New Roman" panose="02020603050405020304" pitchFamily="18" charset="0"/>
                <a:cs typeface="Times New Roman" panose="02020603050405020304" pitchFamily="18" charset="0"/>
                <a:sym typeface="+mn-ea"/>
              </a:rPr>
              <a:t>má</a:t>
            </a:r>
            <a:r>
              <a:rPr lang="en-US" sz="2400" b="1" i="1" dirty="0">
                <a:solidFill>
                  <a:srgbClr val="FF0000"/>
                </a:solidFill>
                <a:latin typeface="Times New Roman" panose="02020603050405020304" pitchFamily="18" charset="0"/>
                <a:cs typeface="Times New Roman" panose="02020603050405020304" pitchFamily="18" charset="0"/>
                <a:sym typeface="+mn-ea"/>
              </a:rPr>
              <a:t>, </a:t>
            </a:r>
            <a:r>
              <a:rPr lang="en-US" sz="2400" b="1" i="1" dirty="0" err="1">
                <a:solidFill>
                  <a:srgbClr val="FF0000"/>
                </a:solidFill>
                <a:latin typeface="Times New Roman" panose="02020603050405020304" pitchFamily="18" charset="0"/>
                <a:cs typeface="Times New Roman" panose="02020603050405020304" pitchFamily="18" charset="0"/>
                <a:sym typeface="+mn-ea"/>
              </a:rPr>
              <a:t>đùi</a:t>
            </a:r>
            <a:r>
              <a:rPr lang="en-US" sz="2400" b="1" i="1" dirty="0">
                <a:solidFill>
                  <a:srgbClr val="FF0000"/>
                </a:solidFill>
                <a:latin typeface="Times New Roman" panose="02020603050405020304" pitchFamily="18" charset="0"/>
                <a:cs typeface="Times New Roman" panose="02020603050405020304" pitchFamily="18" charset="0"/>
                <a:sym typeface="+mn-ea"/>
              </a:rPr>
              <a:t>, </a:t>
            </a:r>
            <a:r>
              <a:rPr lang="en-US" sz="2400" b="1" i="1" dirty="0" err="1">
                <a:solidFill>
                  <a:srgbClr val="FF0000"/>
                </a:solidFill>
                <a:latin typeface="Times New Roman" panose="02020603050405020304" pitchFamily="18" charset="0"/>
                <a:cs typeface="Times New Roman" panose="02020603050405020304" pitchFamily="18" charset="0"/>
                <a:sym typeface="+mn-ea"/>
              </a:rPr>
              <a:t>đầu</a:t>
            </a:r>
            <a:r>
              <a:rPr lang="en-US" sz="2400" b="1" i="1" dirty="0">
                <a:solidFill>
                  <a:srgbClr val="FF0000"/>
                </a:solidFill>
                <a:latin typeface="Times New Roman" panose="02020603050405020304" pitchFamily="18" charset="0"/>
                <a:cs typeface="Times New Roman" panose="02020603050405020304" pitchFamily="18" charset="0"/>
                <a:sym typeface="+mn-ea"/>
              </a:rPr>
              <a:t>, </a:t>
            </a:r>
            <a:r>
              <a:rPr lang="en-US" sz="2400" b="1" i="1" dirty="0" err="1">
                <a:solidFill>
                  <a:srgbClr val="FF0000"/>
                </a:solidFill>
                <a:latin typeface="Times New Roman" panose="02020603050405020304" pitchFamily="18" charset="0"/>
                <a:cs typeface="Times New Roman" panose="02020603050405020304" pitchFamily="18" charset="0"/>
                <a:sym typeface="+mn-ea"/>
              </a:rPr>
              <a:t>cánh</a:t>
            </a:r>
            <a:r>
              <a:rPr lang="en-US" sz="2400" b="1" i="1" dirty="0">
                <a:solidFill>
                  <a:srgbClr val="FF0000"/>
                </a:solidFill>
                <a:latin typeface="Times New Roman" panose="02020603050405020304" pitchFamily="18" charset="0"/>
                <a:cs typeface="Times New Roman" panose="02020603050405020304" pitchFamily="18" charset="0"/>
                <a:sym typeface="+mn-ea"/>
              </a:rPr>
              <a:t> </a:t>
            </a:r>
            <a:r>
              <a:rPr lang="en-US" sz="2400" b="1" i="1" dirty="0" err="1">
                <a:solidFill>
                  <a:srgbClr val="FF0000"/>
                </a:solidFill>
                <a:latin typeface="Times New Roman" panose="02020603050405020304" pitchFamily="18" charset="0"/>
                <a:cs typeface="Times New Roman" panose="02020603050405020304" pitchFamily="18" charset="0"/>
                <a:sym typeface="+mn-ea"/>
              </a:rPr>
              <a:t>tay</a:t>
            </a:r>
            <a:r>
              <a:rPr lang="en-US" sz="2400" b="1" i="1" dirty="0">
                <a:solidFill>
                  <a:srgbClr val="FF0000"/>
                </a:solidFill>
                <a:latin typeface="Times New Roman" panose="02020603050405020304" pitchFamily="18" charset="0"/>
                <a:cs typeface="Times New Roman" panose="02020603050405020304" pitchFamily="18" charset="0"/>
                <a:sym typeface="+mn-ea"/>
              </a:rPr>
              <a:t>, </a:t>
            </a:r>
            <a:r>
              <a:rPr lang="en-US" sz="2400" b="1" i="1" dirty="0" err="1">
                <a:solidFill>
                  <a:srgbClr val="FF0000"/>
                </a:solidFill>
                <a:latin typeface="Times New Roman" panose="02020603050405020304" pitchFamily="18" charset="0"/>
                <a:cs typeface="Times New Roman" panose="02020603050405020304" pitchFamily="18" charset="0"/>
                <a:sym typeface="+mn-ea"/>
              </a:rPr>
              <a:t>miệng”</a:t>
            </a:r>
            <a:endParaRPr lang="en-US" sz="2400" b="1"/>
          </a:p>
        </p:txBody>
      </p:sp>
      <p:sp>
        <p:nvSpPr>
          <p:cNvPr id="3" name="Rectangle 6"/>
          <p:cNvSpPr/>
          <p:nvPr/>
        </p:nvSpPr>
        <p:spPr>
          <a:xfrm>
            <a:off x="755650" y="2427605"/>
            <a:ext cx="7273925" cy="82994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457200" lvl="0" indent="-457200">
              <a:buFont typeface="Wingdings" panose="05000000000000000000" charset="0"/>
              <a:buChar char="Ø"/>
            </a:pPr>
            <a:r>
              <a:rPr lang="en-US" sz="2400" dirty="0">
                <a:solidFill>
                  <a:prstClr val="black"/>
                </a:solidFill>
                <a:latin typeface="Times New Roman" panose="02020603050405020304" pitchFamily="18" charset="0"/>
                <a:cs typeface="Times New Roman" panose="02020603050405020304" pitchFamily="18" charset="0"/>
              </a:rPr>
              <a:t> </a:t>
            </a:r>
            <a:r>
              <a:rPr lang="vi-VN" altLang="en-US" sz="2400" dirty="0">
                <a:solidFill>
                  <a:prstClr val="black"/>
                </a:solidFill>
                <a:latin typeface="Times New Roman" panose="02020603050405020304" pitchFamily="18" charset="0"/>
                <a:cs typeface="Times New Roman" panose="02020603050405020304" pitchFamily="18" charset="0"/>
              </a:rPr>
              <a:t>C</a:t>
            </a:r>
            <a:r>
              <a:rPr lang="en-US" sz="2400" dirty="0">
                <a:solidFill>
                  <a:prstClr val="black"/>
                </a:solidFill>
                <a:latin typeface="Times New Roman" panose="02020603050405020304" pitchFamily="18" charset="0"/>
                <a:cs typeface="Times New Roman" panose="02020603050405020304" pitchFamily="18" charset="0"/>
              </a:rPr>
              <a:t>ó </a:t>
            </a:r>
            <a:r>
              <a:rPr lang="en-US" sz="2400" b="1" dirty="0">
                <a:solidFill>
                  <a:prstClr val="black"/>
                </a:solidFill>
                <a:latin typeface="Times New Roman" panose="02020603050405020304" pitchFamily="18" charset="0"/>
                <a:cs typeface="Times New Roman" panose="02020603050405020304" pitchFamily="18" charset="0"/>
              </a:rPr>
              <a:t>nét chung</a:t>
            </a:r>
            <a:r>
              <a:rPr lang="en-US" sz="2400" dirty="0">
                <a:solidFill>
                  <a:prstClr val="black"/>
                </a:solidFill>
                <a:latin typeface="Times New Roman" panose="02020603050405020304" pitchFamily="18" charset="0"/>
                <a:cs typeface="Times New Roman" panose="02020603050405020304" pitchFamily="18" charset="0"/>
              </a:rPr>
              <a:t> về nghĩa </a:t>
            </a:r>
            <a:r>
              <a:rPr lang="en-US" sz="2400" u="sng" dirty="0">
                <a:solidFill>
                  <a:prstClr val="black"/>
                </a:solidFill>
                <a:latin typeface="Times New Roman" panose="02020603050405020304" pitchFamily="18" charset="0"/>
                <a:cs typeface="Times New Roman" panose="02020603050405020304" pitchFamily="18" charset="0"/>
              </a:rPr>
              <a:t>chỉ bộ phận con ngườ</a:t>
            </a:r>
            <a:r>
              <a:rPr lang="en-US" sz="2400" dirty="0">
                <a:solidFill>
                  <a:prstClr val="black"/>
                </a:solidFill>
                <a:latin typeface="Times New Roman" panose="02020603050405020304" pitchFamily="18" charset="0"/>
                <a:cs typeface="Times New Roman" panose="02020603050405020304" pitchFamily="18" charset="0"/>
              </a:rPr>
              <a:t>i </a:t>
            </a:r>
          </a:p>
          <a:p>
            <a:pPr marL="457200" lvl="0" indent="-457200">
              <a:buFont typeface="Wingdings" panose="05000000000000000000" charset="0"/>
              <a:buChar char="Ø"/>
            </a:pPr>
            <a:r>
              <a:rPr lang="en-US" sz="2400" dirty="0">
                <a:solidFill>
                  <a:prstClr val="black"/>
                </a:solidFill>
                <a:latin typeface="Times New Roman" panose="02020603050405020304" pitchFamily="18" charset="0"/>
                <a:cs typeface="Times New Roman" panose="02020603050405020304" pitchFamily="18" charset="0"/>
              </a:rPr>
              <a:t> </a:t>
            </a:r>
            <a:r>
              <a:rPr lang="vi-VN" altLang="en-US" sz="2400" dirty="0">
                <a:solidFill>
                  <a:prstClr val="black"/>
                </a:solidFill>
                <a:latin typeface="Times New Roman" panose="02020603050405020304" pitchFamily="18" charset="0"/>
                <a:cs typeface="Times New Roman" panose="02020603050405020304" pitchFamily="18" charset="0"/>
              </a:rPr>
              <a:t>Đ</a:t>
            </a:r>
            <a:r>
              <a:rPr lang="en-US" sz="2400" dirty="0">
                <a:solidFill>
                  <a:prstClr val="black"/>
                </a:solidFill>
                <a:latin typeface="Times New Roman" panose="02020603050405020304" pitchFamily="18" charset="0"/>
                <a:cs typeface="Times New Roman" panose="02020603050405020304" pitchFamily="18" charset="0"/>
              </a:rPr>
              <a:t>ược gọi là </a:t>
            </a:r>
            <a:r>
              <a:rPr lang="en-US" sz="2400" u="sng" dirty="0">
                <a:solidFill>
                  <a:prstClr val="black"/>
                </a:solidFill>
                <a:highlight>
                  <a:srgbClr val="FFFF00"/>
                </a:highlight>
                <a:latin typeface="Times New Roman" panose="02020603050405020304" pitchFamily="18" charset="0"/>
                <a:cs typeface="Times New Roman" panose="02020603050405020304" pitchFamily="18" charset="0"/>
              </a:rPr>
              <a:t>trường từ vựng chỉ bộ phận con người</a:t>
            </a:r>
            <a:r>
              <a:rPr lang="en-US" sz="2400" dirty="0">
                <a:solidFill>
                  <a:prstClr val="black"/>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4" name="Text Box 3"/>
          <p:cNvSpPr txBox="1"/>
          <p:nvPr/>
        </p:nvSpPr>
        <p:spPr>
          <a:xfrm>
            <a:off x="3419475" y="3939540"/>
            <a:ext cx="429895" cy="521970"/>
          </a:xfrm>
          <a:prstGeom prst="rect">
            <a:avLst/>
          </a:prstGeom>
          <a:noFill/>
        </p:spPr>
        <p:txBody>
          <a:bodyPr wrap="none" rtlCol="0">
            <a:spAutoFit/>
          </a:bodyPr>
          <a:lstStyle/>
          <a:p>
            <a:pPr marL="0" lvl="0" indent="0" algn="l">
              <a:buFont typeface="Wingdings" panose="05000000000000000000" charset="0"/>
              <a:buNone/>
            </a:pPr>
            <a:r>
              <a:rPr lang="en-US" sz="2800" dirty="0">
                <a:solidFill>
                  <a:srgbClr val="FF0000"/>
                </a:solidFill>
                <a:latin typeface="Times New Roman" panose="02020603050405020304" pitchFamily="18" charset="0"/>
                <a:cs typeface="Times New Roman" panose="02020603050405020304" pitchFamily="18" charset="0"/>
                <a:sym typeface="+mn-ea"/>
              </a:rPr>
              <a:t>“.</a:t>
            </a:r>
          </a:p>
        </p:txBody>
      </p:sp>
      <p:sp>
        <p:nvSpPr>
          <p:cNvPr id="5" name="Text Box 4"/>
          <p:cNvSpPr txBox="1"/>
          <p:nvPr/>
        </p:nvSpPr>
        <p:spPr>
          <a:xfrm>
            <a:off x="707390" y="3219450"/>
            <a:ext cx="7006590" cy="460375"/>
          </a:xfrm>
          <a:prstGeom prst="rect">
            <a:avLst/>
          </a:prstGeom>
          <a:noFill/>
        </p:spPr>
        <p:txBody>
          <a:bodyPr wrap="none" rtlCol="0">
            <a:spAutoFit/>
          </a:bodyPr>
          <a:lstStyle/>
          <a:p>
            <a:pPr marL="0" lvl="0" indent="0" algn="l">
              <a:buFont typeface="Wingdings" panose="05000000000000000000" charset="0"/>
              <a:buNone/>
            </a:pPr>
            <a:r>
              <a:rPr lang="en-US" sz="2400" b="1" i="1" dirty="0" err="1">
                <a:solidFill>
                  <a:srgbClr val="FF0000"/>
                </a:solidFill>
                <a:latin typeface="Times New Roman" panose="02020603050405020304" pitchFamily="18" charset="0"/>
                <a:cs typeface="Times New Roman" panose="02020603050405020304" pitchFamily="18" charset="0"/>
                <a:sym typeface="+mn-ea"/>
              </a:rPr>
              <a:t>b) </a:t>
            </a:r>
            <a:r>
              <a:rPr lang="en-US" sz="2400" b="1" i="1" dirty="0" err="1">
                <a:solidFill>
                  <a:schemeClr val="tx1"/>
                </a:solidFill>
                <a:latin typeface="Times New Roman" panose="02020603050405020304" pitchFamily="18" charset="0"/>
                <a:cs typeface="Times New Roman" panose="02020603050405020304" pitchFamily="18" charset="0"/>
                <a:sym typeface="+mn-ea"/>
              </a:rPr>
              <a:t>Các từ</a:t>
            </a:r>
            <a:r>
              <a:rPr lang="en-US" sz="2400" b="1" i="1" dirty="0" err="1">
                <a:solidFill>
                  <a:srgbClr val="FF0000"/>
                </a:solidFill>
                <a:latin typeface="Times New Roman" panose="02020603050405020304" pitchFamily="18" charset="0"/>
                <a:cs typeface="Times New Roman" panose="02020603050405020304" pitchFamily="18" charset="0"/>
                <a:sym typeface="+mn-ea"/>
              </a:rPr>
              <a:t> : “nghề nông, nghề thợ may, nghề bác sĩ,</a:t>
            </a:r>
            <a:r>
              <a:rPr lang="vi-VN" altLang="en-US" sz="2400" b="1" i="1" dirty="0" err="1">
                <a:solidFill>
                  <a:srgbClr val="FF0000"/>
                </a:solidFill>
                <a:latin typeface="Times New Roman" panose="02020603050405020304" pitchFamily="18" charset="0"/>
                <a:cs typeface="Times New Roman" panose="02020603050405020304" pitchFamily="18" charset="0"/>
                <a:sym typeface="+mn-ea"/>
              </a:rPr>
              <a:t>.</a:t>
            </a:r>
            <a:r>
              <a:rPr lang="en-US" sz="2400" b="1" i="1" dirty="0" err="1">
                <a:solidFill>
                  <a:srgbClr val="FF0000"/>
                </a:solidFill>
                <a:latin typeface="Times New Roman" panose="02020603050405020304" pitchFamily="18" charset="0"/>
                <a:cs typeface="Times New Roman" panose="02020603050405020304" pitchFamily="18" charset="0"/>
                <a:sym typeface="+mn-ea"/>
              </a:rPr>
              <a:t>..”</a:t>
            </a:r>
            <a:endParaRPr lang="en-US" sz="2400" b="1"/>
          </a:p>
        </p:txBody>
      </p:sp>
      <p:sp>
        <p:nvSpPr>
          <p:cNvPr id="6" name="Rectangle 6"/>
          <p:cNvSpPr/>
          <p:nvPr/>
        </p:nvSpPr>
        <p:spPr>
          <a:xfrm>
            <a:off x="755650" y="3679825"/>
            <a:ext cx="7273925" cy="82994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457200" lvl="0" indent="-457200">
              <a:buFont typeface="Wingdings" panose="05000000000000000000" charset="0"/>
              <a:buChar char="Ø"/>
            </a:pPr>
            <a:r>
              <a:rPr lang="en-US" sz="2400" dirty="0">
                <a:solidFill>
                  <a:prstClr val="black"/>
                </a:solidFill>
                <a:latin typeface="Times New Roman" panose="02020603050405020304" pitchFamily="18" charset="0"/>
                <a:cs typeface="Times New Roman" panose="02020603050405020304" pitchFamily="18" charset="0"/>
              </a:rPr>
              <a:t> </a:t>
            </a:r>
            <a:r>
              <a:rPr lang="vi-VN" altLang="en-US" sz="2400" dirty="0">
                <a:solidFill>
                  <a:prstClr val="black"/>
                </a:solidFill>
                <a:latin typeface="Times New Roman" panose="02020603050405020304" pitchFamily="18" charset="0"/>
                <a:cs typeface="Times New Roman" panose="02020603050405020304" pitchFamily="18" charset="0"/>
              </a:rPr>
              <a:t>C</a:t>
            </a:r>
            <a:r>
              <a:rPr lang="en-US" sz="2400" dirty="0">
                <a:solidFill>
                  <a:prstClr val="black"/>
                </a:solidFill>
                <a:latin typeface="Times New Roman" panose="02020603050405020304" pitchFamily="18" charset="0"/>
                <a:cs typeface="Times New Roman" panose="02020603050405020304" pitchFamily="18" charset="0"/>
              </a:rPr>
              <a:t>ó </a:t>
            </a:r>
            <a:r>
              <a:rPr lang="en-US" sz="2400" b="1" dirty="0">
                <a:solidFill>
                  <a:prstClr val="black"/>
                </a:solidFill>
                <a:latin typeface="Times New Roman" panose="02020603050405020304" pitchFamily="18" charset="0"/>
                <a:cs typeface="Times New Roman" panose="02020603050405020304" pitchFamily="18" charset="0"/>
              </a:rPr>
              <a:t>nét chung</a:t>
            </a:r>
            <a:r>
              <a:rPr lang="en-US" sz="2400" dirty="0">
                <a:solidFill>
                  <a:prstClr val="black"/>
                </a:solidFill>
                <a:latin typeface="Times New Roman" panose="02020603050405020304" pitchFamily="18" charset="0"/>
                <a:cs typeface="Times New Roman" panose="02020603050405020304" pitchFamily="18" charset="0"/>
              </a:rPr>
              <a:t> về nghĩa </a:t>
            </a:r>
            <a:r>
              <a:rPr lang="en-US" sz="2400" u="sng" dirty="0">
                <a:solidFill>
                  <a:prstClr val="black"/>
                </a:solidFill>
                <a:latin typeface="Times New Roman" panose="02020603050405020304" pitchFamily="18" charset="0"/>
                <a:cs typeface="Times New Roman" panose="02020603050405020304" pitchFamily="18" charset="0"/>
              </a:rPr>
              <a:t>chỉ nghề nghiệp </a:t>
            </a:r>
          </a:p>
          <a:p>
            <a:pPr marL="457200" lvl="0" indent="-457200">
              <a:buFont typeface="Wingdings" panose="05000000000000000000" charset="0"/>
              <a:buChar char="Ø"/>
            </a:pPr>
            <a:r>
              <a:rPr lang="en-US" sz="2400" dirty="0">
                <a:solidFill>
                  <a:prstClr val="black"/>
                </a:solidFill>
                <a:latin typeface="Times New Roman" panose="02020603050405020304" pitchFamily="18" charset="0"/>
                <a:cs typeface="Times New Roman" panose="02020603050405020304" pitchFamily="18" charset="0"/>
              </a:rPr>
              <a:t> </a:t>
            </a:r>
            <a:r>
              <a:rPr lang="vi-VN" altLang="en-US" sz="2400" dirty="0">
                <a:solidFill>
                  <a:prstClr val="black"/>
                </a:solidFill>
                <a:latin typeface="Times New Roman" panose="02020603050405020304" pitchFamily="18" charset="0"/>
                <a:cs typeface="Times New Roman" panose="02020603050405020304" pitchFamily="18" charset="0"/>
              </a:rPr>
              <a:t>Đ</a:t>
            </a:r>
            <a:r>
              <a:rPr lang="en-US" sz="2400" dirty="0">
                <a:solidFill>
                  <a:prstClr val="black"/>
                </a:solidFill>
                <a:latin typeface="Times New Roman" panose="02020603050405020304" pitchFamily="18" charset="0"/>
                <a:cs typeface="Times New Roman" panose="02020603050405020304" pitchFamily="18" charset="0"/>
              </a:rPr>
              <a:t>ược gọi là </a:t>
            </a:r>
            <a:r>
              <a:rPr lang="en-US" sz="2400" u="sng" dirty="0">
                <a:solidFill>
                  <a:prstClr val="black"/>
                </a:solidFill>
                <a:highlight>
                  <a:srgbClr val="FFFF00"/>
                </a:highlight>
                <a:latin typeface="Times New Roman" panose="02020603050405020304" pitchFamily="18" charset="0"/>
                <a:cs typeface="Times New Roman" panose="02020603050405020304" pitchFamily="18" charset="0"/>
              </a:rPr>
              <a:t>trường từ vựng chỉ nghề nghiệp</a:t>
            </a:r>
            <a:r>
              <a:rPr lang="en-US" sz="2400" dirty="0">
                <a:solidFill>
                  <a:prstClr val="black"/>
                </a:solidFill>
                <a:highlight>
                  <a:srgbClr val="FFFF00"/>
                </a:highlight>
                <a:latin typeface="Times New Roman" panose="02020603050405020304" pitchFamily="18" charset="0"/>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strips dir="ld"/>
      </p:transition>
    </mc:Choice>
    <mc:Fallback xmlns="">
      <p:transition spd="slow">
        <p:strips dir="l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anim calcmode="discrete" valueType="clr">
                                      <p:cBhvr override="childStyle">
                                        <p:cTn id="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
                                        </p:tgtEl>
                                        <p:attrNameLst>
                                          <p:attrName>fillcolor</p:attrName>
                                        </p:attrNameLst>
                                      </p:cBhvr>
                                      <p:tavLst>
                                        <p:tav tm="0">
                                          <p:val>
                                            <p:clrVal>
                                              <a:schemeClr val="accent2"/>
                                            </p:clrVal>
                                          </p:val>
                                        </p:tav>
                                        <p:tav tm="50000">
                                          <p:val>
                                            <p:clrVal>
                                              <a:schemeClr val="hlink"/>
                                            </p:clrVal>
                                          </p:val>
                                        </p:tav>
                                      </p:tavLst>
                                    </p:anim>
                                    <p:set>
                                      <p:cBhvr>
                                        <p:cTn id="9" dur="80"/>
                                        <p:tgtEl>
                                          <p:spTgt spid="7"/>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4"/>
                                        </p:tgtEl>
                                        <p:attrNameLst>
                                          <p:attrName>style.visibility</p:attrName>
                                        </p:attrNameLst>
                                      </p:cBhvr>
                                      <p:to>
                                        <p:strVal val="visible"/>
                                      </p:to>
                                    </p:set>
                                    <p:anim calcmode="discrete" valueType="clr">
                                      <p:cBhvr override="childStyle">
                                        <p:cTn id="19"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4"/>
                                        </p:tgtEl>
                                        <p:attrNameLst>
                                          <p:attrName>fillcolor</p:attrName>
                                        </p:attrNameLst>
                                      </p:cBhvr>
                                      <p:tavLst>
                                        <p:tav tm="0">
                                          <p:val>
                                            <p:clrVal>
                                              <a:schemeClr val="accent2"/>
                                            </p:clrVal>
                                          </p:val>
                                        </p:tav>
                                        <p:tav tm="50000">
                                          <p:val>
                                            <p:clrVal>
                                              <a:schemeClr val="hlink"/>
                                            </p:clrVal>
                                          </p:val>
                                        </p:tav>
                                      </p:tavLst>
                                    </p:anim>
                                    <p:set>
                                      <p:cBhvr>
                                        <p:cTn id="21" dur="80"/>
                                        <p:tgtEl>
                                          <p:spTgt spid="4"/>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5"/>
                                        </p:tgtEl>
                                        <p:attrNameLst>
                                          <p:attrName>style.visibility</p:attrName>
                                        </p:attrNameLst>
                                      </p:cBhvr>
                                      <p:to>
                                        <p:strVal val="visible"/>
                                      </p:to>
                                    </p:set>
                                    <p:anim calcmode="discrete" valueType="clr">
                                      <p:cBhvr override="childStyle">
                                        <p:cTn id="26"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5"/>
                                        </p:tgtEl>
                                        <p:attrNameLst>
                                          <p:attrName>fillcolor</p:attrName>
                                        </p:attrNameLst>
                                      </p:cBhvr>
                                      <p:tavLst>
                                        <p:tav tm="0">
                                          <p:val>
                                            <p:clrVal>
                                              <a:schemeClr val="accent2"/>
                                            </p:clrVal>
                                          </p:val>
                                        </p:tav>
                                        <p:tav tm="50000">
                                          <p:val>
                                            <p:clrVal>
                                              <a:schemeClr val="hlink"/>
                                            </p:clrVal>
                                          </p:val>
                                        </p:tav>
                                      </p:tavLst>
                                    </p:anim>
                                    <p:set>
                                      <p:cBhvr>
                                        <p:cTn id="28" dur="80"/>
                                        <p:tgtEl>
                                          <p:spTgt spid="5"/>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bldLvl="0" animBg="1"/>
      <p:bldP spid="4" grpId="0"/>
      <p:bldP spid="5" grpId="0"/>
      <p:bldP spid="6" grpId="0" bldLvl="0" animBg="1"/>
    </p:bldLst>
  </p:timing>
</p:sld>
</file>

<file path=ppt/theme/theme1.xml><?xml version="1.0" encoding="utf-8"?>
<a:theme xmlns:a="http://schemas.openxmlformats.org/drawingml/2006/main" name="Language Arts Subject for High School - 9th Grade: Grammar by Slidesgo">
  <a:themeElements>
    <a:clrScheme name="Simple Light">
      <a:dk1>
        <a:srgbClr val="000000"/>
      </a:dk1>
      <a:lt1>
        <a:srgbClr val="FFE8DE"/>
      </a:lt1>
      <a:dk2>
        <a:srgbClr val="F4DED4"/>
      </a:dk2>
      <a:lt2>
        <a:srgbClr val="119B9B"/>
      </a:lt2>
      <a:accent1>
        <a:srgbClr val="F1C232"/>
      </a:accent1>
      <a:accent2>
        <a:srgbClr val="FFEBA5"/>
      </a:accent2>
      <a:accent3>
        <a:srgbClr val="E24747"/>
      </a:accent3>
      <a:accent4>
        <a:srgbClr val="FFFFFF"/>
      </a:accent4>
      <a:accent5>
        <a:srgbClr val="FAFAFA"/>
      </a:accent5>
      <a:accent6>
        <a:srgbClr val="FAFAFA"/>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imple Light">
    <a:dk1>
      <a:srgbClr val="000000"/>
    </a:dk1>
    <a:lt1>
      <a:srgbClr val="FFE8DE"/>
    </a:lt1>
    <a:dk2>
      <a:srgbClr val="F4DED4"/>
    </a:dk2>
    <a:lt2>
      <a:srgbClr val="119B9B"/>
    </a:lt2>
    <a:accent1>
      <a:srgbClr val="F1C232"/>
    </a:accent1>
    <a:accent2>
      <a:srgbClr val="FFEBA5"/>
    </a:accent2>
    <a:accent3>
      <a:srgbClr val="E24747"/>
    </a:accent3>
    <a:accent4>
      <a:srgbClr val="FFFFFF"/>
    </a:accent4>
    <a:accent5>
      <a:srgbClr val="FAFAFA"/>
    </a:accent5>
    <a:accent6>
      <a:srgbClr val="FAFAFA"/>
    </a:accent6>
    <a:hlink>
      <a:srgbClr val="000000"/>
    </a:hlink>
    <a:folHlink>
      <a:srgbClr val="0097A7"/>
    </a:folHlink>
  </a:clrScheme>
</a:themeOverride>
</file>

<file path=ppt/theme/themeOverride2.xml><?xml version="1.0" encoding="utf-8"?>
<a:themeOverride xmlns:a="http://schemas.openxmlformats.org/drawingml/2006/main">
  <a:clrScheme name="Simple Light">
    <a:dk1>
      <a:srgbClr val="000000"/>
    </a:dk1>
    <a:lt1>
      <a:srgbClr val="FFE8DE"/>
    </a:lt1>
    <a:dk2>
      <a:srgbClr val="F4DED4"/>
    </a:dk2>
    <a:lt2>
      <a:srgbClr val="119B9B"/>
    </a:lt2>
    <a:accent1>
      <a:srgbClr val="F1C232"/>
    </a:accent1>
    <a:accent2>
      <a:srgbClr val="FFEBA5"/>
    </a:accent2>
    <a:accent3>
      <a:srgbClr val="E24747"/>
    </a:accent3>
    <a:accent4>
      <a:srgbClr val="FFFFFF"/>
    </a:accent4>
    <a:accent5>
      <a:srgbClr val="FAFAFA"/>
    </a:accent5>
    <a:accent6>
      <a:srgbClr val="FAFAFA"/>
    </a:accent6>
    <a:hlink>
      <a:srgbClr val="000000"/>
    </a:hlink>
    <a:folHlink>
      <a:srgbClr val="0097A7"/>
    </a:folHlink>
  </a:clrScheme>
</a:themeOverride>
</file>

<file path=ppt/theme/themeOverride3.xml><?xml version="1.0" encoding="utf-8"?>
<a:themeOverride xmlns:a="http://schemas.openxmlformats.org/drawingml/2006/main">
  <a:clrScheme name="Simple Light">
    <a:dk1>
      <a:srgbClr val="000000"/>
    </a:dk1>
    <a:lt1>
      <a:srgbClr val="FFE8DE"/>
    </a:lt1>
    <a:dk2>
      <a:srgbClr val="F4DED4"/>
    </a:dk2>
    <a:lt2>
      <a:srgbClr val="119B9B"/>
    </a:lt2>
    <a:accent1>
      <a:srgbClr val="F1C232"/>
    </a:accent1>
    <a:accent2>
      <a:srgbClr val="FFEBA5"/>
    </a:accent2>
    <a:accent3>
      <a:srgbClr val="E24747"/>
    </a:accent3>
    <a:accent4>
      <a:srgbClr val="FFFFFF"/>
    </a:accent4>
    <a:accent5>
      <a:srgbClr val="FAFAFA"/>
    </a:accent5>
    <a:accent6>
      <a:srgbClr val="FAFAFA"/>
    </a:accent6>
    <a:hlink>
      <a:srgbClr val="000000"/>
    </a:hlink>
    <a:folHlink>
      <a:srgbClr val="0097A7"/>
    </a:folHlink>
  </a:clrScheme>
</a:themeOverride>
</file>

<file path=ppt/theme/themeOverride4.xml><?xml version="1.0" encoding="utf-8"?>
<a:themeOverride xmlns:a="http://schemas.openxmlformats.org/drawingml/2006/main">
  <a:clrScheme name="Simple Light">
    <a:dk1>
      <a:srgbClr val="000000"/>
    </a:dk1>
    <a:lt1>
      <a:srgbClr val="FFE8DE"/>
    </a:lt1>
    <a:dk2>
      <a:srgbClr val="F4DED4"/>
    </a:dk2>
    <a:lt2>
      <a:srgbClr val="119B9B"/>
    </a:lt2>
    <a:accent1>
      <a:srgbClr val="F1C232"/>
    </a:accent1>
    <a:accent2>
      <a:srgbClr val="FFEBA5"/>
    </a:accent2>
    <a:accent3>
      <a:srgbClr val="E24747"/>
    </a:accent3>
    <a:accent4>
      <a:srgbClr val="FFFFFF"/>
    </a:accent4>
    <a:accent5>
      <a:srgbClr val="FAFAFA"/>
    </a:accent5>
    <a:accent6>
      <a:srgbClr val="FAFAFA"/>
    </a:accent6>
    <a:hlink>
      <a:srgbClr val="000000"/>
    </a:hlink>
    <a:folHlink>
      <a:srgbClr val="0097A7"/>
    </a:folHlink>
  </a:clrScheme>
</a:themeOverride>
</file>

<file path=docProps/app.xml><?xml version="1.0" encoding="utf-8"?>
<Properties xmlns="http://schemas.openxmlformats.org/officeDocument/2006/extended-properties" xmlns:vt="http://schemas.openxmlformats.org/officeDocument/2006/docPropsVTypes">
  <TotalTime>4</TotalTime>
  <Words>1836</Words>
  <Application>Microsoft Office PowerPoint</Application>
  <PresentationFormat>On-screen Show (16:9)</PresentationFormat>
  <Paragraphs>185</Paragraphs>
  <Slides>28</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Times New Roman</vt:lpstr>
      <vt:lpstr>Raleway</vt:lpstr>
      <vt:lpstr>Arial</vt:lpstr>
      <vt:lpstr>Nunito</vt:lpstr>
      <vt:lpstr>Josefin Sans</vt:lpstr>
      <vt:lpstr>Chalkduster</vt:lpstr>
      <vt:lpstr>Wingdings</vt:lpstr>
      <vt:lpstr>Calibri</vt:lpstr>
      <vt:lpstr>Tahoma</vt:lpstr>
      <vt:lpstr>Language Arts Subject for High School - 9th Grade: Grammar by Slidesgo</vt:lpstr>
      <vt:lpstr>PowerPoint Presentation</vt:lpstr>
      <vt:lpstr>PowerPoint Presentation</vt:lpstr>
      <vt:lpstr>TIẾT 7:  TRƯỜNG TỪ VỰNG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 TIẾT HỌC SAU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TRƯỜNG TỪ VỰNG  </dc:title>
  <dc:creator/>
  <cp:lastModifiedBy>Admin</cp:lastModifiedBy>
  <cp:revision>30</cp:revision>
  <dcterms:created xsi:type="dcterms:W3CDTF">2021-10-05T08:47:00Z</dcterms:created>
  <dcterms:modified xsi:type="dcterms:W3CDTF">2022-09-12T15:07:17Z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E9B2DDB8F9914EC9A98828576CED033F</vt:lpwstr>
  </property>
  <property fmtid="{D5CDD505-2E9C-101B-9397-08002B2CF9AE}" pid="3" name="KSOProductBuildVer">
    <vt:lpwstr>1033-11.2.0.11156</vt:lpwstr>
  </property>
</Properties>
</file>