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66" r:id="rId2"/>
    <p:sldId id="256" r:id="rId3"/>
    <p:sldId id="257" r:id="rId4"/>
    <p:sldId id="259" r:id="rId5"/>
    <p:sldId id="262" r:id="rId6"/>
    <p:sldId id="271" r:id="rId7"/>
    <p:sldId id="263" r:id="rId8"/>
    <p:sldId id="264" r:id="rId9"/>
    <p:sldId id="265" r:id="rId10"/>
    <p:sldId id="267" r:id="rId11"/>
    <p:sldId id="268" r:id="rId12"/>
    <p:sldId id="269" r:id="rId13"/>
    <p:sldId id="270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0000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720" y="52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A12555-1CC9-431F-B71B-2130B6A05C3F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59ADCE-5030-4D64-831C-95688935153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9ADCE-5030-4D64-831C-956889351535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9ADCE-5030-4D64-831C-956889351535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F0C8-F18B-4F0D-9993-76B0DE64A201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94DC-6490-4B3F-944A-9F878E5546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F0C8-F18B-4F0D-9993-76B0DE64A201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94DC-6490-4B3F-944A-9F878E5546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F0C8-F18B-4F0D-9993-76B0DE64A201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94DC-6490-4B3F-944A-9F878E5546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F0C8-F18B-4F0D-9993-76B0DE64A201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94DC-6490-4B3F-944A-9F878E5546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F0C8-F18B-4F0D-9993-76B0DE64A201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94DC-6490-4B3F-944A-9F878E5546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F0C8-F18B-4F0D-9993-76B0DE64A201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94DC-6490-4B3F-944A-9F878E5546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F0C8-F18B-4F0D-9993-76B0DE64A201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94DC-6490-4B3F-944A-9F878E5546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F0C8-F18B-4F0D-9993-76B0DE64A201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94DC-6490-4B3F-944A-9F878E5546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F0C8-F18B-4F0D-9993-76B0DE64A201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94DC-6490-4B3F-944A-9F878E5546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F0C8-F18B-4F0D-9993-76B0DE64A201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94DC-6490-4B3F-944A-9F878E5546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F0C8-F18B-4F0D-9993-76B0DE64A201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94DC-6490-4B3F-944A-9F878E5546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AF0C8-F18B-4F0D-9993-76B0DE64A201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194DC-6490-4B3F-944A-9F878E55463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4600" y="1090895"/>
            <a:ext cx="6629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NGỮ VĂN 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85725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II. ĐỌC- TÌM HIỂU CHI TIẾT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42950"/>
            <a:ext cx="8634845" cy="405765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Chớp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nản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Giôn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xi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4824845" y="1545193"/>
            <a:ext cx="381000" cy="1143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205845" y="1233011"/>
            <a:ext cx="393815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endParaRPr lang="en-US" sz="29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ight Brace 5"/>
          <p:cNvSpPr/>
          <p:nvPr/>
        </p:nvSpPr>
        <p:spPr>
          <a:xfrm>
            <a:off x="4343400" y="1257300"/>
            <a:ext cx="381000" cy="714375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e 6"/>
          <p:cNvSpPr/>
          <p:nvPr/>
        </p:nvSpPr>
        <p:spPr>
          <a:xfrm>
            <a:off x="4724401" y="2743200"/>
            <a:ext cx="100445" cy="1485900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4889789" y="3400425"/>
            <a:ext cx="329045" cy="17145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08023" y="3284172"/>
            <a:ext cx="3529445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đáo</a:t>
            </a:r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endParaRPr lang="en-US" sz="29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533401" y="4743450"/>
            <a:ext cx="329045" cy="17145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64622" y="4632968"/>
            <a:ext cx="817937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9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9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9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29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9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9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ái</a:t>
            </a:r>
            <a:r>
              <a:rPr lang="en-US" sz="29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29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9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9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endParaRPr lang="en-US" sz="29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 tmFilter="0,0; .5, 1; 1, 1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 animBg="1"/>
      <p:bldP spid="9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85725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II. ĐỌC- TÌM HIỂU CHI TIẾT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7495" y="902427"/>
            <a:ext cx="8991600" cy="37373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Bơ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men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a)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Bơ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-men:</a:t>
            </a:r>
          </a:p>
          <a:p>
            <a:pPr>
              <a:buFontTx/>
              <a:buChar char="-"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40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Symbol" panose="05050102010706020507"/>
              <a:buChar char="Þ"/>
            </a:pP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đam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mê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…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…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8200" y="3390659"/>
            <a:ext cx="655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/>
              <a:buChar char="Þ"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Giôn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-xi</a:t>
            </a:r>
          </a:p>
          <a:p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6600" y="3728523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Giôn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-xi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5400" y="4346781"/>
            <a:ext cx="7696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thượng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hi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533400" y="4629150"/>
            <a:ext cx="381000" cy="17145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34553"/>
            <a:ext cx="8229600" cy="85725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II. ĐỌC- TÌM HIỂU CHI TIẾT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575" y="1200151"/>
            <a:ext cx="8912225" cy="339447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FF0000"/>
                </a:solidFill>
              </a:rPr>
              <a:t> 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Bơ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men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kiệt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3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Bơ</a:t>
            </a:r>
            <a:r>
              <a:rPr lang="en-US" sz="3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-men: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3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Kiệt</a:t>
            </a:r>
            <a:r>
              <a:rPr lang="en-US" sz="3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bỉ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+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+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Bơ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-men</a:t>
            </a:r>
          </a:p>
          <a:p>
            <a:pPr marL="0" indent="0">
              <a:buNone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+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Giôn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-xi</a:t>
            </a:r>
          </a:p>
          <a:p>
            <a:pPr marL="0" indent="0">
              <a:buNone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marL="0" indent="0">
              <a:buNone/>
            </a:pPr>
            <a:endParaRPr lang="en-US" sz="3000" dirty="0"/>
          </a:p>
        </p:txBody>
      </p:sp>
      <p:pic>
        <p:nvPicPr>
          <p:cNvPr id="4" name="Picture 4" descr="Káº¿t quáº£ hÃ¬nh áº£nh cho chiáº¿c lÃ¡ cuá»i cÃ¹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39" y="1653886"/>
            <a:ext cx="3886200" cy="348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Káº¿t quáº£ hÃ¬nh áº£nh cho the last lea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739" y="1653887"/>
            <a:ext cx="4800600" cy="351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2" descr="Káº¿t quáº£ hÃ¬nh áº£nh cho chiáº¿c lÃ¡ cuá»i cÃ¹ng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7" name="AutoShape 4" descr="Káº¿t quáº£ hÃ¬nh áº£nh cho chiáº¿c lÃ¡ cuá»i cÃ¹ng"/>
          <p:cNvSpPr>
            <a:spLocks noChangeAspect="1" noChangeArrowheads="1"/>
          </p:cNvSpPr>
          <p:nvPr/>
        </p:nvSpPr>
        <p:spPr bwMode="auto">
          <a:xfrm>
            <a:off x="307975" y="595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8" name="AutoShape 6" descr="Káº¿t quáº£ hÃ¬nh áº£nh cho chiáº¿c lÃ¡ cuá»i cÃ¹ng"/>
          <p:cNvSpPr>
            <a:spLocks noChangeAspect="1" noChangeArrowheads="1"/>
          </p:cNvSpPr>
          <p:nvPr/>
        </p:nvSpPr>
        <p:spPr bwMode="auto">
          <a:xfrm>
            <a:off x="460375" y="12025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9" name="AutoShape 8" descr="Káº¿t quáº£ hÃ¬nh áº£nh cho chiáº¿c lÃ¡ cuá»i cÃ¹ng"/>
          <p:cNvSpPr>
            <a:spLocks noChangeAspect="1" noChangeArrowheads="1"/>
          </p:cNvSpPr>
          <p:nvPr/>
        </p:nvSpPr>
        <p:spPr bwMode="auto">
          <a:xfrm>
            <a:off x="612775" y="23455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0" name="AutoShape 10" descr="Káº¿t quáº£ hÃ¬nh áº£nh cho chiáº¿c lÃ¡ cuá»i cÃ¹ng"/>
          <p:cNvSpPr>
            <a:spLocks noChangeAspect="1" noChangeArrowheads="1"/>
          </p:cNvSpPr>
          <p:nvPr/>
        </p:nvSpPr>
        <p:spPr bwMode="auto">
          <a:xfrm>
            <a:off x="765175" y="34885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1" name="AutoShape 12" descr="Káº¿t quáº£ hÃ¬nh áº£nh cho chiáº¿c lÃ¡ cuá»i cÃ¹ng"/>
          <p:cNvSpPr>
            <a:spLocks noChangeAspect="1" noChangeArrowheads="1"/>
          </p:cNvSpPr>
          <p:nvPr/>
        </p:nvSpPr>
        <p:spPr bwMode="auto">
          <a:xfrm>
            <a:off x="917575" y="46315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917575" y="4229100"/>
            <a:ext cx="377825" cy="17145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371600" y="3996593"/>
            <a:ext cx="75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khéo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léo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 startAt="2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dung:</a:t>
            </a:r>
          </a:p>
          <a:p>
            <a:pPr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 startAt="2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714500"/>
            <a:ext cx="8458200" cy="1102519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27 - 28: 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CHIẾC LÁ CUỐI CÙNG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2857500"/>
            <a:ext cx="6400800" cy="1314450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 O. Hen-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I. ĐỌC- TÌM HIỂU CHUNG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1862- 1910</a:t>
            </a:r>
          </a:p>
          <a:p>
            <a:pPr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nay Po-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tơ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Là cây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bút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xuất sắc của Mĩ vào đầu thế kỉ XX</a:t>
            </a:r>
          </a:p>
          <a:p>
            <a:pPr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O. Hen -</a:t>
            </a:r>
            <a:r>
              <a:rPr lang="en-US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endParaRPr lang="en-US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8" descr="Káº¿t quáº£ hÃ¬nh áº£nh cho o henry the last lea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39" y="1200151"/>
            <a:ext cx="3193723" cy="339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Káº¿t quáº£ hÃ¬nh áº£nh cho o henry the last leaf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217395"/>
            <a:ext cx="4038600" cy="3359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845" y="-171450"/>
            <a:ext cx="8229600" cy="85725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ĐỌC- TÌM HIỂU CHUNG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245" y="469663"/>
            <a:ext cx="8229600" cy="3394472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1862- 1910</a:t>
            </a:r>
          </a:p>
          <a:p>
            <a:pPr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nay Po-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tơ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XX</a:t>
            </a:r>
          </a:p>
          <a:p>
            <a:pPr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8245" y="438150"/>
            <a:ext cx="8686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2"/>
            </a:pP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AutoNum type="alphaLcParenR"/>
            </a:pP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1907</a:t>
            </a:r>
          </a:p>
          <a:p>
            <a:pPr marL="342900" indent="-342900">
              <a:buAutoNum type="alphaLcParenR"/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lphaLcParenR"/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VB:</a:t>
            </a:r>
          </a:p>
          <a:p>
            <a:pPr marL="342900" indent="-342900">
              <a:buAutoNum type="alphaLcParenR"/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Phần 1 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(từ đầu… Hà Lan):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Bơ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men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Giôn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Xi </a:t>
            </a:r>
          </a:p>
          <a:p>
            <a:pPr marL="285750" indent="-285750">
              <a:buFontTx/>
              <a:buChar char="-"/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Phần 2 (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tiếp…chăm nom- thế thôi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rụng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Giôn-xi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Phần 3 (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còn lại)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Giôn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xi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Bơ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men</a:t>
            </a:r>
            <a:endParaRPr lang="vi-VN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676400" y="308923"/>
            <a:ext cx="8229600" cy="857250"/>
          </a:xfrm>
        </p:spPr>
        <p:txBody>
          <a:bodyPr/>
          <a:lstStyle/>
          <a:p>
            <a:r>
              <a:rPr lang="en-US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US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Giôn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-xi</a:t>
            </a:r>
          </a:p>
          <a:p>
            <a:pPr marL="0" indent="0">
              <a:buNone/>
            </a:pPr>
            <a:endParaRPr lang="en-US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Xiu</a:t>
            </a:r>
            <a:endParaRPr lang="en-US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Bơ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53000" y="114300"/>
            <a:ext cx="3962400" cy="461665"/>
          </a:xfrm>
          <a:prstGeom prst="rect">
            <a:avLst/>
          </a:prstGeom>
          <a:noFill/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5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II. ĐỌC- TÌM HIỂU CHI TIẾT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Giôn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xi:</a:t>
            </a:r>
          </a:p>
          <a:p>
            <a:pPr marL="514350" indent="-514350">
              <a:buAutoNum type="alphaLcParenR"/>
            </a:pP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1600200" y="4353432"/>
            <a:ext cx="457200" cy="17145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0" y="4146770"/>
            <a:ext cx="48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782"/>
            <a:ext cx="8229600" cy="85725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II. ĐỌC- TÌM HIỂU CHUNG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00101"/>
            <a:ext cx="8839200" cy="3394472"/>
          </a:xfrm>
        </p:spPr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giôn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xi:</a:t>
            </a:r>
          </a:p>
          <a:p>
            <a:pPr marL="514350" indent="-514350">
              <a:buAutoNum type="alphaLcParenR"/>
            </a:pP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>
              <a:buAutoNum type="alphaLcParenR"/>
            </a:pP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…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lìa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nản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ơ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gái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đuối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1371600" y="2824865"/>
            <a:ext cx="381000" cy="17145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809173" y="2628900"/>
            <a:ext cx="6172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ngớ</a:t>
            </a:r>
            <a:r>
              <a:rPr lang="en-US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ngẩn</a:t>
            </a:r>
            <a:r>
              <a:rPr lang="en-US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endParaRPr lang="en-US" sz="3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482600" y="3192279"/>
            <a:ext cx="381000" cy="17145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482600" y="3543300"/>
            <a:ext cx="381000" cy="17145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037" y="685801"/>
            <a:ext cx="3810000" cy="1317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85725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II. ĐỌC- TÌM HIỂU CHI TIẾT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1"/>
            <a:ext cx="8458200" cy="3680222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Giôn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xi:</a:t>
            </a:r>
          </a:p>
          <a:p>
            <a:pPr marL="514350" indent="-514350">
              <a:buAutoNum type="alphaLcParenR"/>
            </a:pP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>
              <a:buAutoNum type="alphaLcParenR"/>
            </a:pP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sữa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plơ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ight Brace 3"/>
          <p:cNvSpPr/>
          <p:nvPr/>
        </p:nvSpPr>
        <p:spPr>
          <a:xfrm>
            <a:off x="4114800" y="2400300"/>
            <a:ext cx="228600" cy="7429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4442691" y="2728913"/>
            <a:ext cx="228600" cy="857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671291" y="2564026"/>
            <a:ext cx="49149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ngớ</a:t>
            </a:r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ngẩn</a:t>
            </a:r>
            <a:endParaRPr lang="en-US" sz="29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5455371" y="3328250"/>
            <a:ext cx="228600" cy="1143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683972" y="3183423"/>
            <a:ext cx="364259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endParaRPr lang="en-US" sz="29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4953000" y="3714750"/>
            <a:ext cx="228600" cy="1143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223741" y="3569921"/>
            <a:ext cx="38100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sz="29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4343400" y="4057650"/>
            <a:ext cx="228600" cy="1143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49690" y="3912822"/>
            <a:ext cx="447270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9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endParaRPr lang="en-US" sz="29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9762" y="4503917"/>
            <a:ext cx="86868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Nhu</a:t>
            </a:r>
            <a:r>
              <a:rPr lang="en-US" sz="2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2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9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endParaRPr lang="en-US" sz="29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228600" y="4601983"/>
            <a:ext cx="381000" cy="20782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3" grpId="0"/>
      <p:bldP spid="14" grpId="0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832</Words>
  <Application>Microsoft Office PowerPoint</Application>
  <PresentationFormat>On-screen Show (16:9)</PresentationFormat>
  <Paragraphs>112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Symbol</vt:lpstr>
      <vt:lpstr>Times New Roman</vt:lpstr>
      <vt:lpstr>Wingdings</vt:lpstr>
      <vt:lpstr>Office Theme</vt:lpstr>
      <vt:lpstr>PowerPoint Presentation</vt:lpstr>
      <vt:lpstr>Tiết 27 - 28:  CHIẾC LÁ CUỐI CÙNG</vt:lpstr>
      <vt:lpstr>I. ĐỌC- TÌM HIỂU CHUNG</vt:lpstr>
      <vt:lpstr>Chân dung O. Hen -ri</vt:lpstr>
      <vt:lpstr>I. ĐỌC- TÌM HIỂU CHUNG</vt:lpstr>
      <vt:lpstr>Thảo luận nhóm</vt:lpstr>
      <vt:lpstr>II. ĐỌC- TÌM HIỂU CHI TIẾT</vt:lpstr>
      <vt:lpstr>II. ĐỌC- TÌM HIỂU CHUNG</vt:lpstr>
      <vt:lpstr>II. ĐỌC- TÌM HIỂU CHI TIẾT</vt:lpstr>
      <vt:lpstr>II. ĐỌC- TÌM HIỂU CHI TIẾT</vt:lpstr>
      <vt:lpstr>II. ĐỌC- TÌM HIỂU CHI TIẾT</vt:lpstr>
      <vt:lpstr>II. ĐỌC- TÌM HIỂU CHI TIẾT</vt:lpstr>
      <vt:lpstr>III. Tổng kết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Tiết 29-30:  CHIẾC LÁ CUỐI CÙNG</dc:title>
  <dc:creator>Windows User</dc:creator>
  <cp:lastModifiedBy>Admin</cp:lastModifiedBy>
  <cp:revision>33</cp:revision>
  <dcterms:created xsi:type="dcterms:W3CDTF">2018-11-13T09:50:00Z</dcterms:created>
  <dcterms:modified xsi:type="dcterms:W3CDTF">2022-10-13T02:20:02Z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917E24E94B83488EA562E8BF522C25E9</vt:lpwstr>
  </property>
  <property fmtid="{D5CDD505-2E9C-101B-9397-08002B2CF9AE}" pid="3" name="KSOProductBuildVer">
    <vt:lpwstr>1033-11.2.0.11341</vt:lpwstr>
  </property>
</Properties>
</file>