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jpeg" ContentType="image/jpeg"/>
  <Default Extension="wmf" ContentType="image/x-wmf"/>
  <Default Extension="emf" ContentType="image/x-emf"/>
  <Default Extension="wma" ContentType="audio/x-ms-wma"/>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14" r:id="rId2"/>
    <p:sldMasterId id="2147483916" r:id="rId3"/>
  </p:sldMasterIdLst>
  <p:notesMasterIdLst>
    <p:notesMasterId r:id="rId33"/>
  </p:notesMasterIdLst>
  <p:handoutMasterIdLst>
    <p:handoutMasterId r:id="rId34"/>
  </p:handoutMasterIdLst>
  <p:sldIdLst>
    <p:sldId id="326" r:id="rId4"/>
    <p:sldId id="349" r:id="rId5"/>
    <p:sldId id="351" r:id="rId6"/>
    <p:sldId id="350" r:id="rId7"/>
    <p:sldId id="352" r:id="rId8"/>
    <p:sldId id="282" r:id="rId9"/>
    <p:sldId id="341" r:id="rId10"/>
    <p:sldId id="353" r:id="rId11"/>
    <p:sldId id="367" r:id="rId12"/>
    <p:sldId id="368" r:id="rId13"/>
    <p:sldId id="369" r:id="rId14"/>
    <p:sldId id="355" r:id="rId15"/>
    <p:sldId id="356" r:id="rId16"/>
    <p:sldId id="359" r:id="rId17"/>
    <p:sldId id="360" r:id="rId18"/>
    <p:sldId id="370" r:id="rId19"/>
    <p:sldId id="362" r:id="rId20"/>
    <p:sldId id="363" r:id="rId21"/>
    <p:sldId id="364" r:id="rId22"/>
    <p:sldId id="365" r:id="rId23"/>
    <p:sldId id="346" r:id="rId24"/>
    <p:sldId id="329" r:id="rId25"/>
    <p:sldId id="330" r:id="rId26"/>
    <p:sldId id="331" r:id="rId27"/>
    <p:sldId id="335" r:id="rId28"/>
    <p:sldId id="336" r:id="rId29"/>
    <p:sldId id="309" r:id="rId30"/>
    <p:sldId id="347" r:id="rId31"/>
    <p:sldId id="325" r:id="rId32"/>
  </p:sldIdLst>
  <p:sldSz cx="9144000" cy="6858000" type="screen4x3"/>
  <p:notesSz cx="6858000" cy="9144000"/>
  <p:custDataLst>
    <p:tags r:id="rId35"/>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00"/>
    <a:srgbClr val="FF0000"/>
    <a:srgbClr val="9900CC"/>
    <a:srgbClr val="CC0000"/>
    <a:srgbClr val="D60093"/>
    <a:srgbClr val="FF3399"/>
    <a:srgbClr val="FFCC00"/>
    <a:srgbClr val="FF9999"/>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60" autoAdjust="0"/>
    <p:restoredTop sz="87974" autoAdjust="0"/>
  </p:normalViewPr>
  <p:slideViewPr>
    <p:cSldViewPr>
      <p:cViewPr varScale="1">
        <p:scale>
          <a:sx n="60" d="100"/>
          <a:sy n="60" d="100"/>
        </p:scale>
        <p:origin x="1336"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gs" Target="tags/tag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image" Target="../media/image73.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75.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87.wmf"/><Relationship Id="rId13" Type="http://schemas.openxmlformats.org/officeDocument/2006/relationships/image" Target="../media/image92.wmf"/><Relationship Id="rId3" Type="http://schemas.openxmlformats.org/officeDocument/2006/relationships/image" Target="../media/image82.wmf"/><Relationship Id="rId7" Type="http://schemas.openxmlformats.org/officeDocument/2006/relationships/image" Target="../media/image86.wmf"/><Relationship Id="rId12" Type="http://schemas.openxmlformats.org/officeDocument/2006/relationships/image" Target="../media/image91.wmf"/><Relationship Id="rId2" Type="http://schemas.openxmlformats.org/officeDocument/2006/relationships/image" Target="../media/image81.wmf"/><Relationship Id="rId1" Type="http://schemas.openxmlformats.org/officeDocument/2006/relationships/image" Target="../media/image80.wmf"/><Relationship Id="rId6" Type="http://schemas.openxmlformats.org/officeDocument/2006/relationships/image" Target="../media/image85.wmf"/><Relationship Id="rId11" Type="http://schemas.openxmlformats.org/officeDocument/2006/relationships/image" Target="../media/image90.wmf"/><Relationship Id="rId5" Type="http://schemas.openxmlformats.org/officeDocument/2006/relationships/image" Target="../media/image84.wmf"/><Relationship Id="rId15" Type="http://schemas.openxmlformats.org/officeDocument/2006/relationships/image" Target="../media/image94.wmf"/><Relationship Id="rId10" Type="http://schemas.openxmlformats.org/officeDocument/2006/relationships/image" Target="../media/image89.wmf"/><Relationship Id="rId4" Type="http://schemas.openxmlformats.org/officeDocument/2006/relationships/image" Target="../media/image83.wmf"/><Relationship Id="rId9" Type="http://schemas.openxmlformats.org/officeDocument/2006/relationships/image" Target="../media/image88.wmf"/><Relationship Id="rId14" Type="http://schemas.openxmlformats.org/officeDocument/2006/relationships/image" Target="../media/image93.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image" Target="../media/image16.wmf"/><Relationship Id="rId1" Type="http://schemas.openxmlformats.org/officeDocument/2006/relationships/image" Target="../media/image15.wmf"/><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image" Target="../media/image40.wmf"/><Relationship Id="rId7" Type="http://schemas.openxmlformats.org/officeDocument/2006/relationships/image" Target="../media/image44.wmf"/><Relationship Id="rId12" Type="http://schemas.openxmlformats.org/officeDocument/2006/relationships/image" Target="../media/image48.wmf"/><Relationship Id="rId2" Type="http://schemas.openxmlformats.org/officeDocument/2006/relationships/image" Target="../media/image39.wmf"/><Relationship Id="rId1" Type="http://schemas.openxmlformats.org/officeDocument/2006/relationships/image" Target="../media/image38.wmf"/><Relationship Id="rId6" Type="http://schemas.openxmlformats.org/officeDocument/2006/relationships/image" Target="../media/image43.wmf"/><Relationship Id="rId11" Type="http://schemas.openxmlformats.org/officeDocument/2006/relationships/image" Target="../media/image47.wmf"/><Relationship Id="rId5" Type="http://schemas.openxmlformats.org/officeDocument/2006/relationships/image" Target="../media/image42.wmf"/><Relationship Id="rId10" Type="http://schemas.openxmlformats.org/officeDocument/2006/relationships/image" Target="../media/image46.wmf"/><Relationship Id="rId4" Type="http://schemas.openxmlformats.org/officeDocument/2006/relationships/image" Target="../media/image41.wmf"/><Relationship Id="rId9"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 Id="rId4" Type="http://schemas.openxmlformats.org/officeDocument/2006/relationships/image" Target="../media/image5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6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image" Target="../media/image6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en-US"/>
          </a:p>
        </p:txBody>
      </p:sp>
      <p:sp>
        <p:nvSpPr>
          <p:cNvPr id="1187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fld id="{5BC4C5E2-F7E1-4441-A969-8B214B49F31B}" type="datetimeFigureOut">
              <a:rPr lang="en-US"/>
              <a:pPr>
                <a:defRPr/>
              </a:pPr>
              <a:t>07/04/2023</a:t>
            </a:fld>
            <a:endParaRPr lang="en-US"/>
          </a:p>
        </p:txBody>
      </p:sp>
      <p:sp>
        <p:nvSpPr>
          <p:cNvPr id="1187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endParaRPr lang="en-US"/>
          </a:p>
        </p:txBody>
      </p:sp>
      <p:sp>
        <p:nvSpPr>
          <p:cNvPr id="1187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defRPr>
            </a:lvl1pPr>
          </a:lstStyle>
          <a:p>
            <a:pPr>
              <a:defRPr/>
            </a:pPr>
            <a:fld id="{7551EBA8-CA30-4E8C-A3AD-C1F101C92589}" type="slidenum">
              <a:rPr lang="en-US"/>
              <a:pPr>
                <a:defRPr/>
              </a:pPr>
              <a:t>‹#›</a:t>
            </a:fld>
            <a:endParaRPr lang="en-US"/>
          </a:p>
        </p:txBody>
      </p:sp>
    </p:spTree>
    <p:extLst>
      <p:ext uri="{BB962C8B-B14F-4D97-AF65-F5344CB8AC3E}">
        <p14:creationId xmlns:p14="http://schemas.microsoft.com/office/powerpoint/2010/main" val="2183121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290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12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290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FBC30C0C-251D-4E17-8ECA-F8206AA778F6}" type="slidenum">
              <a:rPr lang="en-US"/>
              <a:pPr>
                <a:defRPr/>
              </a:pPr>
              <a:t>‹#›</a:t>
            </a:fld>
            <a:endParaRPr lang="en-US"/>
          </a:p>
        </p:txBody>
      </p:sp>
    </p:spTree>
    <p:extLst>
      <p:ext uri="{BB962C8B-B14F-4D97-AF65-F5344CB8AC3E}">
        <p14:creationId xmlns:p14="http://schemas.microsoft.com/office/powerpoint/2010/main" val="20783960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BC30C0C-251D-4E17-8ECA-F8206AA778F6}" type="slidenum">
              <a:rPr lang="en-US" smtClean="0"/>
              <a:pPr>
                <a:defRPr/>
              </a:pPr>
              <a:t>22</a:t>
            </a:fld>
            <a:endParaRPr lang="en-US"/>
          </a:p>
        </p:txBody>
      </p:sp>
    </p:spTree>
    <p:extLst>
      <p:ext uri="{BB962C8B-B14F-4D97-AF65-F5344CB8AC3E}">
        <p14:creationId xmlns:p14="http://schemas.microsoft.com/office/powerpoint/2010/main" val="147417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1425BA-A617-4134-A2E6-73CA920A72EA}" type="slidenum">
              <a:rPr lang="en-US" smtClean="0"/>
              <a:pPr eaLnBrk="1" hangingPunct="1"/>
              <a:t>24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BC30C0C-251D-4E17-8ECA-F8206AA778F6}" type="slidenum">
              <a:rPr lang="en-US" smtClean="0"/>
              <a:pPr>
                <a:defRPr/>
              </a:pPr>
              <a:t>25</a:t>
            </a:fld>
            <a:endParaRPr lang="en-US"/>
          </a:p>
        </p:txBody>
      </p:sp>
    </p:spTree>
    <p:extLst>
      <p:ext uri="{BB962C8B-B14F-4D97-AF65-F5344CB8AC3E}">
        <p14:creationId xmlns:p14="http://schemas.microsoft.com/office/powerpoint/2010/main" val="4080962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BC30C0C-251D-4E17-8ECA-F8206AA778F6}" type="slidenum">
              <a:rPr lang="en-US" smtClean="0"/>
              <a:pPr>
                <a:defRPr/>
              </a:pPr>
              <a:t>27</a:t>
            </a:fld>
            <a:endParaRPr lang="en-US"/>
          </a:p>
        </p:txBody>
      </p:sp>
    </p:spTree>
    <p:extLst>
      <p:ext uri="{BB962C8B-B14F-4D97-AF65-F5344CB8AC3E}">
        <p14:creationId xmlns:p14="http://schemas.microsoft.com/office/powerpoint/2010/main" val="1883723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D5D16F-2657-430D-928D-C02DB9466CD7}" type="slidenum">
              <a:rPr lang="en-US" smtClean="0">
                <a:cs typeface="Arial" pitchFamily="34" charset="0"/>
              </a:rPr>
              <a:pPr eaLnBrk="1" hangingPunct="1"/>
              <a:t>29</a:t>
            </a:fld>
            <a:endParaRPr lang="en-US" smtClean="0">
              <a:cs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E2DAB1-3B8F-41E4-B7E2-A0F1D7D94982}" type="slidenum">
              <a:rPr lang="en-US"/>
              <a:pPr>
                <a:defRPr/>
              </a:pPr>
              <a:t>‹#›</a:t>
            </a:fld>
            <a:endParaRPr lang="en-US"/>
          </a:p>
        </p:txBody>
      </p:sp>
    </p:spTree>
    <p:extLst>
      <p:ext uri="{BB962C8B-B14F-4D97-AF65-F5344CB8AC3E}">
        <p14:creationId xmlns:p14="http://schemas.microsoft.com/office/powerpoint/2010/main" val="39315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C23C9E-6553-4034-B4B3-8909AD235BC3}" type="slidenum">
              <a:rPr lang="en-US"/>
              <a:pPr>
                <a:defRPr/>
              </a:pPr>
              <a:t>‹#›</a:t>
            </a:fld>
            <a:endParaRPr lang="en-US"/>
          </a:p>
        </p:txBody>
      </p:sp>
    </p:spTree>
    <p:extLst>
      <p:ext uri="{BB962C8B-B14F-4D97-AF65-F5344CB8AC3E}">
        <p14:creationId xmlns:p14="http://schemas.microsoft.com/office/powerpoint/2010/main" val="1878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A4E9EA-63DE-4747-B2C3-89303DF38D2D}" type="slidenum">
              <a:rPr lang="en-US"/>
              <a:pPr>
                <a:defRPr/>
              </a:pPr>
              <a:t>‹#›</a:t>
            </a:fld>
            <a:endParaRPr lang="en-US"/>
          </a:p>
        </p:txBody>
      </p:sp>
    </p:spTree>
    <p:extLst>
      <p:ext uri="{BB962C8B-B14F-4D97-AF65-F5344CB8AC3E}">
        <p14:creationId xmlns:p14="http://schemas.microsoft.com/office/powerpoint/2010/main" val="2616276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sp>
        <p:nvSpPr>
          <p:cNvPr id="293900"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29390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p:txBody>
          <a:bodyPr/>
          <a:lstStyle>
            <a:lvl1pPr>
              <a:defRPr>
                <a:solidFill>
                  <a:schemeClr val="bg2"/>
                </a:solidFill>
              </a:defRPr>
            </a:lvl1pPr>
          </a:lstStyle>
          <a:p>
            <a:pPr>
              <a:defRPr/>
            </a:pPr>
            <a:fld id="{B2868E4D-B1E8-4D22-9F72-326D407CF39B}" type="slidenum">
              <a:rPr lang="en-US"/>
              <a:pPr>
                <a:defRPr/>
              </a:pPr>
              <a:t>‹#›</a:t>
            </a:fld>
            <a:endParaRPr lang="en-US"/>
          </a:p>
        </p:txBody>
      </p:sp>
    </p:spTree>
    <p:extLst>
      <p:ext uri="{BB962C8B-B14F-4D97-AF65-F5344CB8AC3E}">
        <p14:creationId xmlns:p14="http://schemas.microsoft.com/office/powerpoint/2010/main" val="2601671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gd name="T0" fmla="*/ 5902 w 5740"/>
                <a:gd name="T1" fmla="*/ 1 h 4316"/>
                <a:gd name="T2" fmla="*/ 0 w 5740"/>
                <a:gd name="T3" fmla="*/ 1 h 4316"/>
                <a:gd name="T4" fmla="*/ 0 w 5740"/>
                <a:gd name="T5" fmla="*/ 0 h 4316"/>
                <a:gd name="T6" fmla="*/ 5902 w 5740"/>
                <a:gd name="T7" fmla="*/ 0 h 4316"/>
                <a:gd name="T8" fmla="*/ 5902 w 5740"/>
                <a:gd name="T9" fmla="*/ 1 h 4316"/>
                <a:gd name="T10" fmla="*/ 5902 w 5740"/>
                <a:gd name="T11" fmla="*/ 1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vi-VN">
                  <a:latin typeface="Arial" charset="0"/>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vi-VN">
                  <a:latin typeface="Arial" charset="0"/>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vi-VN">
                  <a:latin typeface="Arial" charset="0"/>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vi-VN">
                  <a:latin typeface="Arial" charset="0"/>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vi-VN">
                  <a:latin typeface="Arial" charset="0"/>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vi-VN">
                  <a:latin typeface="Arial" charset="0"/>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vi-VN">
                  <a:latin typeface="Arial" charset="0"/>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vi-VN">
                  <a:latin typeface="Arial" charset="0"/>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vi-VN">
                  <a:latin typeface="Arial" charset="0"/>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vi-VN">
                  <a:latin typeface="Arial" charset="0"/>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vi-VN">
                  <a:latin typeface="Arial" charset="0"/>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vi-VN">
                  <a:latin typeface="Arial" charset="0"/>
                </a:endParaRPr>
              </a:p>
            </p:txBody>
          </p:sp>
          <p:sp>
            <p:nvSpPr>
              <p:cNvPr id="51"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6"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vi-VN">
                  <a:latin typeface="Arial" charset="0"/>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vi-VN">
                  <a:latin typeface="Arial" charset="0"/>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gd name="T0" fmla="*/ 218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8 w 382"/>
                  <a:gd name="T19" fmla="*/ 96 h 96"/>
                  <a:gd name="T20" fmla="*/ 272 w 382"/>
                  <a:gd name="T21" fmla="*/ 90 h 96"/>
                  <a:gd name="T22" fmla="*/ 320 w 382"/>
                  <a:gd name="T23" fmla="*/ 84 h 96"/>
                  <a:gd name="T24" fmla="*/ 361 w 382"/>
                  <a:gd name="T25" fmla="*/ 66 h 96"/>
                  <a:gd name="T26" fmla="*/ 391 w 382"/>
                  <a:gd name="T27" fmla="*/ 42 h 96"/>
                  <a:gd name="T28" fmla="*/ 385 w 382"/>
                  <a:gd name="T29" fmla="*/ 42 h 96"/>
                  <a:gd name="T30" fmla="*/ 355 w 382"/>
                  <a:gd name="T31" fmla="*/ 66 h 96"/>
                  <a:gd name="T32" fmla="*/ 314 w 382"/>
                  <a:gd name="T33" fmla="*/ 78 h 96"/>
                  <a:gd name="T34" fmla="*/ 272 w 382"/>
                  <a:gd name="T35" fmla="*/ 90 h 96"/>
                  <a:gd name="T36" fmla="*/ 218 w 382"/>
                  <a:gd name="T37" fmla="*/ 96 h 96"/>
                  <a:gd name="T38" fmla="*/ 218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59"/>
              <p:cNvSpPr>
                <a:spLocks/>
              </p:cNvSpPr>
              <p:nvPr/>
            </p:nvSpPr>
            <p:spPr bwMode="hidden">
              <a:xfrm>
                <a:off x="5489" y="3042"/>
                <a:ext cx="186" cy="210"/>
              </a:xfrm>
              <a:custGeom>
                <a:avLst/>
                <a:gdLst>
                  <a:gd name="T0" fmla="*/ 0 w 185"/>
                  <a:gd name="T1" fmla="*/ 6 h 210"/>
                  <a:gd name="T2" fmla="*/ 66 w 185"/>
                  <a:gd name="T3" fmla="*/ 12 h 210"/>
                  <a:gd name="T4" fmla="*/ 128 w 185"/>
                  <a:gd name="T5" fmla="*/ 36 h 210"/>
                  <a:gd name="T6" fmla="*/ 164 w 185"/>
                  <a:gd name="T7" fmla="*/ 72 h 210"/>
                  <a:gd name="T8" fmla="*/ 170 w 185"/>
                  <a:gd name="T9" fmla="*/ 90 h 210"/>
                  <a:gd name="T10" fmla="*/ 176 w 185"/>
                  <a:gd name="T11" fmla="*/ 114 h 210"/>
                  <a:gd name="T12" fmla="*/ 170 w 185"/>
                  <a:gd name="T13" fmla="*/ 138 h 210"/>
                  <a:gd name="T14" fmla="*/ 158 w 185"/>
                  <a:gd name="T15" fmla="*/ 162 h 210"/>
                  <a:gd name="T16" fmla="*/ 128 w 185"/>
                  <a:gd name="T17" fmla="*/ 180 h 210"/>
                  <a:gd name="T18" fmla="*/ 90 w 185"/>
                  <a:gd name="T19" fmla="*/ 198 h 210"/>
                  <a:gd name="T20" fmla="*/ 105 w 185"/>
                  <a:gd name="T21" fmla="*/ 210 h 210"/>
                  <a:gd name="T22" fmla="*/ 140 w 185"/>
                  <a:gd name="T23" fmla="*/ 192 h 210"/>
                  <a:gd name="T24" fmla="*/ 170 w 185"/>
                  <a:gd name="T25" fmla="*/ 168 h 210"/>
                  <a:gd name="T26" fmla="*/ 188 w 185"/>
                  <a:gd name="T27" fmla="*/ 144 h 210"/>
                  <a:gd name="T28" fmla="*/ 194 w 185"/>
                  <a:gd name="T29" fmla="*/ 114 h 210"/>
                  <a:gd name="T30" fmla="*/ 188 w 185"/>
                  <a:gd name="T31" fmla="*/ 90 h 210"/>
                  <a:gd name="T32" fmla="*/ 182 w 185"/>
                  <a:gd name="T33" fmla="*/ 66 h 210"/>
                  <a:gd name="T34" fmla="*/ 164 w 185"/>
                  <a:gd name="T35" fmla="*/ 48 h 210"/>
                  <a:gd name="T36" fmla="*/ 140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sp>
        <p:nvSpPr>
          <p:cNvPr id="34310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34310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68" name="Rectangle 68"/>
          <p:cNvSpPr>
            <a:spLocks noGrp="1" noChangeArrowheads="1"/>
          </p:cNvSpPr>
          <p:nvPr>
            <p:ph type="dt" sz="quarter" idx="10"/>
          </p:nvPr>
        </p:nvSpPr>
        <p:spPr/>
        <p:txBody>
          <a:bodyPr/>
          <a:lstStyle>
            <a:lvl1pPr>
              <a:defRPr/>
            </a:lvl1pPr>
          </a:lstStyle>
          <a:p>
            <a:pPr>
              <a:defRPr/>
            </a:pPr>
            <a:endParaRPr lang="en-US"/>
          </a:p>
        </p:txBody>
      </p:sp>
      <p:sp>
        <p:nvSpPr>
          <p:cNvPr id="69" name="Rectangle 69"/>
          <p:cNvSpPr>
            <a:spLocks noGrp="1" noChangeArrowheads="1"/>
          </p:cNvSpPr>
          <p:nvPr>
            <p:ph type="ftr" sz="quarter" idx="11"/>
          </p:nvPr>
        </p:nvSpPr>
        <p:spPr/>
        <p:txBody>
          <a:bodyPr/>
          <a:lstStyle>
            <a:lvl1pPr>
              <a:defRPr/>
            </a:lvl1pPr>
          </a:lstStyle>
          <a:p>
            <a:pPr>
              <a:defRPr/>
            </a:pPr>
            <a:endParaRPr lang="en-US"/>
          </a:p>
        </p:txBody>
      </p:sp>
      <p:sp>
        <p:nvSpPr>
          <p:cNvPr id="70" name="Rectangle 70"/>
          <p:cNvSpPr>
            <a:spLocks noGrp="1" noChangeArrowheads="1"/>
          </p:cNvSpPr>
          <p:nvPr>
            <p:ph type="sldNum" sz="quarter" idx="12"/>
          </p:nvPr>
        </p:nvSpPr>
        <p:spPr/>
        <p:txBody>
          <a:bodyPr/>
          <a:lstStyle>
            <a:lvl1pPr>
              <a:defRPr/>
            </a:lvl1pPr>
          </a:lstStyle>
          <a:p>
            <a:pPr>
              <a:defRPr/>
            </a:pPr>
            <a:fld id="{12C7D325-A688-44E8-9A75-2193DCC5F325}" type="slidenum">
              <a:rPr lang="en-US"/>
              <a:pPr>
                <a:defRPr/>
              </a:pPr>
              <a:t>‹#›</a:t>
            </a:fld>
            <a:endParaRPr lang="en-US"/>
          </a:p>
        </p:txBody>
      </p:sp>
    </p:spTree>
    <p:extLst>
      <p:ext uri="{BB962C8B-B14F-4D97-AF65-F5344CB8AC3E}">
        <p14:creationId xmlns:p14="http://schemas.microsoft.com/office/powerpoint/2010/main" val="1776623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776F6B-C425-4FA9-B800-9210CE10425C}" type="slidenum">
              <a:rPr lang="en-US"/>
              <a:pPr>
                <a:defRPr/>
              </a:pPr>
              <a:t>‹#›</a:t>
            </a:fld>
            <a:endParaRPr lang="en-US"/>
          </a:p>
        </p:txBody>
      </p:sp>
    </p:spTree>
    <p:extLst>
      <p:ext uri="{BB962C8B-B14F-4D97-AF65-F5344CB8AC3E}">
        <p14:creationId xmlns:p14="http://schemas.microsoft.com/office/powerpoint/2010/main" val="2369376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AC7599-234C-4F26-9DA1-97F7A6550921}" type="slidenum">
              <a:rPr lang="en-US"/>
              <a:pPr>
                <a:defRPr/>
              </a:pPr>
              <a:t>‹#›</a:t>
            </a:fld>
            <a:endParaRPr lang="en-US"/>
          </a:p>
        </p:txBody>
      </p:sp>
    </p:spTree>
    <p:extLst>
      <p:ext uri="{BB962C8B-B14F-4D97-AF65-F5344CB8AC3E}">
        <p14:creationId xmlns:p14="http://schemas.microsoft.com/office/powerpoint/2010/main" val="217481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1FE5F6-21FA-42CD-95F4-1C09032E5C82}" type="slidenum">
              <a:rPr lang="en-US"/>
              <a:pPr>
                <a:defRPr/>
              </a:pPr>
              <a:t>‹#›</a:t>
            </a:fld>
            <a:endParaRPr lang="en-US"/>
          </a:p>
        </p:txBody>
      </p:sp>
    </p:spTree>
    <p:extLst>
      <p:ext uri="{BB962C8B-B14F-4D97-AF65-F5344CB8AC3E}">
        <p14:creationId xmlns:p14="http://schemas.microsoft.com/office/powerpoint/2010/main" val="257986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4C72A44-8E47-45B9-9295-6103287B7824}" type="slidenum">
              <a:rPr lang="en-US"/>
              <a:pPr>
                <a:defRPr/>
              </a:pPr>
              <a:t>‹#›</a:t>
            </a:fld>
            <a:endParaRPr lang="en-US"/>
          </a:p>
        </p:txBody>
      </p:sp>
    </p:spTree>
    <p:extLst>
      <p:ext uri="{BB962C8B-B14F-4D97-AF65-F5344CB8AC3E}">
        <p14:creationId xmlns:p14="http://schemas.microsoft.com/office/powerpoint/2010/main" val="426791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E4CC68E-1563-4401-A600-E21F5647417F}" type="slidenum">
              <a:rPr lang="en-US"/>
              <a:pPr>
                <a:defRPr/>
              </a:pPr>
              <a:t>‹#›</a:t>
            </a:fld>
            <a:endParaRPr lang="en-US"/>
          </a:p>
        </p:txBody>
      </p:sp>
    </p:spTree>
    <p:extLst>
      <p:ext uri="{BB962C8B-B14F-4D97-AF65-F5344CB8AC3E}">
        <p14:creationId xmlns:p14="http://schemas.microsoft.com/office/powerpoint/2010/main" val="38666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7EE3349-05C8-4C53-9A64-BF4F6EBEBA94}" type="slidenum">
              <a:rPr lang="en-US"/>
              <a:pPr>
                <a:defRPr/>
              </a:pPr>
              <a:t>‹#›</a:t>
            </a:fld>
            <a:endParaRPr lang="en-US"/>
          </a:p>
        </p:txBody>
      </p:sp>
    </p:spTree>
    <p:extLst>
      <p:ext uri="{BB962C8B-B14F-4D97-AF65-F5344CB8AC3E}">
        <p14:creationId xmlns:p14="http://schemas.microsoft.com/office/powerpoint/2010/main" val="3801949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9996E2-7943-4366-843B-84693F7F9E76}" type="slidenum">
              <a:rPr lang="en-US"/>
              <a:pPr>
                <a:defRPr/>
              </a:pPr>
              <a:t>‹#›</a:t>
            </a:fld>
            <a:endParaRPr lang="en-US"/>
          </a:p>
        </p:txBody>
      </p:sp>
    </p:spTree>
    <p:extLst>
      <p:ext uri="{BB962C8B-B14F-4D97-AF65-F5344CB8AC3E}">
        <p14:creationId xmlns:p14="http://schemas.microsoft.com/office/powerpoint/2010/main" val="246717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FBDA08B-5789-43E0-A4B3-1A55B456C905}" type="slidenum">
              <a:rPr lang="en-US"/>
              <a:pPr>
                <a:defRPr/>
              </a:pPr>
              <a:t>‹#›</a:t>
            </a:fld>
            <a:endParaRPr lang="en-US"/>
          </a:p>
        </p:txBody>
      </p:sp>
    </p:spTree>
    <p:extLst>
      <p:ext uri="{BB962C8B-B14F-4D97-AF65-F5344CB8AC3E}">
        <p14:creationId xmlns:p14="http://schemas.microsoft.com/office/powerpoint/2010/main" val="1320151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66FF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ED74824B-6E8B-47D1-8DBB-CAFAC5DB2C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xStyles>
    <p:titleStyle>
      <a:lvl1pPr algn="ctr" rtl="0" eaLnBrk="0" fontAlgn="base" hangingPunct="0">
        <a:spcBef>
          <a:spcPct val="0"/>
        </a:spcBef>
        <a:spcAft>
          <a:spcPct val="0"/>
        </a:spcAft>
        <a:defRPr sz="4400" b="0" i="0" u="none">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0" i="0" u="none">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1"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Rectangle 14"/>
          <p:cNvSpPr>
            <a:spLocks noGrp="1" noChangeArrowheads="1"/>
          </p:cNvSpPr>
          <p:nvPr>
            <p:ph type="dt" sz="half" idx="2"/>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chemeClr val="bg2"/>
                </a:solidFill>
                <a:latin typeface="+mn-lt"/>
              </a:defRPr>
            </a:lvl1pPr>
          </a:lstStyle>
          <a:p>
            <a:pPr>
              <a:defRPr/>
            </a:pPr>
            <a:endParaRPr lang="en-US"/>
          </a:p>
        </p:txBody>
      </p:sp>
      <p:sp>
        <p:nvSpPr>
          <p:cNvPr id="25" name="Rectangle 15"/>
          <p:cNvSpPr>
            <a:spLocks noGrp="1" noChangeArrowheads="1"/>
          </p:cNvSpPr>
          <p:nvPr>
            <p:ph type="ftr" sz="quarter" idx="3"/>
          </p:nvPr>
        </p:nvSpPr>
        <p:spPr bwMode="auto">
          <a:xfrm>
            <a:off x="34290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chemeClr val="bg2"/>
                </a:solidFill>
                <a:latin typeface="+mn-lt"/>
              </a:defRPr>
            </a:lvl1pPr>
          </a:lstStyle>
          <a:p>
            <a:pPr>
              <a:defRPr/>
            </a:pPr>
            <a:endParaRPr lang="en-US"/>
          </a:p>
        </p:txBody>
      </p:sp>
      <p:sp>
        <p:nvSpPr>
          <p:cNvPr id="26" name="Rectangle 16"/>
          <p:cNvSpPr>
            <a:spLocks noGrp="1" noChangeArrowheads="1"/>
          </p:cNvSpPr>
          <p:nvPr>
            <p:ph type="sldNum" sz="quarter" idx="4"/>
          </p:nvPr>
        </p:nvSpPr>
        <p:spPr bwMode="auto">
          <a:xfrm>
            <a:off x="68580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chemeClr val="bg2"/>
                </a:solidFill>
                <a:latin typeface="+mn-lt"/>
              </a:defRPr>
            </a:lvl1pPr>
          </a:lstStyle>
          <a:p>
            <a:pPr>
              <a:defRPr/>
            </a:pPr>
            <a:fld id="{474D62D6-684C-48BA-B299-13D8059E021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5" r:id="rId1"/>
  </p:sldLayoutIdLst>
  <p:txStyles>
    <p:titleStyle>
      <a:lvl1pPr algn="l" rtl="0" eaLnBrk="0" fontAlgn="base" hangingPunct="0">
        <a:spcBef>
          <a:spcPct val="0"/>
        </a:spcBef>
        <a:spcAft>
          <a:spcPct val="0"/>
        </a:spcAft>
        <a:defRPr sz="4400">
          <a:solidFill>
            <a:schemeClr val="tx2"/>
          </a:solidFill>
          <a:latin typeface="Arial" charset="0"/>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Arial" charset="0"/>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Arial" charset="0"/>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Arial" charset="0"/>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Arial" charset="0"/>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208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34208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6" name="Rectangle 68"/>
          <p:cNvSpPr>
            <a:spLocks noGrp="1" noChangeArrowheads="1"/>
          </p:cNvSpPr>
          <p:nvPr>
            <p:ph type="dt" sz="quarter" idx="2"/>
          </p:nvPr>
        </p:nvSpPr>
        <p:spPr bwMode="auto">
          <a:xfrm>
            <a:off x="457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US"/>
          </a:p>
        </p:txBody>
      </p:sp>
      <p:sp>
        <p:nvSpPr>
          <p:cNvPr id="137" name="Rectangle 69"/>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US"/>
          </a:p>
        </p:txBody>
      </p:sp>
      <p:sp>
        <p:nvSpPr>
          <p:cNvPr id="138" name="Rectangle 70"/>
          <p:cNvSpPr>
            <a:spLocks noGrp="1" noChangeArrowheads="1"/>
          </p:cNvSpPr>
          <p:nvPr>
            <p:ph type="sldNum" sz="quarter" idx="4"/>
          </p:nvPr>
        </p:nvSpPr>
        <p:spPr bwMode="auto">
          <a:xfrm>
            <a:off x="6553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F20B0661-29FE-4CF6-997D-C5FF8233F8F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86"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Arial" charset="0"/>
          <a:ea typeface="+mn-ea"/>
          <a:cs typeface="+mn-cs"/>
        </a:defRPr>
      </a:lvl1pPr>
      <a:lvl2pPr marL="742950" indent="-285750" algn="l" rtl="0" eaLnBrk="0" fontAlgn="base" hangingPunct="0">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Arial" charset="0"/>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Arial" charset="0"/>
        </a:defRPr>
      </a:lvl3pPr>
      <a:lvl4pPr marL="1600200" indent="-228600" algn="l" rtl="0" eaLnBrk="0" fontAlgn="base" hangingPunct="0">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Arial" charset="0"/>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Arial" charset="0"/>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w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0.gif"/><Relationship Id="rId5" Type="http://schemas.openxmlformats.org/officeDocument/2006/relationships/image" Target="../media/image34.wmf"/><Relationship Id="rId4" Type="http://schemas.openxmlformats.org/officeDocument/2006/relationships/oleObject" Target="../embeddings/oleObject14.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0.wmf"/><Relationship Id="rId13" Type="http://schemas.openxmlformats.org/officeDocument/2006/relationships/oleObject" Target="../embeddings/oleObject20.bin"/><Relationship Id="rId18" Type="http://schemas.openxmlformats.org/officeDocument/2006/relationships/image" Target="../media/image45.wmf"/><Relationship Id="rId26" Type="http://schemas.openxmlformats.org/officeDocument/2006/relationships/image" Target="../media/image48.wmf"/><Relationship Id="rId3" Type="http://schemas.openxmlformats.org/officeDocument/2006/relationships/oleObject" Target="../embeddings/oleObject15.bin"/><Relationship Id="rId21" Type="http://schemas.openxmlformats.org/officeDocument/2006/relationships/oleObject" Target="../embeddings/oleObject24.bin"/><Relationship Id="rId7" Type="http://schemas.openxmlformats.org/officeDocument/2006/relationships/oleObject" Target="../embeddings/oleObject17.bin"/><Relationship Id="rId12" Type="http://schemas.openxmlformats.org/officeDocument/2006/relationships/image" Target="../media/image42.wmf"/><Relationship Id="rId17" Type="http://schemas.openxmlformats.org/officeDocument/2006/relationships/oleObject" Target="../embeddings/oleObject22.bin"/><Relationship Id="rId25" Type="http://schemas.openxmlformats.org/officeDocument/2006/relationships/oleObject" Target="../embeddings/oleObject26.bin"/><Relationship Id="rId2" Type="http://schemas.openxmlformats.org/officeDocument/2006/relationships/slideLayout" Target="../slideLayouts/slideLayout2.xml"/><Relationship Id="rId16" Type="http://schemas.openxmlformats.org/officeDocument/2006/relationships/image" Target="../media/image44.wmf"/><Relationship Id="rId20" Type="http://schemas.openxmlformats.org/officeDocument/2006/relationships/image" Target="../media/image23.wmf"/><Relationship Id="rId1" Type="http://schemas.openxmlformats.org/officeDocument/2006/relationships/vmlDrawing" Target="../drawings/vmlDrawing5.vml"/><Relationship Id="rId6" Type="http://schemas.openxmlformats.org/officeDocument/2006/relationships/image" Target="../media/image39.wmf"/><Relationship Id="rId11" Type="http://schemas.openxmlformats.org/officeDocument/2006/relationships/oleObject" Target="../embeddings/oleObject19.bin"/><Relationship Id="rId24" Type="http://schemas.openxmlformats.org/officeDocument/2006/relationships/image" Target="../media/image47.wmf"/><Relationship Id="rId5" Type="http://schemas.openxmlformats.org/officeDocument/2006/relationships/oleObject" Target="../embeddings/oleObject16.bin"/><Relationship Id="rId15" Type="http://schemas.openxmlformats.org/officeDocument/2006/relationships/oleObject" Target="../embeddings/oleObject21.bin"/><Relationship Id="rId23" Type="http://schemas.openxmlformats.org/officeDocument/2006/relationships/oleObject" Target="../embeddings/oleObject25.bin"/><Relationship Id="rId10" Type="http://schemas.openxmlformats.org/officeDocument/2006/relationships/image" Target="../media/image41.wmf"/><Relationship Id="rId19" Type="http://schemas.openxmlformats.org/officeDocument/2006/relationships/oleObject" Target="../embeddings/oleObject23.bin"/><Relationship Id="rId4" Type="http://schemas.openxmlformats.org/officeDocument/2006/relationships/image" Target="../media/image38.wmf"/><Relationship Id="rId9" Type="http://schemas.openxmlformats.org/officeDocument/2006/relationships/oleObject" Target="../embeddings/oleObject18.bin"/><Relationship Id="rId14" Type="http://schemas.openxmlformats.org/officeDocument/2006/relationships/image" Target="../media/image43.wmf"/><Relationship Id="rId22" Type="http://schemas.openxmlformats.org/officeDocument/2006/relationships/image" Target="../media/image46.wmf"/></Relationships>
</file>

<file path=ppt/slides/_rels/slide17.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oleObject" Target="../embeddings/oleObject27.bin"/><Relationship Id="rId7"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50.wmf"/><Relationship Id="rId11" Type="http://schemas.openxmlformats.org/officeDocument/2006/relationships/image" Target="../media/image53.png"/><Relationship Id="rId5" Type="http://schemas.openxmlformats.org/officeDocument/2006/relationships/oleObject" Target="../embeddings/oleObject28.bin"/><Relationship Id="rId10" Type="http://schemas.openxmlformats.org/officeDocument/2006/relationships/image" Target="../media/image52.wmf"/><Relationship Id="rId4" Type="http://schemas.openxmlformats.org/officeDocument/2006/relationships/image" Target="../media/image49.wmf"/><Relationship Id="rId9" Type="http://schemas.openxmlformats.org/officeDocument/2006/relationships/oleObject" Target="../embeddings/oleObject30.bin"/></Relationships>
</file>

<file path=ppt/slides/_rels/slide1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62.wmf"/><Relationship Id="rId5" Type="http://schemas.openxmlformats.org/officeDocument/2006/relationships/oleObject" Target="../embeddings/oleObject32.bin"/><Relationship Id="rId4" Type="http://schemas.openxmlformats.org/officeDocument/2006/relationships/image" Target="../media/image61.wmf"/></Relationships>
</file>

<file path=ppt/slides/_rels/slide2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image" Target="../media/image65.gif"/><Relationship Id="rId18" Type="http://schemas.openxmlformats.org/officeDocument/2006/relationships/image" Target="../media/image67.png"/><Relationship Id="rId3" Type="http://schemas.openxmlformats.org/officeDocument/2006/relationships/audio" Target="../media/media1.mp3"/><Relationship Id="rId7" Type="http://schemas.openxmlformats.org/officeDocument/2006/relationships/audio" Target="../media/audio1.wav"/><Relationship Id="rId12" Type="http://schemas.openxmlformats.org/officeDocument/2006/relationships/hyperlink" Target="../VINH/THIET%20KE%20BAI%20DAY/CONGTODINH/bai%20hoi%20giang%20Av8.ppt#-1,20,Slide 20" TargetMode="External"/><Relationship Id="rId17" Type="http://schemas.openxmlformats.org/officeDocument/2006/relationships/image" Target="../media/image63.wmf"/><Relationship Id="rId2" Type="http://schemas.microsoft.com/office/2007/relationships/media" Target="../media/media1.mp3"/><Relationship Id="rId16" Type="http://schemas.openxmlformats.org/officeDocument/2006/relationships/oleObject" Target="../embeddings/oleObject33.bin"/><Relationship Id="rId1" Type="http://schemas.openxmlformats.org/officeDocument/2006/relationships/vmlDrawing" Target="../drawings/vmlDrawing8.vml"/><Relationship Id="rId6" Type="http://schemas.openxmlformats.org/officeDocument/2006/relationships/slide" Target="slide23.xml"/><Relationship Id="rId11" Type="http://schemas.openxmlformats.org/officeDocument/2006/relationships/image" Target="../media/image64.gif"/><Relationship Id="rId5" Type="http://schemas.openxmlformats.org/officeDocument/2006/relationships/notesSlide" Target="../notesSlides/notesSlide1.xml"/><Relationship Id="rId15" Type="http://schemas.openxmlformats.org/officeDocument/2006/relationships/image" Target="../media/image66.gif"/><Relationship Id="rId10" Type="http://schemas.openxmlformats.org/officeDocument/2006/relationships/slide" Target="slide26.xml"/><Relationship Id="rId4" Type="http://schemas.openxmlformats.org/officeDocument/2006/relationships/slideLayout" Target="../slideLayouts/slideLayout2.xml"/><Relationship Id="rId9" Type="http://schemas.openxmlformats.org/officeDocument/2006/relationships/slide" Target="slide25.xml"/><Relationship Id="rId14" Type="http://schemas.openxmlformats.org/officeDocument/2006/relationships/slide" Target="slide27.xml"/></Relationships>
</file>

<file path=ppt/slides/_rels/slide23.x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image" Target="../media/image69.wmf"/><Relationship Id="rId3" Type="http://schemas.openxmlformats.org/officeDocument/2006/relationships/slideLayout" Target="../slideLayouts/slideLayout2.xml"/><Relationship Id="rId7" Type="http://schemas.openxmlformats.org/officeDocument/2006/relationships/image" Target="../media/image70.gif"/><Relationship Id="rId12" Type="http://schemas.openxmlformats.org/officeDocument/2006/relationships/oleObject" Target="../embeddings/oleObject35.bin"/><Relationship Id="rId2" Type="http://schemas.openxmlformats.org/officeDocument/2006/relationships/tags" Target="../tags/tag2.xml"/><Relationship Id="rId1" Type="http://schemas.openxmlformats.org/officeDocument/2006/relationships/vmlDrawing" Target="../drawings/vmlDrawing9.vml"/><Relationship Id="rId6" Type="http://schemas.openxmlformats.org/officeDocument/2006/relationships/slide" Target="slide22.xml"/><Relationship Id="rId11" Type="http://schemas.openxmlformats.org/officeDocument/2006/relationships/image" Target="../media/image68.wmf"/><Relationship Id="rId5" Type="http://schemas.openxmlformats.org/officeDocument/2006/relationships/audio" Target="../media/audio3.wav"/><Relationship Id="rId10" Type="http://schemas.openxmlformats.org/officeDocument/2006/relationships/oleObject" Target="../embeddings/oleObject34.bin"/><Relationship Id="rId4" Type="http://schemas.openxmlformats.org/officeDocument/2006/relationships/audio" Target="../media/audio2.wav"/><Relationship Id="rId9" Type="http://schemas.openxmlformats.org/officeDocument/2006/relationships/image" Target="../media/image72.gif"/></Relationships>
</file>

<file path=ppt/slides/_rels/slide24.xml.rels><?xml version="1.0" encoding="UTF-8" standalone="yes"?>
<Relationships xmlns="http://schemas.openxmlformats.org/package/2006/relationships"><Relationship Id="rId8" Type="http://schemas.openxmlformats.org/officeDocument/2006/relationships/image" Target="../media/image70.gif"/><Relationship Id="rId13" Type="http://schemas.openxmlformats.org/officeDocument/2006/relationships/oleObject" Target="../embeddings/oleObject37.bin"/><Relationship Id="rId3" Type="http://schemas.openxmlformats.org/officeDocument/2006/relationships/slideLayout" Target="../slideLayouts/slideLayout2.xml"/><Relationship Id="rId7" Type="http://schemas.openxmlformats.org/officeDocument/2006/relationships/slide" Target="slide22.xml"/><Relationship Id="rId12" Type="http://schemas.openxmlformats.org/officeDocument/2006/relationships/image" Target="../media/image73.wmf"/><Relationship Id="rId2" Type="http://schemas.openxmlformats.org/officeDocument/2006/relationships/tags" Target="../tags/tag3.xml"/><Relationship Id="rId1" Type="http://schemas.openxmlformats.org/officeDocument/2006/relationships/vmlDrawing" Target="../drawings/vmlDrawing10.vml"/><Relationship Id="rId6" Type="http://schemas.openxmlformats.org/officeDocument/2006/relationships/audio" Target="../media/audio3.wav"/><Relationship Id="rId11" Type="http://schemas.openxmlformats.org/officeDocument/2006/relationships/oleObject" Target="../embeddings/oleObject36.bin"/><Relationship Id="rId5" Type="http://schemas.openxmlformats.org/officeDocument/2006/relationships/audio" Target="../media/audio2.wav"/><Relationship Id="rId10" Type="http://schemas.openxmlformats.org/officeDocument/2006/relationships/image" Target="../media/image72.gif"/><Relationship Id="rId4" Type="http://schemas.openxmlformats.org/officeDocument/2006/relationships/notesSlide" Target="../notesSlides/notesSlide2.xml"/><Relationship Id="rId9" Type="http://schemas.openxmlformats.org/officeDocument/2006/relationships/image" Target="../media/image71.wmf"/><Relationship Id="rId14" Type="http://schemas.openxmlformats.org/officeDocument/2006/relationships/image" Target="../media/image74.wmf"/></Relationships>
</file>

<file path=ppt/slides/_rels/slide25.x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image" Target="../media/image76.wmf"/><Relationship Id="rId3" Type="http://schemas.openxmlformats.org/officeDocument/2006/relationships/notesSlide" Target="../notesSlides/notesSlide3.xml"/><Relationship Id="rId7" Type="http://schemas.openxmlformats.org/officeDocument/2006/relationships/image" Target="../media/image70.gif"/><Relationship Id="rId12"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slide" Target="slide22.xml"/><Relationship Id="rId11" Type="http://schemas.openxmlformats.org/officeDocument/2006/relationships/image" Target="../media/image75.wmf"/><Relationship Id="rId5" Type="http://schemas.openxmlformats.org/officeDocument/2006/relationships/audio" Target="../media/audio3.wav"/><Relationship Id="rId15" Type="http://schemas.openxmlformats.org/officeDocument/2006/relationships/image" Target="../media/image77.wmf"/><Relationship Id="rId10" Type="http://schemas.openxmlformats.org/officeDocument/2006/relationships/oleObject" Target="../embeddings/oleObject38.bin"/><Relationship Id="rId4" Type="http://schemas.openxmlformats.org/officeDocument/2006/relationships/audio" Target="../media/audio2.wav"/><Relationship Id="rId9" Type="http://schemas.openxmlformats.org/officeDocument/2006/relationships/image" Target="../media/image72.gif"/><Relationship Id="rId14" Type="http://schemas.openxmlformats.org/officeDocument/2006/relationships/oleObject" Target="../embeddings/oleObject40.bin"/></Relationships>
</file>

<file path=ppt/slides/_rels/slide26.xml.rels><?xml version="1.0" encoding="UTF-8" standalone="yes"?>
<Relationships xmlns="http://schemas.openxmlformats.org/package/2006/relationships"><Relationship Id="rId8" Type="http://schemas.openxmlformats.org/officeDocument/2006/relationships/image" Target="../media/image72.gif"/><Relationship Id="rId3" Type="http://schemas.openxmlformats.org/officeDocument/2006/relationships/audio" Target="../media/audio2.wav"/><Relationship Id="rId7" Type="http://schemas.openxmlformats.org/officeDocument/2006/relationships/image" Target="../media/image70.gif"/><Relationship Id="rId12" Type="http://schemas.openxmlformats.org/officeDocument/2006/relationships/image" Target="../media/image79.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slide" Target="slide22.xml"/><Relationship Id="rId11" Type="http://schemas.openxmlformats.org/officeDocument/2006/relationships/oleObject" Target="../embeddings/oleObject42.bin"/><Relationship Id="rId5" Type="http://schemas.openxmlformats.org/officeDocument/2006/relationships/image" Target="../media/image71.wmf"/><Relationship Id="rId10" Type="http://schemas.openxmlformats.org/officeDocument/2006/relationships/image" Target="../media/image78.wmf"/><Relationship Id="rId4" Type="http://schemas.openxmlformats.org/officeDocument/2006/relationships/audio" Target="../media/audio3.wav"/><Relationship Id="rId9" Type="http://schemas.openxmlformats.org/officeDocument/2006/relationships/oleObject" Target="../embeddings/oleObject4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82.wmf"/><Relationship Id="rId13" Type="http://schemas.openxmlformats.org/officeDocument/2006/relationships/oleObject" Target="../embeddings/oleObject48.bin"/><Relationship Id="rId18" Type="http://schemas.openxmlformats.org/officeDocument/2006/relationships/image" Target="../media/image87.wmf"/><Relationship Id="rId26" Type="http://schemas.openxmlformats.org/officeDocument/2006/relationships/image" Target="../media/image91.wmf"/><Relationship Id="rId3" Type="http://schemas.openxmlformats.org/officeDocument/2006/relationships/oleObject" Target="../embeddings/oleObject43.bin"/><Relationship Id="rId21" Type="http://schemas.openxmlformats.org/officeDocument/2006/relationships/oleObject" Target="../embeddings/oleObject52.bin"/><Relationship Id="rId7" Type="http://schemas.openxmlformats.org/officeDocument/2006/relationships/oleObject" Target="../embeddings/oleObject45.bin"/><Relationship Id="rId12" Type="http://schemas.openxmlformats.org/officeDocument/2006/relationships/image" Target="../media/image84.wmf"/><Relationship Id="rId17" Type="http://schemas.openxmlformats.org/officeDocument/2006/relationships/oleObject" Target="../embeddings/oleObject50.bin"/><Relationship Id="rId25" Type="http://schemas.openxmlformats.org/officeDocument/2006/relationships/oleObject" Target="../embeddings/oleObject54.bin"/><Relationship Id="rId2" Type="http://schemas.openxmlformats.org/officeDocument/2006/relationships/slideLayout" Target="../slideLayouts/slideLayout7.xml"/><Relationship Id="rId16" Type="http://schemas.openxmlformats.org/officeDocument/2006/relationships/image" Target="../media/image86.wmf"/><Relationship Id="rId20" Type="http://schemas.openxmlformats.org/officeDocument/2006/relationships/image" Target="../media/image88.wmf"/><Relationship Id="rId29" Type="http://schemas.openxmlformats.org/officeDocument/2006/relationships/oleObject" Target="../embeddings/oleObject56.bin"/><Relationship Id="rId1" Type="http://schemas.openxmlformats.org/officeDocument/2006/relationships/vmlDrawing" Target="../drawings/vmlDrawing13.vml"/><Relationship Id="rId6" Type="http://schemas.openxmlformats.org/officeDocument/2006/relationships/image" Target="../media/image81.wmf"/><Relationship Id="rId11" Type="http://schemas.openxmlformats.org/officeDocument/2006/relationships/oleObject" Target="../embeddings/oleObject47.bin"/><Relationship Id="rId24" Type="http://schemas.openxmlformats.org/officeDocument/2006/relationships/image" Target="../media/image90.wmf"/><Relationship Id="rId32" Type="http://schemas.openxmlformats.org/officeDocument/2006/relationships/image" Target="../media/image94.wmf"/><Relationship Id="rId5" Type="http://schemas.openxmlformats.org/officeDocument/2006/relationships/oleObject" Target="../embeddings/oleObject44.bin"/><Relationship Id="rId15" Type="http://schemas.openxmlformats.org/officeDocument/2006/relationships/oleObject" Target="../embeddings/oleObject49.bin"/><Relationship Id="rId23" Type="http://schemas.openxmlformats.org/officeDocument/2006/relationships/oleObject" Target="../embeddings/oleObject53.bin"/><Relationship Id="rId28" Type="http://schemas.openxmlformats.org/officeDocument/2006/relationships/image" Target="../media/image92.wmf"/><Relationship Id="rId10" Type="http://schemas.openxmlformats.org/officeDocument/2006/relationships/image" Target="../media/image83.wmf"/><Relationship Id="rId19" Type="http://schemas.openxmlformats.org/officeDocument/2006/relationships/oleObject" Target="../embeddings/oleObject51.bin"/><Relationship Id="rId31" Type="http://schemas.openxmlformats.org/officeDocument/2006/relationships/oleObject" Target="../embeddings/oleObject57.bin"/><Relationship Id="rId4" Type="http://schemas.openxmlformats.org/officeDocument/2006/relationships/image" Target="../media/image80.wmf"/><Relationship Id="rId9" Type="http://schemas.openxmlformats.org/officeDocument/2006/relationships/oleObject" Target="../embeddings/oleObject46.bin"/><Relationship Id="rId14" Type="http://schemas.openxmlformats.org/officeDocument/2006/relationships/image" Target="../media/image85.wmf"/><Relationship Id="rId22" Type="http://schemas.openxmlformats.org/officeDocument/2006/relationships/image" Target="../media/image89.wmf"/><Relationship Id="rId27" Type="http://schemas.openxmlformats.org/officeDocument/2006/relationships/oleObject" Target="../embeddings/oleObject55.bin"/><Relationship Id="rId30" Type="http://schemas.openxmlformats.org/officeDocument/2006/relationships/image" Target="../media/image93.wmf"/></Relationships>
</file>

<file path=ppt/slides/_rels/slide29.xml.rels><?xml version="1.0" encoding="UTF-8" standalone="yes"?>
<Relationships xmlns="http://schemas.openxmlformats.org/package/2006/relationships"><Relationship Id="rId8" Type="http://schemas.openxmlformats.org/officeDocument/2006/relationships/image" Target="../media/image97.gif"/><Relationship Id="rId3" Type="http://schemas.openxmlformats.org/officeDocument/2006/relationships/slideLayout" Target="../slideLayouts/slideLayout2.xml"/><Relationship Id="rId7" Type="http://schemas.openxmlformats.org/officeDocument/2006/relationships/hyperlink" Target="http://www.glitter-graphics.com/" TargetMode="External"/><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96.gif"/><Relationship Id="rId11" Type="http://schemas.openxmlformats.org/officeDocument/2006/relationships/image" Target="../media/image67.png"/><Relationship Id="rId5" Type="http://schemas.openxmlformats.org/officeDocument/2006/relationships/image" Target="../media/image95.wmf"/><Relationship Id="rId10" Type="http://schemas.openxmlformats.org/officeDocument/2006/relationships/image" Target="../media/image99.gif"/><Relationship Id="rId4" Type="http://schemas.openxmlformats.org/officeDocument/2006/relationships/notesSlide" Target="../notesSlides/notesSlide5.xml"/><Relationship Id="rId9" Type="http://schemas.openxmlformats.org/officeDocument/2006/relationships/image" Target="../media/image98.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4.wmf"/><Relationship Id="rId5" Type="http://schemas.openxmlformats.org/officeDocument/2006/relationships/oleObject" Target="../embeddings/oleObject2.bin"/><Relationship Id="rId4" Type="http://schemas.openxmlformats.org/officeDocument/2006/relationships/image" Target="../media/image13.wmf"/></Relationships>
</file>

<file path=ppt/slides/_rels/slide7.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8.bin"/><Relationship Id="rId18" Type="http://schemas.openxmlformats.org/officeDocument/2006/relationships/image" Target="../media/image22.wmf"/><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19.wmf"/><Relationship Id="rId17" Type="http://schemas.openxmlformats.org/officeDocument/2006/relationships/oleObject" Target="../embeddings/oleObject10.bin"/><Relationship Id="rId2" Type="http://schemas.openxmlformats.org/officeDocument/2006/relationships/slideLayout" Target="../slideLayouts/slideLayout2.xml"/><Relationship Id="rId16" Type="http://schemas.openxmlformats.org/officeDocument/2006/relationships/image" Target="../media/image21.wmf"/><Relationship Id="rId1" Type="http://schemas.openxmlformats.org/officeDocument/2006/relationships/vmlDrawing" Target="../drawings/vmlDrawing2.vml"/><Relationship Id="rId6" Type="http://schemas.openxmlformats.org/officeDocument/2006/relationships/image" Target="../media/image16.wmf"/><Relationship Id="rId11" Type="http://schemas.openxmlformats.org/officeDocument/2006/relationships/oleObject" Target="../embeddings/oleObject7.bin"/><Relationship Id="rId5" Type="http://schemas.openxmlformats.org/officeDocument/2006/relationships/oleObject" Target="../embeddings/oleObject4.bin"/><Relationship Id="rId15" Type="http://schemas.openxmlformats.org/officeDocument/2006/relationships/oleObject" Target="../embeddings/oleObject9.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6.bin"/><Relationship Id="rId14" Type="http://schemas.openxmlformats.org/officeDocument/2006/relationships/image" Target="../media/image20.wmf"/></Relationships>
</file>

<file path=ppt/slides/_rels/slide8.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4.wmf"/><Relationship Id="rId5" Type="http://schemas.openxmlformats.org/officeDocument/2006/relationships/oleObject" Target="../embeddings/oleObject12.bin"/><Relationship Id="rId4" Type="http://schemas.openxmlformats.org/officeDocument/2006/relationships/image" Target="../media/image23.wmf"/></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7625"/>
            <a:ext cx="9144000" cy="6753225"/>
          </a:xfrm>
          <a:prstGeom prst="rect">
            <a:avLst/>
          </a:prstGeom>
          <a:solidFill>
            <a:srgbClr val="000099"/>
          </a:solidFill>
          <a:ln w="9525">
            <a:solidFill>
              <a:srgbClr val="FF00FF"/>
            </a:solidFill>
            <a:miter lim="800000"/>
            <a:headEnd/>
            <a:tailEnd/>
          </a:ln>
        </p:spPr>
      </p:pic>
      <p:pic>
        <p:nvPicPr>
          <p:cNvPr id="7171" name="Picture 3" descr="smalborg[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B0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6602413"/>
            <a:ext cx="900112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956550" y="260350"/>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08625"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Rectangle 18"/>
          <p:cNvSpPr>
            <a:spLocks noChangeArrowheads="1"/>
          </p:cNvSpPr>
          <p:nvPr/>
        </p:nvSpPr>
        <p:spPr bwMode="auto">
          <a:xfrm>
            <a:off x="1981200" y="304800"/>
            <a:ext cx="7162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1" u="sng">
                <a:solidFill>
                  <a:schemeClr val="bg1"/>
                </a:solidFill>
                <a:latin typeface=".VnBlackH" pitchFamily="34" charset="0"/>
              </a:rPr>
              <a:t>Phßng gi¸o dôc vµ ®µo t¹o Ba V</a:t>
            </a:r>
            <a:r>
              <a:rPr lang="en-US" sz="2400" b="1" u="sng" smtClean="0">
                <a:solidFill>
                  <a:schemeClr val="bg1"/>
                </a:solidFill>
                <a:latin typeface=".VnBlackH" pitchFamily="34" charset="0"/>
              </a:rPr>
              <a:t>×</a:t>
            </a:r>
          </a:p>
          <a:p>
            <a:pPr algn="ctr"/>
            <a:endParaRPr lang="en-US" sz="2400" b="1" u="sng" smtClean="0">
              <a:solidFill>
                <a:srgbClr val="FF0000"/>
              </a:solidFill>
              <a:latin typeface=".VnBlackH" pitchFamily="34" charset="0"/>
            </a:endParaRPr>
          </a:p>
        </p:txBody>
      </p:sp>
      <p:sp>
        <p:nvSpPr>
          <p:cNvPr id="106514" name="AutoShape 18"/>
          <p:cNvSpPr>
            <a:spLocks noChangeArrowheads="1"/>
          </p:cNvSpPr>
          <p:nvPr/>
        </p:nvSpPr>
        <p:spPr bwMode="auto">
          <a:xfrm>
            <a:off x="1371600" y="304800"/>
            <a:ext cx="723900" cy="685800"/>
          </a:xfrm>
          <a:prstGeom prst="star5">
            <a:avLst/>
          </a:prstGeom>
          <a:solidFill>
            <a:srgbClr val="FFFF00"/>
          </a:solidFill>
          <a:ln w="9525">
            <a:solidFill>
              <a:srgbClr val="FFFF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sz="2400">
              <a:solidFill>
                <a:srgbClr val="FFFF00"/>
              </a:solidFill>
              <a:latin typeface=".VnTime" pitchFamily="34" charset="0"/>
            </a:endParaRPr>
          </a:p>
        </p:txBody>
      </p:sp>
      <p:pic>
        <p:nvPicPr>
          <p:cNvPr id="7180" name="Picture 20" descr="th_54"/>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038599" y="2479675"/>
            <a:ext cx="3529013"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WordArt 41"/>
          <p:cNvSpPr>
            <a:spLocks noChangeArrowheads="1" noChangeShapeType="1" noTextEdit="1"/>
          </p:cNvSpPr>
          <p:nvPr/>
        </p:nvSpPr>
        <p:spPr bwMode="auto">
          <a:xfrm>
            <a:off x="2079625" y="2233284"/>
            <a:ext cx="6858000" cy="1143000"/>
          </a:xfrm>
          <a:prstGeom prst="rect">
            <a:avLst/>
          </a:prstGeom>
        </p:spPr>
        <p:txBody>
          <a:bodyPr wrap="none" fromWordArt="1">
            <a:prstTxWarp prst="textPlain">
              <a:avLst>
                <a:gd name="adj" fmla="val 49690"/>
              </a:avLst>
            </a:prstTxWarp>
          </a:bodyPr>
          <a:lstStyle/>
          <a:p>
            <a:pPr algn="ct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Nhiệt</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liệt</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chào</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mừng</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quý</a:t>
            </a:r>
            <a:endPar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endParaRPr>
          </a:p>
          <a:p>
            <a:pPr algn="ct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thầy</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cô</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về</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dự</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p>
          <a:p>
            <a:pPr algn="ctr"/>
            <a:r>
              <a:rPr lang="en-US" sz="3600" kern="10" err="1"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Chuyên</a:t>
            </a: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đề</a:t>
            </a:r>
            <a:r>
              <a:rPr lang="en-US" sz="3600" kern="10"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a:t>
            </a:r>
            <a:r>
              <a:rPr lang="en-US" sz="3600" kern="10" err="1"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toán</a:t>
            </a:r>
            <a:r>
              <a:rPr lang="en-US" sz="3600" kern="10" smtClean="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9</a:t>
            </a:r>
            <a:endPar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endParaRPr>
          </a:p>
        </p:txBody>
      </p:sp>
      <p:pic>
        <p:nvPicPr>
          <p:cNvPr id="7183" name="Picture 14" descr="GEOMTR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5513" y="4727575"/>
            <a:ext cx="2852737"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Isosceles Triangle 1"/>
          <p:cNvSpPr/>
          <p:nvPr/>
        </p:nvSpPr>
        <p:spPr>
          <a:xfrm>
            <a:off x="5307805" y="4953000"/>
            <a:ext cx="1108869" cy="115887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rgbClr val="FF0000"/>
                </a:solidFill>
              </a:ln>
            </a:endParaRPr>
          </a:p>
        </p:txBody>
      </p:sp>
      <p:sp>
        <p:nvSpPr>
          <p:cNvPr id="3" name="Rectangle 2"/>
          <p:cNvSpPr/>
          <p:nvPr/>
        </p:nvSpPr>
        <p:spPr>
          <a:xfrm>
            <a:off x="2133600" y="796498"/>
            <a:ext cx="6805612" cy="727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rgbClr val="0000FF"/>
              </a:solidFill>
            </a:endParaRPr>
          </a:p>
        </p:txBody>
      </p:sp>
      <p:sp>
        <p:nvSpPr>
          <p:cNvPr id="4" name="Rectangle 3"/>
          <p:cNvSpPr/>
          <p:nvPr/>
        </p:nvSpPr>
        <p:spPr>
          <a:xfrm>
            <a:off x="2573658" y="929416"/>
            <a:ext cx="5468294" cy="461665"/>
          </a:xfrm>
          <a:prstGeom prst="rect">
            <a:avLst/>
          </a:prstGeom>
          <a:noFill/>
        </p:spPr>
        <p:txBody>
          <a:bodyPr wrap="square" lIns="91440" tIns="45720" rIns="91440" bIns="45720">
            <a:spAutoFit/>
          </a:bodyPr>
          <a:lstStyle/>
          <a:p>
            <a:pPr algn="ctr"/>
            <a:r>
              <a:rPr lang="en-US" sz="2400" b="1" u="sng"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VnBlackH" pitchFamily="34" charset="0"/>
              </a:rPr>
              <a:t>TRƯỜNG THCS VẠN THẮNG</a:t>
            </a:r>
            <a:endParaRPr lang="en-US" sz="24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mph" presetSubtype="0" repeatCount="indefinite" fill="remove" grpId="0" nodeType="withEffect">
                                  <p:stCondLst>
                                    <p:cond delay="0"/>
                                  </p:stCondLst>
                                  <p:childTnLst>
                                    <p:animClr clrSpc="rgb" dir="cw">
                                      <p:cBhvr override="childStyle">
                                        <p:cTn id="6" dur="250" autoRev="1" fill="remove"/>
                                        <p:tgtEl>
                                          <p:spTgt spid="21"/>
                                        </p:tgtEl>
                                        <p:attrNameLst>
                                          <p:attrName>style.color</p:attrName>
                                        </p:attrNameLst>
                                      </p:cBhvr>
                                      <p:to>
                                        <a:schemeClr val="bg1"/>
                                      </p:to>
                                    </p:animClr>
                                    <p:animClr clrSpc="rgb" dir="cw">
                                      <p:cBhvr>
                                        <p:cTn id="7" dur="250" autoRev="1" fill="remove"/>
                                        <p:tgtEl>
                                          <p:spTgt spid="21"/>
                                        </p:tgtEl>
                                        <p:attrNameLst>
                                          <p:attrName>fillcolor</p:attrName>
                                        </p:attrNameLst>
                                      </p:cBhvr>
                                      <p:to>
                                        <a:schemeClr val="bg1"/>
                                      </p:to>
                                    </p:animClr>
                                    <p:set>
                                      <p:cBhvr>
                                        <p:cTn id="8" dur="250" autoRev="1" fill="remove"/>
                                        <p:tgtEl>
                                          <p:spTgt spid="21"/>
                                        </p:tgtEl>
                                        <p:attrNameLst>
                                          <p:attrName>fill.type</p:attrName>
                                        </p:attrNameLst>
                                      </p:cBhvr>
                                      <p:to>
                                        <p:strVal val="solid"/>
                                      </p:to>
                                    </p:set>
                                    <p:set>
                                      <p:cBhvr>
                                        <p:cTn id="9" dur="250" autoRev="1" fill="remove"/>
                                        <p:tgtEl>
                                          <p:spTgt spid="21"/>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15066"/>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3</a:t>
            </a:r>
            <a:endParaRPr lang="en-US" sz="2400">
              <a:solidFill>
                <a:srgbClr val="FF0000"/>
              </a:solidFill>
              <a:latin typeface="Times New Roman" pitchFamily="18" charset="0"/>
              <a:cs typeface="Times New Roman" pitchFamily="18" charset="0"/>
            </a:endParaRPr>
          </a:p>
        </p:txBody>
      </p:sp>
      <p:pic>
        <p:nvPicPr>
          <p:cNvPr id="788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99" y="1066800"/>
            <a:ext cx="9468239"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3700" y="4495800"/>
            <a:ext cx="14859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47750" y="3769934"/>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Đáp án</a:t>
            </a:r>
            <a:endParaRPr lang="en-US" sz="2400">
              <a:solidFill>
                <a:srgbClr val="FF0000"/>
              </a:solidFill>
              <a:latin typeface="Times New Roman" pitchFamily="18" charset="0"/>
              <a:cs typeface="Times New Roman" pitchFamily="18" charset="0"/>
            </a:endParaRPr>
          </a:p>
        </p:txBody>
      </p:sp>
      <p:sp>
        <p:nvSpPr>
          <p:cNvPr id="6" name="Rectangle 5"/>
          <p:cNvSpPr/>
          <p:nvPr/>
        </p:nvSpPr>
        <p:spPr bwMode="auto">
          <a:xfrm>
            <a:off x="4953000" y="245532"/>
            <a:ext cx="3995737" cy="707886"/>
          </a:xfrm>
          <a:prstGeom prst="rect">
            <a:avLst/>
          </a:prstGeom>
          <a:noFill/>
        </p:spPr>
        <p:txBody>
          <a:bodyPr wrap="square">
            <a:spAutoFit/>
          </a:bodyPr>
          <a:lstStyle/>
          <a:p>
            <a:pPr algn="ctr">
              <a:defRPr/>
            </a:pPr>
            <a:r>
              <a:rPr lang="en-US" sz="4000" b="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Thảo luận nhóm</a:t>
            </a:r>
          </a:p>
        </p:txBody>
      </p:sp>
      <p:pic>
        <p:nvPicPr>
          <p:cNvPr id="7" name="Picture 155" descr="matcuoi (3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00861" y="995064"/>
            <a:ext cx="16764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843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8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04800" y="215066"/>
            <a:ext cx="51816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4</a:t>
            </a:r>
            <a:r>
              <a:rPr lang="en-US" sz="2400" b="1" smtClean="0">
                <a:solidFill>
                  <a:srgbClr val="FF0000"/>
                </a:solidFill>
                <a:latin typeface="Times New Roman" pitchFamily="18" charset="0"/>
                <a:cs typeface="Times New Roman" pitchFamily="18" charset="0"/>
              </a:rPr>
              <a:t> </a:t>
            </a:r>
            <a:r>
              <a:rPr lang="en-US" sz="2400" smtClean="0">
                <a:solidFill>
                  <a:srgbClr val="FF0000"/>
                </a:solidFill>
                <a:latin typeface="Times New Roman" pitchFamily="18" charset="0"/>
                <a:cs typeface="Times New Roman" pitchFamily="18" charset="0"/>
              </a:rPr>
              <a:t>( Đề thi vào lớp 10  2018-2019)</a:t>
            </a:r>
            <a:endParaRPr lang="en-US" sz="2400">
              <a:solidFill>
                <a:srgbClr val="FF0000"/>
              </a:solidFill>
              <a:latin typeface="Times New Roman" pitchFamily="18" charset="0"/>
              <a:cs typeface="Times New Roman" pitchFamily="18" charset="0"/>
            </a:endParaRPr>
          </a:p>
        </p:txBody>
      </p:sp>
      <p:pic>
        <p:nvPicPr>
          <p:cNvPr id="75787"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566" y="838200"/>
            <a:ext cx="9601200" cy="2313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91"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3886200"/>
            <a:ext cx="96169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457200" y="3154626"/>
            <a:ext cx="9144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3681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7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053662"/>
            <a:ext cx="9459734"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5472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15066"/>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5</a:t>
            </a:r>
            <a:endParaRPr lang="en-US" sz="2400">
              <a:solidFill>
                <a:srgbClr val="FF0000"/>
              </a:solidFill>
              <a:latin typeface="Times New Roman" pitchFamily="18" charset="0"/>
              <a:cs typeface="Times New Roman" pitchFamily="18" charset="0"/>
            </a:endParaRPr>
          </a:p>
        </p:txBody>
      </p:sp>
      <p:sp>
        <p:nvSpPr>
          <p:cNvPr id="7" name="TextBox 6"/>
          <p:cNvSpPr txBox="1"/>
          <p:nvPr/>
        </p:nvSpPr>
        <p:spPr>
          <a:xfrm>
            <a:off x="457200" y="3429000"/>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Đáp án</a:t>
            </a:r>
            <a:endParaRPr lang="en-US" sz="2400">
              <a:solidFill>
                <a:srgbClr val="FF0000"/>
              </a:solidFill>
              <a:latin typeface="Times New Roman" pitchFamily="18" charset="0"/>
              <a:cs typeface="Times New Roman" pitchFamily="18" charset="0"/>
            </a:endParaRPr>
          </a:p>
        </p:txBody>
      </p:sp>
      <p:pic>
        <p:nvPicPr>
          <p:cNvPr id="7783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351" y="990600"/>
            <a:ext cx="9187004"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Object 12"/>
          <p:cNvGraphicFramePr>
            <a:graphicFrameLocks noChangeAspect="1"/>
          </p:cNvGraphicFramePr>
          <p:nvPr>
            <p:extLst>
              <p:ext uri="{D42A27DB-BD31-4B8C-83A1-F6EECF244321}">
                <p14:modId xmlns:p14="http://schemas.microsoft.com/office/powerpoint/2010/main" val="1352265053"/>
              </p:ext>
            </p:extLst>
          </p:nvPr>
        </p:nvGraphicFramePr>
        <p:xfrm>
          <a:off x="1676400" y="4114800"/>
          <a:ext cx="2103967" cy="1066800"/>
        </p:xfrm>
        <a:graphic>
          <a:graphicData uri="http://schemas.openxmlformats.org/presentationml/2006/ole">
            <mc:AlternateContent xmlns:mc="http://schemas.openxmlformats.org/markup-compatibility/2006">
              <mc:Choice xmlns:v="urn:schemas-microsoft-com:vml" Requires="v">
                <p:oleObj spid="_x0000_s77861" name="Equation" r:id="rId4" imgW="901440" imgH="457200" progId="Equation.DSMT4">
                  <p:embed/>
                </p:oleObj>
              </mc:Choice>
              <mc:Fallback>
                <p:oleObj name="Equation" r:id="rId4" imgW="901440" imgH="457200" progId="Equation.DSMT4">
                  <p:embed/>
                  <p:pic>
                    <p:nvPicPr>
                      <p:cNvPr id="0" name=""/>
                      <p:cNvPicPr/>
                      <p:nvPr/>
                    </p:nvPicPr>
                    <p:blipFill>
                      <a:blip r:embed="rId5"/>
                      <a:stretch>
                        <a:fillRect/>
                      </a:stretch>
                    </p:blipFill>
                    <p:spPr>
                      <a:xfrm>
                        <a:off x="1676400" y="4114800"/>
                        <a:ext cx="2103967" cy="1066800"/>
                      </a:xfrm>
                      <a:prstGeom prst="rect">
                        <a:avLst/>
                      </a:prstGeom>
                    </p:spPr>
                  </p:pic>
                </p:oleObj>
              </mc:Fallback>
            </mc:AlternateContent>
          </a:graphicData>
        </a:graphic>
      </p:graphicFrame>
      <p:sp>
        <p:nvSpPr>
          <p:cNvPr id="6" name="Rectangle 5"/>
          <p:cNvSpPr/>
          <p:nvPr/>
        </p:nvSpPr>
        <p:spPr bwMode="auto">
          <a:xfrm>
            <a:off x="4953000" y="245532"/>
            <a:ext cx="3995737" cy="707886"/>
          </a:xfrm>
          <a:prstGeom prst="rect">
            <a:avLst/>
          </a:prstGeom>
          <a:noFill/>
        </p:spPr>
        <p:txBody>
          <a:bodyPr wrap="square">
            <a:spAutoFit/>
          </a:bodyPr>
          <a:lstStyle/>
          <a:p>
            <a:pPr algn="ctr">
              <a:defRPr/>
            </a:pPr>
            <a:r>
              <a:rPr lang="en-US" sz="4000" b="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Thảo luận nhóm</a:t>
            </a:r>
          </a:p>
        </p:txBody>
      </p:sp>
      <p:pic>
        <p:nvPicPr>
          <p:cNvPr id="8" name="Picture 155" descr="matcuoi (3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900861" y="995064"/>
            <a:ext cx="16764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316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57200"/>
            <a:ext cx="7556500" cy="523220"/>
          </a:xfrm>
          <a:prstGeom prst="rect">
            <a:avLst/>
          </a:prstGeom>
          <a:noFill/>
        </p:spPr>
        <p:txBody>
          <a:bodyPr wrap="square" rtlCol="0">
            <a:spAutoFit/>
          </a:bodyPr>
          <a:lstStyle/>
          <a:p>
            <a:r>
              <a:rPr lang="en-US" sz="2800" b="1">
                <a:solidFill>
                  <a:srgbClr val="FF0000"/>
                </a:solidFill>
                <a:latin typeface="Times New Roman" pitchFamily="18" charset="0"/>
                <a:cs typeface="Times New Roman" pitchFamily="18" charset="0"/>
              </a:rPr>
              <a:t>III. Dạng toán về bài toán phụ</a:t>
            </a:r>
            <a:r>
              <a:rPr lang="en-US" sz="2800" b="1" smtClean="0">
                <a:solidFill>
                  <a:srgbClr val="FF0000"/>
                </a:solidFill>
                <a:latin typeface="Times New Roman" pitchFamily="18" charset="0"/>
                <a:cs typeface="Times New Roman" pitchFamily="18" charset="0"/>
              </a:rPr>
              <a:t>:</a:t>
            </a:r>
            <a:endParaRPr lang="en-US" sz="2800" b="1">
              <a:solidFill>
                <a:srgbClr val="FF0000"/>
              </a:solidFill>
              <a:latin typeface="Times New Roman" pitchFamily="18" charset="0"/>
              <a:cs typeface="Times New Roman" pitchFamily="18" charset="0"/>
            </a:endParaRPr>
          </a:p>
        </p:txBody>
      </p:sp>
      <p:sp>
        <p:nvSpPr>
          <p:cNvPr id="4" name="Rectangle 3"/>
          <p:cNvSpPr/>
          <p:nvPr/>
        </p:nvSpPr>
        <p:spPr>
          <a:xfrm>
            <a:off x="381000" y="1295400"/>
            <a:ext cx="7467600" cy="2677656"/>
          </a:xfrm>
          <a:prstGeom prst="rect">
            <a:avLst/>
          </a:prstGeom>
        </p:spPr>
        <p:txBody>
          <a:bodyPr wrap="square">
            <a:spAutoFit/>
          </a:bodyPr>
          <a:lstStyle/>
          <a:p>
            <a:pPr lvl="0"/>
            <a:r>
              <a:rPr lang="en-US" sz="2400">
                <a:solidFill>
                  <a:srgbClr val="0000FF"/>
                </a:solidFill>
                <a:latin typeface="Times New Roman" pitchFamily="18" charset="0"/>
                <a:cs typeface="Times New Roman" pitchFamily="18" charset="0"/>
              </a:rPr>
              <a:t>1</a:t>
            </a:r>
            <a:r>
              <a:rPr lang="en-US" sz="2400" smtClean="0">
                <a:solidFill>
                  <a:srgbClr val="0000FF"/>
                </a:solidFill>
                <a:latin typeface="Times New Roman" pitchFamily="18" charset="0"/>
                <a:cs typeface="Times New Roman" pitchFamily="18" charset="0"/>
              </a:rPr>
              <a:t>)Tìm x </a:t>
            </a:r>
            <a:r>
              <a:rPr lang="en-US" sz="2400">
                <a:solidFill>
                  <a:srgbClr val="0000FF"/>
                </a:solidFill>
                <a:latin typeface="Times New Roman" pitchFamily="18" charset="0"/>
                <a:cs typeface="Times New Roman" pitchFamily="18" charset="0"/>
              </a:rPr>
              <a:t>để biểu </a:t>
            </a:r>
            <a:r>
              <a:rPr lang="en-US" sz="2400" smtClean="0">
                <a:solidFill>
                  <a:srgbClr val="0000FF"/>
                </a:solidFill>
                <a:latin typeface="Times New Roman" pitchFamily="18" charset="0"/>
                <a:cs typeface="Times New Roman" pitchFamily="18" charset="0"/>
              </a:rPr>
              <a:t>thức bằng 1 hằng số, (biểu thức)</a:t>
            </a:r>
          </a:p>
          <a:p>
            <a:r>
              <a:rPr lang="en-US" sz="2400" smtClean="0">
                <a:solidFill>
                  <a:srgbClr val="0000FF"/>
                </a:solidFill>
                <a:latin typeface="Times New Roman" pitchFamily="18" charset="0"/>
                <a:cs typeface="Times New Roman" pitchFamily="18" charset="0"/>
              </a:rPr>
              <a:t>2)Tìm </a:t>
            </a:r>
            <a:r>
              <a:rPr lang="en-US" sz="2400">
                <a:solidFill>
                  <a:srgbClr val="0000FF"/>
                </a:solidFill>
                <a:latin typeface="Times New Roman" pitchFamily="18" charset="0"/>
                <a:cs typeface="Times New Roman" pitchFamily="18" charset="0"/>
              </a:rPr>
              <a:t>x để biểu thức </a:t>
            </a:r>
            <a:r>
              <a:rPr lang="en-US" sz="2400" smtClean="0">
                <a:solidFill>
                  <a:srgbClr val="0000FF"/>
                </a:solidFill>
                <a:latin typeface="Times New Roman" pitchFamily="18" charset="0"/>
                <a:cs typeface="Times New Roman" pitchFamily="18" charset="0"/>
              </a:rPr>
              <a:t> nhỏ hơn  hoặc ( lớn hơn) 1 </a:t>
            </a:r>
            <a:r>
              <a:rPr lang="en-US" sz="2400">
                <a:solidFill>
                  <a:srgbClr val="0000FF"/>
                </a:solidFill>
                <a:latin typeface="Times New Roman" pitchFamily="18" charset="0"/>
                <a:cs typeface="Times New Roman" pitchFamily="18" charset="0"/>
              </a:rPr>
              <a:t>hằng </a:t>
            </a:r>
            <a:r>
              <a:rPr lang="en-US" sz="2400" smtClean="0">
                <a:solidFill>
                  <a:srgbClr val="0000FF"/>
                </a:solidFill>
                <a:latin typeface="Times New Roman" pitchFamily="18" charset="0"/>
                <a:cs typeface="Times New Roman" pitchFamily="18" charset="0"/>
              </a:rPr>
              <a:t>số</a:t>
            </a:r>
            <a:endParaRPr lang="en-US" sz="2400">
              <a:solidFill>
                <a:srgbClr val="0000FF"/>
              </a:solidFill>
              <a:latin typeface="Times New Roman" pitchFamily="18" charset="0"/>
              <a:cs typeface="Times New Roman" pitchFamily="18" charset="0"/>
            </a:endParaRPr>
          </a:p>
          <a:p>
            <a:pPr lvl="0"/>
            <a:r>
              <a:rPr lang="en-US" sz="2400">
                <a:solidFill>
                  <a:srgbClr val="0000FF"/>
                </a:solidFill>
                <a:latin typeface="Times New Roman" pitchFamily="18" charset="0"/>
                <a:cs typeface="Times New Roman" pitchFamily="18" charset="0"/>
              </a:rPr>
              <a:t>4)Tìm </a:t>
            </a:r>
            <a:r>
              <a:rPr lang="en-US" sz="2400" smtClean="0">
                <a:solidFill>
                  <a:srgbClr val="0000FF"/>
                </a:solidFill>
                <a:latin typeface="Times New Roman" pitchFamily="18" charset="0"/>
                <a:cs typeface="Times New Roman" pitchFamily="18" charset="0"/>
              </a:rPr>
              <a:t>x nguyên để biểu thức </a:t>
            </a:r>
            <a:r>
              <a:rPr lang="en-US" sz="2400">
                <a:solidFill>
                  <a:srgbClr val="0000FF"/>
                </a:solidFill>
                <a:latin typeface="Times New Roman" pitchFamily="18" charset="0"/>
                <a:cs typeface="Times New Roman" pitchFamily="18" charset="0"/>
              </a:rPr>
              <a:t>nhận giá trị nguyên. </a:t>
            </a:r>
            <a:endParaRPr lang="en-US" sz="2400" smtClean="0">
              <a:solidFill>
                <a:srgbClr val="0000FF"/>
              </a:solidFill>
              <a:latin typeface="Times New Roman" pitchFamily="18" charset="0"/>
              <a:cs typeface="Times New Roman" pitchFamily="18" charset="0"/>
            </a:endParaRPr>
          </a:p>
          <a:p>
            <a:r>
              <a:rPr lang="en-US" sz="2400" smtClean="0">
                <a:solidFill>
                  <a:srgbClr val="0000FF"/>
                </a:solidFill>
                <a:latin typeface="Times New Roman" pitchFamily="18" charset="0"/>
                <a:cs typeface="Times New Roman" pitchFamily="18" charset="0"/>
              </a:rPr>
              <a:t>5)Tìm </a:t>
            </a:r>
            <a:r>
              <a:rPr lang="en-US" sz="2400">
                <a:solidFill>
                  <a:srgbClr val="0000FF"/>
                </a:solidFill>
                <a:latin typeface="Times New Roman" pitchFamily="18" charset="0"/>
                <a:cs typeface="Times New Roman" pitchFamily="18" charset="0"/>
              </a:rPr>
              <a:t>x </a:t>
            </a:r>
            <a:r>
              <a:rPr lang="en-US" sz="2400" smtClean="0">
                <a:solidFill>
                  <a:srgbClr val="0000FF"/>
                </a:solidFill>
                <a:latin typeface="Times New Roman" pitchFamily="18" charset="0"/>
                <a:cs typeface="Times New Roman" pitchFamily="18" charset="0"/>
              </a:rPr>
              <a:t>để </a:t>
            </a:r>
            <a:r>
              <a:rPr lang="en-US" sz="2400">
                <a:solidFill>
                  <a:srgbClr val="0000FF"/>
                </a:solidFill>
                <a:latin typeface="Times New Roman" pitchFamily="18" charset="0"/>
                <a:cs typeface="Times New Roman" pitchFamily="18" charset="0"/>
              </a:rPr>
              <a:t>biểu thức nhận giá trị nguyên. </a:t>
            </a:r>
          </a:p>
          <a:p>
            <a:pPr lvl="0"/>
            <a:r>
              <a:rPr lang="en-US" sz="2400">
                <a:solidFill>
                  <a:srgbClr val="0000FF"/>
                </a:solidFill>
                <a:latin typeface="Times New Roman" pitchFamily="18" charset="0"/>
                <a:cs typeface="Times New Roman" pitchFamily="18" charset="0"/>
              </a:rPr>
              <a:t>6</a:t>
            </a:r>
            <a:r>
              <a:rPr lang="en-US" sz="2400" smtClean="0">
                <a:solidFill>
                  <a:srgbClr val="0000FF"/>
                </a:solidFill>
                <a:latin typeface="Times New Roman" pitchFamily="18" charset="0"/>
                <a:cs typeface="Times New Roman" pitchFamily="18" charset="0"/>
              </a:rPr>
              <a:t>) So </a:t>
            </a:r>
            <a:r>
              <a:rPr lang="en-US" sz="2400">
                <a:solidFill>
                  <a:srgbClr val="0000FF"/>
                </a:solidFill>
                <a:latin typeface="Times New Roman" pitchFamily="18" charset="0"/>
                <a:cs typeface="Times New Roman" pitchFamily="18" charset="0"/>
              </a:rPr>
              <a:t>sánh biểu thức với với 1 hằng số </a:t>
            </a:r>
            <a:endParaRPr lang="en-US" sz="2400" smtClean="0">
              <a:solidFill>
                <a:srgbClr val="0000FF"/>
              </a:solidFill>
              <a:latin typeface="Times New Roman" pitchFamily="18" charset="0"/>
              <a:cs typeface="Times New Roman" pitchFamily="18" charset="0"/>
            </a:endParaRPr>
          </a:p>
          <a:p>
            <a:pPr lvl="0"/>
            <a:r>
              <a:rPr lang="en-US" sz="2400" smtClean="0">
                <a:solidFill>
                  <a:srgbClr val="0000FF"/>
                </a:solidFill>
                <a:latin typeface="Times New Roman" pitchFamily="18" charset="0"/>
                <a:cs typeface="Times New Roman" pitchFamily="18" charset="0"/>
              </a:rPr>
              <a:t>6) Tim </a:t>
            </a:r>
            <a:r>
              <a:rPr lang="en-US" sz="2400">
                <a:solidFill>
                  <a:srgbClr val="0000FF"/>
                </a:solidFill>
                <a:latin typeface="Times New Roman" pitchFamily="18" charset="0"/>
                <a:cs typeface="Times New Roman" pitchFamily="18" charset="0"/>
              </a:rPr>
              <a:t>GTLN, GTNN của  biểu thức</a:t>
            </a:r>
          </a:p>
          <a:p>
            <a:pPr marL="457200" indent="-457200">
              <a:buAutoNum type="arabicParenR" startAt="6"/>
            </a:pP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955" y="609600"/>
            <a:ext cx="9372600" cy="144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955" y="2367455"/>
            <a:ext cx="8558891" cy="416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36179" y="182488"/>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1</a:t>
            </a:r>
            <a:endParaRPr lang="en-US" sz="2400" b="1">
              <a:solidFill>
                <a:srgbClr val="FF0000"/>
              </a:solidFill>
              <a:latin typeface="Times New Roman" pitchFamily="18" charset="0"/>
              <a:cs typeface="Times New Roman" pitchFamily="18" charset="0"/>
            </a:endParaRPr>
          </a:p>
        </p:txBody>
      </p:sp>
      <p:sp>
        <p:nvSpPr>
          <p:cNvPr id="5" name="TextBox 4"/>
          <p:cNvSpPr txBox="1"/>
          <p:nvPr/>
        </p:nvSpPr>
        <p:spPr>
          <a:xfrm>
            <a:off x="220717" y="1821766"/>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9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169957121"/>
              </p:ext>
            </p:extLst>
          </p:nvPr>
        </p:nvGraphicFramePr>
        <p:xfrm>
          <a:off x="936625" y="2133600"/>
          <a:ext cx="714375" cy="650875"/>
        </p:xfrm>
        <a:graphic>
          <a:graphicData uri="http://schemas.openxmlformats.org/presentationml/2006/ole">
            <mc:AlternateContent xmlns:mc="http://schemas.openxmlformats.org/markup-compatibility/2006">
              <mc:Choice xmlns:v="urn:schemas-microsoft-com:vml" Requires="v">
                <p:oleObj spid="_x0000_s81118" name="Equation" r:id="rId3" imgW="431640" imgH="393480" progId="Equation.DSMT4">
                  <p:embed/>
                </p:oleObj>
              </mc:Choice>
              <mc:Fallback>
                <p:oleObj name="Equation" r:id="rId3" imgW="431640" imgH="393480" progId="Equation.DSMT4">
                  <p:embed/>
                  <p:pic>
                    <p:nvPicPr>
                      <p:cNvPr id="0" name=""/>
                      <p:cNvPicPr>
                        <a:picLocks noChangeAspect="1" noChangeArrowheads="1"/>
                      </p:cNvPicPr>
                      <p:nvPr/>
                    </p:nvPicPr>
                    <p:blipFill>
                      <a:blip r:embed="rId4"/>
                      <a:srcRect/>
                      <a:stretch>
                        <a:fillRect/>
                      </a:stretch>
                    </p:blipFill>
                    <p:spPr bwMode="auto">
                      <a:xfrm>
                        <a:off x="936625" y="2133600"/>
                        <a:ext cx="714375" cy="650875"/>
                      </a:xfrm>
                      <a:prstGeom prst="rect">
                        <a:avLst/>
                      </a:prstGeom>
                      <a:noFill/>
                    </p:spPr>
                  </p:pic>
                </p:oleObj>
              </mc:Fallback>
            </mc:AlternateContent>
          </a:graphicData>
        </a:graphic>
      </p:graphicFrame>
      <p:sp>
        <p:nvSpPr>
          <p:cNvPr id="9" name="Rectangle 6"/>
          <p:cNvSpPr>
            <a:spLocks noChangeArrowheads="1"/>
          </p:cNvSpPr>
          <p:nvPr/>
        </p:nvSpPr>
        <p:spPr bwMode="auto">
          <a:xfrm>
            <a:off x="1054100" y="6124545"/>
            <a:ext cx="3810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rgbClr val="FF0000"/>
                </a:solidFill>
                <a:effectLst/>
                <a:latin typeface="Times New Roman" pitchFamily="18" charset="0"/>
                <a:ea typeface="Times New Roman" pitchFamily="18" charset="0"/>
                <a:cs typeface="Times New Roman" pitchFamily="18" charset="0"/>
              </a:rPr>
              <a:t>Vậy với 0 ≤ x &lt; 100 và x ≠ 25 thì </a:t>
            </a:r>
            <a:endParaRPr kumimoji="0" lang="en-US" sz="2000" b="0" i="0" u="none" strike="noStrike" cap="none" normalizeH="0" baseline="0" smtClean="0">
              <a:ln>
                <a:noFill/>
              </a:ln>
              <a:solidFill>
                <a:srgbClr val="FF0000"/>
              </a:solidFill>
              <a:effectLst/>
              <a:latin typeface="Times New Roman" pitchFamily="18" charset="0"/>
              <a:cs typeface="Times New Roman"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1310244598"/>
              </p:ext>
            </p:extLst>
          </p:nvPr>
        </p:nvGraphicFramePr>
        <p:xfrm>
          <a:off x="4610267" y="6019800"/>
          <a:ext cx="647533" cy="647533"/>
        </p:xfrm>
        <a:graphic>
          <a:graphicData uri="http://schemas.openxmlformats.org/presentationml/2006/ole">
            <mc:AlternateContent xmlns:mc="http://schemas.openxmlformats.org/markup-compatibility/2006">
              <mc:Choice xmlns:v="urn:schemas-microsoft-com:vml" Requires="v">
                <p:oleObj spid="_x0000_s81119" name="Equation" r:id="rId5" imgW="393480" imgH="393480" progId="Equation.DSMT4">
                  <p:embed/>
                </p:oleObj>
              </mc:Choice>
              <mc:Fallback>
                <p:oleObj name="Equation" r:id="rId5" imgW="393480" imgH="393480" progId="Equation.DSMT4">
                  <p:embed/>
                  <p:pic>
                    <p:nvPicPr>
                      <p:cNvPr id="0" name=""/>
                      <p:cNvPicPr>
                        <a:picLocks noChangeAspect="1" noChangeArrowheads="1"/>
                      </p:cNvPicPr>
                      <p:nvPr/>
                    </p:nvPicPr>
                    <p:blipFill>
                      <a:blip r:embed="rId6"/>
                      <a:srcRect/>
                      <a:stretch>
                        <a:fillRect/>
                      </a:stretch>
                    </p:blipFill>
                    <p:spPr bwMode="auto">
                      <a:xfrm>
                        <a:off x="4610267" y="6019800"/>
                        <a:ext cx="647533" cy="647533"/>
                      </a:xfrm>
                      <a:prstGeom prst="rect">
                        <a:avLst/>
                      </a:prstGeom>
                      <a:noFill/>
                    </p:spPr>
                  </p:pic>
                </p:oleObj>
              </mc:Fallback>
            </mc:AlternateContent>
          </a:graphicData>
        </a:graphic>
      </p:graphicFrame>
      <p:sp>
        <p:nvSpPr>
          <p:cNvPr id="11" name="Rectangle 7"/>
          <p:cNvSpPr>
            <a:spLocks noChangeArrowheads="1"/>
          </p:cNvSpPr>
          <p:nvPr/>
        </p:nvSpPr>
        <p:spPr bwMode="auto">
          <a:xfrm>
            <a:off x="0" y="923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663402725"/>
              </p:ext>
            </p:extLst>
          </p:nvPr>
        </p:nvGraphicFramePr>
        <p:xfrm>
          <a:off x="1025197" y="3581400"/>
          <a:ext cx="2562225" cy="903287"/>
        </p:xfrm>
        <a:graphic>
          <a:graphicData uri="http://schemas.openxmlformats.org/presentationml/2006/ole">
            <mc:AlternateContent xmlns:mc="http://schemas.openxmlformats.org/markup-compatibility/2006">
              <mc:Choice xmlns:v="urn:schemas-microsoft-com:vml" Requires="v">
                <p:oleObj spid="_x0000_s81120" name="Equation" r:id="rId7" imgW="1549080" imgH="545760" progId="Equation.DSMT4">
                  <p:embed/>
                </p:oleObj>
              </mc:Choice>
              <mc:Fallback>
                <p:oleObj name="Equation" r:id="rId7" imgW="1549080" imgH="545760" progId="Equation.DSMT4">
                  <p:embed/>
                  <p:pic>
                    <p:nvPicPr>
                      <p:cNvPr id="0" name=""/>
                      <p:cNvPicPr>
                        <a:picLocks noChangeAspect="1" noChangeArrowheads="1"/>
                      </p:cNvPicPr>
                      <p:nvPr/>
                    </p:nvPicPr>
                    <p:blipFill>
                      <a:blip r:embed="rId8"/>
                      <a:srcRect/>
                      <a:stretch>
                        <a:fillRect/>
                      </a:stretch>
                    </p:blipFill>
                    <p:spPr bwMode="auto">
                      <a:xfrm>
                        <a:off x="1025197" y="3581400"/>
                        <a:ext cx="2562225"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300843424"/>
              </p:ext>
            </p:extLst>
          </p:nvPr>
        </p:nvGraphicFramePr>
        <p:xfrm>
          <a:off x="536575" y="5181600"/>
          <a:ext cx="4619625" cy="504825"/>
        </p:xfrm>
        <a:graphic>
          <a:graphicData uri="http://schemas.openxmlformats.org/presentationml/2006/ole">
            <mc:AlternateContent xmlns:mc="http://schemas.openxmlformats.org/markup-compatibility/2006">
              <mc:Choice xmlns:v="urn:schemas-microsoft-com:vml" Requires="v">
                <p:oleObj spid="_x0000_s81121" name="Equation" r:id="rId9" imgW="2793960" imgH="304560" progId="Equation.DSMT4">
                  <p:embed/>
                </p:oleObj>
              </mc:Choice>
              <mc:Fallback>
                <p:oleObj name="Equation" r:id="rId9" imgW="2793960" imgH="304560" progId="Equation.DSMT4">
                  <p:embed/>
                  <p:pic>
                    <p:nvPicPr>
                      <p:cNvPr id="0" name=""/>
                      <p:cNvPicPr>
                        <a:picLocks noChangeAspect="1" noChangeArrowheads="1"/>
                      </p:cNvPicPr>
                      <p:nvPr/>
                    </p:nvPicPr>
                    <p:blipFill>
                      <a:blip r:embed="rId10"/>
                      <a:srcRect/>
                      <a:stretch>
                        <a:fillRect/>
                      </a:stretch>
                    </p:blipFill>
                    <p:spPr bwMode="auto">
                      <a:xfrm>
                        <a:off x="536575" y="5181600"/>
                        <a:ext cx="46196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491199134"/>
              </p:ext>
            </p:extLst>
          </p:nvPr>
        </p:nvGraphicFramePr>
        <p:xfrm>
          <a:off x="1066800" y="5718175"/>
          <a:ext cx="3633787" cy="377825"/>
        </p:xfrm>
        <a:graphic>
          <a:graphicData uri="http://schemas.openxmlformats.org/presentationml/2006/ole">
            <mc:AlternateContent xmlns:mc="http://schemas.openxmlformats.org/markup-compatibility/2006">
              <mc:Choice xmlns:v="urn:schemas-microsoft-com:vml" Requires="v">
                <p:oleObj spid="_x0000_s81122" name="Equation" r:id="rId11" imgW="2197080" imgH="228600" progId="Equation.DSMT4">
                  <p:embed/>
                </p:oleObj>
              </mc:Choice>
              <mc:Fallback>
                <p:oleObj name="Equation" r:id="rId11" imgW="2197080" imgH="228600" progId="Equation.DSMT4">
                  <p:embed/>
                  <p:pic>
                    <p:nvPicPr>
                      <p:cNvPr id="0" name=""/>
                      <p:cNvPicPr>
                        <a:picLocks noChangeAspect="1" noChangeArrowheads="1"/>
                      </p:cNvPicPr>
                      <p:nvPr/>
                    </p:nvPicPr>
                    <p:blipFill>
                      <a:blip r:embed="rId12"/>
                      <a:srcRect/>
                      <a:stretch>
                        <a:fillRect/>
                      </a:stretch>
                    </p:blipFill>
                    <p:spPr bwMode="auto">
                      <a:xfrm>
                        <a:off x="1066800" y="5718175"/>
                        <a:ext cx="363378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574938357"/>
              </p:ext>
            </p:extLst>
          </p:nvPr>
        </p:nvGraphicFramePr>
        <p:xfrm>
          <a:off x="1035707" y="2819400"/>
          <a:ext cx="1847850" cy="755650"/>
        </p:xfrm>
        <a:graphic>
          <a:graphicData uri="http://schemas.openxmlformats.org/presentationml/2006/ole">
            <mc:AlternateContent xmlns:mc="http://schemas.openxmlformats.org/markup-compatibility/2006">
              <mc:Choice xmlns:v="urn:schemas-microsoft-com:vml" Requires="v">
                <p:oleObj spid="_x0000_s81123" name="Equation" r:id="rId13" imgW="1117440" imgH="457200" progId="Equation.DSMT4">
                  <p:embed/>
                </p:oleObj>
              </mc:Choice>
              <mc:Fallback>
                <p:oleObj name="Equation" r:id="rId13" imgW="1117440" imgH="457200" progId="Equation.DSMT4">
                  <p:embed/>
                  <p:pic>
                    <p:nvPicPr>
                      <p:cNvPr id="0" name=""/>
                      <p:cNvPicPr>
                        <a:picLocks noChangeAspect="1" noChangeArrowheads="1"/>
                      </p:cNvPicPr>
                      <p:nvPr/>
                    </p:nvPicPr>
                    <p:blipFill>
                      <a:blip r:embed="rId14"/>
                      <a:srcRect/>
                      <a:stretch>
                        <a:fillRect/>
                      </a:stretch>
                    </p:blipFill>
                    <p:spPr bwMode="auto">
                      <a:xfrm>
                        <a:off x="1035707" y="2819400"/>
                        <a:ext cx="184785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2282822020"/>
              </p:ext>
            </p:extLst>
          </p:nvPr>
        </p:nvGraphicFramePr>
        <p:xfrm>
          <a:off x="3836057" y="2362200"/>
          <a:ext cx="1543050" cy="347663"/>
        </p:xfrm>
        <a:graphic>
          <a:graphicData uri="http://schemas.openxmlformats.org/presentationml/2006/ole">
            <mc:AlternateContent xmlns:mc="http://schemas.openxmlformats.org/markup-compatibility/2006">
              <mc:Choice xmlns:v="urn:schemas-microsoft-com:vml" Requires="v">
                <p:oleObj spid="_x0000_s81124" name="Equation" r:id="rId15" imgW="1028520" imgH="228600" progId="Equation.DSMT4">
                  <p:embed/>
                </p:oleObj>
              </mc:Choice>
              <mc:Fallback>
                <p:oleObj name="Equation" r:id="rId15" imgW="1028520" imgH="228600" progId="Equation.DSMT4">
                  <p:embed/>
                  <p:pic>
                    <p:nvPicPr>
                      <p:cNvPr id="0" name=""/>
                      <p:cNvPicPr>
                        <a:picLocks noChangeAspect="1" noChangeArrowheads="1"/>
                      </p:cNvPicPr>
                      <p:nvPr/>
                    </p:nvPicPr>
                    <p:blipFill>
                      <a:blip r:embed="rId16"/>
                      <a:srcRect/>
                      <a:stretch>
                        <a:fillRect/>
                      </a:stretch>
                    </p:blipFill>
                    <p:spPr bwMode="auto">
                      <a:xfrm>
                        <a:off x="3836057" y="2362200"/>
                        <a:ext cx="154305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200502776"/>
              </p:ext>
            </p:extLst>
          </p:nvPr>
        </p:nvGraphicFramePr>
        <p:xfrm>
          <a:off x="1905000" y="2057400"/>
          <a:ext cx="1490662" cy="755650"/>
        </p:xfrm>
        <a:graphic>
          <a:graphicData uri="http://schemas.openxmlformats.org/presentationml/2006/ole">
            <mc:AlternateContent xmlns:mc="http://schemas.openxmlformats.org/markup-compatibility/2006">
              <mc:Choice xmlns:v="urn:schemas-microsoft-com:vml" Requires="v">
                <p:oleObj spid="_x0000_s81125" name="Equation" r:id="rId17" imgW="901440" imgH="457200" progId="Equation.DSMT4">
                  <p:embed/>
                </p:oleObj>
              </mc:Choice>
              <mc:Fallback>
                <p:oleObj name="Equation" r:id="rId17" imgW="901440" imgH="457200" progId="Equation.DSMT4">
                  <p:embed/>
                  <p:pic>
                    <p:nvPicPr>
                      <p:cNvPr id="0" name=""/>
                      <p:cNvPicPr>
                        <a:picLocks noChangeAspect="1" noChangeArrowheads="1"/>
                      </p:cNvPicPr>
                      <p:nvPr/>
                    </p:nvPicPr>
                    <p:blipFill>
                      <a:blip r:embed="rId18"/>
                      <a:srcRect/>
                      <a:stretch>
                        <a:fillRect/>
                      </a:stretch>
                    </p:blipFill>
                    <p:spPr bwMode="auto">
                      <a:xfrm>
                        <a:off x="1905000" y="2057400"/>
                        <a:ext cx="1490662"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9" name="Group 18"/>
          <p:cNvGrpSpPr/>
          <p:nvPr/>
        </p:nvGrpSpPr>
        <p:grpSpPr>
          <a:xfrm>
            <a:off x="1279525" y="640000"/>
            <a:ext cx="5045075" cy="1410643"/>
            <a:chOff x="838200" y="764232"/>
            <a:chExt cx="5045075" cy="1410643"/>
          </a:xfrm>
        </p:grpSpPr>
        <p:sp>
          <p:nvSpPr>
            <p:cNvPr id="20" name="TextBox 19"/>
            <p:cNvSpPr txBox="1"/>
            <p:nvPr/>
          </p:nvSpPr>
          <p:spPr>
            <a:xfrm>
              <a:off x="1003738" y="1600200"/>
              <a:ext cx="4572000" cy="461665"/>
            </a:xfrm>
            <a:prstGeom prst="rect">
              <a:avLst/>
            </a:prstGeom>
            <a:noFill/>
          </p:spPr>
          <p:txBody>
            <a:bodyPr wrap="square" rtlCol="0">
              <a:spAutoFit/>
            </a:bodyPr>
            <a:lstStyle/>
            <a:p>
              <a:r>
                <a:rPr lang="en-US" sz="2400" smtClean="0">
                  <a:latin typeface="Times New Roman" pitchFamily="18" charset="0"/>
                  <a:cs typeface="Times New Roman" pitchFamily="18" charset="0"/>
                </a:rPr>
                <a:t>Tìm x để  </a:t>
              </a:r>
              <a:endParaRPr lang="en-US" sz="2400">
                <a:latin typeface="Times New Roman" pitchFamily="18" charset="0"/>
                <a:cs typeface="Times New Roman" pitchFamily="18" charset="0"/>
              </a:endParaRPr>
            </a:p>
          </p:txBody>
        </p:sp>
        <p:sp>
          <p:nvSpPr>
            <p:cNvPr id="21" name="TextBox 20"/>
            <p:cNvSpPr txBox="1"/>
            <p:nvPr/>
          </p:nvSpPr>
          <p:spPr>
            <a:xfrm>
              <a:off x="838200" y="883658"/>
              <a:ext cx="2590800" cy="461665"/>
            </a:xfrm>
            <a:prstGeom prst="rect">
              <a:avLst/>
            </a:prstGeom>
            <a:noFill/>
          </p:spPr>
          <p:txBody>
            <a:bodyPr wrap="square" rtlCol="0">
              <a:spAutoFit/>
            </a:bodyPr>
            <a:lstStyle/>
            <a:p>
              <a:r>
                <a:rPr lang="en-US" sz="2400" smtClean="0">
                  <a:latin typeface="Times New Roman" pitchFamily="18" charset="0"/>
                  <a:cs typeface="Times New Roman" pitchFamily="18" charset="0"/>
                </a:rPr>
                <a:t>Cho biểu thức</a:t>
              </a:r>
              <a:endParaRPr lang="en-US" sz="2400">
                <a:latin typeface="Times New Roman" pitchFamily="18" charset="0"/>
                <a:cs typeface="Times New Roman" pitchFamily="18" charset="0"/>
              </a:endParaRPr>
            </a:p>
          </p:txBody>
        </p:sp>
        <p:graphicFrame>
          <p:nvGraphicFramePr>
            <p:cNvPr id="22" name="Object 21"/>
            <p:cNvGraphicFramePr>
              <a:graphicFrameLocks noChangeAspect="1"/>
            </p:cNvGraphicFramePr>
            <p:nvPr>
              <p:extLst>
                <p:ext uri="{D42A27DB-BD31-4B8C-83A1-F6EECF244321}">
                  <p14:modId xmlns:p14="http://schemas.microsoft.com/office/powerpoint/2010/main" val="1067489773"/>
                </p:ext>
              </p:extLst>
            </p:nvPr>
          </p:nvGraphicFramePr>
          <p:xfrm>
            <a:off x="2971800" y="764232"/>
            <a:ext cx="1206500" cy="757238"/>
          </p:xfrm>
          <a:graphic>
            <a:graphicData uri="http://schemas.openxmlformats.org/presentationml/2006/ole">
              <mc:AlternateContent xmlns:mc="http://schemas.openxmlformats.org/markup-compatibility/2006">
                <mc:Choice xmlns:v="urn:schemas-microsoft-com:vml" Requires="v">
                  <p:oleObj spid="_x0000_s81126" name="Equation" r:id="rId19" imgW="723600" imgH="457200" progId="Equation.DSMT4">
                    <p:embed/>
                  </p:oleObj>
                </mc:Choice>
                <mc:Fallback>
                  <p:oleObj name="Equation" r:id="rId19" imgW="723600" imgH="45720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971800" y="764232"/>
                          <a:ext cx="12065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1140360893"/>
                </p:ext>
              </p:extLst>
            </p:nvPr>
          </p:nvGraphicFramePr>
          <p:xfrm>
            <a:off x="4572000" y="1008773"/>
            <a:ext cx="1311275" cy="336550"/>
          </p:xfrm>
          <a:graphic>
            <a:graphicData uri="http://schemas.openxmlformats.org/presentationml/2006/ole">
              <mc:AlternateContent xmlns:mc="http://schemas.openxmlformats.org/markup-compatibility/2006">
                <mc:Choice xmlns:v="urn:schemas-microsoft-com:vml" Requires="v">
                  <p:oleObj spid="_x0000_s81127" name="Equation" r:id="rId21" imgW="787320" imgH="203040" progId="Equation.DSMT4">
                    <p:embed/>
                  </p:oleObj>
                </mc:Choice>
                <mc:Fallback>
                  <p:oleObj name="Equation" r:id="rId21" imgW="787320" imgH="203040" progId="Equation.DSMT4">
                    <p:embed/>
                    <p:pic>
                      <p:nvPicPr>
                        <p:cNvPr id="0" name=""/>
                        <p:cNvPicPr>
                          <a:picLocks noChangeAspect="1" noChangeArrowheads="1"/>
                        </p:cNvPicPr>
                        <p:nvPr/>
                      </p:nvPicPr>
                      <p:blipFill>
                        <a:blip r:embed="rId22"/>
                        <a:srcRect/>
                        <a:stretch>
                          <a:fillRect/>
                        </a:stretch>
                      </p:blipFill>
                      <p:spPr bwMode="auto">
                        <a:xfrm>
                          <a:off x="4572000" y="1008773"/>
                          <a:ext cx="1311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1398652156"/>
                </p:ext>
              </p:extLst>
            </p:nvPr>
          </p:nvGraphicFramePr>
          <p:xfrm>
            <a:off x="2362200" y="1524000"/>
            <a:ext cx="655638" cy="650875"/>
          </p:xfrm>
          <a:graphic>
            <a:graphicData uri="http://schemas.openxmlformats.org/presentationml/2006/ole">
              <mc:AlternateContent xmlns:mc="http://schemas.openxmlformats.org/markup-compatibility/2006">
                <mc:Choice xmlns:v="urn:schemas-microsoft-com:vml" Requires="v">
                  <p:oleObj spid="_x0000_s81128" name="Equation" r:id="rId23" imgW="393480" imgH="393480" progId="Equation.DSMT4">
                    <p:embed/>
                  </p:oleObj>
                </mc:Choice>
                <mc:Fallback>
                  <p:oleObj name="Equation" r:id="rId23" imgW="393480" imgH="393480" progId="Equation.DSMT4">
                    <p:embed/>
                    <p:pic>
                      <p:nvPicPr>
                        <p:cNvPr id="0" name=""/>
                        <p:cNvPicPr>
                          <a:picLocks noChangeAspect="1" noChangeArrowheads="1"/>
                        </p:cNvPicPr>
                        <p:nvPr/>
                      </p:nvPicPr>
                      <p:blipFill>
                        <a:blip r:embed="rId24"/>
                        <a:srcRect/>
                        <a:stretch>
                          <a:fillRect/>
                        </a:stretch>
                      </p:blipFill>
                      <p:spPr bwMode="auto">
                        <a:xfrm>
                          <a:off x="2362200" y="1524000"/>
                          <a:ext cx="655638"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5" name="TextBox 24"/>
          <p:cNvSpPr txBox="1"/>
          <p:nvPr/>
        </p:nvSpPr>
        <p:spPr>
          <a:xfrm>
            <a:off x="533400" y="302567"/>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2</a:t>
            </a:r>
          </a:p>
        </p:txBody>
      </p:sp>
      <p:sp>
        <p:nvSpPr>
          <p:cNvPr id="26" name="TextBox 25"/>
          <p:cNvSpPr txBox="1"/>
          <p:nvPr/>
        </p:nvSpPr>
        <p:spPr>
          <a:xfrm>
            <a:off x="283779" y="1716518"/>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918920945"/>
              </p:ext>
            </p:extLst>
          </p:nvPr>
        </p:nvGraphicFramePr>
        <p:xfrm>
          <a:off x="1320800" y="4354513"/>
          <a:ext cx="1804988" cy="903287"/>
        </p:xfrm>
        <a:graphic>
          <a:graphicData uri="http://schemas.openxmlformats.org/presentationml/2006/ole">
            <mc:AlternateContent xmlns:mc="http://schemas.openxmlformats.org/markup-compatibility/2006">
              <mc:Choice xmlns:v="urn:schemas-microsoft-com:vml" Requires="v">
                <p:oleObj spid="_x0000_s81129" name="Equation" r:id="rId25" imgW="1091880" imgH="545760" progId="Equation.DSMT4">
                  <p:embed/>
                </p:oleObj>
              </mc:Choice>
              <mc:Fallback>
                <p:oleObj name="Equation" r:id="rId25" imgW="1091880" imgH="545760" progId="Equation.DSMT4">
                  <p:embed/>
                  <p:pic>
                    <p:nvPicPr>
                      <p:cNvPr id="0" name="Object 11"/>
                      <p:cNvPicPr>
                        <a:picLocks noChangeAspect="1" noChangeArrowheads="1"/>
                      </p:cNvPicPr>
                      <p:nvPr/>
                    </p:nvPicPr>
                    <p:blipFill>
                      <a:blip r:embed="rId26"/>
                      <a:srcRect/>
                      <a:stretch>
                        <a:fillRect/>
                      </a:stretch>
                    </p:blipFill>
                    <p:spPr bwMode="auto">
                      <a:xfrm>
                        <a:off x="1320800" y="4354513"/>
                        <a:ext cx="1804988"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0508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p:cNvGraphicFramePr>
            <a:graphicFrameLocks noChangeAspect="1"/>
          </p:cNvGraphicFramePr>
          <p:nvPr>
            <p:extLst>
              <p:ext uri="{D42A27DB-BD31-4B8C-83A1-F6EECF244321}">
                <p14:modId xmlns:p14="http://schemas.microsoft.com/office/powerpoint/2010/main" val="2264936486"/>
              </p:ext>
            </p:extLst>
          </p:nvPr>
        </p:nvGraphicFramePr>
        <p:xfrm>
          <a:off x="528035" y="1606280"/>
          <a:ext cx="3841750" cy="3944937"/>
        </p:xfrm>
        <a:graphic>
          <a:graphicData uri="http://schemas.openxmlformats.org/presentationml/2006/ole">
            <mc:AlternateContent xmlns:mc="http://schemas.openxmlformats.org/markup-compatibility/2006">
              <mc:Choice xmlns:v="urn:schemas-microsoft-com:vml" Requires="v">
                <p:oleObj spid="_x0000_s83014" name="Equation" r:id="rId3" imgW="2323800" imgH="2387520" progId="Equation.DSMT4">
                  <p:embed/>
                </p:oleObj>
              </mc:Choice>
              <mc:Fallback>
                <p:oleObj name="Equation" r:id="rId3" imgW="2323800" imgH="2387520" progId="Equation.DSMT4">
                  <p:embed/>
                  <p:pic>
                    <p:nvPicPr>
                      <p:cNvPr id="0" name="Object 16"/>
                      <p:cNvPicPr>
                        <a:picLocks noChangeAspect="1" noChangeArrowheads="1"/>
                      </p:cNvPicPr>
                      <p:nvPr/>
                    </p:nvPicPr>
                    <p:blipFill>
                      <a:blip r:embed="rId4"/>
                      <a:srcRect/>
                      <a:stretch>
                        <a:fillRect/>
                      </a:stretch>
                    </p:blipFill>
                    <p:spPr bwMode="auto">
                      <a:xfrm>
                        <a:off x="528035" y="1606280"/>
                        <a:ext cx="3841750"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289324174"/>
              </p:ext>
            </p:extLst>
          </p:nvPr>
        </p:nvGraphicFramePr>
        <p:xfrm>
          <a:off x="5583649" y="1752600"/>
          <a:ext cx="2205037" cy="2014538"/>
        </p:xfrm>
        <a:graphic>
          <a:graphicData uri="http://schemas.openxmlformats.org/presentationml/2006/ole">
            <mc:AlternateContent xmlns:mc="http://schemas.openxmlformats.org/markup-compatibility/2006">
              <mc:Choice xmlns:v="urn:schemas-microsoft-com:vml" Requires="v">
                <p:oleObj spid="_x0000_s83015" name="Equation" r:id="rId5" imgW="1333440" imgH="1218960" progId="Equation.DSMT4">
                  <p:embed/>
                </p:oleObj>
              </mc:Choice>
              <mc:Fallback>
                <p:oleObj name="Equation" r:id="rId5" imgW="1333440" imgH="1218960" progId="Equation.DSMT4">
                  <p:embed/>
                  <p:pic>
                    <p:nvPicPr>
                      <p:cNvPr id="0" name="Object 7"/>
                      <p:cNvPicPr>
                        <a:picLocks noChangeAspect="1" noChangeArrowheads="1"/>
                      </p:cNvPicPr>
                      <p:nvPr/>
                    </p:nvPicPr>
                    <p:blipFill>
                      <a:blip r:embed="rId6"/>
                      <a:srcRect/>
                      <a:stretch>
                        <a:fillRect/>
                      </a:stretch>
                    </p:blipFill>
                    <p:spPr bwMode="auto">
                      <a:xfrm>
                        <a:off x="5583649" y="1752600"/>
                        <a:ext cx="2205037"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TextBox 10"/>
          <p:cNvSpPr txBox="1"/>
          <p:nvPr/>
        </p:nvSpPr>
        <p:spPr>
          <a:xfrm>
            <a:off x="5583649" y="3810000"/>
            <a:ext cx="2819400" cy="1200329"/>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=&gt;Không có giá trị nào của x thỏa mãn yêu cầu bài toán</a:t>
            </a:r>
            <a:endParaRPr lang="en-US" sz="2400">
              <a:solidFill>
                <a:srgbClr val="FF0000"/>
              </a:solidFill>
              <a:latin typeface="Times New Roman" pitchFamily="18" charset="0"/>
              <a:cs typeface="Times New Roman" pitchFamily="18" charset="0"/>
            </a:endParaRPr>
          </a:p>
        </p:txBody>
      </p:sp>
      <p:grpSp>
        <p:nvGrpSpPr>
          <p:cNvPr id="14" name="Group 13"/>
          <p:cNvGrpSpPr/>
          <p:nvPr/>
        </p:nvGrpSpPr>
        <p:grpSpPr>
          <a:xfrm>
            <a:off x="112986" y="5597525"/>
            <a:ext cx="4535214" cy="650875"/>
            <a:chOff x="483476" y="5397064"/>
            <a:chExt cx="4535214" cy="650875"/>
          </a:xfrm>
        </p:grpSpPr>
        <p:sp>
          <p:nvSpPr>
            <p:cNvPr id="12" name="TextBox 11"/>
            <p:cNvSpPr txBox="1"/>
            <p:nvPr/>
          </p:nvSpPr>
          <p:spPr>
            <a:xfrm>
              <a:off x="483476" y="5470634"/>
              <a:ext cx="4535214" cy="461665"/>
            </a:xfrm>
            <a:prstGeom prst="rect">
              <a:avLst/>
            </a:prstGeom>
            <a:noFill/>
          </p:spPr>
          <p:txBody>
            <a:bodyPr wrap="square" rtlCol="0">
              <a:spAutoFit/>
            </a:bodyPr>
            <a:lstStyle/>
            <a:p>
              <a:r>
                <a:rPr lang="en-US" sz="2400" smtClean="0">
                  <a:latin typeface="Times New Roman" pitchFamily="18" charset="0"/>
                  <a:cs typeface="Times New Roman" pitchFamily="18" charset="0"/>
                </a:rPr>
                <a:t>  Vậy với                  thì   </a:t>
              </a:r>
              <a:endParaRPr lang="en-US" sz="2400">
                <a:latin typeface="Times New Roman" pitchFamily="18" charset="0"/>
                <a:cs typeface="Times New Roman"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1233423391"/>
                </p:ext>
              </p:extLst>
            </p:nvPr>
          </p:nvGraphicFramePr>
          <p:xfrm>
            <a:off x="1917700" y="5559576"/>
            <a:ext cx="901700" cy="293688"/>
          </p:xfrm>
          <a:graphic>
            <a:graphicData uri="http://schemas.openxmlformats.org/presentationml/2006/ole">
              <mc:AlternateContent xmlns:mc="http://schemas.openxmlformats.org/markup-compatibility/2006">
                <mc:Choice xmlns:v="urn:schemas-microsoft-com:vml" Requires="v">
                  <p:oleObj spid="_x0000_s83016" name="Equation" r:id="rId7" imgW="545760" imgH="177480" progId="Equation.DSMT4">
                    <p:embed/>
                  </p:oleObj>
                </mc:Choice>
                <mc:Fallback>
                  <p:oleObj name="Equation" r:id="rId7" imgW="545760" imgH="177480" progId="Equation.DSMT4">
                    <p:embed/>
                    <p:pic>
                      <p:nvPicPr>
                        <p:cNvPr id="0" name="Object 8"/>
                        <p:cNvPicPr>
                          <a:picLocks noChangeAspect="1" noChangeArrowheads="1"/>
                        </p:cNvPicPr>
                        <p:nvPr/>
                      </p:nvPicPr>
                      <p:blipFill>
                        <a:blip r:embed="rId8"/>
                        <a:srcRect/>
                        <a:stretch>
                          <a:fillRect/>
                        </a:stretch>
                      </p:blipFill>
                      <p:spPr bwMode="auto">
                        <a:xfrm>
                          <a:off x="1917700" y="5559576"/>
                          <a:ext cx="9017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4205571415"/>
                </p:ext>
              </p:extLst>
            </p:nvPr>
          </p:nvGraphicFramePr>
          <p:xfrm>
            <a:off x="3565634" y="5397064"/>
            <a:ext cx="755650" cy="650875"/>
          </p:xfrm>
          <a:graphic>
            <a:graphicData uri="http://schemas.openxmlformats.org/presentationml/2006/ole">
              <mc:AlternateContent xmlns:mc="http://schemas.openxmlformats.org/markup-compatibility/2006">
                <mc:Choice xmlns:v="urn:schemas-microsoft-com:vml" Requires="v">
                  <p:oleObj spid="_x0000_s83017" name="Equation" r:id="rId9" imgW="457200" imgH="393480" progId="Equation.DSMT4">
                    <p:embed/>
                  </p:oleObj>
                </mc:Choice>
                <mc:Fallback>
                  <p:oleObj name="Equation" r:id="rId9" imgW="457200" imgH="393480" progId="Equation.DSMT4">
                    <p:embed/>
                    <p:pic>
                      <p:nvPicPr>
                        <p:cNvPr id="0" name="Object 9"/>
                        <p:cNvPicPr>
                          <a:picLocks noChangeAspect="1" noChangeArrowheads="1"/>
                        </p:cNvPicPr>
                        <p:nvPr/>
                      </p:nvPicPr>
                      <p:blipFill>
                        <a:blip r:embed="rId10"/>
                        <a:srcRect/>
                        <a:stretch>
                          <a:fillRect/>
                        </a:stretch>
                      </p:blipFill>
                      <p:spPr bwMode="auto">
                        <a:xfrm>
                          <a:off x="3565634" y="5397064"/>
                          <a:ext cx="7556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cxnSp>
        <p:nvCxnSpPr>
          <p:cNvPr id="16" name="Straight Connector 15"/>
          <p:cNvCxnSpPr/>
          <p:nvPr/>
        </p:nvCxnSpPr>
        <p:spPr>
          <a:xfrm>
            <a:off x="5029200" y="1524000"/>
            <a:ext cx="0" cy="4876800"/>
          </a:xfrm>
          <a:prstGeom prst="line">
            <a:avLst/>
          </a:prstGeom>
        </p:spPr>
        <p:style>
          <a:lnRef idx="2">
            <a:schemeClr val="accent4"/>
          </a:lnRef>
          <a:fillRef idx="0">
            <a:schemeClr val="accent4"/>
          </a:fillRef>
          <a:effectRef idx="1">
            <a:schemeClr val="accent4"/>
          </a:effectRef>
          <a:fontRef idx="minor">
            <a:schemeClr val="tx1"/>
          </a:fontRef>
        </p:style>
      </p:cxnSp>
      <p:sp>
        <p:nvSpPr>
          <p:cNvPr id="19" name="TextBox 18"/>
          <p:cNvSpPr txBox="1"/>
          <p:nvPr/>
        </p:nvSpPr>
        <p:spPr>
          <a:xfrm>
            <a:off x="838200" y="950267"/>
            <a:ext cx="2493579" cy="461665"/>
          </a:xfrm>
          <a:prstGeom prst="rect">
            <a:avLst/>
          </a:prstGeom>
          <a:noFill/>
        </p:spPr>
        <p:txBody>
          <a:bodyPr wrap="square" rtlCol="0">
            <a:spAutoFit/>
          </a:bodyPr>
          <a:lstStyle/>
          <a:p>
            <a:r>
              <a:rPr lang="en-US" sz="2400" b="1" smtClean="0">
                <a:solidFill>
                  <a:srgbClr val="0000FF"/>
                </a:solidFill>
                <a:latin typeface="Times New Roman" pitchFamily="18" charset="0"/>
                <a:cs typeface="Times New Roman" pitchFamily="18" charset="0"/>
              </a:rPr>
              <a:t>  Lời giải đúng</a:t>
            </a:r>
            <a:endParaRPr lang="en-US" sz="2400" b="1">
              <a:solidFill>
                <a:srgbClr val="0000FF"/>
              </a:solidFill>
              <a:latin typeface="Times New Roman" pitchFamily="18" charset="0"/>
              <a:cs typeface="Times New Roman" pitchFamily="18" charset="0"/>
            </a:endParaRPr>
          </a:p>
        </p:txBody>
      </p:sp>
      <p:sp>
        <p:nvSpPr>
          <p:cNvPr id="20" name="TextBox 19"/>
          <p:cNvSpPr txBox="1"/>
          <p:nvPr/>
        </p:nvSpPr>
        <p:spPr>
          <a:xfrm>
            <a:off x="5909470" y="1064566"/>
            <a:ext cx="2493579"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Lời giải sai</a:t>
            </a:r>
            <a:endParaRPr lang="en-US" sz="2400" b="1">
              <a:solidFill>
                <a:srgbClr val="FF0000"/>
              </a:solidFill>
              <a:latin typeface="Times New Roman" pitchFamily="18" charset="0"/>
              <a:cs typeface="Times New Roman" pitchFamily="18" charset="0"/>
            </a:endParaRPr>
          </a:p>
        </p:txBody>
      </p:sp>
      <p:sp>
        <p:nvSpPr>
          <p:cNvPr id="15" name="TextBox 14"/>
          <p:cNvSpPr txBox="1"/>
          <p:nvPr/>
        </p:nvSpPr>
        <p:spPr>
          <a:xfrm>
            <a:off x="-157765" y="25381"/>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tập</a:t>
            </a:r>
            <a:endParaRPr lang="en-US" sz="2400" b="1">
              <a:solidFill>
                <a:srgbClr val="FF0000"/>
              </a:solidFill>
              <a:latin typeface="Times New Roman" pitchFamily="18" charset="0"/>
              <a:cs typeface="Times New Roman" pitchFamily="18" charset="0"/>
            </a:endParaRPr>
          </a:p>
        </p:txBody>
      </p:sp>
      <p:pic>
        <p:nvPicPr>
          <p:cNvPr id="4" name="Picture 3"/>
          <p:cNvPicPr>
            <a:picLocks noChangeAspect="1"/>
          </p:cNvPicPr>
          <p:nvPr/>
        </p:nvPicPr>
        <p:blipFill>
          <a:blip r:embed="rId11"/>
          <a:stretch>
            <a:fillRect/>
          </a:stretch>
        </p:blipFill>
        <p:spPr>
          <a:xfrm>
            <a:off x="990600" y="372128"/>
            <a:ext cx="7753841" cy="682594"/>
          </a:xfrm>
          <a:prstGeom prst="rect">
            <a:avLst/>
          </a:prstGeom>
        </p:spPr>
      </p:pic>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grpId="1" nodeType="clickEffect">
                                  <p:stCondLst>
                                    <p:cond delay="0"/>
                                  </p:stCondLst>
                                  <p:childTnLst>
                                    <p:animEffect transition="out" filter="fade">
                                      <p:cBhvr>
                                        <p:cTn id="14" dur="3000" tmFilter="0, 0; .2, .5; .8, .5; 1, 0"/>
                                        <p:tgtEl>
                                          <p:spTgt spid="20"/>
                                        </p:tgtEl>
                                      </p:cBhvr>
                                    </p:animEffect>
                                    <p:animScale>
                                      <p:cBhvr>
                                        <p:cTn id="15" dur="150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17283"/>
            <a:ext cx="885539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9792" y="86451"/>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3</a:t>
            </a:r>
            <a:endParaRPr lang="en-US" sz="2400" b="1">
              <a:solidFill>
                <a:srgbClr val="FF0000"/>
              </a:solidFill>
              <a:latin typeface="Times New Roman" pitchFamily="18" charset="0"/>
              <a:cs typeface="Times New Roman" pitchFamily="18" charset="0"/>
            </a:endParaRPr>
          </a:p>
        </p:txBody>
      </p:sp>
      <p:sp>
        <p:nvSpPr>
          <p:cNvPr id="5" name="TextBox 4"/>
          <p:cNvSpPr txBox="1"/>
          <p:nvPr/>
        </p:nvSpPr>
        <p:spPr>
          <a:xfrm>
            <a:off x="307003" y="1661577"/>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pic>
        <p:nvPicPr>
          <p:cNvPr id="85015" name="Picture 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634" y="2123242"/>
            <a:ext cx="7618481" cy="415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315366"/>
            <a:ext cx="837349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1392" y="1229766"/>
            <a:ext cx="6781800" cy="1951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34671" y="3180849"/>
            <a:ext cx="6595241" cy="352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69792" y="86451"/>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4</a:t>
            </a:r>
            <a:endParaRPr lang="en-US" sz="2400" b="1">
              <a:solidFill>
                <a:srgbClr val="FF0000"/>
              </a:solidFill>
              <a:latin typeface="Times New Roman" pitchFamily="18" charset="0"/>
              <a:cs typeface="Times New Roman" pitchFamily="18" charset="0"/>
            </a:endParaRPr>
          </a:p>
        </p:txBody>
      </p:sp>
      <p:sp>
        <p:nvSpPr>
          <p:cNvPr id="7" name="TextBox 6"/>
          <p:cNvSpPr txBox="1"/>
          <p:nvPr/>
        </p:nvSpPr>
        <p:spPr>
          <a:xfrm>
            <a:off x="293865" y="905246"/>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
        <p:nvSpPr>
          <p:cNvPr id="8" name="TextBox 7"/>
          <p:cNvSpPr txBox="1"/>
          <p:nvPr/>
        </p:nvSpPr>
        <p:spPr>
          <a:xfrm>
            <a:off x="381000" y="1366911"/>
            <a:ext cx="1077735" cy="369332"/>
          </a:xfrm>
          <a:prstGeom prst="rect">
            <a:avLst/>
          </a:prstGeom>
          <a:noFill/>
        </p:spPr>
        <p:txBody>
          <a:bodyPr wrap="square" rtlCol="0">
            <a:spAutoFit/>
          </a:bodyPr>
          <a:lstStyle/>
          <a:p>
            <a:r>
              <a:rPr lang="en-US" b="1" smtClean="0">
                <a:solidFill>
                  <a:srgbClr val="0000FF"/>
                </a:solidFill>
                <a:latin typeface="Times New Roman" pitchFamily="18" charset="0"/>
                <a:cs typeface="Times New Roman" pitchFamily="18" charset="0"/>
              </a:rPr>
              <a:t>  Cách 1`</a:t>
            </a:r>
            <a:endParaRPr lang="en-US" b="1">
              <a:solidFill>
                <a:srgbClr val="0000FF"/>
              </a:solidFill>
              <a:latin typeface="Times New Roman" pitchFamily="18" charset="0"/>
              <a:cs typeface="Times New Roman" pitchFamily="18" charset="0"/>
            </a:endParaRPr>
          </a:p>
        </p:txBody>
      </p:sp>
      <p:sp>
        <p:nvSpPr>
          <p:cNvPr id="9" name="TextBox 8"/>
          <p:cNvSpPr txBox="1"/>
          <p:nvPr/>
        </p:nvSpPr>
        <p:spPr>
          <a:xfrm>
            <a:off x="416724" y="3180849"/>
            <a:ext cx="1077735" cy="369332"/>
          </a:xfrm>
          <a:prstGeom prst="rect">
            <a:avLst/>
          </a:prstGeom>
          <a:noFill/>
        </p:spPr>
        <p:txBody>
          <a:bodyPr wrap="square" rtlCol="0">
            <a:spAutoFit/>
          </a:bodyPr>
          <a:lstStyle/>
          <a:p>
            <a:r>
              <a:rPr lang="en-US" b="1" smtClean="0">
                <a:solidFill>
                  <a:srgbClr val="0000FF"/>
                </a:solidFill>
                <a:latin typeface="Times New Roman" pitchFamily="18" charset="0"/>
                <a:cs typeface="Times New Roman" pitchFamily="18" charset="0"/>
              </a:rPr>
              <a:t>  Cách 2</a:t>
            </a:r>
            <a:endParaRPr lang="en-US" b="1">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0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70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152400"/>
            <a:ext cx="8115300" cy="1206803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 y="3429000"/>
            <a:ext cx="8229601" cy="10363200"/>
          </a:xfrm>
          <a:prstGeom prst="rect">
            <a:avLst/>
          </a:prstGeom>
        </p:spPr>
      </p:pic>
    </p:spTree>
    <p:extLst>
      <p:ext uri="{BB962C8B-B14F-4D97-AF65-F5344CB8AC3E}">
        <p14:creationId xmlns:p14="http://schemas.microsoft.com/office/powerpoint/2010/main" val="3088586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399" y="449262"/>
            <a:ext cx="8839201" cy="96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60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723" y="1600198"/>
            <a:ext cx="7540811" cy="4698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9792" y="86451"/>
            <a:ext cx="1371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5</a:t>
            </a:r>
          </a:p>
        </p:txBody>
      </p:sp>
      <p:sp>
        <p:nvSpPr>
          <p:cNvPr id="5" name="TextBox 4"/>
          <p:cNvSpPr txBox="1"/>
          <p:nvPr/>
        </p:nvSpPr>
        <p:spPr>
          <a:xfrm>
            <a:off x="439695" y="1138533"/>
            <a:ext cx="9012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Giải</a:t>
            </a:r>
            <a:endParaRPr lang="en-US"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00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52400" y="2057399"/>
            <a:ext cx="2057400" cy="23622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1" i="1" u="none" strike="noStrike" cap="none" normalizeH="0" baseline="0" smtClean="0">
                <a:ln>
                  <a:noFill/>
                </a:ln>
                <a:solidFill>
                  <a:srgbClr val="FF0000"/>
                </a:solidFill>
                <a:effectLst/>
                <a:latin typeface="Times New Roman" pitchFamily="18" charset="0"/>
                <a:cs typeface="Times New Roman" pitchFamily="18" charset="0"/>
              </a:rPr>
              <a:t>Phương pháp giải các bài toán phụ:</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1" i="0" u="none" strike="noStrike" cap="none" normalizeH="0" baseline="0" smtClean="0">
                <a:ln>
                  <a:noFill/>
                </a:ln>
                <a:solidFill>
                  <a:srgbClr val="FF0000"/>
                </a:solidFill>
                <a:effectLst/>
                <a:latin typeface="Times New Roman" pitchFamily="18" charset="0"/>
                <a:cs typeface="Times New Roman" pitchFamily="18" charset="0"/>
              </a:rPr>
              <a:t>Cho biểu thức P(x)</a:t>
            </a:r>
            <a:r>
              <a:rPr kumimoji="0" lang="de-DE" sz="2000" b="1" i="0" u="none" strike="noStrike" cap="none" normalizeH="0" smtClean="0">
                <a:ln>
                  <a:noFill/>
                </a:ln>
                <a:solidFill>
                  <a:srgbClr val="FF0000"/>
                </a:solidFill>
                <a:effectLst/>
                <a:latin typeface="Times New Roman" pitchFamily="18" charset="0"/>
                <a:cs typeface="Times New Roman" pitchFamily="18" charset="0"/>
              </a:rPr>
              <a:t>  </a:t>
            </a:r>
            <a:r>
              <a:rPr kumimoji="0" lang="de-DE" sz="2000" b="1" i="0" u="none" strike="noStrike" cap="none" normalizeH="0" baseline="0" smtClean="0">
                <a:ln>
                  <a:noFill/>
                </a:ln>
                <a:solidFill>
                  <a:srgbClr val="FF0000"/>
                </a:solidFill>
                <a:effectLst/>
                <a:latin typeface="Times New Roman" pitchFamily="18" charset="0"/>
                <a:cs typeface="Times New Roman" pitchFamily="18" charset="0"/>
              </a:rPr>
              <a:t>và k </a:t>
            </a:r>
            <a:r>
              <a:rPr kumimoji="0" lang="en-US" sz="2000" b="1" i="0" u="none" strike="noStrike" cap="none" normalizeH="0" baseline="0" smtClean="0">
                <a:ln>
                  <a:noFill/>
                </a:ln>
                <a:solidFill>
                  <a:srgbClr val="FF0000"/>
                </a:solidFill>
                <a:effectLst/>
                <a:latin typeface="Times New Roman" pitchFamily="18" charset="0"/>
                <a:cs typeface="Times New Roman" pitchFamily="18" charset="0"/>
              </a:rPr>
              <a:t>ϵ</a:t>
            </a:r>
            <a:r>
              <a:rPr kumimoji="0" lang="de-DE" sz="2000" b="1" i="0" u="none" strike="noStrike" cap="none" normalizeH="0" baseline="0" smtClean="0">
                <a:ln>
                  <a:noFill/>
                </a:ln>
                <a:solidFill>
                  <a:srgbClr val="FF0000"/>
                </a:solidFill>
                <a:effectLst/>
                <a:latin typeface="Times New Roman" pitchFamily="18" charset="0"/>
                <a:cs typeface="Times New Roman" pitchFamily="18" charset="0"/>
              </a:rPr>
              <a:t> R.</a:t>
            </a:r>
            <a:endParaRPr kumimoji="0" lang="en-US" sz="2000" b="0" i="0" u="none" strike="noStrike" cap="none" normalizeH="0" baseline="0" smtClean="0">
              <a:ln>
                <a:noFill/>
              </a:ln>
              <a:solidFill>
                <a:srgbClr val="FF0000"/>
              </a:solidFill>
              <a:effectLst/>
              <a:latin typeface="Times New Roman" pitchFamily="18" charset="0"/>
              <a:cs typeface="Times New Roman" pitchFamily="18" charset="0"/>
            </a:endParaRPr>
          </a:p>
        </p:txBody>
      </p:sp>
      <p:sp>
        <p:nvSpPr>
          <p:cNvPr id="5" name="Text Box 3"/>
          <p:cNvSpPr txBox="1">
            <a:spLocks noChangeArrowheads="1"/>
          </p:cNvSpPr>
          <p:nvPr/>
        </p:nvSpPr>
        <p:spPr bwMode="auto">
          <a:xfrm>
            <a:off x="4438650" y="1066800"/>
            <a:ext cx="4476750" cy="8747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Tính giá trị biểu thức P tại x = k:</a:t>
            </a:r>
            <a:br>
              <a:rPr kumimoji="0" lang="de-DE" sz="2000" b="0" i="0" u="none" strike="noStrike" cap="none" normalizeH="0" baseline="0" smtClean="0">
                <a:ln>
                  <a:noFill/>
                </a:ln>
                <a:solidFill>
                  <a:srgbClr val="0000FF"/>
                </a:solidFill>
                <a:effectLst/>
                <a:latin typeface="Times New Roman" pitchFamily="18" charset="0"/>
                <a:cs typeface="Times New Roman" pitchFamily="18" charset="0"/>
              </a:rPr>
            </a:b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Thay x = k </a:t>
            </a:r>
            <a:r>
              <a:rPr lang="de-DE" sz="2000" smtClean="0">
                <a:solidFill>
                  <a:srgbClr val="0000FF"/>
                </a:solidFill>
                <a:latin typeface="Times New Roman" pitchFamily="18" charset="0"/>
                <a:cs typeface="Times New Roman" pitchFamily="18" charset="0"/>
              </a:rPr>
              <a:t>(TM</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ĐKXĐ) vào P, tính P(k)</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6" name="Text Box 4"/>
          <p:cNvSpPr txBox="1">
            <a:spLocks noChangeArrowheads="1"/>
          </p:cNvSpPr>
          <p:nvPr/>
        </p:nvSpPr>
        <p:spPr bwMode="auto">
          <a:xfrm>
            <a:off x="4481512" y="2133600"/>
            <a:ext cx="4391025" cy="8381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Tìm x để P(x) = k :                                                                                                     Giải </a:t>
            </a:r>
            <a:r>
              <a:rPr lang="de-DE" sz="2000" smtClean="0">
                <a:solidFill>
                  <a:srgbClr val="0000FF"/>
                </a:solidFill>
                <a:latin typeface="Times New Roman" pitchFamily="18" charset="0"/>
                <a:cs typeface="Times New Roman" pitchFamily="18" charset="0"/>
              </a:rPr>
              <a:t>P/</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trình P(x) = k → x → kết luận.</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7" name="Text Box 5"/>
          <p:cNvSpPr txBox="1">
            <a:spLocks noChangeArrowheads="1"/>
          </p:cNvSpPr>
          <p:nvPr/>
        </p:nvSpPr>
        <p:spPr bwMode="auto">
          <a:xfrm>
            <a:off x="4508500" y="3324225"/>
            <a:ext cx="4378325" cy="7905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 Tìm x để P(x) ≥ k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Giải BPT P(x) ≥ k → x → kết luận.                                                                  </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8" name="Text Box 6"/>
          <p:cNvSpPr txBox="1">
            <a:spLocks noChangeArrowheads="1"/>
          </p:cNvSpPr>
          <p:nvPr/>
        </p:nvSpPr>
        <p:spPr bwMode="auto">
          <a:xfrm>
            <a:off x="4600574" y="4419600"/>
            <a:ext cx="4314825" cy="1600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Tìm x </a:t>
            </a:r>
            <a:r>
              <a:rPr kumimoji="0" lang="en-US" sz="2000" b="0" i="0" u="none" strike="noStrike" cap="none" normalizeH="0" baseline="0" smtClean="0">
                <a:ln>
                  <a:noFill/>
                </a:ln>
                <a:solidFill>
                  <a:srgbClr val="0000FF"/>
                </a:solidFill>
                <a:effectLst/>
                <a:latin typeface="Times New Roman" pitchFamily="18" charset="0"/>
                <a:cs typeface="Times New Roman" pitchFamily="18" charset="0"/>
              </a:rPr>
              <a:t>ϵ</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 Z để P </a:t>
            </a:r>
            <a:r>
              <a:rPr kumimoji="0" lang="en-US" sz="2000" b="0" i="0" u="none" strike="noStrike" cap="none" normalizeH="0" baseline="0" smtClean="0">
                <a:ln>
                  <a:noFill/>
                </a:ln>
                <a:solidFill>
                  <a:srgbClr val="0000FF"/>
                </a:solidFill>
                <a:effectLst/>
                <a:latin typeface="Times New Roman" pitchFamily="18" charset="0"/>
                <a:cs typeface="Times New Roman" pitchFamily="18" charset="0"/>
              </a:rPr>
              <a:t>ϵ </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Z: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∗Bđổi P(x) =A(x)+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∗P(x) </a:t>
            </a:r>
            <a:r>
              <a:rPr kumimoji="0" lang="en-US" sz="2000" b="0" i="0" u="none" strike="noStrike" cap="none" normalizeH="0" baseline="0" smtClean="0">
                <a:ln>
                  <a:noFill/>
                </a:ln>
                <a:solidFill>
                  <a:srgbClr val="0000FF"/>
                </a:solidFill>
                <a:effectLst/>
                <a:latin typeface="Times New Roman" pitchFamily="18" charset="0"/>
                <a:cs typeface="Times New Roman" pitchFamily="18" charset="0"/>
              </a:rPr>
              <a:t>ϵ</a:t>
            </a:r>
            <a:r>
              <a:rPr kumimoji="0" lang="de-DE" sz="2000" b="0" i="0" u="none" strike="noStrike" cap="none" normalizeH="0" baseline="0" smtClean="0">
                <a:ln>
                  <a:noFill/>
                </a:ln>
                <a:solidFill>
                  <a:srgbClr val="0000FF"/>
                </a:solidFill>
                <a:effectLst/>
                <a:latin typeface="Times New Roman" pitchFamily="18" charset="0"/>
                <a:cs typeface="Times New Roman" pitchFamily="18" charset="0"/>
              </a:rPr>
              <a:t> Z ⇔</a:t>
            </a:r>
            <a:endParaRPr kumimoji="0" lang="en-US" sz="2000" b="0" i="0" u="none" strike="noStrike" cap="none" normalizeH="0" baseline="0" smtClean="0">
              <a:ln>
                <a:noFill/>
              </a:ln>
              <a:solidFill>
                <a:srgbClr val="0000FF"/>
              </a:solidFill>
              <a:effectLst/>
              <a:latin typeface="Times New Roman" pitchFamily="18" charset="0"/>
              <a:cs typeface="Times New Roman" pitchFamily="18" charset="0"/>
            </a:endParaRPr>
          </a:p>
        </p:txBody>
      </p:sp>
      <p:sp>
        <p:nvSpPr>
          <p:cNvPr id="17" name="Rectangle 16"/>
          <p:cNvSpPr/>
          <p:nvPr/>
        </p:nvSpPr>
        <p:spPr>
          <a:xfrm>
            <a:off x="1704105" y="152400"/>
            <a:ext cx="5602442" cy="52322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8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CỦNG CỐ</a:t>
            </a:r>
            <a:endParaRPr lang="en-US" sz="28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2" name="Notched Right Arrow 1"/>
          <p:cNvSpPr/>
          <p:nvPr/>
        </p:nvSpPr>
        <p:spPr>
          <a:xfrm rot="19684030">
            <a:off x="2053609" y="2149496"/>
            <a:ext cx="2481776"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sp>
        <p:nvSpPr>
          <p:cNvPr id="13" name="Notched Right Arrow 12"/>
          <p:cNvSpPr/>
          <p:nvPr/>
        </p:nvSpPr>
        <p:spPr>
          <a:xfrm rot="20810069">
            <a:off x="2187744" y="2763267"/>
            <a:ext cx="2001527"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sp>
        <p:nvSpPr>
          <p:cNvPr id="15" name="Notched Right Arrow 14"/>
          <p:cNvSpPr/>
          <p:nvPr/>
        </p:nvSpPr>
        <p:spPr>
          <a:xfrm rot="471441">
            <a:off x="2266365" y="3259099"/>
            <a:ext cx="2001527"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sp>
        <p:nvSpPr>
          <p:cNvPr id="16" name="Notched Right Arrow 15"/>
          <p:cNvSpPr/>
          <p:nvPr/>
        </p:nvSpPr>
        <p:spPr>
          <a:xfrm rot="1632425">
            <a:off x="2084444" y="3783821"/>
            <a:ext cx="2572934" cy="407596"/>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n>
                <a:solidFill>
                  <a:srgbClr val="FF0000"/>
                </a:solidFill>
              </a:ln>
              <a:solidFill>
                <a:srgbClr val="FF000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838907071"/>
              </p:ext>
            </p:extLst>
          </p:nvPr>
        </p:nvGraphicFramePr>
        <p:xfrm>
          <a:off x="6743699" y="4795152"/>
          <a:ext cx="424877" cy="500748"/>
        </p:xfrm>
        <a:graphic>
          <a:graphicData uri="http://schemas.openxmlformats.org/presentationml/2006/ole">
            <mc:AlternateContent xmlns:mc="http://schemas.openxmlformats.org/markup-compatibility/2006">
              <mc:Choice xmlns:v="urn:schemas-microsoft-com:vml" Requires="v">
                <p:oleObj spid="_x0000_s71812" name="Equation" r:id="rId3" imgW="355320" imgH="419040" progId="Equation.DSMT4">
                  <p:embed/>
                </p:oleObj>
              </mc:Choice>
              <mc:Fallback>
                <p:oleObj name="Equation" r:id="rId3" imgW="355320" imgH="419040" progId="Equation.DSMT4">
                  <p:embed/>
                  <p:pic>
                    <p:nvPicPr>
                      <p:cNvPr id="0" name=""/>
                      <p:cNvPicPr/>
                      <p:nvPr/>
                    </p:nvPicPr>
                    <p:blipFill>
                      <a:blip r:embed="rId4"/>
                      <a:stretch>
                        <a:fillRect/>
                      </a:stretch>
                    </p:blipFill>
                    <p:spPr>
                      <a:xfrm>
                        <a:off x="6743699" y="4795152"/>
                        <a:ext cx="424877" cy="500748"/>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821542989"/>
              </p:ext>
            </p:extLst>
          </p:nvPr>
        </p:nvGraphicFramePr>
        <p:xfrm>
          <a:off x="6019800" y="5334000"/>
          <a:ext cx="1866900" cy="546100"/>
        </p:xfrm>
        <a:graphic>
          <a:graphicData uri="http://schemas.openxmlformats.org/presentationml/2006/ole">
            <mc:AlternateContent xmlns:mc="http://schemas.openxmlformats.org/markup-compatibility/2006">
              <mc:Choice xmlns:v="urn:schemas-microsoft-com:vml" Requires="v">
                <p:oleObj spid="_x0000_s71813" name="Equation" r:id="rId5" imgW="1562040" imgH="457200" progId="Equation.DSMT4">
                  <p:embed/>
                </p:oleObj>
              </mc:Choice>
              <mc:Fallback>
                <p:oleObj name="Equation" r:id="rId5" imgW="1562040" imgH="457200" progId="Equation.DSMT4">
                  <p:embed/>
                  <p:pic>
                    <p:nvPicPr>
                      <p:cNvPr id="0" name="Object 2"/>
                      <p:cNvPicPr>
                        <a:picLocks noChangeAspect="1" noChangeArrowheads="1"/>
                      </p:cNvPicPr>
                      <p:nvPr/>
                    </p:nvPicPr>
                    <p:blipFill>
                      <a:blip r:embed="rId6"/>
                      <a:srcRect/>
                      <a:stretch>
                        <a:fillRect/>
                      </a:stretch>
                    </p:blipFill>
                    <p:spPr bwMode="auto">
                      <a:xfrm>
                        <a:off x="6019800" y="5334000"/>
                        <a:ext cx="18669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15445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6" presetClass="emph" presetSubtype="0" repeatCount="indefinite" fill="hold" grpId="0" nodeType="withEffect">
                                  <p:stCondLst>
                                    <p:cond delay="0"/>
                                  </p:stCondLst>
                                  <p:endCondLst>
                                    <p:cond evt="onNext" delay="0">
                                      <p:tgtEl>
                                        <p:sldTgt/>
                                      </p:tgtEl>
                                    </p:cond>
                                  </p:endCondLst>
                                  <p:childTnLst>
                                    <p:animEffect transition="out" filter="fade">
                                      <p:cBhvr>
                                        <p:cTn id="8" dur="500" tmFilter="0, 0; .2, .5; .8, .5; 1, 0"/>
                                        <p:tgtEl>
                                          <p:spTgt spid="2"/>
                                        </p:tgtEl>
                                      </p:cBhvr>
                                    </p:animEffect>
                                    <p:animScale>
                                      <p:cBhvr>
                                        <p:cTn id="9" dur="250" autoRev="1" fill="hold"/>
                                        <p:tgtEl>
                                          <p:spTgt spid="2"/>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par>
                                <p:cTn id="14" presetID="26" presetClass="emph" presetSubtype="0" repeatCount="indefinite" fill="hold" grpId="0" nodeType="withEffect">
                                  <p:stCondLst>
                                    <p:cond delay="0"/>
                                  </p:stCondLst>
                                  <p:endCondLst>
                                    <p:cond evt="onNext" delay="0">
                                      <p:tgtEl>
                                        <p:sldTgt/>
                                      </p:tgtEl>
                                    </p:cond>
                                  </p:endCondLst>
                                  <p:childTnLst>
                                    <p:animEffect transition="out" filter="fade">
                                      <p:cBhvr>
                                        <p:cTn id="15" dur="500" tmFilter="0, 0; .2, .5; .8, .5; 1, 0"/>
                                        <p:tgtEl>
                                          <p:spTgt spid="13"/>
                                        </p:tgtEl>
                                      </p:cBhvr>
                                    </p:animEffect>
                                    <p:animScale>
                                      <p:cBhvr>
                                        <p:cTn id="16" dur="250" autoRev="1" fill="hold"/>
                                        <p:tgtEl>
                                          <p:spTgt spid="13"/>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26" presetClass="emph" presetSubtype="0" repeatCount="indefinite" fill="hold" grpId="0" nodeType="withEffect">
                                  <p:stCondLst>
                                    <p:cond delay="0"/>
                                  </p:stCondLst>
                                  <p:endCondLst>
                                    <p:cond evt="onNext" delay="0">
                                      <p:tgtEl>
                                        <p:sldTgt/>
                                      </p:tgtEl>
                                    </p:cond>
                                  </p:endCondLst>
                                  <p:childTnLst>
                                    <p:animEffect transition="out" filter="fade">
                                      <p:cBhvr>
                                        <p:cTn id="22" dur="500" tmFilter="0, 0; .2, .5; .8, .5; 1, 0"/>
                                        <p:tgtEl>
                                          <p:spTgt spid="15"/>
                                        </p:tgtEl>
                                      </p:cBhvr>
                                    </p:animEffect>
                                    <p:animScale>
                                      <p:cBhvr>
                                        <p:cTn id="23" dur="250" autoRev="1" fill="hold"/>
                                        <p:tgtEl>
                                          <p:spTgt spid="15"/>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1"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par>
                                <p:cTn id="28" presetID="26" presetClass="emph" presetSubtype="0" repeatCount="indefinite" fill="hold" grpId="0" nodeType="withEffect">
                                  <p:stCondLst>
                                    <p:cond delay="0"/>
                                  </p:stCondLst>
                                  <p:endCondLst>
                                    <p:cond evt="onNext" delay="0">
                                      <p:tgtEl>
                                        <p:sldTgt/>
                                      </p:tgtEl>
                                    </p:cond>
                                  </p:endCondLst>
                                  <p:childTnLst>
                                    <p:animEffect transition="out" filter="fade">
                                      <p:cBhvr>
                                        <p:cTn id="29" dur="500" tmFilter="0, 0; .2, .5; .8, .5; 1, 0"/>
                                        <p:tgtEl>
                                          <p:spTgt spid="16"/>
                                        </p:tgtEl>
                                      </p:cBhvr>
                                    </p:animEffect>
                                    <p:animScale>
                                      <p:cBhvr>
                                        <p:cTn id="30" dur="250" autoRev="1"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3" grpId="0" animBg="1"/>
      <p:bldP spid="13" grpId="1" animBg="1"/>
      <p:bldP spid="15" grpId="0" animBg="1"/>
      <p:bldP spid="15" grpId="1" animBg="1"/>
      <p:bldP spid="16" grpId="0" animBg="1"/>
      <p:bldP spid="1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6" action="ppaction://hlinksldjump">
              <a:snd r:embed="rId7" name="chimes.wav"/>
            </a:hlinkClick>
          </p:cNvPr>
          <p:cNvSpPr/>
          <p:nvPr/>
        </p:nvSpPr>
        <p:spPr>
          <a:xfrm>
            <a:off x="2266953" y="5079206"/>
            <a:ext cx="1092992" cy="5397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0000FF"/>
                </a:solidFill>
              </a:rPr>
              <a:t>C   H</a:t>
            </a:r>
            <a:endParaRPr lang="en-US" sz="2800" b="1">
              <a:solidFill>
                <a:srgbClr val="0000FF"/>
              </a:solidFill>
            </a:endParaRPr>
          </a:p>
        </p:txBody>
      </p:sp>
      <p:sp>
        <p:nvSpPr>
          <p:cNvPr id="8" name="Rectangle 7"/>
          <p:cNvSpPr/>
          <p:nvPr/>
        </p:nvSpPr>
        <p:spPr>
          <a:xfrm>
            <a:off x="884238" y="40386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C</a:t>
            </a:r>
          </a:p>
        </p:txBody>
      </p:sp>
      <p:sp>
        <p:nvSpPr>
          <p:cNvPr id="9" name="Rectangle 8">
            <a:hlinkClick r:id="rId8" action="ppaction://hlinksldjump">
              <a:snd r:embed="rId7" name="chimes.wav"/>
            </a:hlinkClick>
          </p:cNvPr>
          <p:cNvSpPr/>
          <p:nvPr/>
        </p:nvSpPr>
        <p:spPr>
          <a:xfrm>
            <a:off x="3372643" y="5076027"/>
            <a:ext cx="1121571" cy="5556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C00000"/>
                </a:solidFill>
              </a:rPr>
              <a:t>M  N</a:t>
            </a:r>
            <a:endParaRPr lang="en-US" sz="2800" b="1">
              <a:solidFill>
                <a:srgbClr val="C00000"/>
              </a:solidFill>
            </a:endParaRPr>
          </a:p>
        </p:txBody>
      </p:sp>
      <p:sp>
        <p:nvSpPr>
          <p:cNvPr id="10" name="Rectangle 9">
            <a:hlinkClick r:id="rId9" action="ppaction://hlinksldjump">
              <a:snd r:embed="rId7" name="chimes.wav"/>
            </a:hlinkClick>
          </p:cNvPr>
          <p:cNvSpPr/>
          <p:nvPr/>
        </p:nvSpPr>
        <p:spPr>
          <a:xfrm>
            <a:off x="4508498" y="5076026"/>
            <a:ext cx="1054102" cy="5429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002060"/>
                </a:solidFill>
              </a:rPr>
              <a:t>A</a:t>
            </a:r>
            <a:r>
              <a:rPr lang="en-US" sz="2800" b="1" smtClean="0">
                <a:solidFill>
                  <a:srgbClr val="002060"/>
                </a:solidFill>
              </a:rPr>
              <a:t>   O</a:t>
            </a:r>
            <a:endParaRPr lang="en-US" sz="2800" b="1">
              <a:solidFill>
                <a:srgbClr val="002060"/>
              </a:solidFill>
            </a:endParaRPr>
          </a:p>
        </p:txBody>
      </p:sp>
      <p:sp>
        <p:nvSpPr>
          <p:cNvPr id="11" name="Rectangle 10">
            <a:hlinkClick r:id="rId10" action="ppaction://hlinksldjump">
              <a:snd r:embed="rId7" name="chimes.wav"/>
            </a:hlinkClick>
          </p:cNvPr>
          <p:cNvSpPr/>
          <p:nvPr/>
        </p:nvSpPr>
        <p:spPr>
          <a:xfrm>
            <a:off x="5570540" y="5080000"/>
            <a:ext cx="1033460" cy="5389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0000"/>
                </a:solidFill>
              </a:rPr>
              <a:t>G    I</a:t>
            </a:r>
            <a:endParaRPr lang="en-US" sz="2800" b="1">
              <a:solidFill>
                <a:srgbClr val="FF0000"/>
              </a:solidFill>
            </a:endParaRPr>
          </a:p>
        </p:txBody>
      </p:sp>
      <p:sp>
        <p:nvSpPr>
          <p:cNvPr id="6156" name="TextBox 2"/>
          <p:cNvSpPr txBox="1">
            <a:spLocks noChangeArrowheads="1"/>
          </p:cNvSpPr>
          <p:nvPr/>
        </p:nvSpPr>
        <p:spPr bwMode="auto">
          <a:xfrm>
            <a:off x="4076700" y="3746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21" name="Rectangle 20"/>
          <p:cNvSpPr/>
          <p:nvPr/>
        </p:nvSpPr>
        <p:spPr>
          <a:xfrm>
            <a:off x="890587"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FF0000"/>
                </a:solidFill>
              </a:rPr>
              <a:t>6</a:t>
            </a:r>
          </a:p>
        </p:txBody>
      </p:sp>
      <p:pic>
        <p:nvPicPr>
          <p:cNvPr id="6180" name="Picture 3" descr="lollipop[1]">
            <a:hlinkClick r:id="" action="ppaction://noaction"/>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0" y="2540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1" name="WordArt 4">
            <a:hlinkClick r:id="rId12" action="ppaction://hlinkpres?slideindex=20&amp;slidetitle=Slide 20"/>
          </p:cNvPr>
          <p:cNvSpPr>
            <a:spLocks noChangeArrowheads="1" noChangeShapeType="1" noTextEdit="1"/>
          </p:cNvSpPr>
          <p:nvPr/>
        </p:nvSpPr>
        <p:spPr bwMode="auto">
          <a:xfrm>
            <a:off x="1752600" y="139700"/>
            <a:ext cx="5541963" cy="762000"/>
          </a:xfrm>
          <a:prstGeom prst="rect">
            <a:avLst/>
          </a:prstGeom>
        </p:spPr>
        <p:txBody>
          <a:bodyPr wrap="none" fromWordArt="1">
            <a:prstTxWarp prst="textPlain">
              <a:avLst>
                <a:gd name="adj" fmla="val 50000"/>
              </a:avLst>
            </a:prstTxWarp>
          </a:bodyPr>
          <a:lstStyle/>
          <a:p>
            <a:r>
              <a:rPr lang="en-US" sz="3600" b="1" kern="10">
                <a:ln w="12700">
                  <a:solidFill>
                    <a:srgbClr val="0000FF"/>
                  </a:solidFill>
                  <a:round/>
                  <a:headEnd/>
                  <a:tailEnd/>
                </a:ln>
                <a:solidFill>
                  <a:schemeClr val="bg1"/>
                </a:solidFill>
                <a:effectLst>
                  <a:outerShdw dist="35921" dir="2700000" algn="ctr" rotWithShape="0">
                    <a:srgbClr val="990000"/>
                  </a:outerShdw>
                </a:effectLst>
                <a:latin typeface="Times New Roman"/>
              </a:rPr>
              <a:t> VUI </a:t>
            </a:r>
            <a:r>
              <a:rPr lang="en-US" sz="3600" b="1" kern="10" smtClean="0">
                <a:ln w="12700">
                  <a:solidFill>
                    <a:srgbClr val="0000FF"/>
                  </a:solidFill>
                  <a:round/>
                  <a:headEnd/>
                  <a:tailEnd/>
                </a:ln>
                <a:solidFill>
                  <a:schemeClr val="bg1"/>
                </a:solidFill>
                <a:effectLst>
                  <a:outerShdw dist="35921" dir="2700000" algn="ctr" rotWithShape="0">
                    <a:srgbClr val="990000"/>
                  </a:outerShdw>
                </a:effectLst>
                <a:latin typeface="Times New Roman"/>
              </a:rPr>
              <a:t>MÀ HỌC</a:t>
            </a:r>
            <a:endParaRPr lang="en-US" sz="3600" b="1" kern="10">
              <a:ln w="12700">
                <a:solidFill>
                  <a:srgbClr val="0000FF"/>
                </a:solidFill>
                <a:round/>
                <a:headEnd/>
                <a:tailEnd/>
              </a:ln>
              <a:solidFill>
                <a:schemeClr val="bg1"/>
              </a:solidFill>
              <a:effectLst>
                <a:outerShdw dist="35921" dir="2700000" algn="ctr" rotWithShape="0">
                  <a:srgbClr val="990000"/>
                </a:outerShdw>
              </a:effectLst>
              <a:latin typeface="Times New Roman"/>
            </a:endParaRPr>
          </a:p>
        </p:txBody>
      </p:sp>
      <p:pic>
        <p:nvPicPr>
          <p:cNvPr id="6182" name="Picture 19"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800000" flipV="1">
            <a:off x="90488" y="-39688"/>
            <a:ext cx="9144000"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3" name="Picture 19"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0800000" flipV="1">
            <a:off x="0" y="6664325"/>
            <a:ext cx="9144000"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4" name="Picture 25"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5400000" flipV="1">
            <a:off x="-3339306" y="3339306"/>
            <a:ext cx="68580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5" name="Picture 25" descr="n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5400000" flipV="1">
            <a:off x="5701507" y="3407569"/>
            <a:ext cx="6858000" cy="17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ction Button: Document 3">
            <a:hlinkClick r:id="" action="ppaction://noaction" highlightClick="1"/>
          </p:cNvPr>
          <p:cNvSpPr/>
          <p:nvPr/>
        </p:nvSpPr>
        <p:spPr>
          <a:xfrm>
            <a:off x="533400" y="5943600"/>
            <a:ext cx="730250" cy="609600"/>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a:hlinkClick r:id="rId14" action="ppaction://hlinksldjump"/>
          </p:cNvPr>
          <p:cNvSpPr/>
          <p:nvPr/>
        </p:nvSpPr>
        <p:spPr>
          <a:xfrm>
            <a:off x="7620000" y="5969000"/>
            <a:ext cx="1209675" cy="609600"/>
          </a:xfrm>
          <a:prstGeom prst="rightArrow">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rgbClr val="FF0000"/>
                </a:solidFill>
              </a:rPr>
              <a:t>Tiếp theo</a:t>
            </a:r>
            <a:endParaRPr lang="en-US" sz="1600">
              <a:solidFill>
                <a:srgbClr val="FF0000"/>
              </a:solidFill>
            </a:endParaRPr>
          </a:p>
        </p:txBody>
      </p:sp>
      <p:sp>
        <p:nvSpPr>
          <p:cNvPr id="6" name="Horizontal Scroll 5"/>
          <p:cNvSpPr/>
          <p:nvPr/>
        </p:nvSpPr>
        <p:spPr>
          <a:xfrm>
            <a:off x="319881" y="990600"/>
            <a:ext cx="8685211" cy="1746250"/>
          </a:xfrm>
          <a:prstGeom prst="horizontalScroll">
            <a:avLst/>
          </a:prstGeom>
          <a:solidFill>
            <a:schemeClr val="accent2"/>
          </a:solidFill>
          <a:ln>
            <a:solidFill>
              <a:srgbClr val="00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smtClean="0">
                <a:solidFill>
                  <a:schemeClr val="bg1"/>
                </a:solidFill>
                <a:latin typeface="Times New Roman" pitchFamily="18" charset="0"/>
                <a:cs typeface="Times New Roman" pitchFamily="18" charset="0"/>
              </a:rPr>
              <a:t>Hãy chọn các chữ cái bên dưới rồi trả lời câu hỏi, khi bạn tìm được kết quả đúng thì trong bảng sẽ hiện tên chữ bạn vừa chọn một cách thích hợp. Sau khi thêm dấu bạn sẽ tìm ra được ra ô chữ :  “ điều mà các thầy cô luôn mong muốn ở các em học sinh ”</a:t>
            </a:r>
            <a:endParaRPr lang="en-US" sz="2000" b="1">
              <a:solidFill>
                <a:schemeClr val="bg1"/>
              </a:solidFill>
            </a:endParaRPr>
          </a:p>
        </p:txBody>
      </p:sp>
      <p:pic>
        <p:nvPicPr>
          <p:cNvPr id="46" name="Picture 16" descr="flower[1][1][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473200" y="5953125"/>
            <a:ext cx="59944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57"/>
          <p:cNvSpPr/>
          <p:nvPr/>
        </p:nvSpPr>
        <p:spPr>
          <a:xfrm>
            <a:off x="1336675" y="40259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H</a:t>
            </a:r>
          </a:p>
        </p:txBody>
      </p:sp>
      <p:sp>
        <p:nvSpPr>
          <p:cNvPr id="59" name="Rectangle 58"/>
          <p:cNvSpPr/>
          <p:nvPr/>
        </p:nvSpPr>
        <p:spPr>
          <a:xfrm>
            <a:off x="1801815" y="40386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A</a:t>
            </a:r>
          </a:p>
        </p:txBody>
      </p:sp>
      <p:sp>
        <p:nvSpPr>
          <p:cNvPr id="60" name="Rectangle 59"/>
          <p:cNvSpPr/>
          <p:nvPr/>
        </p:nvSpPr>
        <p:spPr>
          <a:xfrm>
            <a:off x="2254252"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M</a:t>
            </a:r>
          </a:p>
        </p:txBody>
      </p:sp>
      <p:sp>
        <p:nvSpPr>
          <p:cNvPr id="61" name="Rectangle 60"/>
          <p:cNvSpPr/>
          <p:nvPr/>
        </p:nvSpPr>
        <p:spPr>
          <a:xfrm>
            <a:off x="2693989"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N</a:t>
            </a:r>
          </a:p>
        </p:txBody>
      </p:sp>
      <p:sp>
        <p:nvSpPr>
          <p:cNvPr id="62" name="Rectangle 61"/>
          <p:cNvSpPr/>
          <p:nvPr/>
        </p:nvSpPr>
        <p:spPr>
          <a:xfrm>
            <a:off x="3121026"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G</a:t>
            </a:r>
          </a:p>
        </p:txBody>
      </p:sp>
      <p:sp>
        <p:nvSpPr>
          <p:cNvPr id="63" name="Rectangle 62"/>
          <p:cNvSpPr/>
          <p:nvPr/>
        </p:nvSpPr>
        <p:spPr>
          <a:xfrm>
            <a:off x="3573463"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O</a:t>
            </a:r>
          </a:p>
        </p:txBody>
      </p:sp>
      <p:sp>
        <p:nvSpPr>
          <p:cNvPr id="64" name="Rectangle 63"/>
          <p:cNvSpPr/>
          <p:nvPr/>
        </p:nvSpPr>
        <p:spPr>
          <a:xfrm>
            <a:off x="4016378" y="40497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A</a:t>
            </a:r>
          </a:p>
        </p:txBody>
      </p:sp>
      <p:sp>
        <p:nvSpPr>
          <p:cNvPr id="65" name="Rectangle 64"/>
          <p:cNvSpPr/>
          <p:nvPr/>
        </p:nvSpPr>
        <p:spPr>
          <a:xfrm>
            <a:off x="4468815" y="40624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N</a:t>
            </a:r>
          </a:p>
        </p:txBody>
      </p:sp>
      <p:sp>
        <p:nvSpPr>
          <p:cNvPr id="66" name="Rectangle 65"/>
          <p:cNvSpPr/>
          <p:nvPr/>
        </p:nvSpPr>
        <p:spPr>
          <a:xfrm>
            <a:off x="4921252" y="40767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3399"/>
                </a:solidFill>
              </a:rPr>
              <a:t>H</a:t>
            </a:r>
          </a:p>
        </p:txBody>
      </p:sp>
      <p:sp>
        <p:nvSpPr>
          <p:cNvPr id="67" name="Rectangle 66"/>
          <p:cNvSpPr/>
          <p:nvPr/>
        </p:nvSpPr>
        <p:spPr>
          <a:xfrm>
            <a:off x="5373689" y="40751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3399"/>
                </a:solidFill>
              </a:rPr>
              <a:t>O</a:t>
            </a:r>
          </a:p>
        </p:txBody>
      </p:sp>
      <p:sp>
        <p:nvSpPr>
          <p:cNvPr id="68" name="Rectangle 67"/>
          <p:cNvSpPr/>
          <p:nvPr/>
        </p:nvSpPr>
        <p:spPr>
          <a:xfrm>
            <a:off x="5826126" y="407511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3399"/>
                </a:solidFill>
              </a:rPr>
              <a:t>C</a:t>
            </a:r>
          </a:p>
        </p:txBody>
      </p:sp>
      <p:sp>
        <p:nvSpPr>
          <p:cNvPr id="69" name="Rectangle 68"/>
          <p:cNvSpPr/>
          <p:nvPr/>
        </p:nvSpPr>
        <p:spPr>
          <a:xfrm>
            <a:off x="6269038" y="40767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G</a:t>
            </a:r>
          </a:p>
        </p:txBody>
      </p:sp>
      <p:sp>
        <p:nvSpPr>
          <p:cNvPr id="70" name="Rectangle 69"/>
          <p:cNvSpPr/>
          <p:nvPr/>
        </p:nvSpPr>
        <p:spPr>
          <a:xfrm>
            <a:off x="6721475" y="4079876"/>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I</a:t>
            </a:r>
          </a:p>
        </p:txBody>
      </p:sp>
      <p:sp>
        <p:nvSpPr>
          <p:cNvPr id="71" name="Rectangle 70"/>
          <p:cNvSpPr/>
          <p:nvPr/>
        </p:nvSpPr>
        <p:spPr>
          <a:xfrm>
            <a:off x="7167563" y="4076698"/>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O</a:t>
            </a:r>
          </a:p>
        </p:txBody>
      </p:sp>
      <p:sp>
        <p:nvSpPr>
          <p:cNvPr id="72" name="Rectangle 71"/>
          <p:cNvSpPr/>
          <p:nvPr/>
        </p:nvSpPr>
        <p:spPr>
          <a:xfrm>
            <a:off x="7620000" y="4079876"/>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I</a:t>
            </a:r>
          </a:p>
        </p:txBody>
      </p:sp>
      <p:sp>
        <p:nvSpPr>
          <p:cNvPr id="48" name="Rectangle 47"/>
          <p:cNvSpPr/>
          <p:nvPr/>
        </p:nvSpPr>
        <p:spPr>
          <a:xfrm>
            <a:off x="1322387"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chemeClr val="tx1"/>
                </a:solidFill>
              </a:rPr>
              <a:t>6</a:t>
            </a:r>
          </a:p>
        </p:txBody>
      </p:sp>
      <p:sp>
        <p:nvSpPr>
          <p:cNvPr id="49" name="Rectangle 48"/>
          <p:cNvSpPr/>
          <p:nvPr/>
        </p:nvSpPr>
        <p:spPr>
          <a:xfrm>
            <a:off x="1752600"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FF0000"/>
                </a:solidFill>
              </a:rPr>
              <a:t>3</a:t>
            </a:r>
          </a:p>
        </p:txBody>
      </p:sp>
      <p:sp>
        <p:nvSpPr>
          <p:cNvPr id="50" name="Rectangle 49"/>
          <p:cNvSpPr/>
          <p:nvPr/>
        </p:nvSpPr>
        <p:spPr>
          <a:xfrm>
            <a:off x="2227264"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0000"/>
                </a:solidFill>
              </a:rPr>
              <a:t>49</a:t>
            </a:r>
            <a:endParaRPr lang="en-US" sz="1600" b="1">
              <a:solidFill>
                <a:srgbClr val="FF0000"/>
              </a:solidFill>
            </a:endParaRPr>
          </a:p>
        </p:txBody>
      </p:sp>
      <p:sp>
        <p:nvSpPr>
          <p:cNvPr id="51" name="Rectangle 50"/>
          <p:cNvSpPr/>
          <p:nvPr/>
        </p:nvSpPr>
        <p:spPr>
          <a:xfrm>
            <a:off x="2695576"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0000FF"/>
                </a:solidFill>
              </a:rPr>
              <a:t>49</a:t>
            </a:r>
            <a:endParaRPr lang="en-US" sz="1600" b="1">
              <a:solidFill>
                <a:srgbClr val="0000FF"/>
              </a:solidFill>
            </a:endParaRPr>
          </a:p>
        </p:txBody>
      </p:sp>
      <p:sp>
        <p:nvSpPr>
          <p:cNvPr id="52" name="Rectangle 51"/>
          <p:cNvSpPr/>
          <p:nvPr/>
        </p:nvSpPr>
        <p:spPr>
          <a:xfrm>
            <a:off x="3149601"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solidFill>
                  <a:srgbClr val="FF0000"/>
                </a:solidFill>
              </a:rPr>
              <a:t>2</a:t>
            </a:r>
          </a:p>
        </p:txBody>
      </p:sp>
      <p:sp>
        <p:nvSpPr>
          <p:cNvPr id="53" name="Rectangle 52"/>
          <p:cNvSpPr/>
          <p:nvPr/>
        </p:nvSpPr>
        <p:spPr>
          <a:xfrm>
            <a:off x="3567116"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54" name="Rectangle 53"/>
          <p:cNvSpPr/>
          <p:nvPr/>
        </p:nvSpPr>
        <p:spPr>
          <a:xfrm>
            <a:off x="4026696"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55" name="Rectangle 54"/>
          <p:cNvSpPr/>
          <p:nvPr/>
        </p:nvSpPr>
        <p:spPr>
          <a:xfrm>
            <a:off x="4483098"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0000FF"/>
                </a:solidFill>
              </a:rPr>
              <a:t>49</a:t>
            </a:r>
            <a:endParaRPr lang="en-US" sz="1600" b="1">
              <a:solidFill>
                <a:srgbClr val="0000FF"/>
              </a:solidFill>
            </a:endParaRPr>
          </a:p>
        </p:txBody>
      </p:sp>
      <p:sp>
        <p:nvSpPr>
          <p:cNvPr id="56" name="Rectangle 55"/>
          <p:cNvSpPr/>
          <p:nvPr/>
        </p:nvSpPr>
        <p:spPr>
          <a:xfrm>
            <a:off x="4924425"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9900CC"/>
                </a:solidFill>
              </a:rPr>
              <a:t>6</a:t>
            </a:r>
            <a:endParaRPr lang="en-US" sz="1600" b="1">
              <a:solidFill>
                <a:srgbClr val="9900CC"/>
              </a:solidFill>
            </a:endParaRPr>
          </a:p>
        </p:txBody>
      </p:sp>
      <p:sp>
        <p:nvSpPr>
          <p:cNvPr id="57" name="Rectangle 56"/>
          <p:cNvSpPr/>
          <p:nvPr/>
        </p:nvSpPr>
        <p:spPr>
          <a:xfrm>
            <a:off x="5334000" y="3357562"/>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73" name="Rectangle 72"/>
          <p:cNvSpPr/>
          <p:nvPr/>
        </p:nvSpPr>
        <p:spPr>
          <a:xfrm>
            <a:off x="5784850"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9900CC"/>
                </a:solidFill>
              </a:rPr>
              <a:t>6</a:t>
            </a:r>
            <a:endParaRPr lang="en-US" sz="1600" b="1">
              <a:solidFill>
                <a:srgbClr val="9900CC"/>
              </a:solidFill>
            </a:endParaRPr>
          </a:p>
        </p:txBody>
      </p:sp>
      <p:sp>
        <p:nvSpPr>
          <p:cNvPr id="74" name="Rectangle 73"/>
          <p:cNvSpPr/>
          <p:nvPr/>
        </p:nvSpPr>
        <p:spPr>
          <a:xfrm>
            <a:off x="6242050"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CC00"/>
                </a:solidFill>
              </a:rPr>
              <a:t>2</a:t>
            </a:r>
            <a:endParaRPr lang="en-US" sz="1600" b="1">
              <a:solidFill>
                <a:srgbClr val="FFCC00"/>
              </a:solidFill>
            </a:endParaRPr>
          </a:p>
        </p:txBody>
      </p:sp>
      <p:sp>
        <p:nvSpPr>
          <p:cNvPr id="75" name="Rectangle 74"/>
          <p:cNvSpPr/>
          <p:nvPr/>
        </p:nvSpPr>
        <p:spPr>
          <a:xfrm>
            <a:off x="6699250" y="335756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CC00"/>
                </a:solidFill>
              </a:rPr>
              <a:t>2</a:t>
            </a:r>
            <a:endParaRPr lang="en-US" sz="1600" b="1">
              <a:solidFill>
                <a:srgbClr val="FFCC00"/>
              </a:solidFill>
            </a:endParaRPr>
          </a:p>
        </p:txBody>
      </p:sp>
      <p:sp>
        <p:nvSpPr>
          <p:cNvPr id="76" name="Rectangle 75"/>
          <p:cNvSpPr/>
          <p:nvPr/>
        </p:nvSpPr>
        <p:spPr>
          <a:xfrm>
            <a:off x="7161212"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chemeClr val="tx1"/>
                </a:solidFill>
              </a:rPr>
              <a:t>3</a:t>
            </a:r>
            <a:endParaRPr lang="en-US" sz="1600" b="1">
              <a:solidFill>
                <a:schemeClr val="tx1"/>
              </a:solidFill>
            </a:endParaRPr>
          </a:p>
        </p:txBody>
      </p:sp>
      <p:sp>
        <p:nvSpPr>
          <p:cNvPr id="77" name="Rectangle 76"/>
          <p:cNvSpPr/>
          <p:nvPr/>
        </p:nvSpPr>
        <p:spPr>
          <a:xfrm>
            <a:off x="7615237" y="3352800"/>
            <a:ext cx="431800" cy="444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smtClean="0">
                <a:solidFill>
                  <a:srgbClr val="FFCC00"/>
                </a:solidFill>
              </a:rPr>
              <a:t>2</a:t>
            </a:r>
            <a:endParaRPr lang="en-US" sz="1600" b="1">
              <a:solidFill>
                <a:srgbClr val="FFCC00"/>
              </a:solidFill>
            </a:endParaRPr>
          </a:p>
        </p:txBody>
      </p:sp>
      <p:graphicFrame>
        <p:nvGraphicFramePr>
          <p:cNvPr id="25" name="Object 24"/>
          <p:cNvGraphicFramePr>
            <a:graphicFrameLocks noChangeAspect="1"/>
          </p:cNvGraphicFramePr>
          <p:nvPr>
            <p:extLst>
              <p:ext uri="{D42A27DB-BD31-4B8C-83A1-F6EECF244321}">
                <p14:modId xmlns:p14="http://schemas.microsoft.com/office/powerpoint/2010/main" val="2325201652"/>
              </p:ext>
            </p:extLst>
          </p:nvPr>
        </p:nvGraphicFramePr>
        <p:xfrm>
          <a:off x="4794250" y="2371725"/>
          <a:ext cx="114300" cy="177800"/>
        </p:xfrm>
        <a:graphic>
          <a:graphicData uri="http://schemas.openxmlformats.org/presentationml/2006/ole">
            <mc:AlternateContent xmlns:mc="http://schemas.openxmlformats.org/markup-compatibility/2006">
              <mc:Choice xmlns:v="urn:schemas-microsoft-com:vml" Requires="v">
                <p:oleObj spid="_x0000_s68698" name="Equation" r:id="rId16" imgW="114120" imgH="177480" progId="Equation.DSMT4">
                  <p:embed/>
                </p:oleObj>
              </mc:Choice>
              <mc:Fallback>
                <p:oleObj name="Equation" r:id="rId16" imgW="114120" imgH="177480" progId="Equation.DSMT4">
                  <p:embed/>
                  <p:pic>
                    <p:nvPicPr>
                      <p:cNvPr id="0" name=""/>
                      <p:cNvPicPr/>
                      <p:nvPr/>
                    </p:nvPicPr>
                    <p:blipFill>
                      <a:blip r:embed="rId17"/>
                      <a:stretch>
                        <a:fillRect/>
                      </a:stretch>
                    </p:blipFill>
                    <p:spPr>
                      <a:xfrm>
                        <a:off x="4794250" y="2371725"/>
                        <a:ext cx="114300" cy="177800"/>
                      </a:xfrm>
                      <a:prstGeom prst="rect">
                        <a:avLst/>
                      </a:prstGeom>
                    </p:spPr>
                  </p:pic>
                </p:oleObj>
              </mc:Fallback>
            </mc:AlternateContent>
          </a:graphicData>
        </a:graphic>
      </p:graphicFrame>
      <p:sp>
        <p:nvSpPr>
          <p:cNvPr id="27" name="Arc 26"/>
          <p:cNvSpPr/>
          <p:nvPr/>
        </p:nvSpPr>
        <p:spPr>
          <a:xfrm>
            <a:off x="533400" y="4800600"/>
            <a:ext cx="228600" cy="2159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Rectangle 78"/>
          <p:cNvSpPr/>
          <p:nvPr/>
        </p:nvSpPr>
        <p:spPr>
          <a:xfrm>
            <a:off x="7167563" y="407035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FF00"/>
                </a:solidFill>
              </a:rPr>
              <a:t>Ỏ</a:t>
            </a:r>
            <a:endParaRPr lang="en-US" sz="2800" b="1">
              <a:solidFill>
                <a:srgbClr val="FFFF00"/>
              </a:solidFill>
            </a:endParaRPr>
          </a:p>
        </p:txBody>
      </p:sp>
      <p:sp>
        <p:nvSpPr>
          <p:cNvPr id="80" name="Rectangle 79"/>
          <p:cNvSpPr/>
          <p:nvPr/>
        </p:nvSpPr>
        <p:spPr>
          <a:xfrm>
            <a:off x="5372100" y="40767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3399"/>
                </a:solidFill>
              </a:rPr>
              <a:t>Ọ</a:t>
            </a:r>
            <a:endParaRPr lang="en-US" sz="2800" b="1">
              <a:solidFill>
                <a:srgbClr val="FF3399"/>
              </a:solidFill>
            </a:endParaRPr>
          </a:p>
        </p:txBody>
      </p:sp>
      <p:sp>
        <p:nvSpPr>
          <p:cNvPr id="81" name="Rectangle 80"/>
          <p:cNvSpPr/>
          <p:nvPr/>
        </p:nvSpPr>
        <p:spPr>
          <a:xfrm>
            <a:off x="1808163" y="4038600"/>
            <a:ext cx="452437" cy="4445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Ă</a:t>
            </a:r>
          </a:p>
        </p:txBody>
      </p:sp>
      <p:pic>
        <p:nvPicPr>
          <p:cNvPr id="78" name="EmYeuMuaHeQueEmBeat CAT.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346868" y="2735260"/>
            <a:ext cx="609600" cy="609600"/>
          </a:xfrm>
          <a:prstGeom prst="rect">
            <a:avLst/>
          </a:prstGeom>
        </p:spPr>
      </p:pic>
    </p:spTree>
    <p:extLst>
      <p:ext uri="{BB962C8B-B14F-4D97-AF65-F5344CB8AC3E}">
        <p14:creationId xmlns:p14="http://schemas.microsoft.com/office/powerpoint/2010/main" val="540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1243" fill="hold"/>
                                        <p:tgtEl>
                                          <p:spTgt spid="7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8"/>
                                        </p:tgtEl>
                                        <p:attrNameLst>
                                          <p:attrName>style.visibility</p:attrName>
                                        </p:attrNameLst>
                                      </p:cBhvr>
                                      <p:to>
                                        <p:strVal val="visible"/>
                                      </p:to>
                                    </p:set>
                                  </p:childTnLst>
                                </p:cTn>
                              </p:par>
                              <p:par>
                                <p:cTn id="18" presetID="10" presetClass="exit" presetSubtype="0" fill="hold" grpId="0" nodeType="withEffect">
                                  <p:stCondLst>
                                    <p:cond delay="0"/>
                                  </p:stCondLst>
                                  <p:childTnLst>
                                    <p:animEffect transition="out" filter="fade">
                                      <p:cBhvr>
                                        <p:cTn id="19" dur="500"/>
                                        <p:tgtEl>
                                          <p:spTgt spid="2"/>
                                        </p:tgtEl>
                                      </p:cBhvr>
                                    </p:animEffect>
                                    <p:set>
                                      <p:cBhvr>
                                        <p:cTn id="20"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1" restart="whenNotActive" fill="hold" evtFilter="cancelBubble" nodeType="interactiveSeq">
                <p:stCondLst>
                  <p:cond evt="onClick" delay="0">
                    <p:tgtEl>
                      <p:spTgt spid="49"/>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6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6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71"/>
                                        </p:tgtEl>
                                        <p:attrNameLst>
                                          <p:attrName>style.visibility</p:attrName>
                                        </p:attrNameLst>
                                      </p:cBhvr>
                                      <p:to>
                                        <p:strVal val="visible"/>
                                      </p:to>
                                    </p:set>
                                  </p:childTnLst>
                                </p:cTn>
                              </p:par>
                              <p:par>
                                <p:cTn id="34" presetID="1" presetClass="exit"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36" restart="whenNotActive" fill="hold" evtFilter="cancelBubble" nodeType="interactiveSeq">
                <p:stCondLst>
                  <p:cond evt="onClick" delay="0">
                    <p:tgtEl>
                      <p:spTgt spid="50"/>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47" restart="whenNotActive" fill="hold" evtFilter="cancelBubble" nodeType="interactiveSeq">
                <p:stCondLst>
                  <p:cond evt="onClick" delay="0">
                    <p:tgtEl>
                      <p:spTgt spid="5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62"/>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69"/>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70"/>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72"/>
                                        </p:tgtEl>
                                        <p:attrNameLst>
                                          <p:attrName>style.visibility</p:attrName>
                                        </p:attrNameLst>
                                      </p:cBhvr>
                                      <p:to>
                                        <p:strVal val="visible"/>
                                      </p:to>
                                    </p:set>
                                  </p:childTnLst>
                                </p:cTn>
                              </p:par>
                              <p:par>
                                <p:cTn id="58" presetID="1" presetClass="exit"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60" restart="whenNotActive" fill="hold" evtFilter="cancelBubble" nodeType="interactiveSeq">
                <p:stCondLst>
                  <p:cond evt="onClick" delay="0">
                    <p:tgtEl>
                      <p:spTgt spid="4"/>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8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9"/>
                                        </p:tgtEl>
                                        <p:attrNameLst>
                                          <p:attrName>style.visibility</p:attrName>
                                        </p:attrNameLst>
                                      </p:cBhvr>
                                      <p:to>
                                        <p:strVal val="visible"/>
                                      </p:to>
                                    </p:set>
                                  </p:childTnLst>
                                </p:cTn>
                              </p:par>
                            </p:childTnLst>
                          </p:cTn>
                        </p:par>
                      </p:childTnLst>
                    </p:cTn>
                  </p:par>
                </p:childTnLst>
              </p:cTn>
              <p:nextCondLst>
                <p:cond evt="onClick" delay="0">
                  <p:tgtEl>
                    <p:spTgt spid="4"/>
                  </p:tgtEl>
                </p:cond>
              </p:nextCondLst>
            </p:seq>
            <p:audio>
              <p:cMediaNode vol="80000">
                <p:cTn id="69" fill="hold" display="0">
                  <p:stCondLst>
                    <p:cond delay="indefinite"/>
                  </p:stCondLst>
                  <p:endCondLst>
                    <p:cond evt="onStopAudio" delay="0">
                      <p:tgtEl>
                        <p:sldTgt/>
                      </p:tgtEl>
                    </p:cond>
                  </p:endCondLst>
                </p:cTn>
                <p:tgtEl>
                  <p:spTgt spid="78"/>
                </p:tgtEl>
              </p:cMediaNode>
            </p:audio>
          </p:childTnLst>
        </p:cTn>
      </p:par>
    </p:tnLst>
    <p:bldLst>
      <p:bldP spid="2" grpId="0" animBg="1"/>
      <p:bldP spid="8" grpId="0" animBg="1"/>
      <p:bldP spid="9" grpId="0" animBg="1"/>
      <p:bldP spid="10" grpId="0" animBg="1"/>
      <p:bldP spid="11"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9" grpId="0" animBg="1"/>
      <p:bldP spid="80" grpId="0" animBg="1"/>
      <p:bldP spid="8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C</a:t>
            </a:r>
            <a:r>
              <a:rPr lang="en-US" sz="2800" b="1" smtClean="0">
                <a:solidFill>
                  <a:srgbClr val="FF0000"/>
                </a:solidFill>
              </a:rPr>
              <a:t> VÀ H</a:t>
            </a:r>
            <a:endParaRPr lang="en-US" sz="2800" b="1">
              <a:solidFill>
                <a:srgbClr val="FF0000"/>
              </a:solidFill>
            </a:endParaRPr>
          </a:p>
        </p:txBody>
      </p:sp>
      <p:pic>
        <p:nvPicPr>
          <p:cNvPr id="7171"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mmprod_title"/>
          <p:cNvSpPr>
            <a:spLocks noGrp="1" noChangeArrowheads="1"/>
          </p:cNvSpPr>
          <p:nvPr>
            <p:ph type="title"/>
            <p:custDataLst>
              <p:tags r:id="rId2"/>
            </p:custDataLst>
          </p:nvPr>
        </p:nvSpPr>
        <p:spPr>
          <a:xfrm>
            <a:off x="533400" y="1143000"/>
            <a:ext cx="8229600" cy="1143000"/>
          </a:xfrm>
        </p:spPr>
        <p:txBody>
          <a:bodyPr lIns="0" tIns="0" rIns="0" bIns="0"/>
          <a:lstStyle/>
          <a:p>
            <a:pPr algn="l"/>
            <a:r>
              <a:rPr lang="en-US" sz="2400" smtClean="0">
                <a:solidFill>
                  <a:srgbClr val="0000FF"/>
                </a:solidFill>
                <a:latin typeface="Times New Roman" pitchFamily="18" charset="0"/>
                <a:cs typeface="Times New Roman" pitchFamily="18" charset="0"/>
              </a:rPr>
              <a:t>Cho biểu thức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Tìm giá trị của A khi x=25</a:t>
            </a:r>
            <a:endParaRPr lang="vi-VN" sz="2400" smtClean="0">
              <a:solidFill>
                <a:srgbClr val="0000FF"/>
              </a:solidFill>
              <a:latin typeface="Times New Roman" pitchFamily="18" charset="0"/>
              <a:cs typeface="Times New Roman" pitchFamily="18" charset="0"/>
            </a:endParaRPr>
          </a:p>
        </p:txBody>
      </p:sp>
      <p:pic>
        <p:nvPicPr>
          <p:cNvPr id="7174" name="Picture 7" descr="Picture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7446" y="23622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1581870" y="2595562"/>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a:t>
            </a:r>
            <a:r>
              <a:rPr lang="en-US" sz="2800" b="1" i="1" smtClean="0">
                <a:solidFill>
                  <a:srgbClr val="FF3300"/>
                </a:solidFill>
                <a:latin typeface="Times New Roman" pitchFamily="18" charset="0"/>
                <a:cs typeface="Times New Roman" pitchFamily="18" charset="0"/>
              </a:rPr>
              <a:t>6 </a:t>
            </a:r>
            <a:endParaRPr lang="en-US" sz="2800" b="1" i="1">
              <a:solidFill>
                <a:srgbClr val="FF3300"/>
              </a:solidFill>
              <a:latin typeface="Times New Roman" pitchFamily="18" charset="0"/>
              <a:cs typeface="Times New Roman" pitchFamily="18" charset="0"/>
            </a:endParaRPr>
          </a:p>
        </p:txBody>
      </p:sp>
      <p:sp>
        <p:nvSpPr>
          <p:cNvPr id="55"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104"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105"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106"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107"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108"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109"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110"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111"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112"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113"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114"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115"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116"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117"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118"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119"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6" name="Picture 5" descr="ag00373_"/>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549765" y="2427287"/>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667250" y="2672834"/>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195852120"/>
              </p:ext>
            </p:extLst>
          </p:nvPr>
        </p:nvGraphicFramePr>
        <p:xfrm>
          <a:off x="2487613" y="1001713"/>
          <a:ext cx="2770187" cy="706437"/>
        </p:xfrm>
        <a:graphic>
          <a:graphicData uri="http://schemas.openxmlformats.org/presentationml/2006/ole">
            <mc:AlternateContent xmlns:mc="http://schemas.openxmlformats.org/markup-compatibility/2006">
              <mc:Choice xmlns:v="urn:schemas-microsoft-com:vml" Requires="v">
                <p:oleObj spid="_x0000_s66758" name="Equation" r:id="rId10" imgW="1790640" imgH="457200" progId="Equation.DSMT4">
                  <p:embed/>
                </p:oleObj>
              </mc:Choice>
              <mc:Fallback>
                <p:oleObj name="Equation" r:id="rId10" imgW="1790640" imgH="457200" progId="Equation.DSMT4">
                  <p:embed/>
                  <p:pic>
                    <p:nvPicPr>
                      <p:cNvPr id="0" name=""/>
                      <p:cNvPicPr/>
                      <p:nvPr/>
                    </p:nvPicPr>
                    <p:blipFill>
                      <a:blip r:embed="rId11"/>
                      <a:stretch>
                        <a:fillRect/>
                      </a:stretch>
                    </p:blipFill>
                    <p:spPr>
                      <a:xfrm>
                        <a:off x="2487613" y="1001713"/>
                        <a:ext cx="2770187" cy="706437"/>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906392569"/>
              </p:ext>
            </p:extLst>
          </p:nvPr>
        </p:nvGraphicFramePr>
        <p:xfrm>
          <a:off x="2200979" y="4038600"/>
          <a:ext cx="4657021" cy="858838"/>
        </p:xfrm>
        <a:graphic>
          <a:graphicData uri="http://schemas.openxmlformats.org/presentationml/2006/ole">
            <mc:AlternateContent xmlns:mc="http://schemas.openxmlformats.org/markup-compatibility/2006">
              <mc:Choice xmlns:v="urn:schemas-microsoft-com:vml" Requires="v">
                <p:oleObj spid="_x0000_s66759" name="Equation" r:id="rId12" imgW="2476440" imgH="457200" progId="Equation.DSMT4">
                  <p:embed/>
                </p:oleObj>
              </mc:Choice>
              <mc:Fallback>
                <p:oleObj name="Equation" r:id="rId12" imgW="2476440" imgH="457200" progId="Equation.DSMT4">
                  <p:embed/>
                  <p:pic>
                    <p:nvPicPr>
                      <p:cNvPr id="0" name="Object 2"/>
                      <p:cNvPicPr>
                        <a:picLocks noChangeAspect="1" noChangeArrowheads="1"/>
                      </p:cNvPicPr>
                      <p:nvPr/>
                    </p:nvPicPr>
                    <p:blipFill>
                      <a:blip r:embed="rId13"/>
                      <a:srcRect/>
                      <a:stretch>
                        <a:fillRect/>
                      </a:stretch>
                    </p:blipFill>
                    <p:spPr bwMode="auto">
                      <a:xfrm>
                        <a:off x="2200979" y="4038600"/>
                        <a:ext cx="4657021" cy="858838"/>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687375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ox(in)">
                                      <p:cBhvr>
                                        <p:cTn id="7" dur="500"/>
                                        <p:tgtEl>
                                          <p:spTgt spid="5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box(in)">
                                      <p:cBhvr>
                                        <p:cTn id="10" dur="500"/>
                                        <p:tgtEl>
                                          <p:spTgt spid="103"/>
                                        </p:tgtEl>
                                      </p:cBhvr>
                                    </p:animEffect>
                                  </p:childTnLst>
                                </p:cTn>
                              </p:par>
                              <p:par>
                                <p:cTn id="11" presetID="4" presetClass="entr" presetSubtype="16" fill="hold" nodeType="withEffect">
                                  <p:stCondLst>
                                    <p:cond delay="0"/>
                                  </p:stCondLst>
                                  <p:childTnLst>
                                    <p:set>
                                      <p:cBhvr>
                                        <p:cTn id="12" dur="1" fill="hold">
                                          <p:stCondLst>
                                            <p:cond delay="0"/>
                                          </p:stCondLst>
                                        </p:cTn>
                                        <p:tgtEl>
                                          <p:spTgt spid="7174"/>
                                        </p:tgtEl>
                                        <p:attrNameLst>
                                          <p:attrName>style.visibility</p:attrName>
                                        </p:attrNameLst>
                                      </p:cBhvr>
                                      <p:to>
                                        <p:strVal val="visible"/>
                                      </p:to>
                                    </p:set>
                                    <p:animEffect transition="in" filter="box(in)">
                                      <p:cBhvr>
                                        <p:cTn id="13"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03"/>
                    </p:tgtEl>
                  </p:cond>
                </p:stCondLst>
                <p:endSync evt="end" delay="0">
                  <p:rtn val="all"/>
                </p:endSync>
                <p:childTnLst>
                  <p:par>
                    <p:cTn id="15" fill="hold">
                      <p:stCondLst>
                        <p:cond delay="0"/>
                      </p:stCondLst>
                      <p:childTnLst>
                        <p:par>
                          <p:cTn id="16" fill="hold">
                            <p:stCondLst>
                              <p:cond delay="0"/>
                            </p:stCondLst>
                            <p:childTnLst>
                              <p:par>
                                <p:cTn id="17" presetID="11" presetClass="entr" presetSubtype="0" fill="hold" grpId="0" nodeType="afterEffect">
                                  <p:stCondLst>
                                    <p:cond delay="0"/>
                                  </p:stCondLst>
                                  <p:childTnLst>
                                    <p:set>
                                      <p:cBhvr>
                                        <p:cTn id="18" dur="1000">
                                          <p:stCondLst>
                                            <p:cond delay="0"/>
                                          </p:stCondLst>
                                        </p:cTn>
                                        <p:tgtEl>
                                          <p:spTgt spid="104"/>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104"/>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4" name="cashreg.wav"/>
                                        </p:tgtEl>
                                      </p:cMediaNode>
                                    </p:audio>
                                  </p:subTnLst>
                                </p:cTn>
                              </p:par>
                            </p:childTnLst>
                          </p:cTn>
                        </p:par>
                        <p:par>
                          <p:cTn id="19" fill="hold">
                            <p:stCondLst>
                              <p:cond delay="1000"/>
                            </p:stCondLst>
                            <p:childTnLst>
                              <p:par>
                                <p:cTn id="20" presetID="11" presetClass="entr" presetSubtype="0" fill="hold" grpId="0" nodeType="afterEffect">
                                  <p:stCondLst>
                                    <p:cond delay="0"/>
                                  </p:stCondLst>
                                  <p:childTnLst>
                                    <p:set>
                                      <p:cBhvr>
                                        <p:cTn id="21" dur="1000">
                                          <p:stCondLst>
                                            <p:cond delay="0"/>
                                          </p:stCondLst>
                                        </p:cTn>
                                        <p:tgtEl>
                                          <p:spTgt spid="105"/>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105"/>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4" name="cashreg.wav"/>
                                        </p:tgtEl>
                                      </p:cMediaNode>
                                    </p:audio>
                                  </p:subTnLst>
                                </p:cTn>
                              </p:par>
                            </p:childTnLst>
                          </p:cTn>
                        </p:par>
                        <p:par>
                          <p:cTn id="22" fill="hold">
                            <p:stCondLst>
                              <p:cond delay="2000"/>
                            </p:stCondLst>
                            <p:childTnLst>
                              <p:par>
                                <p:cTn id="23" presetID="11" presetClass="entr" presetSubtype="0" fill="hold" grpId="0" nodeType="afterEffect">
                                  <p:stCondLst>
                                    <p:cond delay="0"/>
                                  </p:stCondLst>
                                  <p:childTnLst>
                                    <p:set>
                                      <p:cBhvr>
                                        <p:cTn id="24" dur="1000">
                                          <p:stCondLst>
                                            <p:cond delay="0"/>
                                          </p:stCondLst>
                                        </p:cTn>
                                        <p:tgtEl>
                                          <p:spTgt spid="106"/>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106"/>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4" name="cashreg.wav"/>
                                        </p:tgtEl>
                                      </p:cMediaNode>
                                    </p:audio>
                                  </p:subTnLst>
                                </p:cTn>
                              </p:par>
                            </p:childTnLst>
                          </p:cTn>
                        </p:par>
                        <p:par>
                          <p:cTn id="25" fill="hold">
                            <p:stCondLst>
                              <p:cond delay="3000"/>
                            </p:stCondLst>
                            <p:childTnLst>
                              <p:par>
                                <p:cTn id="26" presetID="11" presetClass="entr" presetSubtype="0" fill="hold" grpId="0" nodeType="afterEffect">
                                  <p:stCondLst>
                                    <p:cond delay="0"/>
                                  </p:stCondLst>
                                  <p:childTnLst>
                                    <p:set>
                                      <p:cBhvr>
                                        <p:cTn id="27" dur="1000">
                                          <p:stCondLst>
                                            <p:cond delay="0"/>
                                          </p:stCondLst>
                                        </p:cTn>
                                        <p:tgtEl>
                                          <p:spTgt spid="107"/>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107"/>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4" name="cashreg.wav"/>
                                        </p:tgtEl>
                                      </p:cMediaNode>
                                    </p:audio>
                                  </p:subTnLst>
                                </p:cTn>
                              </p:par>
                            </p:childTnLst>
                          </p:cTn>
                        </p:par>
                        <p:par>
                          <p:cTn id="28" fill="hold">
                            <p:stCondLst>
                              <p:cond delay="4000"/>
                            </p:stCondLst>
                            <p:childTnLst>
                              <p:par>
                                <p:cTn id="29" presetID="11" presetClass="entr" presetSubtype="0" fill="hold" grpId="0" nodeType="afterEffect">
                                  <p:stCondLst>
                                    <p:cond delay="0"/>
                                  </p:stCondLst>
                                  <p:childTnLst>
                                    <p:set>
                                      <p:cBhvr>
                                        <p:cTn id="30" dur="1000">
                                          <p:stCondLst>
                                            <p:cond delay="0"/>
                                          </p:stCondLst>
                                        </p:cTn>
                                        <p:tgtEl>
                                          <p:spTgt spid="109"/>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109"/>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4" name="cashreg.wav"/>
                                        </p:tgtEl>
                                      </p:cMediaNode>
                                    </p:audio>
                                  </p:subTnLst>
                                </p:cTn>
                              </p:par>
                            </p:childTnLst>
                          </p:cTn>
                        </p:par>
                        <p:par>
                          <p:cTn id="31" fill="hold">
                            <p:stCondLst>
                              <p:cond delay="5000"/>
                            </p:stCondLst>
                            <p:childTnLst>
                              <p:par>
                                <p:cTn id="32" presetID="11" presetClass="entr" presetSubtype="0" fill="hold" grpId="0" nodeType="afterEffect">
                                  <p:stCondLst>
                                    <p:cond delay="0"/>
                                  </p:stCondLst>
                                  <p:childTnLst>
                                    <p:set>
                                      <p:cBhvr>
                                        <p:cTn id="33" dur="1000">
                                          <p:stCondLst>
                                            <p:cond delay="0"/>
                                          </p:stCondLst>
                                        </p:cTn>
                                        <p:tgtEl>
                                          <p:spTgt spid="108"/>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108"/>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4" name="cashreg.wav"/>
                                        </p:tgtEl>
                                      </p:cMediaNode>
                                    </p:audio>
                                  </p:subTnLst>
                                </p:cTn>
                              </p:par>
                            </p:childTnLst>
                          </p:cTn>
                        </p:par>
                        <p:par>
                          <p:cTn id="34" fill="hold">
                            <p:stCondLst>
                              <p:cond delay="6000"/>
                            </p:stCondLst>
                            <p:childTnLst>
                              <p:par>
                                <p:cTn id="35" presetID="11" presetClass="entr" presetSubtype="0" fill="hold" grpId="0" nodeType="afterEffect">
                                  <p:stCondLst>
                                    <p:cond delay="0"/>
                                  </p:stCondLst>
                                  <p:childTnLst>
                                    <p:set>
                                      <p:cBhvr>
                                        <p:cTn id="36" dur="1000">
                                          <p:stCondLst>
                                            <p:cond delay="0"/>
                                          </p:stCondLst>
                                        </p:cTn>
                                        <p:tgtEl>
                                          <p:spTgt spid="110"/>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110"/>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4" name="cashreg.wav"/>
                                        </p:tgtEl>
                                      </p:cMediaNode>
                                    </p:audio>
                                  </p:subTnLst>
                                </p:cTn>
                              </p:par>
                            </p:childTnLst>
                          </p:cTn>
                        </p:par>
                        <p:par>
                          <p:cTn id="37" fill="hold">
                            <p:stCondLst>
                              <p:cond delay="7000"/>
                            </p:stCondLst>
                            <p:childTnLst>
                              <p:par>
                                <p:cTn id="38" presetID="11" presetClass="entr" presetSubtype="0" fill="hold" grpId="0" nodeType="afterEffect">
                                  <p:stCondLst>
                                    <p:cond delay="0"/>
                                  </p:stCondLst>
                                  <p:childTnLst>
                                    <p:set>
                                      <p:cBhvr>
                                        <p:cTn id="39" dur="1000">
                                          <p:stCondLst>
                                            <p:cond delay="0"/>
                                          </p:stCondLst>
                                        </p:cTn>
                                        <p:tgtEl>
                                          <p:spTgt spid="111"/>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111"/>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4" name="cashreg.wav"/>
                                        </p:tgtEl>
                                      </p:cMediaNode>
                                    </p:audio>
                                  </p:subTnLst>
                                </p:cTn>
                              </p:par>
                            </p:childTnLst>
                          </p:cTn>
                        </p:par>
                        <p:par>
                          <p:cTn id="40" fill="hold">
                            <p:stCondLst>
                              <p:cond delay="8000"/>
                            </p:stCondLst>
                            <p:childTnLst>
                              <p:par>
                                <p:cTn id="41" presetID="11" presetClass="entr" presetSubtype="0" fill="hold" grpId="0" nodeType="afterEffect">
                                  <p:stCondLst>
                                    <p:cond delay="0"/>
                                  </p:stCondLst>
                                  <p:childTnLst>
                                    <p:set>
                                      <p:cBhvr>
                                        <p:cTn id="42" dur="1000">
                                          <p:stCondLst>
                                            <p:cond delay="0"/>
                                          </p:stCondLst>
                                        </p:cTn>
                                        <p:tgtEl>
                                          <p:spTgt spid="112"/>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112"/>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4" name="cashreg.wav"/>
                                        </p:tgtEl>
                                      </p:cMediaNode>
                                    </p:audio>
                                  </p:subTnLst>
                                </p:cTn>
                              </p:par>
                            </p:childTnLst>
                          </p:cTn>
                        </p:par>
                        <p:par>
                          <p:cTn id="43" fill="hold">
                            <p:stCondLst>
                              <p:cond delay="9000"/>
                            </p:stCondLst>
                            <p:childTnLst>
                              <p:par>
                                <p:cTn id="44" presetID="11" presetClass="entr" presetSubtype="0" fill="hold" grpId="0" nodeType="afterEffect">
                                  <p:stCondLst>
                                    <p:cond delay="0"/>
                                  </p:stCondLst>
                                  <p:childTnLst>
                                    <p:set>
                                      <p:cBhvr>
                                        <p:cTn id="45" dur="1000">
                                          <p:stCondLst>
                                            <p:cond delay="0"/>
                                          </p:stCondLst>
                                        </p:cTn>
                                        <p:tgtEl>
                                          <p:spTgt spid="113"/>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113"/>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4" name="cashreg.wav"/>
                                        </p:tgtEl>
                                      </p:cMediaNode>
                                    </p:audio>
                                  </p:subTnLst>
                                </p:cTn>
                              </p:par>
                            </p:childTnLst>
                          </p:cTn>
                        </p:par>
                        <p:par>
                          <p:cTn id="46" fill="hold">
                            <p:stCondLst>
                              <p:cond delay="10000"/>
                            </p:stCondLst>
                            <p:childTnLst>
                              <p:par>
                                <p:cTn id="47" presetID="11" presetClass="entr" presetSubtype="0" fill="hold" grpId="0" nodeType="afterEffect">
                                  <p:stCondLst>
                                    <p:cond delay="0"/>
                                  </p:stCondLst>
                                  <p:childTnLst>
                                    <p:set>
                                      <p:cBhvr>
                                        <p:cTn id="48" dur="1000">
                                          <p:stCondLst>
                                            <p:cond delay="0"/>
                                          </p:stCondLst>
                                        </p:cTn>
                                        <p:tgtEl>
                                          <p:spTgt spid="114"/>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114"/>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4" name="cashreg.wav"/>
                                        </p:tgtEl>
                                      </p:cMediaNode>
                                    </p:audio>
                                  </p:subTnLst>
                                </p:cTn>
                              </p:par>
                            </p:childTnLst>
                          </p:cTn>
                        </p:par>
                        <p:par>
                          <p:cTn id="49" fill="hold">
                            <p:stCondLst>
                              <p:cond delay="11000"/>
                            </p:stCondLst>
                            <p:childTnLst>
                              <p:par>
                                <p:cTn id="50" presetID="11" presetClass="entr" presetSubtype="0" fill="hold" grpId="0" nodeType="afterEffect">
                                  <p:stCondLst>
                                    <p:cond delay="0"/>
                                  </p:stCondLst>
                                  <p:childTnLst>
                                    <p:set>
                                      <p:cBhvr>
                                        <p:cTn id="51" dur="1000">
                                          <p:stCondLst>
                                            <p:cond delay="0"/>
                                          </p:stCondLst>
                                        </p:cTn>
                                        <p:tgtEl>
                                          <p:spTgt spid="115"/>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115"/>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4" name="cashreg.wav"/>
                                        </p:tgtEl>
                                      </p:cMediaNode>
                                    </p:audio>
                                  </p:subTnLst>
                                </p:cTn>
                              </p:par>
                            </p:childTnLst>
                          </p:cTn>
                        </p:par>
                        <p:par>
                          <p:cTn id="52" fill="hold">
                            <p:stCondLst>
                              <p:cond delay="12000"/>
                            </p:stCondLst>
                            <p:childTnLst>
                              <p:par>
                                <p:cTn id="53" presetID="11" presetClass="entr" presetSubtype="0" fill="hold" grpId="0" nodeType="afterEffect">
                                  <p:stCondLst>
                                    <p:cond delay="0"/>
                                  </p:stCondLst>
                                  <p:childTnLst>
                                    <p:set>
                                      <p:cBhvr>
                                        <p:cTn id="54" dur="1000">
                                          <p:stCondLst>
                                            <p:cond delay="0"/>
                                          </p:stCondLst>
                                        </p:cTn>
                                        <p:tgtEl>
                                          <p:spTgt spid="116"/>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116"/>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4" name="cashreg.wav"/>
                                        </p:tgtEl>
                                      </p:cMediaNode>
                                    </p:audio>
                                  </p:subTnLst>
                                </p:cTn>
                              </p:par>
                            </p:childTnLst>
                          </p:cTn>
                        </p:par>
                        <p:par>
                          <p:cTn id="55" fill="hold">
                            <p:stCondLst>
                              <p:cond delay="13000"/>
                            </p:stCondLst>
                            <p:childTnLst>
                              <p:par>
                                <p:cTn id="56" presetID="11" presetClass="entr" presetSubtype="0" fill="hold" grpId="0" nodeType="afterEffect">
                                  <p:stCondLst>
                                    <p:cond delay="0"/>
                                  </p:stCondLst>
                                  <p:childTnLst>
                                    <p:set>
                                      <p:cBhvr>
                                        <p:cTn id="57" dur="1000">
                                          <p:stCondLst>
                                            <p:cond delay="0"/>
                                          </p:stCondLst>
                                        </p:cTn>
                                        <p:tgtEl>
                                          <p:spTgt spid="117"/>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117"/>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4" name="cashreg.wav"/>
                                        </p:tgtEl>
                                      </p:cMediaNode>
                                    </p:audio>
                                  </p:subTnLst>
                                </p:cTn>
                              </p:par>
                            </p:childTnLst>
                          </p:cTn>
                        </p:par>
                        <p:par>
                          <p:cTn id="58" fill="hold">
                            <p:stCondLst>
                              <p:cond delay="14000"/>
                            </p:stCondLst>
                            <p:childTnLst>
                              <p:par>
                                <p:cTn id="59" presetID="11" presetClass="entr" presetSubtype="0" fill="hold" grpId="0" nodeType="afterEffect">
                                  <p:stCondLst>
                                    <p:cond delay="0"/>
                                  </p:stCondLst>
                                  <p:childTnLst>
                                    <p:set>
                                      <p:cBhvr>
                                        <p:cTn id="60" dur="1000">
                                          <p:stCondLst>
                                            <p:cond delay="0"/>
                                          </p:stCondLst>
                                        </p:cTn>
                                        <p:tgtEl>
                                          <p:spTgt spid="118"/>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118"/>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4" name="cashreg.wav"/>
                                        </p:tgtEl>
                                      </p:cMediaNode>
                                    </p:audio>
                                  </p:subTnLst>
                                </p:cTn>
                              </p:par>
                            </p:childTnLst>
                          </p:cTn>
                        </p:par>
                        <p:par>
                          <p:cTn id="61" fill="hold">
                            <p:stCondLst>
                              <p:cond delay="15000"/>
                            </p:stCondLst>
                            <p:childTnLst>
                              <p:par>
                                <p:cTn id="62" presetID="11" presetClass="entr" presetSubtype="0" fill="hold" grpId="0" nodeType="afterEffect">
                                  <p:stCondLst>
                                    <p:cond delay="0"/>
                                  </p:stCondLst>
                                  <p:childTnLst>
                                    <p:set>
                                      <p:cBhvr>
                                        <p:cTn id="63" dur="1000">
                                          <p:stCondLst>
                                            <p:cond delay="0"/>
                                          </p:stCondLst>
                                        </p:cTn>
                                        <p:tgtEl>
                                          <p:spTgt spid="119"/>
                                        </p:tgtEl>
                                        <p:attrNameLst>
                                          <p:attrName>style.visibility</p:attrName>
                                        </p:attrNameLst>
                                      </p:cBhvr>
                                      <p:to>
                                        <p:strVal val="visible"/>
                                      </p:to>
                                    </p:set>
                                  </p:childTnLst>
                                  <p:subTnLst>
                                    <p:set>
                                      <p:cBhvr override="childStyle">
                                        <p:cTn dur="1" fill="hold" display="0" masterRel="sameClick" afterEffect="1">
                                          <p:stCondLst>
                                            <p:cond evt="end" delay="0">
                                              <p:tn val="62"/>
                                            </p:cond>
                                          </p:stCondLst>
                                        </p:cTn>
                                        <p:tgtEl>
                                          <p:spTgt spid="119"/>
                                        </p:tgtEl>
                                        <p:attrNameLst>
                                          <p:attrName>style.visibility</p:attrName>
                                        </p:attrNameLst>
                                      </p:cBhvr>
                                      <p:to>
                                        <p:strVal val="hidden"/>
                                      </p:to>
                                    </p:set>
                                    <p:audio>
                                      <p:cMediaNode>
                                        <p:cTn display="0" masterRel="sameClick">
                                          <p:stCondLst>
                                            <p:cond evt="begin" delay="0">
                                              <p:tn val="62"/>
                                            </p:cond>
                                          </p:stCondLst>
                                          <p:endCondLst>
                                            <p:cond evt="onStopAudio" delay="0">
                                              <p:tgtEl>
                                                <p:sldTgt/>
                                              </p:tgtEl>
                                            </p:cond>
                                          </p:endCondLst>
                                        </p:cTn>
                                        <p:tgtEl>
                                          <p:sndTgt r:embed="rId5" name="ringin.wav"/>
                                        </p:tgtEl>
                                      </p:cMediaNode>
                                    </p:audio>
                                  </p:subTnLst>
                                </p:cTn>
                              </p:par>
                            </p:childTnLst>
                          </p:cTn>
                        </p:par>
                      </p:childTnLst>
                    </p:cTn>
                  </p:par>
                </p:childTnLst>
              </p:cTn>
              <p:nextCondLst>
                <p:cond evt="onClick" delay="0">
                  <p:tgtEl>
                    <p:spTgt spid="103"/>
                  </p:tgtEl>
                </p:cond>
              </p:nextCondLst>
            </p:seq>
            <p:seq concurrent="1" nextAc="seek">
              <p:cTn id="64" restart="whenNotActive" fill="hold" evtFilter="cancelBubble" nodeType="interactiveSeq">
                <p:stCondLst>
                  <p:cond evt="onClick" delay="0">
                    <p:tgtEl>
                      <p:spTgt spid="7174"/>
                    </p:tgtEl>
                  </p:cond>
                </p:stCondLst>
                <p:endSync evt="end" delay="0">
                  <p:rtn val="all"/>
                </p:endSync>
                <p:childTnLst>
                  <p:par>
                    <p:cTn id="65" fill="hold">
                      <p:stCondLst>
                        <p:cond delay="0"/>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box(in)">
                                      <p:cBhvr>
                                        <p:cTn id="69" dur="500"/>
                                        <p:tgtEl>
                                          <p:spTgt spid="8"/>
                                        </p:tgtEl>
                                      </p:cBhvr>
                                    </p:animEffect>
                                  </p:childTnLst>
                                </p:cTn>
                              </p:par>
                              <p:par>
                                <p:cTn id="70" presetID="1" presetClass="entr" presetSubtype="0" fill="hold" nodeType="withEffect">
                                  <p:stCondLst>
                                    <p:cond delay="0"/>
                                  </p:stCondLst>
                                  <p:childTnLst>
                                    <p:set>
                                      <p:cBhvr>
                                        <p:cTn id="71" dur="1" fill="hold">
                                          <p:stCondLst>
                                            <p:cond delay="0"/>
                                          </p:stCondLst>
                                        </p:cTn>
                                        <p:tgtEl>
                                          <p:spTgt spid="26"/>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174"/>
                  </p:tgtEl>
                </p:cond>
              </p:nextCondLst>
            </p:seq>
          </p:childTnLst>
        </p:cTn>
      </p:par>
    </p:tnLst>
    <p:bldLst>
      <p:bldP spid="8" grpId="0"/>
      <p:bldP spid="55" grpId="0" animBg="1"/>
      <p:bldP spid="103" grpId="0" animBg="1"/>
      <p:bldP spid="104" grpId="0"/>
      <p:bldP spid="105" grpId="0"/>
      <p:bldP spid="106" grpId="0"/>
      <p:bldP spid="107" grpId="0"/>
      <p:bldP spid="108" grpId="0"/>
      <p:bldP spid="109" grpId="0"/>
      <p:bldP spid="110" grpId="0"/>
      <p:bldP spid="111" grpId="0"/>
      <p:bldP spid="112" grpId="0"/>
      <p:bldP spid="113" grpId="0"/>
      <p:bldP spid="114" grpId="0"/>
      <p:bldP spid="115" grpId="0"/>
      <p:bldP spid="116" grpId="0"/>
      <p:bldP spid="117" grpId="0"/>
      <p:bldP spid="118" grpId="0"/>
      <p:bldP spid="119"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9" descr="back-s">
            <a:hlinkClick r:id="rId7" action="ppaction://hlinksldjump"/>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134350" y="6146473"/>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mmprod_title"/>
          <p:cNvSpPr>
            <a:spLocks noGrp="1" noChangeArrowheads="1"/>
          </p:cNvSpPr>
          <p:nvPr>
            <p:ph type="title"/>
            <p:custDataLst>
              <p:tags r:id="rId2"/>
            </p:custDataLst>
          </p:nvPr>
        </p:nvSpPr>
        <p:spPr>
          <a:xfrm>
            <a:off x="759619" y="1905000"/>
            <a:ext cx="7315200" cy="1143000"/>
          </a:xfrm>
        </p:spPr>
        <p:txBody>
          <a:bodyPr lIns="0" tIns="0" rIns="0" bIns="0"/>
          <a:lstStyle/>
          <a:p>
            <a:pPr algn="l"/>
            <a:r>
              <a:rPr lang="vi-VN" sz="2400" smtClean="0">
                <a:solidFill>
                  <a:srgbClr val="0000FF"/>
                </a:solidFill>
                <a:latin typeface="Times New Roman" pitchFamily="18" charset="0"/>
                <a:cs typeface="Times New Roman" pitchFamily="18" charset="0"/>
              </a:rPr>
              <a:t>Cho</a:t>
            </a:r>
            <a:r>
              <a:rPr lang="en-US" sz="2400" smtClean="0">
                <a:solidFill>
                  <a:srgbClr val="0000FF"/>
                </a:solidFill>
                <a:latin typeface="Times New Roman" pitchFamily="18" charset="0"/>
                <a:cs typeface="Times New Roman" pitchFamily="18" charset="0"/>
              </a:rPr>
              <a:t> biểu thức:</a:t>
            </a:r>
            <a:r>
              <a:rPr lang="vi-VN" sz="2400" smtClean="0">
                <a:solidFill>
                  <a:srgbClr val="0000FF"/>
                </a:solidFill>
                <a:latin typeface="Times New Roman" pitchFamily="18" charset="0"/>
                <a:cs typeface="Times New Roman" pitchFamily="18" charset="0"/>
              </a:rPr>
              <a:t> </a:t>
            </a: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r>
              <a:rPr lang="en-US" sz="2400" smtClean="0">
                <a:solidFill>
                  <a:srgbClr val="0000FF"/>
                </a:solidFill>
                <a:latin typeface="Times New Roman" pitchFamily="18" charset="0"/>
                <a:cs typeface="Times New Roman" pitchFamily="18" charset="0"/>
              </a:rPr>
              <a:t>   Tìm giá trị của x để A= 2</a:t>
            </a:r>
            <a:endParaRPr lang="vi-VN" sz="2400" smtClean="0">
              <a:solidFill>
                <a:srgbClr val="0000FF"/>
              </a:solidFill>
              <a:latin typeface="Times New Roman" pitchFamily="18" charset="0"/>
              <a:cs typeface="Times New Roman" pitchFamily="18" charset="0"/>
            </a:endParaRPr>
          </a:p>
        </p:txBody>
      </p:sp>
      <p:pic>
        <p:nvPicPr>
          <p:cNvPr id="8200" name="Picture 7" descr="Picture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336" y="32004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1752600" y="3433762"/>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a:t>
            </a:r>
            <a:r>
              <a:rPr lang="en-US" sz="2800" b="1" i="1" smtClean="0">
                <a:solidFill>
                  <a:srgbClr val="FF3300"/>
                </a:solidFill>
                <a:latin typeface="Times New Roman" pitchFamily="18" charset="0"/>
                <a:cs typeface="Times New Roman" pitchFamily="18" charset="0"/>
              </a:rPr>
              <a:t>49  </a:t>
            </a:r>
            <a:endParaRPr lang="en-US" sz="2800" b="1" i="1">
              <a:solidFill>
                <a:srgbClr val="FF3300"/>
              </a:solidFill>
              <a:latin typeface="Times New Roman" pitchFamily="18" charset="0"/>
              <a:cs typeface="Times New Roman" pitchFamily="18" charset="0"/>
            </a:endParaRPr>
          </a:p>
        </p:txBody>
      </p:sp>
      <p:sp>
        <p:nvSpPr>
          <p:cNvPr id="8202"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M</a:t>
            </a:r>
            <a:r>
              <a:rPr lang="en-US" sz="2800" b="1" smtClean="0">
                <a:solidFill>
                  <a:srgbClr val="FF0000"/>
                </a:solidFill>
              </a:rPr>
              <a:t> VÀ N </a:t>
            </a:r>
            <a:endParaRPr lang="en-US" sz="2800" b="1">
              <a:solidFill>
                <a:srgbClr val="FF0000"/>
              </a:solidFill>
            </a:endParaRPr>
          </a:p>
        </p:txBody>
      </p:sp>
      <p:sp>
        <p:nvSpPr>
          <p:cNvPr id="59"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61"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62"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63"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64"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65"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66"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67"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68"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69"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70"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71"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72"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73"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74"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75"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76"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9" name="Picture 5" descr="ag00373_"/>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057046" y="3353593"/>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5105400" y="3511034"/>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108316261"/>
              </p:ext>
            </p:extLst>
          </p:nvPr>
        </p:nvGraphicFramePr>
        <p:xfrm>
          <a:off x="2667000" y="1701800"/>
          <a:ext cx="3286876" cy="838200"/>
        </p:xfrm>
        <a:graphic>
          <a:graphicData uri="http://schemas.openxmlformats.org/presentationml/2006/ole">
            <mc:AlternateContent xmlns:mc="http://schemas.openxmlformats.org/markup-compatibility/2006">
              <mc:Choice xmlns:v="urn:schemas-microsoft-com:vml" Requires="v">
                <p:oleObj spid="_x0000_s49518" name="Equation" r:id="rId11" imgW="1790640" imgH="457200" progId="Equation.DSMT4">
                  <p:embed/>
                </p:oleObj>
              </mc:Choice>
              <mc:Fallback>
                <p:oleObj name="Equation" r:id="rId11" imgW="1790640" imgH="457200" progId="Equation.DSMT4">
                  <p:embed/>
                  <p:pic>
                    <p:nvPicPr>
                      <p:cNvPr id="0" name="Object 2"/>
                      <p:cNvPicPr>
                        <a:picLocks noChangeAspect="1" noChangeArrowheads="1"/>
                      </p:cNvPicPr>
                      <p:nvPr/>
                    </p:nvPicPr>
                    <p:blipFill>
                      <a:blip r:embed="rId12"/>
                      <a:srcRect/>
                      <a:stretch>
                        <a:fillRect/>
                      </a:stretch>
                    </p:blipFill>
                    <p:spPr bwMode="auto">
                      <a:xfrm>
                        <a:off x="2667000" y="1701800"/>
                        <a:ext cx="3286876" cy="838200"/>
                      </a:xfrm>
                      <a:prstGeom prst="rect">
                        <a:avLst/>
                      </a:prstGeom>
                      <a:noFill/>
                      <a:ln>
                        <a:noFill/>
                      </a:ln>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615843618"/>
              </p:ext>
            </p:extLst>
          </p:nvPr>
        </p:nvGraphicFramePr>
        <p:xfrm>
          <a:off x="2808288" y="4191000"/>
          <a:ext cx="2936875" cy="2235200"/>
        </p:xfrm>
        <a:graphic>
          <a:graphicData uri="http://schemas.openxmlformats.org/presentationml/2006/ole">
            <mc:AlternateContent xmlns:mc="http://schemas.openxmlformats.org/markup-compatibility/2006">
              <mc:Choice xmlns:v="urn:schemas-microsoft-com:vml" Requires="v">
                <p:oleObj spid="_x0000_s49519" name="Equation" r:id="rId13" imgW="1600200" imgH="1218960" progId="Equation.DSMT4">
                  <p:embed/>
                </p:oleObj>
              </mc:Choice>
              <mc:Fallback>
                <p:oleObj name="Equation" r:id="rId13" imgW="1600200" imgH="1218960" progId="Equation.DSMT4">
                  <p:embed/>
                  <p:pic>
                    <p:nvPicPr>
                      <p:cNvPr id="0" name="Object 1"/>
                      <p:cNvPicPr>
                        <a:picLocks noChangeAspect="1" noChangeArrowheads="1"/>
                      </p:cNvPicPr>
                      <p:nvPr/>
                    </p:nvPicPr>
                    <p:blipFill>
                      <a:blip r:embed="rId14"/>
                      <a:srcRect/>
                      <a:stretch>
                        <a:fillRect/>
                      </a:stretch>
                    </p:blipFill>
                    <p:spPr bwMode="auto">
                      <a:xfrm>
                        <a:off x="2808288" y="4191000"/>
                        <a:ext cx="2936875"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p:nvPr/>
        </p:nvSpPr>
        <p:spPr>
          <a:xfrm>
            <a:off x="3957916" y="5995553"/>
            <a:ext cx="1047750" cy="369332"/>
          </a:xfrm>
          <a:prstGeom prst="rect">
            <a:avLst/>
          </a:prstGeom>
          <a:noFill/>
        </p:spPr>
        <p:txBody>
          <a:bodyPr wrap="square" rtlCol="0">
            <a:spAutoFit/>
          </a:bodyPr>
          <a:lstStyle/>
          <a:p>
            <a:r>
              <a:rPr lang="en-US" smtClean="0">
                <a:latin typeface="Times New Roman" pitchFamily="18" charset="0"/>
                <a:cs typeface="Times New Roman" pitchFamily="18" charset="0"/>
              </a:rPr>
              <a:t>(TMĐK)</a:t>
            </a: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2981336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ox(in)">
                                      <p:cBhvr>
                                        <p:cTn id="7" dur="500"/>
                                        <p:tgtEl>
                                          <p:spTgt spid="5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box(in)">
                                      <p:cBhvr>
                                        <p:cTn id="1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0"/>
                    </p:tgtEl>
                  </p:cond>
                </p:stCondLst>
                <p:endSync evt="end" delay="0">
                  <p:rtn val="all"/>
                </p:endSync>
                <p:childTnLst>
                  <p:par>
                    <p:cTn id="12" fill="hold">
                      <p:stCondLst>
                        <p:cond delay="0"/>
                      </p:stCondLst>
                      <p:childTnLst>
                        <p:par>
                          <p:cTn id="13" fill="hold">
                            <p:stCondLst>
                              <p:cond delay="0"/>
                            </p:stCondLst>
                            <p:childTnLst>
                              <p:par>
                                <p:cTn id="14" presetID="11" presetClass="entr" presetSubtype="0" fill="hold" grpId="0" nodeType="afterEffect">
                                  <p:stCondLst>
                                    <p:cond delay="0"/>
                                  </p:stCondLst>
                                  <p:childTnLst>
                                    <p:set>
                                      <p:cBhvr>
                                        <p:cTn id="15"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61"/>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5" name="cashreg.wav"/>
                                        </p:tgtEl>
                                      </p:cMediaNode>
                                    </p:audio>
                                  </p:subTnLst>
                                </p:cTn>
                              </p:par>
                            </p:childTnLst>
                          </p:cTn>
                        </p:par>
                        <p:par>
                          <p:cTn id="16" fill="hold">
                            <p:stCondLst>
                              <p:cond delay="1000"/>
                            </p:stCondLst>
                            <p:childTnLst>
                              <p:par>
                                <p:cTn id="17" presetID="11" presetClass="entr" presetSubtype="0" fill="hold" grpId="0" nodeType="afterEffect">
                                  <p:stCondLst>
                                    <p:cond delay="0"/>
                                  </p:stCondLst>
                                  <p:childTnLst>
                                    <p:set>
                                      <p:cBhvr>
                                        <p:cTn id="18"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62"/>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5" name="cashreg.wav"/>
                                        </p:tgtEl>
                                      </p:cMediaNode>
                                    </p:audio>
                                  </p:subTnLst>
                                </p:cTn>
                              </p:par>
                            </p:childTnLst>
                          </p:cTn>
                        </p:par>
                        <p:par>
                          <p:cTn id="19" fill="hold">
                            <p:stCondLst>
                              <p:cond delay="2000"/>
                            </p:stCondLst>
                            <p:childTnLst>
                              <p:par>
                                <p:cTn id="20" presetID="11" presetClass="entr" presetSubtype="0" fill="hold" grpId="0" nodeType="afterEffect">
                                  <p:stCondLst>
                                    <p:cond delay="0"/>
                                  </p:stCondLst>
                                  <p:childTnLst>
                                    <p:set>
                                      <p:cBhvr>
                                        <p:cTn id="21"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63"/>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5" name="cashreg.wav"/>
                                        </p:tgtEl>
                                      </p:cMediaNode>
                                    </p:audio>
                                  </p:subTnLst>
                                </p:cTn>
                              </p:par>
                            </p:childTnLst>
                          </p:cTn>
                        </p:par>
                        <p:par>
                          <p:cTn id="22" fill="hold">
                            <p:stCondLst>
                              <p:cond delay="3000"/>
                            </p:stCondLst>
                            <p:childTnLst>
                              <p:par>
                                <p:cTn id="23" presetID="11" presetClass="entr" presetSubtype="0" fill="hold" grpId="0" nodeType="afterEffect">
                                  <p:stCondLst>
                                    <p:cond delay="0"/>
                                  </p:stCondLst>
                                  <p:childTnLst>
                                    <p:set>
                                      <p:cBhvr>
                                        <p:cTn id="24"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64"/>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par>
                          <p:cTn id="25" fill="hold">
                            <p:stCondLst>
                              <p:cond delay="4000"/>
                            </p:stCondLst>
                            <p:childTnLst>
                              <p:par>
                                <p:cTn id="26" presetID="11" presetClass="entr" presetSubtype="0" fill="hold" grpId="0" nodeType="afterEffect">
                                  <p:stCondLst>
                                    <p:cond delay="0"/>
                                  </p:stCondLst>
                                  <p:childTnLst>
                                    <p:set>
                                      <p:cBhvr>
                                        <p:cTn id="27"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66"/>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5" name="cashreg.wav"/>
                                        </p:tgtEl>
                                      </p:cMediaNode>
                                    </p:audio>
                                  </p:subTnLst>
                                </p:cTn>
                              </p:par>
                            </p:childTnLst>
                          </p:cTn>
                        </p:par>
                        <p:par>
                          <p:cTn id="28" fill="hold">
                            <p:stCondLst>
                              <p:cond delay="5000"/>
                            </p:stCondLst>
                            <p:childTnLst>
                              <p:par>
                                <p:cTn id="29" presetID="11" presetClass="entr" presetSubtype="0" fill="hold" grpId="0" nodeType="afterEffect">
                                  <p:stCondLst>
                                    <p:cond delay="0"/>
                                  </p:stCondLst>
                                  <p:childTnLst>
                                    <p:set>
                                      <p:cBhvr>
                                        <p:cTn id="30"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65"/>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5" name="cashreg.wav"/>
                                        </p:tgtEl>
                                      </p:cMediaNode>
                                    </p:audio>
                                  </p:subTnLst>
                                </p:cTn>
                              </p:par>
                            </p:childTnLst>
                          </p:cTn>
                        </p:par>
                        <p:par>
                          <p:cTn id="31" fill="hold">
                            <p:stCondLst>
                              <p:cond delay="6000"/>
                            </p:stCondLst>
                            <p:childTnLst>
                              <p:par>
                                <p:cTn id="32" presetID="11" presetClass="entr" presetSubtype="0" fill="hold" grpId="0" nodeType="afterEffect">
                                  <p:stCondLst>
                                    <p:cond delay="0"/>
                                  </p:stCondLst>
                                  <p:childTnLst>
                                    <p:set>
                                      <p:cBhvr>
                                        <p:cTn id="33"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67"/>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5" name="cashreg.wav"/>
                                        </p:tgtEl>
                                      </p:cMediaNode>
                                    </p:audio>
                                  </p:subTnLst>
                                </p:cTn>
                              </p:par>
                            </p:childTnLst>
                          </p:cTn>
                        </p:par>
                        <p:par>
                          <p:cTn id="34" fill="hold">
                            <p:stCondLst>
                              <p:cond delay="7000"/>
                            </p:stCondLst>
                            <p:childTnLst>
                              <p:par>
                                <p:cTn id="35" presetID="11" presetClass="entr" presetSubtype="0" fill="hold" grpId="0" nodeType="afterEffect">
                                  <p:stCondLst>
                                    <p:cond delay="0"/>
                                  </p:stCondLst>
                                  <p:childTnLst>
                                    <p:set>
                                      <p:cBhvr>
                                        <p:cTn id="36"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68"/>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5" name="cashreg.wav"/>
                                        </p:tgtEl>
                                      </p:cMediaNode>
                                    </p:audio>
                                  </p:subTnLst>
                                </p:cTn>
                              </p:par>
                            </p:childTnLst>
                          </p:cTn>
                        </p:par>
                        <p:par>
                          <p:cTn id="37" fill="hold">
                            <p:stCondLst>
                              <p:cond delay="8000"/>
                            </p:stCondLst>
                            <p:childTnLst>
                              <p:par>
                                <p:cTn id="38" presetID="11" presetClass="entr" presetSubtype="0" fill="hold" grpId="0" nodeType="afterEffect">
                                  <p:stCondLst>
                                    <p:cond delay="0"/>
                                  </p:stCondLst>
                                  <p:childTnLst>
                                    <p:set>
                                      <p:cBhvr>
                                        <p:cTn id="39"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69"/>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5" name="cashreg.wav"/>
                                        </p:tgtEl>
                                      </p:cMediaNode>
                                    </p:audio>
                                  </p:subTnLst>
                                </p:cTn>
                              </p:par>
                            </p:childTnLst>
                          </p:cTn>
                        </p:par>
                        <p:par>
                          <p:cTn id="40" fill="hold">
                            <p:stCondLst>
                              <p:cond delay="9000"/>
                            </p:stCondLst>
                            <p:childTnLst>
                              <p:par>
                                <p:cTn id="41" presetID="11" presetClass="entr" presetSubtype="0" fill="hold" grpId="0" nodeType="afterEffect">
                                  <p:stCondLst>
                                    <p:cond delay="0"/>
                                  </p:stCondLst>
                                  <p:childTnLst>
                                    <p:set>
                                      <p:cBhvr>
                                        <p:cTn id="42"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70"/>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5" name="cashreg.wav"/>
                                        </p:tgtEl>
                                      </p:cMediaNode>
                                    </p:audio>
                                  </p:subTnLst>
                                </p:cTn>
                              </p:par>
                            </p:childTnLst>
                          </p:cTn>
                        </p:par>
                        <p:par>
                          <p:cTn id="43" fill="hold">
                            <p:stCondLst>
                              <p:cond delay="10000"/>
                            </p:stCondLst>
                            <p:childTnLst>
                              <p:par>
                                <p:cTn id="44" presetID="11" presetClass="entr" presetSubtype="0" fill="hold" grpId="0" nodeType="afterEffect">
                                  <p:stCondLst>
                                    <p:cond delay="0"/>
                                  </p:stCondLst>
                                  <p:childTnLst>
                                    <p:set>
                                      <p:cBhvr>
                                        <p:cTn id="45"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71"/>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5" name="cashreg.wav"/>
                                        </p:tgtEl>
                                      </p:cMediaNode>
                                    </p:audio>
                                  </p:subTnLst>
                                </p:cTn>
                              </p:par>
                            </p:childTnLst>
                          </p:cTn>
                        </p:par>
                        <p:par>
                          <p:cTn id="46" fill="hold">
                            <p:stCondLst>
                              <p:cond delay="11000"/>
                            </p:stCondLst>
                            <p:childTnLst>
                              <p:par>
                                <p:cTn id="47" presetID="11" presetClass="entr" presetSubtype="0" fill="hold" grpId="0" nodeType="afterEffect">
                                  <p:stCondLst>
                                    <p:cond delay="0"/>
                                  </p:stCondLst>
                                  <p:childTnLst>
                                    <p:set>
                                      <p:cBhvr>
                                        <p:cTn id="48"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72"/>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5" name="cashreg.wav"/>
                                        </p:tgtEl>
                                      </p:cMediaNode>
                                    </p:audio>
                                  </p:subTnLst>
                                </p:cTn>
                              </p:par>
                            </p:childTnLst>
                          </p:cTn>
                        </p:par>
                        <p:par>
                          <p:cTn id="49" fill="hold">
                            <p:stCondLst>
                              <p:cond delay="12000"/>
                            </p:stCondLst>
                            <p:childTnLst>
                              <p:par>
                                <p:cTn id="50" presetID="11" presetClass="entr" presetSubtype="0" fill="hold" grpId="0" nodeType="afterEffect">
                                  <p:stCondLst>
                                    <p:cond delay="0"/>
                                  </p:stCondLst>
                                  <p:childTnLst>
                                    <p:set>
                                      <p:cBhvr>
                                        <p:cTn id="51" dur="1000">
                                          <p:stCondLst>
                                            <p:cond delay="0"/>
                                          </p:stCondLst>
                                        </p:cTn>
                                        <p:tgtEl>
                                          <p:spTgt spid="73"/>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73"/>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5" name="cashreg.wav"/>
                                        </p:tgtEl>
                                      </p:cMediaNode>
                                    </p:audio>
                                  </p:subTnLst>
                                </p:cTn>
                              </p:par>
                            </p:childTnLst>
                          </p:cTn>
                        </p:par>
                        <p:par>
                          <p:cTn id="52" fill="hold">
                            <p:stCondLst>
                              <p:cond delay="13000"/>
                            </p:stCondLst>
                            <p:childTnLst>
                              <p:par>
                                <p:cTn id="53" presetID="11" presetClass="entr" presetSubtype="0" fill="hold" grpId="0" nodeType="afterEffect">
                                  <p:stCondLst>
                                    <p:cond delay="0"/>
                                  </p:stCondLst>
                                  <p:childTnLst>
                                    <p:set>
                                      <p:cBhvr>
                                        <p:cTn id="54" dur="1000">
                                          <p:stCondLst>
                                            <p:cond delay="0"/>
                                          </p:stCondLst>
                                        </p:cTn>
                                        <p:tgtEl>
                                          <p:spTgt spid="74"/>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4"/>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5" name="cashreg.wav"/>
                                        </p:tgtEl>
                                      </p:cMediaNode>
                                    </p:audio>
                                  </p:subTnLst>
                                </p:cTn>
                              </p:par>
                            </p:childTnLst>
                          </p:cTn>
                        </p:par>
                        <p:par>
                          <p:cTn id="55" fill="hold">
                            <p:stCondLst>
                              <p:cond delay="14000"/>
                            </p:stCondLst>
                            <p:childTnLst>
                              <p:par>
                                <p:cTn id="56" presetID="11" presetClass="entr" presetSubtype="0" fill="hold" grpId="0" nodeType="afterEffect">
                                  <p:stCondLst>
                                    <p:cond delay="0"/>
                                  </p:stCondLst>
                                  <p:childTnLst>
                                    <p:set>
                                      <p:cBhvr>
                                        <p:cTn id="57" dur="1000">
                                          <p:stCondLst>
                                            <p:cond delay="0"/>
                                          </p:stCondLst>
                                        </p:cTn>
                                        <p:tgtEl>
                                          <p:spTgt spid="75"/>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5"/>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5" name="cashreg.wav"/>
                                        </p:tgtEl>
                                      </p:cMediaNode>
                                    </p:audio>
                                  </p:subTnLst>
                                </p:cTn>
                              </p:par>
                            </p:childTnLst>
                          </p:cTn>
                        </p:par>
                        <p:par>
                          <p:cTn id="58" fill="hold">
                            <p:stCondLst>
                              <p:cond delay="15000"/>
                            </p:stCondLst>
                            <p:childTnLst>
                              <p:par>
                                <p:cTn id="59" presetID="11" presetClass="entr" presetSubtype="0" fill="hold" grpId="0" nodeType="afterEffect">
                                  <p:stCondLst>
                                    <p:cond delay="0"/>
                                  </p:stCondLst>
                                  <p:childTnLst>
                                    <p:set>
                                      <p:cBhvr>
                                        <p:cTn id="60" dur="1000">
                                          <p:stCondLst>
                                            <p:cond delay="0"/>
                                          </p:stCondLst>
                                        </p:cTn>
                                        <p:tgtEl>
                                          <p:spTgt spid="76"/>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6"/>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6" name="ringin.wav"/>
                                        </p:tgtEl>
                                      </p:cMediaNode>
                                    </p:audio>
                                  </p:subTnLst>
                                </p:cTn>
                              </p:par>
                            </p:childTnLst>
                          </p:cTn>
                        </p:par>
                      </p:childTnLst>
                    </p:cTn>
                  </p:par>
                </p:childTnLst>
              </p:cTn>
              <p:nextCondLst>
                <p:cond evt="onClick" delay="0">
                  <p:tgtEl>
                    <p:spTgt spid="60"/>
                  </p:tgtEl>
                </p:cond>
              </p:nextCondLst>
            </p:seq>
            <p:seq concurrent="1" nextAc="seek">
              <p:cTn id="61" restart="whenNotActive" fill="hold" evtFilter="cancelBubble" nodeType="interactiveSeq">
                <p:stCondLst>
                  <p:cond evt="onClick" delay="0">
                    <p:tgtEl>
                      <p:spTgt spid="8200"/>
                    </p:tgtEl>
                  </p:cond>
                </p:stCondLst>
                <p:endSync evt="end" delay="0">
                  <p:rtn val="all"/>
                </p:endSync>
                <p:childTnLst>
                  <p:par>
                    <p:cTn id="62" fill="hold">
                      <p:stCondLst>
                        <p:cond delay="0"/>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box(in)">
                                      <p:cBhvr>
                                        <p:cTn id="66" dur="500"/>
                                        <p:tgtEl>
                                          <p:spTgt spid="12"/>
                                        </p:tgtEl>
                                      </p:cBhvr>
                                    </p:animEffect>
                                  </p:childTnLst>
                                </p:cTn>
                              </p:par>
                              <p:par>
                                <p:cTn id="67" presetID="1"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8200"/>
                  </p:tgtEl>
                </p:cond>
              </p:nextCondLst>
            </p:seq>
          </p:childTnLst>
        </p:cTn>
      </p:par>
    </p:tnLst>
    <p:bldLst>
      <p:bldP spid="12" grpId="0"/>
      <p:bldP spid="59" grpId="0" animBg="1"/>
      <p:bldP spid="60" grpId="0" animBg="1"/>
      <p:bldP spid="61" grpId="0"/>
      <p:bldP spid="62" grpId="0"/>
      <p:bldP spid="63" grpId="0"/>
      <p:bldP spid="64" grpId="0"/>
      <p:bldP spid="65" grpId="0"/>
      <p:bldP spid="66" grpId="0"/>
      <p:bldP spid="67" grpId="0"/>
      <p:bldP spid="68" grpId="0"/>
      <p:bldP spid="69" grpId="0"/>
      <p:bldP spid="70" grpId="0"/>
      <p:bldP spid="71" grpId="0"/>
      <p:bldP spid="72" grpId="0"/>
      <p:bldP spid="73" grpId="0"/>
      <p:bldP spid="74" grpId="0"/>
      <p:bldP spid="75" grpId="0"/>
      <p:bldP spid="76" grpId="0"/>
      <p:bldP spid="30"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7" descr="Picture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0881" y="2495729"/>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2050446" y="2729091"/>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a:t>
            </a:r>
            <a:r>
              <a:rPr lang="en-US" sz="2800" b="1" i="1" smtClean="0">
                <a:solidFill>
                  <a:srgbClr val="FF3300"/>
                </a:solidFill>
                <a:latin typeface="Times New Roman" pitchFamily="18" charset="0"/>
                <a:cs typeface="Times New Roman" pitchFamily="18" charset="0"/>
              </a:rPr>
              <a:t>3 </a:t>
            </a:r>
            <a:endParaRPr lang="en-US" sz="2800" b="1" i="1">
              <a:solidFill>
                <a:srgbClr val="FF3300"/>
              </a:solidFill>
              <a:latin typeface="Times New Roman" pitchFamily="18" charset="0"/>
              <a:cs typeface="Times New Roman" pitchFamily="18" charset="0"/>
            </a:endParaRPr>
          </a:p>
        </p:txBody>
      </p:sp>
      <p:sp>
        <p:nvSpPr>
          <p:cNvPr id="12294"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a:t>
            </a:r>
            <a:r>
              <a:rPr lang="en-US" sz="2800" b="1" smtClean="0">
                <a:solidFill>
                  <a:srgbClr val="FF0000"/>
                </a:solidFill>
              </a:rPr>
              <a:t> A VÀ O</a:t>
            </a:r>
            <a:endParaRPr lang="en-US" sz="2800" b="1">
              <a:solidFill>
                <a:srgbClr val="FF0000"/>
              </a:solidFill>
            </a:endParaRPr>
          </a:p>
        </p:txBody>
      </p:sp>
      <p:sp>
        <p:nvSpPr>
          <p:cNvPr id="12295" name="TextBox 2"/>
          <p:cNvSpPr txBox="1">
            <a:spLocks noChangeArrowheads="1"/>
          </p:cNvSpPr>
          <p:nvPr/>
        </p:nvSpPr>
        <p:spPr bwMode="auto">
          <a:xfrm>
            <a:off x="959644" y="1295400"/>
            <a:ext cx="6629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smtClean="0">
                <a:solidFill>
                  <a:srgbClr val="0000FF"/>
                </a:solidFill>
                <a:latin typeface="Times New Roman" pitchFamily="18" charset="0"/>
                <a:cs typeface="Times New Roman" pitchFamily="18" charset="0"/>
              </a:rPr>
              <a:t>Cho biểu thức:</a:t>
            </a:r>
          </a:p>
          <a:p>
            <a:pPr eaLnBrk="1" hangingPunct="1"/>
            <a:endParaRPr lang="en-US" sz="2400" smtClean="0">
              <a:solidFill>
                <a:srgbClr val="0000FF"/>
              </a:solidFill>
              <a:latin typeface="Times New Roman" pitchFamily="18" charset="0"/>
              <a:cs typeface="Times New Roman" pitchFamily="18" charset="0"/>
            </a:endParaRPr>
          </a:p>
          <a:p>
            <a:pPr eaLnBrk="1" hangingPunct="1"/>
            <a:r>
              <a:rPr lang="en-US" sz="2400" smtClean="0">
                <a:solidFill>
                  <a:srgbClr val="0000FF"/>
                </a:solidFill>
                <a:latin typeface="Times New Roman" pitchFamily="18" charset="0"/>
                <a:cs typeface="Times New Roman" pitchFamily="18" charset="0"/>
              </a:rPr>
              <a:t> Số giá trị nguyên của x để B nhận giá trị nguyên là:</a:t>
            </a:r>
            <a:endParaRPr lang="en-US" sz="2400">
              <a:solidFill>
                <a:srgbClr val="0000FF"/>
              </a:solidFill>
              <a:latin typeface="Times New Roman" pitchFamily="18" charset="0"/>
              <a:cs typeface="Times New Roman" pitchFamily="18" charset="0"/>
            </a:endParaRPr>
          </a:p>
        </p:txBody>
      </p:sp>
      <p:sp>
        <p:nvSpPr>
          <p:cNvPr id="55"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57"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58"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59"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60"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61"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62"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63"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64"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65"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66"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67"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68"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69"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70"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71"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72"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9" name="Picture 5" descr="ag00373_"/>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063396" y="2590800"/>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5181600" y="2806363"/>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618425568"/>
              </p:ext>
            </p:extLst>
          </p:nvPr>
        </p:nvGraphicFramePr>
        <p:xfrm>
          <a:off x="3040062" y="1185638"/>
          <a:ext cx="3254375" cy="782862"/>
        </p:xfrm>
        <a:graphic>
          <a:graphicData uri="http://schemas.openxmlformats.org/presentationml/2006/ole">
            <mc:AlternateContent xmlns:mc="http://schemas.openxmlformats.org/markup-compatibility/2006">
              <mc:Choice xmlns:v="urn:schemas-microsoft-com:vml" Requires="v">
                <p:oleObj spid="_x0000_s55723" name="Equation" r:id="rId10" imgW="1739880" imgH="419040" progId="Equation.DSMT4">
                  <p:embed/>
                </p:oleObj>
              </mc:Choice>
              <mc:Fallback>
                <p:oleObj name="Equation" r:id="rId10" imgW="1739880" imgH="419040" progId="Equation.DSMT4">
                  <p:embed/>
                  <p:pic>
                    <p:nvPicPr>
                      <p:cNvPr id="0" name="Object 1"/>
                      <p:cNvPicPr>
                        <a:picLocks noChangeAspect="1" noChangeArrowheads="1"/>
                      </p:cNvPicPr>
                      <p:nvPr/>
                    </p:nvPicPr>
                    <p:blipFill>
                      <a:blip r:embed="rId11"/>
                      <a:srcRect/>
                      <a:stretch>
                        <a:fillRect/>
                      </a:stretch>
                    </p:blipFill>
                    <p:spPr bwMode="auto">
                      <a:xfrm>
                        <a:off x="3040062" y="1185638"/>
                        <a:ext cx="3254375" cy="782862"/>
                      </a:xfrm>
                      <a:prstGeom prst="rect">
                        <a:avLst/>
                      </a:prstGeom>
                      <a:noFill/>
                      <a:ln>
                        <a:noFill/>
                      </a:ln>
                    </p:spPr>
                  </p:pic>
                </p:oleObj>
              </mc:Fallback>
            </mc:AlternateContent>
          </a:graphicData>
        </a:graphic>
      </p:graphicFrame>
      <p:sp>
        <p:nvSpPr>
          <p:cNvPr id="4" name="TextBox 3"/>
          <p:cNvSpPr txBox="1"/>
          <p:nvPr/>
        </p:nvSpPr>
        <p:spPr>
          <a:xfrm>
            <a:off x="1403311" y="3657600"/>
            <a:ext cx="600075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HD: </a:t>
            </a:r>
            <a:r>
              <a:rPr lang="en-US" sz="2400">
                <a:latin typeface="Times New Roman" pitchFamily="18" charset="0"/>
                <a:cs typeface="Times New Roman" pitchFamily="18" charset="0"/>
              </a:rPr>
              <a:t>B nhận giá trị nguyên  </a:t>
            </a:r>
            <a:r>
              <a:rPr lang="en-US" sz="2400" smtClean="0">
                <a:latin typeface="Times New Roman" pitchFamily="18" charset="0"/>
                <a:cs typeface="Times New Roman" pitchFamily="18" charset="0"/>
              </a:rPr>
              <a:t>khi           Ư(2) </a:t>
            </a:r>
            <a:endParaRPr lang="en-US" sz="240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078965083"/>
              </p:ext>
            </p:extLst>
          </p:nvPr>
        </p:nvGraphicFramePr>
        <p:xfrm>
          <a:off x="5334000" y="3738949"/>
          <a:ext cx="697587" cy="298966"/>
        </p:xfrm>
        <a:graphic>
          <a:graphicData uri="http://schemas.openxmlformats.org/presentationml/2006/ole">
            <mc:AlternateContent xmlns:mc="http://schemas.openxmlformats.org/markup-compatibility/2006">
              <mc:Choice xmlns:v="urn:schemas-microsoft-com:vml" Requires="v">
                <p:oleObj spid="_x0000_s55724" name="Equation" r:id="rId12" imgW="533160" imgH="228600" progId="Equation.DSMT4">
                  <p:embed/>
                </p:oleObj>
              </mc:Choice>
              <mc:Fallback>
                <p:oleObj name="Equation" r:id="rId12" imgW="533160" imgH="228600" progId="Equation.DSMT4">
                  <p:embed/>
                  <p:pic>
                    <p:nvPicPr>
                      <p:cNvPr id="0" name=""/>
                      <p:cNvPicPr/>
                      <p:nvPr/>
                    </p:nvPicPr>
                    <p:blipFill>
                      <a:blip r:embed="rId13"/>
                      <a:stretch>
                        <a:fillRect/>
                      </a:stretch>
                    </p:blipFill>
                    <p:spPr>
                      <a:xfrm>
                        <a:off x="5334000" y="3738949"/>
                        <a:ext cx="697587" cy="298966"/>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670471995"/>
              </p:ext>
            </p:extLst>
          </p:nvPr>
        </p:nvGraphicFramePr>
        <p:xfrm>
          <a:off x="2424113" y="4191000"/>
          <a:ext cx="2687637" cy="1330325"/>
        </p:xfrm>
        <a:graphic>
          <a:graphicData uri="http://schemas.openxmlformats.org/presentationml/2006/ole">
            <mc:AlternateContent xmlns:mc="http://schemas.openxmlformats.org/markup-compatibility/2006">
              <mc:Choice xmlns:v="urn:schemas-microsoft-com:vml" Requires="v">
                <p:oleObj spid="_x0000_s55725" name="Equation" r:id="rId14" imgW="2057400" imgH="1015920" progId="Equation.DSMT4">
                  <p:embed/>
                </p:oleObj>
              </mc:Choice>
              <mc:Fallback>
                <p:oleObj name="Equation" r:id="rId14" imgW="2057400" imgH="1015920" progId="Equation.DSMT4">
                  <p:embed/>
                  <p:pic>
                    <p:nvPicPr>
                      <p:cNvPr id="0" name="Object 4"/>
                      <p:cNvPicPr>
                        <a:picLocks noChangeAspect="1" noChangeArrowheads="1"/>
                      </p:cNvPicPr>
                      <p:nvPr/>
                    </p:nvPicPr>
                    <p:blipFill>
                      <a:blip r:embed="rId15"/>
                      <a:srcRect/>
                      <a:stretch>
                        <a:fillRect/>
                      </a:stretch>
                    </p:blipFill>
                    <p:spPr bwMode="auto">
                      <a:xfrm>
                        <a:off x="2424113" y="4191000"/>
                        <a:ext cx="26876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p:cNvSpPr txBox="1"/>
          <p:nvPr/>
        </p:nvSpPr>
        <p:spPr>
          <a:xfrm>
            <a:off x="5295900" y="4199642"/>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(TMĐK)</a:t>
            </a:r>
            <a:endParaRPr lang="en-US" sz="1600">
              <a:latin typeface="Times New Roman" pitchFamily="18" charset="0"/>
              <a:cs typeface="Times New Roman" pitchFamily="18" charset="0"/>
            </a:endParaRPr>
          </a:p>
        </p:txBody>
      </p:sp>
      <p:sp>
        <p:nvSpPr>
          <p:cNvPr id="34" name="TextBox 33"/>
          <p:cNvSpPr txBox="1"/>
          <p:nvPr/>
        </p:nvSpPr>
        <p:spPr>
          <a:xfrm>
            <a:off x="5321300" y="4555242"/>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(TMĐK)</a:t>
            </a:r>
            <a:endParaRPr lang="en-US" sz="1600">
              <a:latin typeface="Times New Roman" pitchFamily="18" charset="0"/>
              <a:cs typeface="Times New Roman" pitchFamily="18" charset="0"/>
            </a:endParaRPr>
          </a:p>
        </p:txBody>
      </p:sp>
      <p:sp>
        <p:nvSpPr>
          <p:cNvPr id="35" name="TextBox 34"/>
          <p:cNvSpPr txBox="1"/>
          <p:nvPr/>
        </p:nvSpPr>
        <p:spPr>
          <a:xfrm>
            <a:off x="5334000" y="4893846"/>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(TMĐK)</a:t>
            </a:r>
            <a:endParaRPr lang="en-US" sz="1600">
              <a:latin typeface="Times New Roman" pitchFamily="18" charset="0"/>
              <a:cs typeface="Times New Roman" pitchFamily="18" charset="0"/>
            </a:endParaRPr>
          </a:p>
        </p:txBody>
      </p:sp>
      <p:sp>
        <p:nvSpPr>
          <p:cNvPr id="36" name="TextBox 35"/>
          <p:cNvSpPr txBox="1"/>
          <p:nvPr/>
        </p:nvSpPr>
        <p:spPr>
          <a:xfrm>
            <a:off x="5384800" y="5194588"/>
            <a:ext cx="968375" cy="338554"/>
          </a:xfrm>
          <a:prstGeom prst="rect">
            <a:avLst/>
          </a:prstGeom>
          <a:noFill/>
        </p:spPr>
        <p:txBody>
          <a:bodyPr wrap="square" rtlCol="0">
            <a:spAutoFit/>
          </a:bodyPr>
          <a:lstStyle/>
          <a:p>
            <a:r>
              <a:rPr lang="en-US" sz="1600" smtClean="0">
                <a:latin typeface="Times New Roman" pitchFamily="18" charset="0"/>
                <a:cs typeface="Times New Roman" pitchFamily="18" charset="0"/>
              </a:rPr>
              <a:t>(Loại)</a:t>
            </a:r>
            <a:endParaRPr lang="en-US" sz="1600">
              <a:latin typeface="Times New Roman" pitchFamily="18" charset="0"/>
              <a:cs typeface="Times New Roman" pitchFamily="18" charset="0"/>
            </a:endParaRPr>
          </a:p>
        </p:txBody>
      </p:sp>
    </p:spTree>
    <p:extLst>
      <p:ext uri="{BB962C8B-B14F-4D97-AF65-F5344CB8AC3E}">
        <p14:creationId xmlns:p14="http://schemas.microsoft.com/office/powerpoint/2010/main" val="1256716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ox(in)">
                                      <p:cBhvr>
                                        <p:cTn id="7" dur="500"/>
                                        <p:tgtEl>
                                          <p:spTgt spid="5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box(in)">
                                      <p:cBhvr>
                                        <p:cTn id="10" dur="500"/>
                                        <p:tgtEl>
                                          <p:spTgt spid="5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56"/>
                    </p:tgtEl>
                  </p:cond>
                </p:stCondLst>
                <p:endSync evt="end" delay="0">
                  <p:rtn val="all"/>
                </p:endSync>
                <p:childTnLst>
                  <p:par>
                    <p:cTn id="28" fill="hold">
                      <p:stCondLst>
                        <p:cond delay="0"/>
                      </p:stCondLst>
                      <p:childTnLst>
                        <p:par>
                          <p:cTn id="29" fill="hold">
                            <p:stCondLst>
                              <p:cond delay="0"/>
                            </p:stCondLst>
                            <p:childTnLst>
                              <p:par>
                                <p:cTn id="30" presetID="11" presetClass="entr" presetSubtype="0" fill="hold" grpId="0" nodeType="afterEffect">
                                  <p:stCondLst>
                                    <p:cond delay="0"/>
                                  </p:stCondLst>
                                  <p:childTnLst>
                                    <p:set>
                                      <p:cBhvr>
                                        <p:cTn id="31" dur="1000">
                                          <p:stCondLst>
                                            <p:cond delay="0"/>
                                          </p:stCondLst>
                                        </p:cTn>
                                        <p:tgtEl>
                                          <p:spTgt spid="57"/>
                                        </p:tgtEl>
                                        <p:attrNameLst>
                                          <p:attrName>style.visibility</p:attrName>
                                        </p:attrNameLst>
                                      </p:cBhvr>
                                      <p:to>
                                        <p:strVal val="visible"/>
                                      </p:to>
                                    </p:set>
                                  </p:childTnLst>
                                  <p:subTnLst>
                                    <p:set>
                                      <p:cBhvr override="childStyle">
                                        <p:cTn dur="1" fill="hold" display="0" masterRel="sameClick" afterEffect="1">
                                          <p:stCondLst>
                                            <p:cond evt="end" delay="0">
                                              <p:tn val="30"/>
                                            </p:cond>
                                          </p:stCondLst>
                                        </p:cTn>
                                        <p:tgtEl>
                                          <p:spTgt spid="57"/>
                                        </p:tgtEl>
                                        <p:attrNameLst>
                                          <p:attrName>style.visibility</p:attrName>
                                        </p:attrNameLst>
                                      </p:cBhvr>
                                      <p:to>
                                        <p:strVal val="hidden"/>
                                      </p:to>
                                    </p:set>
                                    <p:audio>
                                      <p:cMediaNode>
                                        <p:cTn display="0" masterRel="sameClick">
                                          <p:stCondLst>
                                            <p:cond evt="begin" delay="0">
                                              <p:tn val="30"/>
                                            </p:cond>
                                          </p:stCondLst>
                                          <p:endCondLst>
                                            <p:cond evt="onStopAudio" delay="0">
                                              <p:tgtEl>
                                                <p:sldTgt/>
                                              </p:tgtEl>
                                            </p:cond>
                                          </p:endCondLst>
                                        </p:cTn>
                                        <p:tgtEl>
                                          <p:sndTgt r:embed="rId4" name="cashreg.wav"/>
                                        </p:tgtEl>
                                      </p:cMediaNode>
                                    </p:audio>
                                  </p:subTnLst>
                                </p:cTn>
                              </p:par>
                            </p:childTnLst>
                          </p:cTn>
                        </p:par>
                        <p:par>
                          <p:cTn id="32" fill="hold">
                            <p:stCondLst>
                              <p:cond delay="1000"/>
                            </p:stCondLst>
                            <p:childTnLst>
                              <p:par>
                                <p:cTn id="33" presetID="11" presetClass="entr" presetSubtype="0" fill="hold" grpId="0" nodeType="afterEffect">
                                  <p:stCondLst>
                                    <p:cond delay="0"/>
                                  </p:stCondLst>
                                  <p:childTnLst>
                                    <p:set>
                                      <p:cBhvr>
                                        <p:cTn id="34" dur="1000">
                                          <p:stCondLst>
                                            <p:cond delay="0"/>
                                          </p:stCondLst>
                                        </p:cTn>
                                        <p:tgtEl>
                                          <p:spTgt spid="58"/>
                                        </p:tgtEl>
                                        <p:attrNameLst>
                                          <p:attrName>style.visibility</p:attrName>
                                        </p:attrNameLst>
                                      </p:cBhvr>
                                      <p:to>
                                        <p:strVal val="visible"/>
                                      </p:to>
                                    </p:set>
                                  </p:childTnLst>
                                  <p:subTnLst>
                                    <p:set>
                                      <p:cBhvr override="childStyle">
                                        <p:cTn dur="1" fill="hold" display="0" masterRel="sameClick" afterEffect="1">
                                          <p:stCondLst>
                                            <p:cond evt="end" delay="0">
                                              <p:tn val="33"/>
                                            </p:cond>
                                          </p:stCondLst>
                                        </p:cTn>
                                        <p:tgtEl>
                                          <p:spTgt spid="58"/>
                                        </p:tgtEl>
                                        <p:attrNameLst>
                                          <p:attrName>style.visibility</p:attrName>
                                        </p:attrNameLst>
                                      </p:cBhvr>
                                      <p:to>
                                        <p:strVal val="hidden"/>
                                      </p:to>
                                    </p:set>
                                    <p:audio>
                                      <p:cMediaNode>
                                        <p:cTn display="0" masterRel="sameClick">
                                          <p:stCondLst>
                                            <p:cond evt="begin" delay="0">
                                              <p:tn val="33"/>
                                            </p:cond>
                                          </p:stCondLst>
                                          <p:endCondLst>
                                            <p:cond evt="onStopAudio" delay="0">
                                              <p:tgtEl>
                                                <p:sldTgt/>
                                              </p:tgtEl>
                                            </p:cond>
                                          </p:endCondLst>
                                        </p:cTn>
                                        <p:tgtEl>
                                          <p:sndTgt r:embed="rId4" name="cashreg.wav"/>
                                        </p:tgtEl>
                                      </p:cMediaNode>
                                    </p:audio>
                                  </p:subTnLst>
                                </p:cTn>
                              </p:par>
                            </p:childTnLst>
                          </p:cTn>
                        </p:par>
                        <p:par>
                          <p:cTn id="35" fill="hold">
                            <p:stCondLst>
                              <p:cond delay="2000"/>
                            </p:stCondLst>
                            <p:childTnLst>
                              <p:par>
                                <p:cTn id="36" presetID="11" presetClass="entr" presetSubtype="0" fill="hold" grpId="0" nodeType="afterEffect">
                                  <p:stCondLst>
                                    <p:cond delay="0"/>
                                  </p:stCondLst>
                                  <p:childTnLst>
                                    <p:set>
                                      <p:cBhvr>
                                        <p:cTn id="37" dur="1000">
                                          <p:stCondLst>
                                            <p:cond delay="0"/>
                                          </p:stCondLst>
                                        </p:cTn>
                                        <p:tgtEl>
                                          <p:spTgt spid="59"/>
                                        </p:tgtEl>
                                        <p:attrNameLst>
                                          <p:attrName>style.visibility</p:attrName>
                                        </p:attrNameLst>
                                      </p:cBhvr>
                                      <p:to>
                                        <p:strVal val="visible"/>
                                      </p:to>
                                    </p:set>
                                  </p:childTnLst>
                                  <p:subTnLst>
                                    <p:set>
                                      <p:cBhvr override="childStyle">
                                        <p:cTn dur="1" fill="hold" display="0" masterRel="sameClick" afterEffect="1">
                                          <p:stCondLst>
                                            <p:cond evt="end" delay="0">
                                              <p:tn val="36"/>
                                            </p:cond>
                                          </p:stCondLst>
                                        </p:cTn>
                                        <p:tgtEl>
                                          <p:spTgt spid="59"/>
                                        </p:tgtEl>
                                        <p:attrNameLst>
                                          <p:attrName>style.visibility</p:attrName>
                                        </p:attrNameLst>
                                      </p:cBhvr>
                                      <p:to>
                                        <p:strVal val="hidden"/>
                                      </p:to>
                                    </p:set>
                                    <p:audio>
                                      <p:cMediaNode>
                                        <p:cTn display="0" masterRel="sameClick">
                                          <p:stCondLst>
                                            <p:cond evt="begin" delay="0">
                                              <p:tn val="36"/>
                                            </p:cond>
                                          </p:stCondLst>
                                          <p:endCondLst>
                                            <p:cond evt="onStopAudio" delay="0">
                                              <p:tgtEl>
                                                <p:sldTgt/>
                                              </p:tgtEl>
                                            </p:cond>
                                          </p:endCondLst>
                                        </p:cTn>
                                        <p:tgtEl>
                                          <p:sndTgt r:embed="rId4" name="cashreg.wav"/>
                                        </p:tgtEl>
                                      </p:cMediaNode>
                                    </p:audio>
                                  </p:subTnLst>
                                </p:cTn>
                              </p:par>
                            </p:childTnLst>
                          </p:cTn>
                        </p:par>
                        <p:par>
                          <p:cTn id="38" fill="hold">
                            <p:stCondLst>
                              <p:cond delay="3000"/>
                            </p:stCondLst>
                            <p:childTnLst>
                              <p:par>
                                <p:cTn id="39" presetID="11" presetClass="entr" presetSubtype="0" fill="hold" grpId="0" nodeType="afterEffect">
                                  <p:stCondLst>
                                    <p:cond delay="0"/>
                                  </p:stCondLst>
                                  <p:childTnLst>
                                    <p:set>
                                      <p:cBhvr>
                                        <p:cTn id="40" dur="1000">
                                          <p:stCondLst>
                                            <p:cond delay="0"/>
                                          </p:stCondLst>
                                        </p:cTn>
                                        <p:tgtEl>
                                          <p:spTgt spid="60"/>
                                        </p:tgtEl>
                                        <p:attrNameLst>
                                          <p:attrName>style.visibility</p:attrName>
                                        </p:attrNameLst>
                                      </p:cBhvr>
                                      <p:to>
                                        <p:strVal val="visible"/>
                                      </p:to>
                                    </p:set>
                                  </p:childTnLst>
                                  <p:subTnLst>
                                    <p:set>
                                      <p:cBhvr override="childStyle">
                                        <p:cTn dur="1" fill="hold" display="0" masterRel="sameClick" afterEffect="1">
                                          <p:stCondLst>
                                            <p:cond evt="end" delay="0">
                                              <p:tn val="39"/>
                                            </p:cond>
                                          </p:stCondLst>
                                        </p:cTn>
                                        <p:tgtEl>
                                          <p:spTgt spid="60"/>
                                        </p:tgtEl>
                                        <p:attrNameLst>
                                          <p:attrName>style.visibility</p:attrName>
                                        </p:attrNameLst>
                                      </p:cBhvr>
                                      <p:to>
                                        <p:strVal val="hidden"/>
                                      </p:to>
                                    </p:set>
                                    <p:audio>
                                      <p:cMediaNode>
                                        <p:cTn display="0" masterRel="sameClick">
                                          <p:stCondLst>
                                            <p:cond evt="begin" delay="0">
                                              <p:tn val="39"/>
                                            </p:cond>
                                          </p:stCondLst>
                                          <p:endCondLst>
                                            <p:cond evt="onStopAudio" delay="0">
                                              <p:tgtEl>
                                                <p:sldTgt/>
                                              </p:tgtEl>
                                            </p:cond>
                                          </p:endCondLst>
                                        </p:cTn>
                                        <p:tgtEl>
                                          <p:sndTgt r:embed="rId4" name="cashreg.wav"/>
                                        </p:tgtEl>
                                      </p:cMediaNode>
                                    </p:audio>
                                  </p:subTnLst>
                                </p:cTn>
                              </p:par>
                            </p:childTnLst>
                          </p:cTn>
                        </p:par>
                        <p:par>
                          <p:cTn id="41" fill="hold">
                            <p:stCondLst>
                              <p:cond delay="4000"/>
                            </p:stCondLst>
                            <p:childTnLst>
                              <p:par>
                                <p:cTn id="42" presetID="11" presetClass="entr" presetSubtype="0" fill="hold" grpId="0" nodeType="afterEffect">
                                  <p:stCondLst>
                                    <p:cond delay="0"/>
                                  </p:stCondLst>
                                  <p:childTnLst>
                                    <p:set>
                                      <p:cBhvr>
                                        <p:cTn id="43"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42"/>
                                            </p:cond>
                                          </p:stCondLst>
                                        </p:cTn>
                                        <p:tgtEl>
                                          <p:spTgt spid="62"/>
                                        </p:tgtEl>
                                        <p:attrNameLst>
                                          <p:attrName>style.visibility</p:attrName>
                                        </p:attrNameLst>
                                      </p:cBhvr>
                                      <p:to>
                                        <p:strVal val="hidden"/>
                                      </p:to>
                                    </p:set>
                                    <p:audio>
                                      <p:cMediaNode>
                                        <p:cTn display="0" masterRel="sameClick">
                                          <p:stCondLst>
                                            <p:cond evt="begin" delay="0">
                                              <p:tn val="42"/>
                                            </p:cond>
                                          </p:stCondLst>
                                          <p:endCondLst>
                                            <p:cond evt="onStopAudio" delay="0">
                                              <p:tgtEl>
                                                <p:sldTgt/>
                                              </p:tgtEl>
                                            </p:cond>
                                          </p:endCondLst>
                                        </p:cTn>
                                        <p:tgtEl>
                                          <p:sndTgt r:embed="rId4" name="cashreg.wav"/>
                                        </p:tgtEl>
                                      </p:cMediaNode>
                                    </p:audio>
                                  </p:subTnLst>
                                </p:cTn>
                              </p:par>
                            </p:childTnLst>
                          </p:cTn>
                        </p:par>
                        <p:par>
                          <p:cTn id="44" fill="hold">
                            <p:stCondLst>
                              <p:cond delay="5000"/>
                            </p:stCondLst>
                            <p:childTnLst>
                              <p:par>
                                <p:cTn id="45" presetID="11" presetClass="entr" presetSubtype="0" fill="hold" grpId="0" nodeType="afterEffect">
                                  <p:stCondLst>
                                    <p:cond delay="0"/>
                                  </p:stCondLst>
                                  <p:childTnLst>
                                    <p:set>
                                      <p:cBhvr>
                                        <p:cTn id="46"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45"/>
                                            </p:cond>
                                          </p:stCondLst>
                                        </p:cTn>
                                        <p:tgtEl>
                                          <p:spTgt spid="61"/>
                                        </p:tgtEl>
                                        <p:attrNameLst>
                                          <p:attrName>style.visibility</p:attrName>
                                        </p:attrNameLst>
                                      </p:cBhvr>
                                      <p:to>
                                        <p:strVal val="hidden"/>
                                      </p:to>
                                    </p:set>
                                    <p:audio>
                                      <p:cMediaNode>
                                        <p:cTn display="0" masterRel="sameClick">
                                          <p:stCondLst>
                                            <p:cond evt="begin" delay="0">
                                              <p:tn val="45"/>
                                            </p:cond>
                                          </p:stCondLst>
                                          <p:endCondLst>
                                            <p:cond evt="onStopAudio" delay="0">
                                              <p:tgtEl>
                                                <p:sldTgt/>
                                              </p:tgtEl>
                                            </p:cond>
                                          </p:endCondLst>
                                        </p:cTn>
                                        <p:tgtEl>
                                          <p:sndTgt r:embed="rId4" name="cashreg.wav"/>
                                        </p:tgtEl>
                                      </p:cMediaNode>
                                    </p:audio>
                                  </p:subTnLst>
                                </p:cTn>
                              </p:par>
                            </p:childTnLst>
                          </p:cTn>
                        </p:par>
                        <p:par>
                          <p:cTn id="47" fill="hold">
                            <p:stCondLst>
                              <p:cond delay="6000"/>
                            </p:stCondLst>
                            <p:childTnLst>
                              <p:par>
                                <p:cTn id="48" presetID="11" presetClass="entr" presetSubtype="0" fill="hold" grpId="0" nodeType="afterEffect">
                                  <p:stCondLst>
                                    <p:cond delay="0"/>
                                  </p:stCondLst>
                                  <p:childTnLst>
                                    <p:set>
                                      <p:cBhvr>
                                        <p:cTn id="49"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48"/>
                                            </p:cond>
                                          </p:stCondLst>
                                        </p:cTn>
                                        <p:tgtEl>
                                          <p:spTgt spid="63"/>
                                        </p:tgtEl>
                                        <p:attrNameLst>
                                          <p:attrName>style.visibility</p:attrName>
                                        </p:attrNameLst>
                                      </p:cBhvr>
                                      <p:to>
                                        <p:strVal val="hidden"/>
                                      </p:to>
                                    </p:set>
                                    <p:audio>
                                      <p:cMediaNode>
                                        <p:cTn display="0" masterRel="sameClick">
                                          <p:stCondLst>
                                            <p:cond evt="begin" delay="0">
                                              <p:tn val="48"/>
                                            </p:cond>
                                          </p:stCondLst>
                                          <p:endCondLst>
                                            <p:cond evt="onStopAudio" delay="0">
                                              <p:tgtEl>
                                                <p:sldTgt/>
                                              </p:tgtEl>
                                            </p:cond>
                                          </p:endCondLst>
                                        </p:cTn>
                                        <p:tgtEl>
                                          <p:sndTgt r:embed="rId4" name="cashreg.wav"/>
                                        </p:tgtEl>
                                      </p:cMediaNode>
                                    </p:audio>
                                  </p:subTnLst>
                                </p:cTn>
                              </p:par>
                            </p:childTnLst>
                          </p:cTn>
                        </p:par>
                        <p:par>
                          <p:cTn id="50" fill="hold">
                            <p:stCondLst>
                              <p:cond delay="7000"/>
                            </p:stCondLst>
                            <p:childTnLst>
                              <p:par>
                                <p:cTn id="51" presetID="11" presetClass="entr" presetSubtype="0" fill="hold" grpId="0" nodeType="afterEffect">
                                  <p:stCondLst>
                                    <p:cond delay="0"/>
                                  </p:stCondLst>
                                  <p:childTnLst>
                                    <p:set>
                                      <p:cBhvr>
                                        <p:cTn id="52"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51"/>
                                            </p:cond>
                                          </p:stCondLst>
                                        </p:cTn>
                                        <p:tgtEl>
                                          <p:spTgt spid="64"/>
                                        </p:tgtEl>
                                        <p:attrNameLst>
                                          <p:attrName>style.visibility</p:attrName>
                                        </p:attrNameLst>
                                      </p:cBhvr>
                                      <p:to>
                                        <p:strVal val="hidden"/>
                                      </p:to>
                                    </p:set>
                                    <p:audio>
                                      <p:cMediaNode>
                                        <p:cTn display="0" masterRel="sameClick">
                                          <p:stCondLst>
                                            <p:cond evt="begin" delay="0">
                                              <p:tn val="51"/>
                                            </p:cond>
                                          </p:stCondLst>
                                          <p:endCondLst>
                                            <p:cond evt="onStopAudio" delay="0">
                                              <p:tgtEl>
                                                <p:sldTgt/>
                                              </p:tgtEl>
                                            </p:cond>
                                          </p:endCondLst>
                                        </p:cTn>
                                        <p:tgtEl>
                                          <p:sndTgt r:embed="rId4" name="cashreg.wav"/>
                                        </p:tgtEl>
                                      </p:cMediaNode>
                                    </p:audio>
                                  </p:subTnLst>
                                </p:cTn>
                              </p:par>
                            </p:childTnLst>
                          </p:cTn>
                        </p:par>
                        <p:par>
                          <p:cTn id="53" fill="hold">
                            <p:stCondLst>
                              <p:cond delay="8000"/>
                            </p:stCondLst>
                            <p:childTnLst>
                              <p:par>
                                <p:cTn id="54" presetID="11" presetClass="entr" presetSubtype="0" fill="hold" grpId="0" nodeType="afterEffect">
                                  <p:stCondLst>
                                    <p:cond delay="0"/>
                                  </p:stCondLst>
                                  <p:childTnLst>
                                    <p:set>
                                      <p:cBhvr>
                                        <p:cTn id="55"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54"/>
                                            </p:cond>
                                          </p:stCondLst>
                                        </p:cTn>
                                        <p:tgtEl>
                                          <p:spTgt spid="65"/>
                                        </p:tgtEl>
                                        <p:attrNameLst>
                                          <p:attrName>style.visibility</p:attrName>
                                        </p:attrNameLst>
                                      </p:cBhvr>
                                      <p:to>
                                        <p:strVal val="hidden"/>
                                      </p:to>
                                    </p:set>
                                    <p:audio>
                                      <p:cMediaNode>
                                        <p:cTn display="0" masterRel="sameClick">
                                          <p:stCondLst>
                                            <p:cond evt="begin" delay="0">
                                              <p:tn val="54"/>
                                            </p:cond>
                                          </p:stCondLst>
                                          <p:endCondLst>
                                            <p:cond evt="onStopAudio" delay="0">
                                              <p:tgtEl>
                                                <p:sldTgt/>
                                              </p:tgtEl>
                                            </p:cond>
                                          </p:endCondLst>
                                        </p:cTn>
                                        <p:tgtEl>
                                          <p:sndTgt r:embed="rId4" name="cashreg.wav"/>
                                        </p:tgtEl>
                                      </p:cMediaNode>
                                    </p:audio>
                                  </p:subTnLst>
                                </p:cTn>
                              </p:par>
                            </p:childTnLst>
                          </p:cTn>
                        </p:par>
                        <p:par>
                          <p:cTn id="56" fill="hold">
                            <p:stCondLst>
                              <p:cond delay="9000"/>
                            </p:stCondLst>
                            <p:childTnLst>
                              <p:par>
                                <p:cTn id="57" presetID="11" presetClass="entr" presetSubtype="0" fill="hold" grpId="0" nodeType="afterEffect">
                                  <p:stCondLst>
                                    <p:cond delay="0"/>
                                  </p:stCondLst>
                                  <p:childTnLst>
                                    <p:set>
                                      <p:cBhvr>
                                        <p:cTn id="58"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57"/>
                                            </p:cond>
                                          </p:stCondLst>
                                        </p:cTn>
                                        <p:tgtEl>
                                          <p:spTgt spid="66"/>
                                        </p:tgtEl>
                                        <p:attrNameLst>
                                          <p:attrName>style.visibility</p:attrName>
                                        </p:attrNameLst>
                                      </p:cBhvr>
                                      <p:to>
                                        <p:strVal val="hidden"/>
                                      </p:to>
                                    </p:set>
                                    <p:audio>
                                      <p:cMediaNode>
                                        <p:cTn display="0" masterRel="sameClick">
                                          <p:stCondLst>
                                            <p:cond evt="begin" delay="0">
                                              <p:tn val="57"/>
                                            </p:cond>
                                          </p:stCondLst>
                                          <p:endCondLst>
                                            <p:cond evt="onStopAudio" delay="0">
                                              <p:tgtEl>
                                                <p:sldTgt/>
                                              </p:tgtEl>
                                            </p:cond>
                                          </p:endCondLst>
                                        </p:cTn>
                                        <p:tgtEl>
                                          <p:sndTgt r:embed="rId4" name="cashreg.wav"/>
                                        </p:tgtEl>
                                      </p:cMediaNode>
                                    </p:audio>
                                  </p:subTnLst>
                                </p:cTn>
                              </p:par>
                            </p:childTnLst>
                          </p:cTn>
                        </p:par>
                        <p:par>
                          <p:cTn id="59" fill="hold">
                            <p:stCondLst>
                              <p:cond delay="10000"/>
                            </p:stCondLst>
                            <p:childTnLst>
                              <p:par>
                                <p:cTn id="60" presetID="11" presetClass="entr" presetSubtype="0" fill="hold" grpId="0" nodeType="afterEffect">
                                  <p:stCondLst>
                                    <p:cond delay="0"/>
                                  </p:stCondLst>
                                  <p:childTnLst>
                                    <p:set>
                                      <p:cBhvr>
                                        <p:cTn id="61"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60"/>
                                            </p:cond>
                                          </p:stCondLst>
                                        </p:cTn>
                                        <p:tgtEl>
                                          <p:spTgt spid="67"/>
                                        </p:tgtEl>
                                        <p:attrNameLst>
                                          <p:attrName>style.visibility</p:attrName>
                                        </p:attrNameLst>
                                      </p:cBhvr>
                                      <p:to>
                                        <p:strVal val="hidden"/>
                                      </p:to>
                                    </p:set>
                                    <p:audio>
                                      <p:cMediaNode>
                                        <p:cTn display="0" masterRel="sameClick">
                                          <p:stCondLst>
                                            <p:cond evt="begin" delay="0">
                                              <p:tn val="60"/>
                                            </p:cond>
                                          </p:stCondLst>
                                          <p:endCondLst>
                                            <p:cond evt="onStopAudio" delay="0">
                                              <p:tgtEl>
                                                <p:sldTgt/>
                                              </p:tgtEl>
                                            </p:cond>
                                          </p:endCondLst>
                                        </p:cTn>
                                        <p:tgtEl>
                                          <p:sndTgt r:embed="rId4" name="cashreg.wav"/>
                                        </p:tgtEl>
                                      </p:cMediaNode>
                                    </p:audio>
                                  </p:subTnLst>
                                </p:cTn>
                              </p:par>
                            </p:childTnLst>
                          </p:cTn>
                        </p:par>
                        <p:par>
                          <p:cTn id="62" fill="hold">
                            <p:stCondLst>
                              <p:cond delay="11000"/>
                            </p:stCondLst>
                            <p:childTnLst>
                              <p:par>
                                <p:cTn id="63" presetID="11" presetClass="entr" presetSubtype="0" fill="hold" grpId="0" nodeType="afterEffect">
                                  <p:stCondLst>
                                    <p:cond delay="0"/>
                                  </p:stCondLst>
                                  <p:childTnLst>
                                    <p:set>
                                      <p:cBhvr>
                                        <p:cTn id="64"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63"/>
                                            </p:cond>
                                          </p:stCondLst>
                                        </p:cTn>
                                        <p:tgtEl>
                                          <p:spTgt spid="68"/>
                                        </p:tgtEl>
                                        <p:attrNameLst>
                                          <p:attrName>style.visibility</p:attrName>
                                        </p:attrNameLst>
                                      </p:cBhvr>
                                      <p:to>
                                        <p:strVal val="hidden"/>
                                      </p:to>
                                    </p:set>
                                    <p:audio>
                                      <p:cMediaNode>
                                        <p:cTn display="0" masterRel="sameClick">
                                          <p:stCondLst>
                                            <p:cond evt="begin" delay="0">
                                              <p:tn val="63"/>
                                            </p:cond>
                                          </p:stCondLst>
                                          <p:endCondLst>
                                            <p:cond evt="onStopAudio" delay="0">
                                              <p:tgtEl>
                                                <p:sldTgt/>
                                              </p:tgtEl>
                                            </p:cond>
                                          </p:endCondLst>
                                        </p:cTn>
                                        <p:tgtEl>
                                          <p:sndTgt r:embed="rId4" name="cashreg.wav"/>
                                        </p:tgtEl>
                                      </p:cMediaNode>
                                    </p:audio>
                                  </p:subTnLst>
                                </p:cTn>
                              </p:par>
                            </p:childTnLst>
                          </p:cTn>
                        </p:par>
                        <p:par>
                          <p:cTn id="65" fill="hold">
                            <p:stCondLst>
                              <p:cond delay="12000"/>
                            </p:stCondLst>
                            <p:childTnLst>
                              <p:par>
                                <p:cTn id="66" presetID="11" presetClass="entr" presetSubtype="0" fill="hold" grpId="0" nodeType="afterEffect">
                                  <p:stCondLst>
                                    <p:cond delay="0"/>
                                  </p:stCondLst>
                                  <p:childTnLst>
                                    <p:set>
                                      <p:cBhvr>
                                        <p:cTn id="67"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66"/>
                                            </p:cond>
                                          </p:stCondLst>
                                        </p:cTn>
                                        <p:tgtEl>
                                          <p:spTgt spid="69"/>
                                        </p:tgtEl>
                                        <p:attrNameLst>
                                          <p:attrName>style.visibility</p:attrName>
                                        </p:attrNameLst>
                                      </p:cBhvr>
                                      <p:to>
                                        <p:strVal val="hidden"/>
                                      </p:to>
                                    </p:set>
                                    <p:audio>
                                      <p:cMediaNode>
                                        <p:cTn display="0" masterRel="sameClick">
                                          <p:stCondLst>
                                            <p:cond evt="begin" delay="0">
                                              <p:tn val="66"/>
                                            </p:cond>
                                          </p:stCondLst>
                                          <p:endCondLst>
                                            <p:cond evt="onStopAudio" delay="0">
                                              <p:tgtEl>
                                                <p:sldTgt/>
                                              </p:tgtEl>
                                            </p:cond>
                                          </p:endCondLst>
                                        </p:cTn>
                                        <p:tgtEl>
                                          <p:sndTgt r:embed="rId4" name="cashreg.wav"/>
                                        </p:tgtEl>
                                      </p:cMediaNode>
                                    </p:audio>
                                  </p:subTnLst>
                                </p:cTn>
                              </p:par>
                            </p:childTnLst>
                          </p:cTn>
                        </p:par>
                        <p:par>
                          <p:cTn id="68" fill="hold">
                            <p:stCondLst>
                              <p:cond delay="13000"/>
                            </p:stCondLst>
                            <p:childTnLst>
                              <p:par>
                                <p:cTn id="69" presetID="11" presetClass="entr" presetSubtype="0" fill="hold" grpId="0" nodeType="afterEffect">
                                  <p:stCondLst>
                                    <p:cond delay="0"/>
                                  </p:stCondLst>
                                  <p:childTnLst>
                                    <p:set>
                                      <p:cBhvr>
                                        <p:cTn id="70"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69"/>
                                            </p:cond>
                                          </p:stCondLst>
                                        </p:cTn>
                                        <p:tgtEl>
                                          <p:spTgt spid="70"/>
                                        </p:tgtEl>
                                        <p:attrNameLst>
                                          <p:attrName>style.visibility</p:attrName>
                                        </p:attrNameLst>
                                      </p:cBhvr>
                                      <p:to>
                                        <p:strVal val="hidden"/>
                                      </p:to>
                                    </p:set>
                                    <p:audio>
                                      <p:cMediaNode>
                                        <p:cTn display="0" masterRel="sameClick">
                                          <p:stCondLst>
                                            <p:cond evt="begin" delay="0">
                                              <p:tn val="69"/>
                                            </p:cond>
                                          </p:stCondLst>
                                          <p:endCondLst>
                                            <p:cond evt="onStopAudio" delay="0">
                                              <p:tgtEl>
                                                <p:sldTgt/>
                                              </p:tgtEl>
                                            </p:cond>
                                          </p:endCondLst>
                                        </p:cTn>
                                        <p:tgtEl>
                                          <p:sndTgt r:embed="rId4" name="cashreg.wav"/>
                                        </p:tgtEl>
                                      </p:cMediaNode>
                                    </p:audio>
                                  </p:subTnLst>
                                </p:cTn>
                              </p:par>
                            </p:childTnLst>
                          </p:cTn>
                        </p:par>
                        <p:par>
                          <p:cTn id="71" fill="hold">
                            <p:stCondLst>
                              <p:cond delay="14000"/>
                            </p:stCondLst>
                            <p:childTnLst>
                              <p:par>
                                <p:cTn id="72" presetID="11" presetClass="entr" presetSubtype="0" fill="hold" grpId="0" nodeType="afterEffect">
                                  <p:stCondLst>
                                    <p:cond delay="0"/>
                                  </p:stCondLst>
                                  <p:childTnLst>
                                    <p:set>
                                      <p:cBhvr>
                                        <p:cTn id="73"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72"/>
                                            </p:cond>
                                          </p:stCondLst>
                                        </p:cTn>
                                        <p:tgtEl>
                                          <p:spTgt spid="71"/>
                                        </p:tgtEl>
                                        <p:attrNameLst>
                                          <p:attrName>style.visibility</p:attrName>
                                        </p:attrNameLst>
                                      </p:cBhvr>
                                      <p:to>
                                        <p:strVal val="hidden"/>
                                      </p:to>
                                    </p:set>
                                    <p:audio>
                                      <p:cMediaNode>
                                        <p:cTn display="0" masterRel="sameClick">
                                          <p:stCondLst>
                                            <p:cond evt="begin" delay="0">
                                              <p:tn val="72"/>
                                            </p:cond>
                                          </p:stCondLst>
                                          <p:endCondLst>
                                            <p:cond evt="onStopAudio" delay="0">
                                              <p:tgtEl>
                                                <p:sldTgt/>
                                              </p:tgtEl>
                                            </p:cond>
                                          </p:endCondLst>
                                        </p:cTn>
                                        <p:tgtEl>
                                          <p:sndTgt r:embed="rId4" name="cashreg.wav"/>
                                        </p:tgtEl>
                                      </p:cMediaNode>
                                    </p:audio>
                                  </p:subTnLst>
                                </p:cTn>
                              </p:par>
                            </p:childTnLst>
                          </p:cTn>
                        </p:par>
                        <p:par>
                          <p:cTn id="74" fill="hold">
                            <p:stCondLst>
                              <p:cond delay="15000"/>
                            </p:stCondLst>
                            <p:childTnLst>
                              <p:par>
                                <p:cTn id="75" presetID="11" presetClass="entr" presetSubtype="0" fill="hold" grpId="0" nodeType="afterEffect">
                                  <p:stCondLst>
                                    <p:cond delay="0"/>
                                  </p:stCondLst>
                                  <p:childTnLst>
                                    <p:set>
                                      <p:cBhvr>
                                        <p:cTn id="76"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75"/>
                                            </p:cond>
                                          </p:stCondLst>
                                        </p:cTn>
                                        <p:tgtEl>
                                          <p:spTgt spid="72"/>
                                        </p:tgtEl>
                                        <p:attrNameLst>
                                          <p:attrName>style.visibility</p:attrName>
                                        </p:attrNameLst>
                                      </p:cBhvr>
                                      <p:to>
                                        <p:strVal val="hidden"/>
                                      </p:to>
                                    </p:set>
                                    <p:audio>
                                      <p:cMediaNode>
                                        <p:cTn display="0" masterRel="sameClick">
                                          <p:stCondLst>
                                            <p:cond evt="begin" delay="0">
                                              <p:tn val="75"/>
                                            </p:cond>
                                          </p:stCondLst>
                                          <p:endCondLst>
                                            <p:cond evt="onStopAudio" delay="0">
                                              <p:tgtEl>
                                                <p:sldTgt/>
                                              </p:tgtEl>
                                            </p:cond>
                                          </p:endCondLst>
                                        </p:cTn>
                                        <p:tgtEl>
                                          <p:sndTgt r:embed="rId5" name="ringin.wav"/>
                                        </p:tgtEl>
                                      </p:cMediaNode>
                                    </p:audio>
                                  </p:subTnLst>
                                </p:cTn>
                              </p:par>
                            </p:childTnLst>
                          </p:cTn>
                        </p:par>
                      </p:childTnLst>
                    </p:cTn>
                  </p:par>
                </p:childTnLst>
              </p:cTn>
              <p:nextCondLst>
                <p:cond evt="onClick" delay="0">
                  <p:tgtEl>
                    <p:spTgt spid="56"/>
                  </p:tgtEl>
                </p:cond>
              </p:nextCondLst>
            </p:seq>
            <p:seq concurrent="1" nextAc="seek">
              <p:cTn id="77" restart="whenNotActive" fill="hold" evtFilter="cancelBubble" nodeType="interactiveSeq">
                <p:stCondLst>
                  <p:cond evt="onClick" delay="0">
                    <p:tgtEl>
                      <p:spTgt spid="12291"/>
                    </p:tgtEl>
                  </p:cond>
                </p:stCondLst>
                <p:endSync evt="end" delay="0">
                  <p:rtn val="all"/>
                </p:endSync>
                <p:childTnLst>
                  <p:par>
                    <p:cTn id="78" fill="hold">
                      <p:stCondLst>
                        <p:cond delay="0"/>
                      </p:stCondLst>
                      <p:childTnLst>
                        <p:par>
                          <p:cTn id="79" fill="hold">
                            <p:stCondLst>
                              <p:cond delay="0"/>
                            </p:stCondLst>
                            <p:childTnLst>
                              <p:par>
                                <p:cTn id="80" presetID="4" presetClass="entr" presetSubtype="16" fill="hold" grpId="0" nodeType="with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box(in)">
                                      <p:cBhvr>
                                        <p:cTn id="82" dur="500"/>
                                        <p:tgtEl>
                                          <p:spTgt spid="6"/>
                                        </p:tgtEl>
                                      </p:cBhvr>
                                    </p:animEffect>
                                  </p:childTnLst>
                                </p:cTn>
                              </p:par>
                              <p:par>
                                <p:cTn id="83" presetID="1" presetClass="entr" presetSubtype="0"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2291"/>
                  </p:tgtEl>
                </p:cond>
              </p:nextCondLst>
            </p:seq>
          </p:childTnLst>
        </p:cTn>
      </p:par>
    </p:tnLst>
    <p:bldLst>
      <p:bldP spid="6" grpId="0"/>
      <p:bldP spid="55" grpId="0" animBg="1"/>
      <p:bldP spid="56" grpId="0" animBg="1"/>
      <p:bldP spid="57" grpId="0"/>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30" grpId="0"/>
      <p:bldP spid="4" grpId="0"/>
      <p:bldP spid="8" grpId="0"/>
      <p:bldP spid="34" grpId="0"/>
      <p:bldP spid="35" grpId="0"/>
      <p:bldP spid="3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7" descr="Picture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881" y="2090529"/>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1809750" y="2438400"/>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2</a:t>
            </a:r>
            <a:r>
              <a:rPr lang="en-US" sz="2800" b="1" i="1" smtClean="0">
                <a:solidFill>
                  <a:srgbClr val="FF3300"/>
                </a:solidFill>
                <a:latin typeface="Times New Roman" pitchFamily="18" charset="0"/>
                <a:cs typeface="Times New Roman" pitchFamily="18" charset="0"/>
              </a:rPr>
              <a:t>  </a:t>
            </a:r>
            <a:endParaRPr lang="en-US" sz="2800" b="1" i="1">
              <a:solidFill>
                <a:srgbClr val="FF3300"/>
              </a:solidFill>
              <a:latin typeface="Times New Roman" pitchFamily="18" charset="0"/>
              <a:cs typeface="Times New Roman" pitchFamily="18" charset="0"/>
            </a:endParaRPr>
          </a:p>
        </p:txBody>
      </p:sp>
      <p:sp>
        <p:nvSpPr>
          <p:cNvPr id="13318" name="Text Box 6"/>
          <p:cNvSpPr txBox="1">
            <a:spLocks noChangeArrowheads="1"/>
          </p:cNvSpPr>
          <p:nvPr/>
        </p:nvSpPr>
        <p:spPr bwMode="auto">
          <a:xfrm>
            <a:off x="715168" y="1295400"/>
            <a:ext cx="2647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i="1" smtClean="0">
                <a:solidFill>
                  <a:srgbClr val="0000FF"/>
                </a:solidFill>
                <a:latin typeface="Times New Roman" pitchFamily="18" charset="0"/>
                <a:cs typeface="Times New Roman" pitchFamily="18" charset="0"/>
              </a:rPr>
              <a:t>Rút gọn biểu thức:</a:t>
            </a:r>
          </a:p>
        </p:txBody>
      </p:sp>
      <p:sp>
        <p:nvSpPr>
          <p:cNvPr id="13320"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G</a:t>
            </a:r>
            <a:r>
              <a:rPr lang="en-US" sz="2800" b="1" smtClean="0">
                <a:solidFill>
                  <a:srgbClr val="FF0000"/>
                </a:solidFill>
              </a:rPr>
              <a:t> VÀ I</a:t>
            </a:r>
            <a:endParaRPr lang="en-US" sz="2800" b="1">
              <a:solidFill>
                <a:srgbClr val="FF0000"/>
              </a:solidFill>
            </a:endParaRPr>
          </a:p>
        </p:txBody>
      </p:sp>
      <p:sp>
        <p:nvSpPr>
          <p:cNvPr id="56"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a:solidFill>
                  <a:schemeClr val="bg1"/>
                </a:solidFill>
                <a:effectLst>
                  <a:outerShdw blurRad="38100" dist="38100" dir="2700000" algn="tl">
                    <a:srgbClr val="000000"/>
                  </a:outerShdw>
                </a:effectLst>
                <a:latin typeface="Tahoma" pitchFamily="34" charset="0"/>
              </a:rPr>
              <a:t>BẮT ĐẦU</a:t>
            </a:r>
          </a:p>
        </p:txBody>
      </p:sp>
      <p:sp>
        <p:nvSpPr>
          <p:cNvPr id="58"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15</a:t>
            </a:r>
          </a:p>
        </p:txBody>
      </p:sp>
      <p:sp>
        <p:nvSpPr>
          <p:cNvPr id="59"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14</a:t>
            </a:r>
          </a:p>
        </p:txBody>
      </p:sp>
      <p:sp>
        <p:nvSpPr>
          <p:cNvPr id="60"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13</a:t>
            </a:r>
          </a:p>
        </p:txBody>
      </p:sp>
      <p:sp>
        <p:nvSpPr>
          <p:cNvPr id="61"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12</a:t>
            </a:r>
          </a:p>
        </p:txBody>
      </p:sp>
      <p:sp>
        <p:nvSpPr>
          <p:cNvPr id="62"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10</a:t>
            </a:r>
          </a:p>
        </p:txBody>
      </p:sp>
      <p:sp>
        <p:nvSpPr>
          <p:cNvPr id="63"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11</a:t>
            </a:r>
          </a:p>
        </p:txBody>
      </p:sp>
      <p:sp>
        <p:nvSpPr>
          <p:cNvPr id="64"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09</a:t>
            </a:r>
          </a:p>
        </p:txBody>
      </p:sp>
      <p:sp>
        <p:nvSpPr>
          <p:cNvPr id="65"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08</a:t>
            </a:r>
          </a:p>
        </p:txBody>
      </p:sp>
      <p:sp>
        <p:nvSpPr>
          <p:cNvPr id="66"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07</a:t>
            </a:r>
          </a:p>
        </p:txBody>
      </p:sp>
      <p:sp>
        <p:nvSpPr>
          <p:cNvPr id="67"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06</a:t>
            </a:r>
          </a:p>
        </p:txBody>
      </p:sp>
      <p:sp>
        <p:nvSpPr>
          <p:cNvPr id="68"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05</a:t>
            </a:r>
          </a:p>
        </p:txBody>
      </p:sp>
      <p:sp>
        <p:nvSpPr>
          <p:cNvPr id="69"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04</a:t>
            </a:r>
          </a:p>
        </p:txBody>
      </p:sp>
      <p:sp>
        <p:nvSpPr>
          <p:cNvPr id="70"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03</a:t>
            </a:r>
          </a:p>
        </p:txBody>
      </p:sp>
      <p:sp>
        <p:nvSpPr>
          <p:cNvPr id="71"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02</a:t>
            </a:r>
          </a:p>
        </p:txBody>
      </p:sp>
      <p:sp>
        <p:nvSpPr>
          <p:cNvPr id="72"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01</a:t>
            </a:r>
          </a:p>
        </p:txBody>
      </p:sp>
      <p:sp>
        <p:nvSpPr>
          <p:cNvPr id="73"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a:solidFill>
                  <a:srgbClr val="FFFF00"/>
                </a:solidFill>
              </a:rPr>
              <a:t>00</a:t>
            </a:r>
          </a:p>
        </p:txBody>
      </p:sp>
      <p:pic>
        <p:nvPicPr>
          <p:cNvPr id="26"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 descr="ag00373_"/>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752850" y="2331552"/>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4848225" y="2554357"/>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558834870"/>
              </p:ext>
            </p:extLst>
          </p:nvPr>
        </p:nvGraphicFramePr>
        <p:xfrm>
          <a:off x="3363118" y="1181100"/>
          <a:ext cx="2279650" cy="782637"/>
        </p:xfrm>
        <a:graphic>
          <a:graphicData uri="http://schemas.openxmlformats.org/presentationml/2006/ole">
            <mc:AlternateContent xmlns:mc="http://schemas.openxmlformats.org/markup-compatibility/2006">
              <mc:Choice xmlns:v="urn:schemas-microsoft-com:vml" Requires="v">
                <p:oleObj spid="_x0000_s53602" name="Equation" r:id="rId9" imgW="1218960" imgH="419040" progId="Equation.DSMT4">
                  <p:embed/>
                </p:oleObj>
              </mc:Choice>
              <mc:Fallback>
                <p:oleObj name="Equation" r:id="rId9" imgW="1218960" imgH="419040" progId="Equation.DSMT4">
                  <p:embed/>
                  <p:pic>
                    <p:nvPicPr>
                      <p:cNvPr id="0" name="Object 2"/>
                      <p:cNvPicPr>
                        <a:picLocks noChangeAspect="1" noChangeArrowheads="1"/>
                      </p:cNvPicPr>
                      <p:nvPr/>
                    </p:nvPicPr>
                    <p:blipFill>
                      <a:blip r:embed="rId10"/>
                      <a:srcRect/>
                      <a:stretch>
                        <a:fillRect/>
                      </a:stretch>
                    </p:blipFill>
                    <p:spPr bwMode="auto">
                      <a:xfrm>
                        <a:off x="3363118" y="1181100"/>
                        <a:ext cx="227965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715475786"/>
              </p:ext>
            </p:extLst>
          </p:nvPr>
        </p:nvGraphicFramePr>
        <p:xfrm>
          <a:off x="2822575" y="3376613"/>
          <a:ext cx="2968625" cy="2487612"/>
        </p:xfrm>
        <a:graphic>
          <a:graphicData uri="http://schemas.openxmlformats.org/presentationml/2006/ole">
            <mc:AlternateContent xmlns:mc="http://schemas.openxmlformats.org/markup-compatibility/2006">
              <mc:Choice xmlns:v="urn:schemas-microsoft-com:vml" Requires="v">
                <p:oleObj spid="_x0000_s53603" name="Equation" r:id="rId11" imgW="1587240" imgH="1333440" progId="Equation.DSMT4">
                  <p:embed/>
                </p:oleObj>
              </mc:Choice>
              <mc:Fallback>
                <p:oleObj name="Equation" r:id="rId11" imgW="1587240" imgH="1333440" progId="Equation.DSMT4">
                  <p:embed/>
                  <p:pic>
                    <p:nvPicPr>
                      <p:cNvPr id="0" name="Object 1"/>
                      <p:cNvPicPr>
                        <a:picLocks noChangeAspect="1" noChangeArrowheads="1"/>
                      </p:cNvPicPr>
                      <p:nvPr/>
                    </p:nvPicPr>
                    <p:blipFill>
                      <a:blip r:embed="rId12"/>
                      <a:srcRect/>
                      <a:stretch>
                        <a:fillRect/>
                      </a:stretch>
                    </p:blipFill>
                    <p:spPr bwMode="auto">
                      <a:xfrm>
                        <a:off x="2822575" y="3376613"/>
                        <a:ext cx="2968625"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18107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ox(in)">
                                      <p:cBhvr>
                                        <p:cTn id="7" dur="500"/>
                                        <p:tgtEl>
                                          <p:spTgt spid="5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box(in)">
                                      <p:cBhvr>
                                        <p:cTn id="1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7"/>
                    </p:tgtEl>
                  </p:cond>
                </p:stCondLst>
                <p:endSync evt="end" delay="0">
                  <p:rtn val="all"/>
                </p:endSync>
                <p:childTnLst>
                  <p:par>
                    <p:cTn id="12" fill="hold">
                      <p:stCondLst>
                        <p:cond delay="0"/>
                      </p:stCondLst>
                      <p:childTnLst>
                        <p:par>
                          <p:cTn id="13" fill="hold">
                            <p:stCondLst>
                              <p:cond delay="0"/>
                            </p:stCondLst>
                            <p:childTnLst>
                              <p:par>
                                <p:cTn id="14" presetID="11" presetClass="entr" presetSubtype="0" fill="hold" grpId="0" nodeType="afterEffect">
                                  <p:stCondLst>
                                    <p:cond delay="0"/>
                                  </p:stCondLst>
                                  <p:childTnLst>
                                    <p:set>
                                      <p:cBhvr>
                                        <p:cTn id="15" dur="1000">
                                          <p:stCondLst>
                                            <p:cond delay="0"/>
                                          </p:stCondLst>
                                        </p:cTn>
                                        <p:tgtEl>
                                          <p:spTgt spid="58"/>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58"/>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3" name="cashreg.wav"/>
                                        </p:tgtEl>
                                      </p:cMediaNode>
                                    </p:audio>
                                  </p:subTnLst>
                                </p:cTn>
                              </p:par>
                            </p:childTnLst>
                          </p:cTn>
                        </p:par>
                        <p:par>
                          <p:cTn id="16" fill="hold">
                            <p:stCondLst>
                              <p:cond delay="1000"/>
                            </p:stCondLst>
                            <p:childTnLst>
                              <p:par>
                                <p:cTn id="17" presetID="11" presetClass="entr" presetSubtype="0" fill="hold" grpId="0" nodeType="afterEffect">
                                  <p:stCondLst>
                                    <p:cond delay="0"/>
                                  </p:stCondLst>
                                  <p:childTnLst>
                                    <p:set>
                                      <p:cBhvr>
                                        <p:cTn id="18" dur="1000">
                                          <p:stCondLst>
                                            <p:cond delay="0"/>
                                          </p:stCondLst>
                                        </p:cTn>
                                        <p:tgtEl>
                                          <p:spTgt spid="59"/>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59"/>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par>
                          <p:cTn id="19" fill="hold">
                            <p:stCondLst>
                              <p:cond delay="2000"/>
                            </p:stCondLst>
                            <p:childTnLst>
                              <p:par>
                                <p:cTn id="20" presetID="11" presetClass="entr" presetSubtype="0" fill="hold" grpId="0" nodeType="afterEffect">
                                  <p:stCondLst>
                                    <p:cond delay="0"/>
                                  </p:stCondLst>
                                  <p:childTnLst>
                                    <p:set>
                                      <p:cBhvr>
                                        <p:cTn id="21" dur="1000">
                                          <p:stCondLst>
                                            <p:cond delay="0"/>
                                          </p:stCondLst>
                                        </p:cTn>
                                        <p:tgtEl>
                                          <p:spTgt spid="60"/>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60"/>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3" name="cashreg.wav"/>
                                        </p:tgtEl>
                                      </p:cMediaNode>
                                    </p:audio>
                                  </p:subTnLst>
                                </p:cTn>
                              </p:par>
                            </p:childTnLst>
                          </p:cTn>
                        </p:par>
                        <p:par>
                          <p:cTn id="22" fill="hold">
                            <p:stCondLst>
                              <p:cond delay="3000"/>
                            </p:stCondLst>
                            <p:childTnLst>
                              <p:par>
                                <p:cTn id="23" presetID="11" presetClass="entr" presetSubtype="0" fill="hold" grpId="0" nodeType="afterEffect">
                                  <p:stCondLst>
                                    <p:cond delay="0"/>
                                  </p:stCondLst>
                                  <p:childTnLst>
                                    <p:set>
                                      <p:cBhvr>
                                        <p:cTn id="24"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61"/>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par>
                          <p:cTn id="25" fill="hold">
                            <p:stCondLst>
                              <p:cond delay="4000"/>
                            </p:stCondLst>
                            <p:childTnLst>
                              <p:par>
                                <p:cTn id="26" presetID="11" presetClass="entr" presetSubtype="0" fill="hold" grpId="0"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63"/>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3" name="cashreg.wav"/>
                                        </p:tgtEl>
                                      </p:cMediaNode>
                                    </p:audio>
                                  </p:subTnLst>
                                </p:cTn>
                              </p:par>
                            </p:childTnLst>
                          </p:cTn>
                        </p:par>
                        <p:par>
                          <p:cTn id="28" fill="hold">
                            <p:stCondLst>
                              <p:cond delay="5000"/>
                            </p:stCondLst>
                            <p:childTnLst>
                              <p:par>
                                <p:cTn id="29" presetID="11" presetClass="entr" presetSubtype="0" fill="hold" grpId="0" nodeType="afterEffect">
                                  <p:stCondLst>
                                    <p:cond delay="0"/>
                                  </p:stCondLst>
                                  <p:childTnLst>
                                    <p:set>
                                      <p:cBhvr>
                                        <p:cTn id="30"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62"/>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3" name="cashreg.wav"/>
                                        </p:tgtEl>
                                      </p:cMediaNode>
                                    </p:audio>
                                  </p:subTnLst>
                                </p:cTn>
                              </p:par>
                            </p:childTnLst>
                          </p:cTn>
                        </p:par>
                        <p:par>
                          <p:cTn id="31" fill="hold">
                            <p:stCondLst>
                              <p:cond delay="6000"/>
                            </p:stCondLst>
                            <p:childTnLst>
                              <p:par>
                                <p:cTn id="32" presetID="11" presetClass="entr" presetSubtype="0" fill="hold" grpId="0" nodeType="afterEffect">
                                  <p:stCondLst>
                                    <p:cond delay="0"/>
                                  </p:stCondLst>
                                  <p:childTnLst>
                                    <p:set>
                                      <p:cBhvr>
                                        <p:cTn id="33"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64"/>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3" name="cashreg.wav"/>
                                        </p:tgtEl>
                                      </p:cMediaNode>
                                    </p:audio>
                                  </p:subTnLst>
                                </p:cTn>
                              </p:par>
                            </p:childTnLst>
                          </p:cTn>
                        </p:par>
                        <p:par>
                          <p:cTn id="34" fill="hold">
                            <p:stCondLst>
                              <p:cond delay="7000"/>
                            </p:stCondLst>
                            <p:childTnLst>
                              <p:par>
                                <p:cTn id="35" presetID="11" presetClass="entr" presetSubtype="0" fill="hold" grpId="0" nodeType="afterEffect">
                                  <p:stCondLst>
                                    <p:cond delay="0"/>
                                  </p:stCondLst>
                                  <p:childTnLst>
                                    <p:set>
                                      <p:cBhvr>
                                        <p:cTn id="36"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65"/>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3" name="cashreg.wav"/>
                                        </p:tgtEl>
                                      </p:cMediaNode>
                                    </p:audio>
                                  </p:subTnLst>
                                </p:cTn>
                              </p:par>
                            </p:childTnLst>
                          </p:cTn>
                        </p:par>
                        <p:par>
                          <p:cTn id="37" fill="hold">
                            <p:stCondLst>
                              <p:cond delay="8000"/>
                            </p:stCondLst>
                            <p:childTnLst>
                              <p:par>
                                <p:cTn id="38" presetID="11" presetClass="entr" presetSubtype="0" fill="hold" grpId="0" nodeType="afterEffect">
                                  <p:stCondLst>
                                    <p:cond delay="0"/>
                                  </p:stCondLst>
                                  <p:childTnLst>
                                    <p:set>
                                      <p:cBhvr>
                                        <p:cTn id="39"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66"/>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3" name="cashreg.wav"/>
                                        </p:tgtEl>
                                      </p:cMediaNode>
                                    </p:audio>
                                  </p:subTnLst>
                                </p:cTn>
                              </p:par>
                            </p:childTnLst>
                          </p:cTn>
                        </p:par>
                        <p:par>
                          <p:cTn id="40" fill="hold">
                            <p:stCondLst>
                              <p:cond delay="9000"/>
                            </p:stCondLst>
                            <p:childTnLst>
                              <p:par>
                                <p:cTn id="41" presetID="11" presetClass="entr" presetSubtype="0" fill="hold" grpId="0" nodeType="afterEffect">
                                  <p:stCondLst>
                                    <p:cond delay="0"/>
                                  </p:stCondLst>
                                  <p:childTnLst>
                                    <p:set>
                                      <p:cBhvr>
                                        <p:cTn id="42"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67"/>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par>
                          <p:cTn id="43" fill="hold">
                            <p:stCondLst>
                              <p:cond delay="10000"/>
                            </p:stCondLst>
                            <p:childTnLst>
                              <p:par>
                                <p:cTn id="44" presetID="11" presetClass="entr" presetSubtype="0" fill="hold" grpId="0" nodeType="afterEffect">
                                  <p:stCondLst>
                                    <p:cond delay="0"/>
                                  </p:stCondLst>
                                  <p:childTnLst>
                                    <p:set>
                                      <p:cBhvr>
                                        <p:cTn id="45"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68"/>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3" name="cashreg.wav"/>
                                        </p:tgtEl>
                                      </p:cMediaNode>
                                    </p:audio>
                                  </p:subTnLst>
                                </p:cTn>
                              </p:par>
                            </p:childTnLst>
                          </p:cTn>
                        </p:par>
                        <p:par>
                          <p:cTn id="46" fill="hold">
                            <p:stCondLst>
                              <p:cond delay="11000"/>
                            </p:stCondLst>
                            <p:childTnLst>
                              <p:par>
                                <p:cTn id="47" presetID="11" presetClass="entr" presetSubtype="0" fill="hold" grpId="0" nodeType="afterEffect">
                                  <p:stCondLst>
                                    <p:cond delay="0"/>
                                  </p:stCondLst>
                                  <p:childTnLst>
                                    <p:set>
                                      <p:cBhvr>
                                        <p:cTn id="48"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69"/>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3" name="cashreg.wav"/>
                                        </p:tgtEl>
                                      </p:cMediaNode>
                                    </p:audio>
                                  </p:subTnLst>
                                </p:cTn>
                              </p:par>
                            </p:childTnLst>
                          </p:cTn>
                        </p:par>
                        <p:par>
                          <p:cTn id="49" fill="hold">
                            <p:stCondLst>
                              <p:cond delay="12000"/>
                            </p:stCondLst>
                            <p:childTnLst>
                              <p:par>
                                <p:cTn id="50" presetID="11" presetClass="entr" presetSubtype="0" fill="hold" grpId="0" nodeType="afterEffect">
                                  <p:stCondLst>
                                    <p:cond delay="0"/>
                                  </p:stCondLst>
                                  <p:childTnLst>
                                    <p:set>
                                      <p:cBhvr>
                                        <p:cTn id="51"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70"/>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3" name="cashreg.wav"/>
                                        </p:tgtEl>
                                      </p:cMediaNode>
                                    </p:audio>
                                  </p:subTnLst>
                                </p:cTn>
                              </p:par>
                            </p:childTnLst>
                          </p:cTn>
                        </p:par>
                        <p:par>
                          <p:cTn id="52" fill="hold">
                            <p:stCondLst>
                              <p:cond delay="13000"/>
                            </p:stCondLst>
                            <p:childTnLst>
                              <p:par>
                                <p:cTn id="53" presetID="11" presetClass="entr" presetSubtype="0" fill="hold" grpId="0" nodeType="afterEffect">
                                  <p:stCondLst>
                                    <p:cond delay="0"/>
                                  </p:stCondLst>
                                  <p:childTnLst>
                                    <p:set>
                                      <p:cBhvr>
                                        <p:cTn id="54"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1"/>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3" name="cashreg.wav"/>
                                        </p:tgtEl>
                                      </p:cMediaNode>
                                    </p:audio>
                                  </p:subTnLst>
                                </p:cTn>
                              </p:par>
                            </p:childTnLst>
                          </p:cTn>
                        </p:par>
                        <p:par>
                          <p:cTn id="55" fill="hold">
                            <p:stCondLst>
                              <p:cond delay="14000"/>
                            </p:stCondLst>
                            <p:childTnLst>
                              <p:par>
                                <p:cTn id="56" presetID="11" presetClass="entr" presetSubtype="0" fill="hold" grpId="0" nodeType="afterEffect">
                                  <p:stCondLst>
                                    <p:cond delay="0"/>
                                  </p:stCondLst>
                                  <p:childTnLst>
                                    <p:set>
                                      <p:cBhvr>
                                        <p:cTn id="57"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2"/>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3" name="cashreg.wav"/>
                                        </p:tgtEl>
                                      </p:cMediaNode>
                                    </p:audio>
                                  </p:subTnLst>
                                </p:cTn>
                              </p:par>
                            </p:childTnLst>
                          </p:cTn>
                        </p:par>
                        <p:par>
                          <p:cTn id="58" fill="hold">
                            <p:stCondLst>
                              <p:cond delay="15000"/>
                            </p:stCondLst>
                            <p:childTnLst>
                              <p:par>
                                <p:cTn id="59" presetID="11" presetClass="entr" presetSubtype="0" fill="hold" grpId="0" nodeType="afterEffect">
                                  <p:stCondLst>
                                    <p:cond delay="0"/>
                                  </p:stCondLst>
                                  <p:childTnLst>
                                    <p:set>
                                      <p:cBhvr>
                                        <p:cTn id="60" dur="1000">
                                          <p:stCondLst>
                                            <p:cond delay="0"/>
                                          </p:stCondLst>
                                        </p:cTn>
                                        <p:tgtEl>
                                          <p:spTgt spid="73"/>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3"/>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4" name="ringin.wav"/>
                                        </p:tgtEl>
                                      </p:cMediaNode>
                                    </p:audio>
                                  </p:subTnLst>
                                </p:cTn>
                              </p:par>
                            </p:childTnLst>
                          </p:cTn>
                        </p:par>
                      </p:childTnLst>
                    </p:cTn>
                  </p:par>
                </p:childTnLst>
              </p:cTn>
              <p:nextCondLst>
                <p:cond evt="onClick" delay="0">
                  <p:tgtEl>
                    <p:spTgt spid="57"/>
                  </p:tgtEl>
                </p:cond>
              </p:nextCondLst>
            </p:seq>
            <p:seq concurrent="1" nextAc="seek">
              <p:cTn id="61" restart="whenNotActive" fill="hold" evtFilter="cancelBubble" nodeType="interactiveSeq">
                <p:stCondLst>
                  <p:cond evt="onClick" delay="0">
                    <p:tgtEl>
                      <p:spTgt spid="13315"/>
                    </p:tgtEl>
                  </p:cond>
                </p:stCondLst>
                <p:endSync evt="end" delay="0">
                  <p:rtn val="all"/>
                </p:endSync>
                <p:childTnLst>
                  <p:par>
                    <p:cTn id="62" fill="hold">
                      <p:stCondLst>
                        <p:cond delay="0"/>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box(in)">
                                      <p:cBhvr>
                                        <p:cTn id="66" dur="500"/>
                                        <p:tgtEl>
                                          <p:spTgt spid="6"/>
                                        </p:tgtEl>
                                      </p:cBhvr>
                                    </p:animEffect>
                                  </p:childTnLst>
                                </p:cTn>
                              </p:par>
                              <p:par>
                                <p:cTn id="67" presetID="1"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315"/>
                  </p:tgtEl>
                </p:cond>
              </p:nextCondLst>
            </p:seq>
          </p:childTnLst>
        </p:cTn>
      </p:par>
    </p:tnLst>
    <p:bldLst>
      <p:bldP spid="6" grpId="0"/>
      <p:bldP spid="56" grpId="0" animBg="1"/>
      <p:bldP spid="57" grpId="0" animBg="1"/>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73" grpId="0"/>
      <p:bldP spid="3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666750" y="921890"/>
            <a:ext cx="7943850" cy="326910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solidFill>
                <a:srgbClr val="0000FF"/>
              </a:solidFill>
            </a:endParaRPr>
          </a:p>
        </p:txBody>
      </p:sp>
      <p:sp>
        <p:nvSpPr>
          <p:cNvPr id="2" name="Rectangle 1"/>
          <p:cNvSpPr/>
          <p:nvPr/>
        </p:nvSpPr>
        <p:spPr>
          <a:xfrm>
            <a:off x="1716805" y="383232"/>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HƯỚNG  DẪN VỀ NHÀ</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47108" name="Line 157"/>
          <p:cNvSpPr>
            <a:spLocks noChangeShapeType="1"/>
          </p:cNvSpPr>
          <p:nvPr/>
        </p:nvSpPr>
        <p:spPr bwMode="auto">
          <a:xfrm>
            <a:off x="2497138" y="1817688"/>
            <a:ext cx="0" cy="7604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09" name="Line 158"/>
          <p:cNvSpPr>
            <a:spLocks noChangeShapeType="1"/>
          </p:cNvSpPr>
          <p:nvPr/>
        </p:nvSpPr>
        <p:spPr bwMode="auto">
          <a:xfrm>
            <a:off x="6210300" y="1817688"/>
            <a:ext cx="0" cy="7604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0" name="Line 176"/>
          <p:cNvSpPr>
            <a:spLocks noChangeShapeType="1"/>
          </p:cNvSpPr>
          <p:nvPr/>
        </p:nvSpPr>
        <p:spPr bwMode="auto">
          <a:xfrm>
            <a:off x="3822700" y="1817688"/>
            <a:ext cx="2387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1" name="Line 177"/>
          <p:cNvSpPr>
            <a:spLocks noChangeShapeType="1"/>
          </p:cNvSpPr>
          <p:nvPr/>
        </p:nvSpPr>
        <p:spPr bwMode="auto">
          <a:xfrm>
            <a:off x="2497138" y="2678113"/>
            <a:ext cx="0" cy="5873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2" name="Line 179"/>
          <p:cNvSpPr>
            <a:spLocks noChangeShapeType="1"/>
          </p:cNvSpPr>
          <p:nvPr/>
        </p:nvSpPr>
        <p:spPr bwMode="auto">
          <a:xfrm>
            <a:off x="6210300" y="2678113"/>
            <a:ext cx="0" cy="5873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Rectangle 2"/>
          <p:cNvSpPr>
            <a:spLocks noChangeArrowheads="1"/>
          </p:cNvSpPr>
          <p:nvPr/>
        </p:nvSpPr>
        <p:spPr bwMode="auto">
          <a:xfrm>
            <a:off x="1019175" y="2140803"/>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0000FF"/>
                </a:solidFill>
                <a:latin typeface="Times New Roman" pitchFamily="18" charset="0"/>
                <a:cs typeface="Times New Roman" pitchFamily="18" charset="0"/>
              </a:rPr>
              <a:t> * Làm </a:t>
            </a:r>
            <a:r>
              <a:rPr lang="en-US" sz="2400" smtClean="0">
                <a:solidFill>
                  <a:srgbClr val="0000FF"/>
                </a:solidFill>
                <a:latin typeface="Times New Roman" pitchFamily="18" charset="0"/>
                <a:cs typeface="Times New Roman" pitchFamily="18" charset="0"/>
              </a:rPr>
              <a:t>câu 1 của đề 1, câu 1 của đề 2 trang 66,67 sách ôn tập thi vào lớp 10 môn Toán năm học 2018-2019</a:t>
            </a:r>
            <a:endParaRPr lang="en-US" sz="2400">
              <a:solidFill>
                <a:srgbClr val="0000FF"/>
              </a:solidFill>
            </a:endParaRPr>
          </a:p>
        </p:txBody>
      </p:sp>
      <p:sp>
        <p:nvSpPr>
          <p:cNvPr id="4" name="Rectangle 3"/>
          <p:cNvSpPr>
            <a:spLocks noChangeArrowheads="1"/>
          </p:cNvSpPr>
          <p:nvPr/>
        </p:nvSpPr>
        <p:spPr bwMode="auto">
          <a:xfrm>
            <a:off x="1295400" y="1447800"/>
            <a:ext cx="6769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400" smtClean="0">
                <a:solidFill>
                  <a:srgbClr val="0000FF"/>
                </a:solidFill>
                <a:latin typeface="Times New Roman" pitchFamily="18" charset="0"/>
                <a:cs typeface="Arial" pitchFamily="34" charset="0"/>
              </a:rPr>
              <a:t>*Xem lại các bài tập đã chữa</a:t>
            </a:r>
            <a:endParaRPr lang="en-US" sz="2400">
              <a:solidFill>
                <a:srgbClr val="0000FF"/>
              </a:solidFill>
              <a:latin typeface="VNkoal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115300" cy="400110"/>
          </a:xfrm>
          <a:prstGeom prst="rect">
            <a:avLst/>
          </a:prstGeom>
        </p:spPr>
        <p:txBody>
          <a:bodyPr wrap="square">
            <a:spAutoFit/>
          </a:bodyPr>
          <a:lstStyle/>
          <a:p>
            <a:r>
              <a:rPr lang="en-US" sz="2000" b="1" smtClean="0">
                <a:solidFill>
                  <a:srgbClr val="C00000"/>
                </a:solidFill>
                <a:latin typeface="Times New Roman" pitchFamily="18" charset="0"/>
                <a:cs typeface="Times New Roman" pitchFamily="18" charset="0"/>
              </a:rPr>
              <a:t>Hướng dẫn đề </a:t>
            </a:r>
            <a:r>
              <a:rPr lang="en-US" sz="2000" b="1" err="1">
                <a:solidFill>
                  <a:srgbClr val="C00000"/>
                </a:solidFill>
                <a:latin typeface="Times New Roman" pitchFamily="18" charset="0"/>
                <a:cs typeface="Times New Roman" pitchFamily="18" charset="0"/>
              </a:rPr>
              <a:t>thi</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vào</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lớp</a:t>
            </a:r>
            <a:r>
              <a:rPr lang="en-US" sz="2000" b="1">
                <a:solidFill>
                  <a:srgbClr val="C00000"/>
                </a:solidFill>
                <a:latin typeface="Times New Roman" pitchFamily="18" charset="0"/>
                <a:cs typeface="Times New Roman" pitchFamily="18" charset="0"/>
              </a:rPr>
              <a:t> 10 </a:t>
            </a:r>
            <a:r>
              <a:rPr lang="en-US" sz="2000" b="1" err="1">
                <a:solidFill>
                  <a:srgbClr val="C00000"/>
                </a:solidFill>
                <a:latin typeface="Times New Roman" pitchFamily="18" charset="0"/>
                <a:cs typeface="Times New Roman" pitchFamily="18" charset="0"/>
              </a:rPr>
              <a:t>năm</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học</a:t>
            </a:r>
            <a:r>
              <a:rPr lang="en-US" sz="2000" b="1">
                <a:solidFill>
                  <a:srgbClr val="C00000"/>
                </a:solidFill>
                <a:latin typeface="Times New Roman" pitchFamily="18" charset="0"/>
                <a:cs typeface="Times New Roman" pitchFamily="18" charset="0"/>
              </a:rPr>
              <a:t> </a:t>
            </a:r>
            <a:r>
              <a:rPr lang="en-US" sz="2000" b="1" smtClean="0">
                <a:solidFill>
                  <a:srgbClr val="C00000"/>
                </a:solidFill>
                <a:latin typeface="Times New Roman" pitchFamily="18" charset="0"/>
                <a:cs typeface="Times New Roman" pitchFamily="18" charset="0"/>
              </a:rPr>
              <a:t>2017-2018 </a:t>
            </a:r>
            <a:r>
              <a:rPr lang="en-US" sz="2000" b="1">
                <a:solidFill>
                  <a:srgbClr val="C00000"/>
                </a:solidFill>
                <a:latin typeface="Times New Roman" pitchFamily="18" charset="0"/>
                <a:cs typeface="Times New Roman" pitchFamily="18" charset="0"/>
              </a:rPr>
              <a:t>TP </a:t>
            </a:r>
            <a:r>
              <a:rPr lang="en-US" sz="2000" b="1" err="1">
                <a:solidFill>
                  <a:srgbClr val="C00000"/>
                </a:solidFill>
                <a:latin typeface="Times New Roman" pitchFamily="18" charset="0"/>
                <a:cs typeface="Times New Roman" pitchFamily="18" charset="0"/>
              </a:rPr>
              <a:t>Hà</a:t>
            </a:r>
            <a:r>
              <a:rPr lang="en-US" sz="2000" b="1">
                <a:solidFill>
                  <a:srgbClr val="C00000"/>
                </a:solidFill>
                <a:latin typeface="Times New Roman" pitchFamily="18" charset="0"/>
                <a:cs typeface="Times New Roman" pitchFamily="18" charset="0"/>
              </a:rPr>
              <a:t> </a:t>
            </a:r>
            <a:r>
              <a:rPr lang="en-US" sz="2000" b="1" err="1">
                <a:solidFill>
                  <a:srgbClr val="C00000"/>
                </a:solidFill>
                <a:latin typeface="Times New Roman" pitchFamily="18" charset="0"/>
                <a:cs typeface="Times New Roman" pitchFamily="18" charset="0"/>
              </a:rPr>
              <a:t>Nội</a:t>
            </a:r>
            <a:endParaRPr lang="en-US" sz="2000" b="1">
              <a:solidFill>
                <a:srgbClr val="C00000"/>
              </a:solidFill>
              <a:latin typeface="Times New Roman" pitchFamily="18" charset="0"/>
              <a:cs typeface="Times New Roman" pitchFamily="18" charset="0"/>
            </a:endParaRPr>
          </a:p>
        </p:txBody>
      </p:sp>
      <p:sp>
        <p:nvSpPr>
          <p:cNvPr id="3" name="Rectangle 2"/>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582421577"/>
              </p:ext>
            </p:extLst>
          </p:nvPr>
        </p:nvGraphicFramePr>
        <p:xfrm>
          <a:off x="2216150" y="281049"/>
          <a:ext cx="1054100" cy="657101"/>
        </p:xfrm>
        <a:graphic>
          <a:graphicData uri="http://schemas.openxmlformats.org/presentationml/2006/ole">
            <mc:AlternateContent xmlns:mc="http://schemas.openxmlformats.org/markup-compatibility/2006">
              <mc:Choice xmlns:v="urn:schemas-microsoft-com:vml" Requires="v">
                <p:oleObj spid="_x0000_s84010" name="Equation" r:id="rId3" imgW="736560" imgH="457200" progId="Equation.DSMT4">
                  <p:embed/>
                </p:oleObj>
              </mc:Choice>
              <mc:Fallback>
                <p:oleObj name="Equation" r:id="rId3" imgW="736560" imgH="457200" progId="Equation.DSMT4">
                  <p:embed/>
                  <p:pic>
                    <p:nvPicPr>
                      <p:cNvPr id="0" name="Object 1"/>
                      <p:cNvPicPr>
                        <a:picLocks noChangeAspect="1" noChangeArrowheads="1"/>
                      </p:cNvPicPr>
                      <p:nvPr/>
                    </p:nvPicPr>
                    <p:blipFill>
                      <a:blip r:embed="rId4"/>
                      <a:srcRect/>
                      <a:stretch>
                        <a:fillRect/>
                      </a:stretch>
                    </p:blipFill>
                    <p:spPr bwMode="auto">
                      <a:xfrm>
                        <a:off x="2216150" y="281049"/>
                        <a:ext cx="1054100" cy="657101"/>
                      </a:xfrm>
                      <a:prstGeom prst="rect">
                        <a:avLst/>
                      </a:prstGeom>
                      <a:noFill/>
                    </p:spPr>
                  </p:pic>
                </p:oleObj>
              </mc:Fallback>
            </mc:AlternateContent>
          </a:graphicData>
        </a:graphic>
      </p:graphicFrame>
      <p:sp>
        <p:nvSpPr>
          <p:cNvPr id="5" name="Rectangle 4"/>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44309887"/>
              </p:ext>
            </p:extLst>
          </p:nvPr>
        </p:nvGraphicFramePr>
        <p:xfrm>
          <a:off x="4038600" y="312266"/>
          <a:ext cx="1883115" cy="594668"/>
        </p:xfrm>
        <a:graphic>
          <a:graphicData uri="http://schemas.openxmlformats.org/presentationml/2006/ole">
            <mc:AlternateContent xmlns:mc="http://schemas.openxmlformats.org/markup-compatibility/2006">
              <mc:Choice xmlns:v="urn:schemas-microsoft-com:vml" Requires="v">
                <p:oleObj spid="_x0000_s84011" name="Equation" r:id="rId5" imgW="1447560" imgH="457200" progId="Equation.DSMT4">
                  <p:embed/>
                </p:oleObj>
              </mc:Choice>
              <mc:Fallback>
                <p:oleObj name="Equation" r:id="rId5" imgW="1447560" imgH="457200" progId="Equation.DSMT4">
                  <p:embed/>
                  <p:pic>
                    <p:nvPicPr>
                      <p:cNvPr id="0" name="Object 3"/>
                      <p:cNvPicPr>
                        <a:picLocks noChangeAspect="1" noChangeArrowheads="1"/>
                      </p:cNvPicPr>
                      <p:nvPr/>
                    </p:nvPicPr>
                    <p:blipFill>
                      <a:blip r:embed="rId6"/>
                      <a:srcRect/>
                      <a:stretch>
                        <a:fillRect/>
                      </a:stretch>
                    </p:blipFill>
                    <p:spPr bwMode="auto">
                      <a:xfrm>
                        <a:off x="4038600" y="312266"/>
                        <a:ext cx="1883115" cy="594668"/>
                      </a:xfrm>
                      <a:prstGeom prst="rect">
                        <a:avLst/>
                      </a:prstGeom>
                      <a:noFill/>
                    </p:spPr>
                  </p:pic>
                </p:oleObj>
              </mc:Fallback>
            </mc:AlternateContent>
          </a:graphicData>
        </a:graphic>
      </p:graphicFrame>
      <p:sp>
        <p:nvSpPr>
          <p:cNvPr id="7" name="Rectangle 6"/>
          <p:cNvSpPr/>
          <p:nvPr/>
        </p:nvSpPr>
        <p:spPr>
          <a:xfrm>
            <a:off x="228600" y="409545"/>
            <a:ext cx="25146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Cho hai  </a:t>
            </a:r>
            <a:r>
              <a:rPr lang="en-US" sz="2000">
                <a:solidFill>
                  <a:srgbClr val="0000FF"/>
                </a:solidFill>
                <a:latin typeface="Times New Roman" pitchFamily="18" charset="0"/>
                <a:cs typeface="Times New Roman" pitchFamily="18" charset="0"/>
              </a:rPr>
              <a:t>biểu thức </a:t>
            </a:r>
          </a:p>
        </p:txBody>
      </p:sp>
      <p:sp>
        <p:nvSpPr>
          <p:cNvPr id="8" name="Rectangle 7"/>
          <p:cNvSpPr/>
          <p:nvPr/>
        </p:nvSpPr>
        <p:spPr>
          <a:xfrm>
            <a:off x="241300" y="1187390"/>
            <a:ext cx="28194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2) Chứng </a:t>
            </a:r>
            <a:r>
              <a:rPr lang="en-US" sz="2000">
                <a:solidFill>
                  <a:srgbClr val="0000FF"/>
                </a:solidFill>
                <a:latin typeface="Times New Roman" pitchFamily="18" charset="0"/>
                <a:cs typeface="Times New Roman" pitchFamily="18" charset="0"/>
              </a:rPr>
              <a:t>minh rằng </a:t>
            </a:r>
          </a:p>
        </p:txBody>
      </p:sp>
      <p:graphicFrame>
        <p:nvGraphicFramePr>
          <p:cNvPr id="9" name="Object 8"/>
          <p:cNvGraphicFramePr>
            <a:graphicFrameLocks noChangeAspect="1"/>
          </p:cNvGraphicFramePr>
          <p:nvPr>
            <p:extLst>
              <p:ext uri="{D42A27DB-BD31-4B8C-83A1-F6EECF244321}">
                <p14:modId xmlns:p14="http://schemas.microsoft.com/office/powerpoint/2010/main" val="971163271"/>
              </p:ext>
            </p:extLst>
          </p:nvPr>
        </p:nvGraphicFramePr>
        <p:xfrm>
          <a:off x="6057900" y="456757"/>
          <a:ext cx="1333500" cy="300449"/>
        </p:xfrm>
        <a:graphic>
          <a:graphicData uri="http://schemas.openxmlformats.org/presentationml/2006/ole">
            <mc:AlternateContent xmlns:mc="http://schemas.openxmlformats.org/markup-compatibility/2006">
              <mc:Choice xmlns:v="urn:schemas-microsoft-com:vml" Requires="v">
                <p:oleObj spid="_x0000_s84012" name="Equation" r:id="rId7" imgW="1028520" imgH="228600" progId="Equation.DSMT4">
                  <p:embed/>
                </p:oleObj>
              </mc:Choice>
              <mc:Fallback>
                <p:oleObj name="Equation" r:id="rId7" imgW="1028520" imgH="228600" progId="Equation.DSMT4">
                  <p:embed/>
                  <p:pic>
                    <p:nvPicPr>
                      <p:cNvPr id="0" name="Object 11"/>
                      <p:cNvPicPr>
                        <a:picLocks noChangeAspect="1" noChangeArrowheads="1"/>
                      </p:cNvPicPr>
                      <p:nvPr/>
                    </p:nvPicPr>
                    <p:blipFill>
                      <a:blip r:embed="rId8"/>
                      <a:srcRect/>
                      <a:stretch>
                        <a:fillRect/>
                      </a:stretch>
                    </p:blipFill>
                    <p:spPr bwMode="auto">
                      <a:xfrm>
                        <a:off x="6057900" y="456757"/>
                        <a:ext cx="1333500" cy="300449"/>
                      </a:xfrm>
                      <a:prstGeom prst="rect">
                        <a:avLst/>
                      </a:prstGeom>
                      <a:noFill/>
                      <a:ln>
                        <a:noFill/>
                      </a:ln>
                      <a:extLst/>
                    </p:spPr>
                  </p:pic>
                </p:oleObj>
              </mc:Fallback>
            </mc:AlternateContent>
          </a:graphicData>
        </a:graphic>
      </p:graphicFrame>
      <p:sp>
        <p:nvSpPr>
          <p:cNvPr id="10" name="Rectangle 9"/>
          <p:cNvSpPr/>
          <p:nvPr/>
        </p:nvSpPr>
        <p:spPr>
          <a:xfrm>
            <a:off x="3498850" y="399990"/>
            <a:ext cx="6858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và</a:t>
            </a:r>
            <a:endParaRPr lang="en-US" sz="2000">
              <a:solidFill>
                <a:srgbClr val="0000FF"/>
              </a:solidFill>
              <a:latin typeface="Times New Roman" pitchFamily="18" charset="0"/>
              <a:cs typeface="Times New Roman" pitchFamily="18" charset="0"/>
            </a:endParaRPr>
          </a:p>
        </p:txBody>
      </p:sp>
      <p:sp>
        <p:nvSpPr>
          <p:cNvPr id="11" name="Rectangle 10"/>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704042568"/>
              </p:ext>
            </p:extLst>
          </p:nvPr>
        </p:nvGraphicFramePr>
        <p:xfrm>
          <a:off x="2517775" y="1066800"/>
          <a:ext cx="1085850" cy="628650"/>
        </p:xfrm>
        <a:graphic>
          <a:graphicData uri="http://schemas.openxmlformats.org/presentationml/2006/ole">
            <mc:AlternateContent xmlns:mc="http://schemas.openxmlformats.org/markup-compatibility/2006">
              <mc:Choice xmlns:v="urn:schemas-microsoft-com:vml" Requires="v">
                <p:oleObj spid="_x0000_s84013" name="Equation" r:id="rId9" imgW="723600" imgH="419040" progId="Equation.DSMT4">
                  <p:embed/>
                </p:oleObj>
              </mc:Choice>
              <mc:Fallback>
                <p:oleObj name="Equation" r:id="rId9" imgW="723600" imgH="419040" progId="Equation.DSMT4">
                  <p:embed/>
                  <p:pic>
                    <p:nvPicPr>
                      <p:cNvPr id="0" name="Object 9"/>
                      <p:cNvPicPr>
                        <a:picLocks noChangeAspect="1" noChangeArrowheads="1"/>
                      </p:cNvPicPr>
                      <p:nvPr/>
                    </p:nvPicPr>
                    <p:blipFill>
                      <a:blip r:embed="rId10"/>
                      <a:srcRect/>
                      <a:stretch>
                        <a:fillRect/>
                      </a:stretch>
                    </p:blipFill>
                    <p:spPr bwMode="auto">
                      <a:xfrm>
                        <a:off x="2517775" y="1066800"/>
                        <a:ext cx="1085850" cy="628650"/>
                      </a:xfrm>
                      <a:prstGeom prst="rect">
                        <a:avLst/>
                      </a:prstGeom>
                      <a:noFill/>
                    </p:spPr>
                  </p:pic>
                </p:oleObj>
              </mc:Fallback>
            </mc:AlternateContent>
          </a:graphicData>
        </a:graphic>
      </p:graphicFrame>
      <p:sp>
        <p:nvSpPr>
          <p:cNvPr id="13" name="Rectangle 12"/>
          <p:cNvSpPr/>
          <p:nvPr/>
        </p:nvSpPr>
        <p:spPr>
          <a:xfrm>
            <a:off x="228600" y="822355"/>
            <a:ext cx="51181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1) Tính giá trị của biểu </a:t>
            </a:r>
            <a:r>
              <a:rPr lang="en-US" sz="2000">
                <a:solidFill>
                  <a:srgbClr val="0000FF"/>
                </a:solidFill>
                <a:latin typeface="Times New Roman" pitchFamily="18" charset="0"/>
                <a:cs typeface="Times New Roman" pitchFamily="18" charset="0"/>
              </a:rPr>
              <a:t>thức </a:t>
            </a:r>
            <a:r>
              <a:rPr lang="en-US" sz="2000" smtClean="0">
                <a:solidFill>
                  <a:srgbClr val="0000FF"/>
                </a:solidFill>
                <a:latin typeface="Times New Roman" pitchFamily="18" charset="0"/>
                <a:cs typeface="Times New Roman" pitchFamily="18" charset="0"/>
              </a:rPr>
              <a:t>A khi x=9</a:t>
            </a:r>
          </a:p>
        </p:txBody>
      </p:sp>
      <p:sp>
        <p:nvSpPr>
          <p:cNvPr id="14" name="Rectangle 12"/>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2911538684"/>
              </p:ext>
            </p:extLst>
          </p:nvPr>
        </p:nvGraphicFramePr>
        <p:xfrm>
          <a:off x="3599035" y="1599257"/>
          <a:ext cx="1222029" cy="407343"/>
        </p:xfrm>
        <a:graphic>
          <a:graphicData uri="http://schemas.openxmlformats.org/presentationml/2006/ole">
            <mc:AlternateContent xmlns:mc="http://schemas.openxmlformats.org/markup-compatibility/2006">
              <mc:Choice xmlns:v="urn:schemas-microsoft-com:vml" Requires="v">
                <p:oleObj spid="_x0000_s84014" name="Equation" r:id="rId11" imgW="774360" imgH="253800" progId="Equation.DSMT4">
                  <p:embed/>
                </p:oleObj>
              </mc:Choice>
              <mc:Fallback>
                <p:oleObj name="Equation" r:id="rId11" imgW="774360" imgH="253800" progId="Equation.DSMT4">
                  <p:embed/>
                  <p:pic>
                    <p:nvPicPr>
                      <p:cNvPr id="0" name="Object 11"/>
                      <p:cNvPicPr>
                        <a:picLocks noChangeAspect="1" noChangeArrowheads="1"/>
                      </p:cNvPicPr>
                      <p:nvPr/>
                    </p:nvPicPr>
                    <p:blipFill>
                      <a:blip r:embed="rId12"/>
                      <a:srcRect/>
                      <a:stretch>
                        <a:fillRect/>
                      </a:stretch>
                    </p:blipFill>
                    <p:spPr bwMode="auto">
                      <a:xfrm>
                        <a:off x="3599035" y="1599257"/>
                        <a:ext cx="1222029" cy="407343"/>
                      </a:xfrm>
                      <a:prstGeom prst="rect">
                        <a:avLst/>
                      </a:prstGeom>
                      <a:noFill/>
                    </p:spPr>
                  </p:pic>
                </p:oleObj>
              </mc:Fallback>
            </mc:AlternateContent>
          </a:graphicData>
        </a:graphic>
      </p:graphicFrame>
      <p:sp>
        <p:nvSpPr>
          <p:cNvPr id="16" name="Rectangle 15"/>
          <p:cNvSpPr/>
          <p:nvPr/>
        </p:nvSpPr>
        <p:spPr>
          <a:xfrm>
            <a:off x="266700" y="1587500"/>
            <a:ext cx="4305300" cy="400110"/>
          </a:xfrm>
          <a:prstGeom prst="rect">
            <a:avLst/>
          </a:prstGeom>
        </p:spPr>
        <p:txBody>
          <a:bodyPr wrap="square">
            <a:spAutoFit/>
          </a:bodyPr>
          <a:lstStyle/>
          <a:p>
            <a:r>
              <a:rPr lang="en-US" sz="2000" smtClean="0">
                <a:solidFill>
                  <a:srgbClr val="0000FF"/>
                </a:solidFill>
                <a:latin typeface="Times New Roman" pitchFamily="18" charset="0"/>
                <a:cs typeface="Times New Roman" pitchFamily="18" charset="0"/>
              </a:rPr>
              <a:t>3)Tìm tất cả các giá trị của x để </a:t>
            </a:r>
            <a:endParaRPr lang="en-US" sz="2000">
              <a:solidFill>
                <a:srgbClr val="0000FF"/>
              </a:solidFill>
              <a:latin typeface="Times New Roman" pitchFamily="18" charset="0"/>
              <a:cs typeface="Times New Roman" pitchFamily="18" charset="0"/>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3454143527"/>
              </p:ext>
            </p:extLst>
          </p:nvPr>
        </p:nvGraphicFramePr>
        <p:xfrm>
          <a:off x="4925219" y="2264257"/>
          <a:ext cx="637382" cy="572343"/>
        </p:xfrm>
        <a:graphic>
          <a:graphicData uri="http://schemas.openxmlformats.org/presentationml/2006/ole">
            <mc:AlternateContent xmlns:mc="http://schemas.openxmlformats.org/markup-compatibility/2006">
              <mc:Choice xmlns:v="urn:schemas-microsoft-com:vml" Requires="v">
                <p:oleObj spid="_x0000_s84015" name="Equation" r:id="rId13" imgW="469900" imgH="419100" progId="Equation.DSMT4">
                  <p:embed/>
                </p:oleObj>
              </mc:Choice>
              <mc:Fallback>
                <p:oleObj name="Equation" r:id="rId13" imgW="469900" imgH="419100" progId="Equation.DSMT4">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25219" y="2264257"/>
                        <a:ext cx="637382" cy="572343"/>
                      </a:xfrm>
                      <a:prstGeom prst="rect">
                        <a:avLst/>
                      </a:prstGeom>
                      <a:noFill/>
                    </p:spPr>
                  </p:pic>
                </p:oleObj>
              </mc:Fallback>
            </mc:AlternateContent>
          </a:graphicData>
        </a:graphic>
      </p:graphicFrame>
      <p:sp>
        <p:nvSpPr>
          <p:cNvPr id="20" name="Rectangle 19"/>
          <p:cNvSpPr/>
          <p:nvPr/>
        </p:nvSpPr>
        <p:spPr>
          <a:xfrm>
            <a:off x="362696" y="1905000"/>
            <a:ext cx="633507" cy="400110"/>
          </a:xfrm>
          <a:prstGeom prst="rect">
            <a:avLst/>
          </a:prstGeom>
        </p:spPr>
        <p:txBody>
          <a:bodyPr wrap="none">
            <a:spAutoFit/>
          </a:bodyPr>
          <a:lstStyle/>
          <a:p>
            <a:r>
              <a:rPr lang="en-US" sz="2000" b="1" smtClean="0">
                <a:solidFill>
                  <a:srgbClr val="C00000"/>
                </a:solidFill>
                <a:latin typeface="Times New Roman" pitchFamily="18" charset="0"/>
                <a:cs typeface="Times New Roman" pitchFamily="18" charset="0"/>
              </a:rPr>
              <a:t>HD </a:t>
            </a:r>
            <a:endParaRPr lang="en-US" sz="2000">
              <a:latin typeface="Times New Roman" pitchFamily="18" charset="0"/>
              <a:cs typeface="Times New Roman" pitchFamily="18" charset="0"/>
            </a:endParaRPr>
          </a:p>
        </p:txBody>
      </p:sp>
      <p:sp>
        <p:nvSpPr>
          <p:cNvPr id="21" name="Rectangle 20"/>
          <p:cNvSpPr/>
          <p:nvPr/>
        </p:nvSpPr>
        <p:spPr>
          <a:xfrm>
            <a:off x="444500" y="2300645"/>
            <a:ext cx="5588000" cy="400110"/>
          </a:xfrm>
          <a:prstGeom prst="rect">
            <a:avLst/>
          </a:prstGeom>
        </p:spPr>
        <p:txBody>
          <a:bodyPr wrap="square">
            <a:spAutoFit/>
          </a:bodyPr>
          <a:lstStyle/>
          <a:p>
            <a:r>
              <a:rPr lang="en-US" sz="2000" smtClean="0">
                <a:solidFill>
                  <a:srgbClr val="FF0000"/>
                </a:solidFill>
                <a:latin typeface="Times New Roman" pitchFamily="18" charset="0"/>
                <a:cs typeface="Times New Roman" pitchFamily="18" charset="0"/>
              </a:rPr>
              <a:t>2) </a:t>
            </a:r>
            <a:r>
              <a:rPr lang="en-US" sz="2000" smtClean="0">
                <a:latin typeface="Times New Roman" pitchFamily="18" charset="0"/>
                <a:cs typeface="Times New Roman" pitchFamily="18" charset="0"/>
              </a:rPr>
              <a:t>Rút gọn biểu thức B được kết quả bằng</a:t>
            </a:r>
            <a:endParaRPr lang="en-US" sz="2000">
              <a:latin typeface="Times New Roman" pitchFamily="18" charset="0"/>
              <a:cs typeface="Times New Roman" pitchFamily="18" charset="0"/>
            </a:endParaRPr>
          </a:p>
        </p:txBody>
      </p:sp>
      <p:sp>
        <p:nvSpPr>
          <p:cNvPr id="22" name="Rectangle 21"/>
          <p:cNvSpPr/>
          <p:nvPr/>
        </p:nvSpPr>
        <p:spPr>
          <a:xfrm>
            <a:off x="431800" y="2667000"/>
            <a:ext cx="5588000" cy="400110"/>
          </a:xfrm>
          <a:prstGeom prst="rect">
            <a:avLst/>
          </a:prstGeom>
        </p:spPr>
        <p:txBody>
          <a:bodyPr wrap="square">
            <a:spAutoFit/>
          </a:bodyPr>
          <a:lstStyle/>
          <a:p>
            <a:r>
              <a:rPr lang="en-US" sz="2000" smtClean="0">
                <a:latin typeface="Times New Roman" pitchFamily="18" charset="0"/>
                <a:cs typeface="Times New Roman" pitchFamily="18" charset="0"/>
              </a:rPr>
              <a:t> Kết luận biểu thức đã được chứng minh</a:t>
            </a:r>
            <a:endParaRPr lang="en-US" sz="2000">
              <a:latin typeface="Times New Roman" pitchFamily="18" charset="0"/>
              <a:cs typeface="Times New Roman" pitchFamily="18" charset="0"/>
            </a:endParaRPr>
          </a:p>
        </p:txBody>
      </p:sp>
      <p:sp>
        <p:nvSpPr>
          <p:cNvPr id="23" name="Rectangle 17"/>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24" name="Object 23"/>
          <p:cNvGraphicFramePr>
            <a:graphicFrameLocks noChangeAspect="1"/>
          </p:cNvGraphicFramePr>
          <p:nvPr>
            <p:extLst>
              <p:ext uri="{D42A27DB-BD31-4B8C-83A1-F6EECF244321}">
                <p14:modId xmlns:p14="http://schemas.microsoft.com/office/powerpoint/2010/main" val="415328153"/>
              </p:ext>
            </p:extLst>
          </p:nvPr>
        </p:nvGraphicFramePr>
        <p:xfrm>
          <a:off x="692149" y="3010050"/>
          <a:ext cx="4311650" cy="1685925"/>
        </p:xfrm>
        <a:graphic>
          <a:graphicData uri="http://schemas.openxmlformats.org/presentationml/2006/ole">
            <mc:AlternateContent xmlns:mc="http://schemas.openxmlformats.org/markup-compatibility/2006">
              <mc:Choice xmlns:v="urn:schemas-microsoft-com:vml" Requires="v">
                <p:oleObj spid="_x0000_s84016" name="Equation" r:id="rId15" imgW="3073320" imgH="1206360" progId="Equation.DSMT4">
                  <p:embed/>
                </p:oleObj>
              </mc:Choice>
              <mc:Fallback>
                <p:oleObj name="Equation" r:id="rId15" imgW="3073320" imgH="1206360" progId="Equation.DSMT4">
                  <p:embed/>
                  <p:pic>
                    <p:nvPicPr>
                      <p:cNvPr id="0" name="Object 16"/>
                      <p:cNvPicPr>
                        <a:picLocks noChangeAspect="1" noChangeArrowheads="1"/>
                      </p:cNvPicPr>
                      <p:nvPr/>
                    </p:nvPicPr>
                    <p:blipFill>
                      <a:blip r:embed="rId16"/>
                      <a:srcRect/>
                      <a:stretch>
                        <a:fillRect/>
                      </a:stretch>
                    </p:blipFill>
                    <p:spPr bwMode="auto">
                      <a:xfrm>
                        <a:off x="692149" y="3010050"/>
                        <a:ext cx="4311650" cy="1685925"/>
                      </a:xfrm>
                      <a:prstGeom prst="rect">
                        <a:avLst/>
                      </a:prstGeom>
                      <a:noFill/>
                    </p:spPr>
                  </p:pic>
                </p:oleObj>
              </mc:Fallback>
            </mc:AlternateContent>
          </a:graphicData>
        </a:graphic>
      </p:graphicFrame>
      <p:sp>
        <p:nvSpPr>
          <p:cNvPr id="36" name="Rectangle 35"/>
          <p:cNvSpPr/>
          <p:nvPr/>
        </p:nvSpPr>
        <p:spPr>
          <a:xfrm>
            <a:off x="405774" y="3073520"/>
            <a:ext cx="469900" cy="400110"/>
          </a:xfrm>
          <a:prstGeom prst="rect">
            <a:avLst/>
          </a:prstGeom>
        </p:spPr>
        <p:txBody>
          <a:bodyPr wrap="square">
            <a:spAutoFit/>
          </a:bodyPr>
          <a:lstStyle/>
          <a:p>
            <a:r>
              <a:rPr lang="en-US" sz="2000" smtClean="0">
                <a:solidFill>
                  <a:srgbClr val="FF0000"/>
                </a:solidFill>
                <a:latin typeface="Times New Roman" pitchFamily="18" charset="0"/>
                <a:cs typeface="Times New Roman" pitchFamily="18" charset="0"/>
              </a:rPr>
              <a:t>3)</a:t>
            </a:r>
            <a:endParaRPr lang="en-US" sz="2000">
              <a:solidFill>
                <a:srgbClr val="FF0000"/>
              </a:solidFill>
              <a:latin typeface="Times New Roman" pitchFamily="18" charset="0"/>
              <a:cs typeface="Times New Roman" pitchFamily="18" charset="0"/>
            </a:endParaRPr>
          </a:p>
        </p:txBody>
      </p:sp>
      <p:sp>
        <p:nvSpPr>
          <p:cNvPr id="37" name="Rectangle 36"/>
          <p:cNvSpPr/>
          <p:nvPr/>
        </p:nvSpPr>
        <p:spPr>
          <a:xfrm>
            <a:off x="640724" y="4724400"/>
            <a:ext cx="7969876" cy="1938992"/>
          </a:xfrm>
          <a:prstGeom prst="rect">
            <a:avLst/>
          </a:prstGeom>
        </p:spPr>
        <p:txBody>
          <a:bodyPr wrap="square">
            <a:spAutoFit/>
          </a:bodyPr>
          <a:lstStyle/>
          <a:p>
            <a:r>
              <a:rPr lang="en-US" sz="2000" smtClean="0">
                <a:latin typeface="Times New Roman" pitchFamily="18" charset="0"/>
                <a:cs typeface="Times New Roman" pitchFamily="18" charset="0"/>
              </a:rPr>
              <a:t>Xét hai trường hợp:</a:t>
            </a:r>
          </a:p>
          <a:p>
            <a:r>
              <a:rPr lang="en-US" sz="2000" smtClean="0">
                <a:solidFill>
                  <a:srgbClr val="FF0000"/>
                </a:solidFill>
                <a:latin typeface="Times New Roman" pitchFamily="18" charset="0"/>
                <a:cs typeface="Times New Roman" pitchFamily="18" charset="0"/>
              </a:rPr>
              <a:t>Với                    </a:t>
            </a:r>
            <a:r>
              <a:rPr lang="en-US" sz="2000" smtClean="0">
                <a:latin typeface="Times New Roman" pitchFamily="18" charset="0"/>
                <a:cs typeface="Times New Roman" pitchFamily="18" charset="0"/>
              </a:rPr>
              <a:t>  ta có phương trình</a:t>
            </a:r>
          </a:p>
          <a:p>
            <a:r>
              <a:rPr lang="en-US" sz="2000" smtClean="0">
                <a:latin typeface="Times New Roman" pitchFamily="18" charset="0"/>
                <a:cs typeface="Times New Roman" pitchFamily="18" charset="0"/>
              </a:rPr>
              <a:t>    Giải phương trình tìm x rồi so sánh với ĐK</a:t>
            </a:r>
          </a:p>
          <a:p>
            <a:r>
              <a:rPr lang="en-US" sz="2000">
                <a:solidFill>
                  <a:srgbClr val="FF0000"/>
                </a:solidFill>
                <a:latin typeface="Times New Roman" pitchFamily="18" charset="0"/>
                <a:cs typeface="Times New Roman" pitchFamily="18" charset="0"/>
              </a:rPr>
              <a:t>Với         </a:t>
            </a:r>
            <a:r>
              <a:rPr lang="en-US" sz="2000">
                <a:latin typeface="Times New Roman" pitchFamily="18" charset="0"/>
                <a:cs typeface="Times New Roman" pitchFamily="18" charset="0"/>
              </a:rPr>
              <a:t>   </a:t>
            </a:r>
            <a:r>
              <a:rPr lang="en-US" sz="2000" smtClean="0">
                <a:latin typeface="Times New Roman" pitchFamily="18" charset="0"/>
                <a:cs typeface="Times New Roman" pitchFamily="18" charset="0"/>
              </a:rPr>
              <a:t>ta </a:t>
            </a:r>
            <a:r>
              <a:rPr lang="en-US" sz="2000">
                <a:latin typeface="Times New Roman" pitchFamily="18" charset="0"/>
                <a:cs typeface="Times New Roman" pitchFamily="18" charset="0"/>
              </a:rPr>
              <a:t>có phương </a:t>
            </a:r>
            <a:r>
              <a:rPr lang="en-US" sz="2000" smtClean="0">
                <a:latin typeface="Times New Roman" pitchFamily="18" charset="0"/>
                <a:cs typeface="Times New Roman" pitchFamily="18" charset="0"/>
              </a:rPr>
              <a:t>trình</a:t>
            </a:r>
          </a:p>
          <a:p>
            <a:r>
              <a:rPr lang="en-US" sz="2000" smtClean="0">
                <a:latin typeface="Times New Roman" pitchFamily="18" charset="0"/>
                <a:cs typeface="Times New Roman" pitchFamily="18" charset="0"/>
              </a:rPr>
              <a:t>    Giải </a:t>
            </a:r>
            <a:r>
              <a:rPr lang="en-US" sz="2000">
                <a:latin typeface="Times New Roman" pitchFamily="18" charset="0"/>
                <a:cs typeface="Times New Roman" pitchFamily="18" charset="0"/>
              </a:rPr>
              <a:t>phương trình tìm x rồi so sánh với ĐK</a:t>
            </a:r>
          </a:p>
          <a:p>
            <a:r>
              <a:rPr lang="en-US" sz="2000" smtClean="0">
                <a:solidFill>
                  <a:srgbClr val="FF0000"/>
                </a:solidFill>
                <a:latin typeface="Times New Roman" pitchFamily="18" charset="0"/>
                <a:cs typeface="Times New Roman" pitchFamily="18" charset="0"/>
              </a:rPr>
              <a:t>KL</a:t>
            </a:r>
            <a:endParaRPr lang="en-US" sz="2000" smtClean="0">
              <a:latin typeface="Times New Roman" pitchFamily="18" charset="0"/>
              <a:cs typeface="Times New Roman" pitchFamily="18" charset="0"/>
            </a:endParaRPr>
          </a:p>
        </p:txBody>
      </p:sp>
      <p:sp>
        <p:nvSpPr>
          <p:cNvPr id="38" name="Rectangle 37"/>
          <p:cNvSpPr>
            <a:spLocks noChangeArrowheads="1"/>
          </p:cNvSpPr>
          <p:nvPr/>
        </p:nvSpPr>
        <p:spPr bwMode="auto">
          <a:xfrm>
            <a:off x="0" y="-200055"/>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000">
              <a:latin typeface="Times New Roman" pitchFamily="18" charset="0"/>
              <a:cs typeface="Times New Roman" pitchFamily="18" charset="0"/>
            </a:endParaRPr>
          </a:p>
        </p:txBody>
      </p:sp>
      <p:graphicFrame>
        <p:nvGraphicFramePr>
          <p:cNvPr id="40" name="Object 39"/>
          <p:cNvGraphicFramePr>
            <a:graphicFrameLocks noChangeAspect="1"/>
          </p:cNvGraphicFramePr>
          <p:nvPr>
            <p:extLst>
              <p:ext uri="{D42A27DB-BD31-4B8C-83A1-F6EECF244321}">
                <p14:modId xmlns:p14="http://schemas.microsoft.com/office/powerpoint/2010/main" val="2273540556"/>
              </p:ext>
            </p:extLst>
          </p:nvPr>
        </p:nvGraphicFramePr>
        <p:xfrm>
          <a:off x="1273037" y="5105400"/>
          <a:ext cx="1146313" cy="274638"/>
        </p:xfrm>
        <a:graphic>
          <a:graphicData uri="http://schemas.openxmlformats.org/presentationml/2006/ole">
            <mc:AlternateContent xmlns:mc="http://schemas.openxmlformats.org/markup-compatibility/2006">
              <mc:Choice xmlns:v="urn:schemas-microsoft-com:vml" Requires="v">
                <p:oleObj spid="_x0000_s84017" name="Equation" r:id="rId17" imgW="914400" imgH="215640" progId="Equation.DSMT4">
                  <p:embed/>
                </p:oleObj>
              </mc:Choice>
              <mc:Fallback>
                <p:oleObj name="Equation" r:id="rId17" imgW="914400" imgH="215640" progId="Equation.DSMT4">
                  <p:embed/>
                  <p:pic>
                    <p:nvPicPr>
                      <p:cNvPr id="0" name="Object 8"/>
                      <p:cNvPicPr>
                        <a:picLocks noChangeAspect="1" noChangeArrowheads="1"/>
                      </p:cNvPicPr>
                      <p:nvPr/>
                    </p:nvPicPr>
                    <p:blipFill>
                      <a:blip r:embed="rId18"/>
                      <a:srcRect/>
                      <a:stretch>
                        <a:fillRect/>
                      </a:stretch>
                    </p:blipFill>
                    <p:spPr bwMode="auto">
                      <a:xfrm>
                        <a:off x="1273037" y="5105400"/>
                        <a:ext cx="1146313" cy="274638"/>
                      </a:xfrm>
                      <a:prstGeom prst="rect">
                        <a:avLst/>
                      </a:prstGeom>
                      <a:noFill/>
                      <a:ln>
                        <a:noFill/>
                      </a:ln>
                      <a:extLst/>
                    </p:spPr>
                  </p:pic>
                </p:oleObj>
              </mc:Fallback>
            </mc:AlternateContent>
          </a:graphicData>
        </a:graphic>
      </p:graphicFrame>
      <p:graphicFrame>
        <p:nvGraphicFramePr>
          <p:cNvPr id="41" name="Object 40"/>
          <p:cNvGraphicFramePr>
            <a:graphicFrameLocks noChangeAspect="1"/>
          </p:cNvGraphicFramePr>
          <p:nvPr>
            <p:extLst>
              <p:ext uri="{D42A27DB-BD31-4B8C-83A1-F6EECF244321}">
                <p14:modId xmlns:p14="http://schemas.microsoft.com/office/powerpoint/2010/main" val="3516580927"/>
              </p:ext>
            </p:extLst>
          </p:nvPr>
        </p:nvGraphicFramePr>
        <p:xfrm>
          <a:off x="4572000" y="5029200"/>
          <a:ext cx="1363134" cy="328613"/>
        </p:xfrm>
        <a:graphic>
          <a:graphicData uri="http://schemas.openxmlformats.org/presentationml/2006/ole">
            <mc:AlternateContent xmlns:mc="http://schemas.openxmlformats.org/markup-compatibility/2006">
              <mc:Choice xmlns:v="urn:schemas-microsoft-com:vml" Requires="v">
                <p:oleObj spid="_x0000_s84018" name="Equation" r:id="rId19" imgW="1066680" imgH="253800" progId="Equation.DSMT4">
                  <p:embed/>
                </p:oleObj>
              </mc:Choice>
              <mc:Fallback>
                <p:oleObj name="Equation" r:id="rId19" imgW="1066680" imgH="253800" progId="Equation.DSMT4">
                  <p:embed/>
                  <p:pic>
                    <p:nvPicPr>
                      <p:cNvPr id="0" name="Object 39"/>
                      <p:cNvPicPr>
                        <a:picLocks noChangeAspect="1" noChangeArrowheads="1"/>
                      </p:cNvPicPr>
                      <p:nvPr/>
                    </p:nvPicPr>
                    <p:blipFill>
                      <a:blip r:embed="rId20"/>
                      <a:srcRect/>
                      <a:stretch>
                        <a:fillRect/>
                      </a:stretch>
                    </p:blipFill>
                    <p:spPr bwMode="auto">
                      <a:xfrm>
                        <a:off x="4572000" y="5029200"/>
                        <a:ext cx="1363134" cy="328613"/>
                      </a:xfrm>
                      <a:prstGeom prst="rect">
                        <a:avLst/>
                      </a:prstGeom>
                      <a:noFill/>
                      <a:ln>
                        <a:noFill/>
                      </a:ln>
                      <a:extLst/>
                    </p:spPr>
                  </p:pic>
                </p:oleObj>
              </mc:Fallback>
            </mc:AlternateContent>
          </a:graphicData>
        </a:graphic>
      </p:graphicFrame>
      <p:graphicFrame>
        <p:nvGraphicFramePr>
          <p:cNvPr id="42" name="Object 41"/>
          <p:cNvGraphicFramePr>
            <a:graphicFrameLocks noChangeAspect="1"/>
          </p:cNvGraphicFramePr>
          <p:nvPr>
            <p:extLst>
              <p:ext uri="{D42A27DB-BD31-4B8C-83A1-F6EECF244321}">
                <p14:modId xmlns:p14="http://schemas.microsoft.com/office/powerpoint/2010/main" val="991247602"/>
              </p:ext>
            </p:extLst>
          </p:nvPr>
        </p:nvGraphicFramePr>
        <p:xfrm>
          <a:off x="1248190" y="5733128"/>
          <a:ext cx="475419" cy="210472"/>
        </p:xfrm>
        <a:graphic>
          <a:graphicData uri="http://schemas.openxmlformats.org/presentationml/2006/ole">
            <mc:AlternateContent xmlns:mc="http://schemas.openxmlformats.org/markup-compatibility/2006">
              <mc:Choice xmlns:v="urn:schemas-microsoft-com:vml" Requires="v">
                <p:oleObj spid="_x0000_s84019" name="Equation" r:id="rId21" imgW="406080" imgH="177480" progId="Equation.DSMT4">
                  <p:embed/>
                </p:oleObj>
              </mc:Choice>
              <mc:Fallback>
                <p:oleObj name="Equation" r:id="rId21" imgW="406080" imgH="177480" progId="Equation.DSMT4">
                  <p:embed/>
                  <p:pic>
                    <p:nvPicPr>
                      <p:cNvPr id="0" name="Object 39"/>
                      <p:cNvPicPr>
                        <a:picLocks noChangeAspect="1" noChangeArrowheads="1"/>
                      </p:cNvPicPr>
                      <p:nvPr/>
                    </p:nvPicPr>
                    <p:blipFill>
                      <a:blip r:embed="rId22"/>
                      <a:srcRect/>
                      <a:stretch>
                        <a:fillRect/>
                      </a:stretch>
                    </p:blipFill>
                    <p:spPr bwMode="auto">
                      <a:xfrm>
                        <a:off x="1248190" y="5733128"/>
                        <a:ext cx="475419" cy="210472"/>
                      </a:xfrm>
                      <a:prstGeom prst="rect">
                        <a:avLst/>
                      </a:prstGeom>
                      <a:noFill/>
                      <a:ln>
                        <a:noFill/>
                      </a:ln>
                      <a:extLst/>
                    </p:spPr>
                  </p:pic>
                </p:oleObj>
              </mc:Fallback>
            </mc:AlternateContent>
          </a:graphicData>
        </a:graphic>
      </p:graphicFrame>
      <p:graphicFrame>
        <p:nvGraphicFramePr>
          <p:cNvPr id="43" name="Object 42"/>
          <p:cNvGraphicFramePr>
            <a:graphicFrameLocks noChangeAspect="1"/>
          </p:cNvGraphicFramePr>
          <p:nvPr>
            <p:extLst>
              <p:ext uri="{D42A27DB-BD31-4B8C-83A1-F6EECF244321}">
                <p14:modId xmlns:p14="http://schemas.microsoft.com/office/powerpoint/2010/main" val="1687754595"/>
              </p:ext>
            </p:extLst>
          </p:nvPr>
        </p:nvGraphicFramePr>
        <p:xfrm>
          <a:off x="3841751" y="5678672"/>
          <a:ext cx="1339850" cy="323000"/>
        </p:xfrm>
        <a:graphic>
          <a:graphicData uri="http://schemas.openxmlformats.org/presentationml/2006/ole">
            <mc:AlternateContent xmlns:mc="http://schemas.openxmlformats.org/markup-compatibility/2006">
              <mc:Choice xmlns:v="urn:schemas-microsoft-com:vml" Requires="v">
                <p:oleObj spid="_x0000_s84020" name="Equation" r:id="rId23" imgW="1066680" imgH="253800" progId="Equation.DSMT4">
                  <p:embed/>
                </p:oleObj>
              </mc:Choice>
              <mc:Fallback>
                <p:oleObj name="Equation" r:id="rId23" imgW="1066680" imgH="253800" progId="Equation.DSMT4">
                  <p:embed/>
                  <p:pic>
                    <p:nvPicPr>
                      <p:cNvPr id="0" name="Object 40"/>
                      <p:cNvPicPr>
                        <a:picLocks noChangeAspect="1" noChangeArrowheads="1"/>
                      </p:cNvPicPr>
                      <p:nvPr/>
                    </p:nvPicPr>
                    <p:blipFill>
                      <a:blip r:embed="rId24"/>
                      <a:srcRect/>
                      <a:stretch>
                        <a:fillRect/>
                      </a:stretch>
                    </p:blipFill>
                    <p:spPr bwMode="auto">
                      <a:xfrm>
                        <a:off x="3841751" y="5678672"/>
                        <a:ext cx="1339850" cy="323000"/>
                      </a:xfrm>
                      <a:prstGeom prst="rect">
                        <a:avLst/>
                      </a:prstGeom>
                      <a:noFill/>
                      <a:ln>
                        <a:noFill/>
                      </a:ln>
                    </p:spPr>
                  </p:pic>
                </p:oleObj>
              </mc:Fallback>
            </mc:AlternateContent>
          </a:graphicData>
        </a:graphic>
      </p:graphicFrame>
      <p:sp>
        <p:nvSpPr>
          <p:cNvPr id="17" name="Rectangle 16"/>
          <p:cNvSpPr/>
          <p:nvPr/>
        </p:nvSpPr>
        <p:spPr>
          <a:xfrm>
            <a:off x="2117172" y="4045466"/>
            <a:ext cx="2063385" cy="369332"/>
          </a:xfrm>
          <a:prstGeom prst="rect">
            <a:avLst/>
          </a:prstGeom>
        </p:spPr>
        <p:txBody>
          <a:bodyPr wrap="none">
            <a:spAutoFit/>
          </a:bodyPr>
          <a:lstStyle/>
          <a:p>
            <a:r>
              <a:rPr lang="en-US">
                <a:solidFill>
                  <a:srgbClr val="0000FF"/>
                </a:solidFill>
                <a:latin typeface="Times New Roman" pitchFamily="18" charset="0"/>
                <a:cs typeface="Times New Roman" pitchFamily="18" charset="0"/>
              </a:rPr>
              <a:t>n</a:t>
            </a:r>
            <a:r>
              <a:rPr lang="en-US" smtClean="0">
                <a:solidFill>
                  <a:srgbClr val="0000FF"/>
                </a:solidFill>
                <a:latin typeface="Times New Roman" pitchFamily="18" charset="0"/>
                <a:cs typeface="Times New Roman" pitchFamily="18" charset="0"/>
              </a:rPr>
              <a:t>ếu                   hay  </a:t>
            </a:r>
            <a:endParaRPr lang="en-US">
              <a:solidFill>
                <a:srgbClr val="0000FF"/>
              </a:solidFill>
              <a:latin typeface="Times New Roman" pitchFamily="18" charset="0"/>
              <a:cs typeface="Times New Roman"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4127255197"/>
              </p:ext>
            </p:extLst>
          </p:nvPr>
        </p:nvGraphicFramePr>
        <p:xfrm>
          <a:off x="2670969" y="4116082"/>
          <a:ext cx="779462" cy="228099"/>
        </p:xfrm>
        <a:graphic>
          <a:graphicData uri="http://schemas.openxmlformats.org/presentationml/2006/ole">
            <mc:AlternateContent xmlns:mc="http://schemas.openxmlformats.org/markup-compatibility/2006">
              <mc:Choice xmlns:v="urn:schemas-microsoft-com:vml" Requires="v">
                <p:oleObj spid="_x0000_s84021" name="Equation" r:id="rId25" imgW="660240" imgH="190440" progId="Equation.DSMT4">
                  <p:embed/>
                </p:oleObj>
              </mc:Choice>
              <mc:Fallback>
                <p:oleObj name="Equation" r:id="rId25" imgW="660240" imgH="190440" progId="Equation.DSMT4">
                  <p:embed/>
                  <p:pic>
                    <p:nvPicPr>
                      <p:cNvPr id="0" name="Object 39"/>
                      <p:cNvPicPr>
                        <a:picLocks noChangeAspect="1" noChangeArrowheads="1"/>
                      </p:cNvPicPr>
                      <p:nvPr/>
                    </p:nvPicPr>
                    <p:blipFill>
                      <a:blip r:embed="rId26"/>
                      <a:srcRect/>
                      <a:stretch>
                        <a:fillRect/>
                      </a:stretch>
                    </p:blipFill>
                    <p:spPr bwMode="auto">
                      <a:xfrm>
                        <a:off x="2670969" y="4116082"/>
                        <a:ext cx="779462" cy="228099"/>
                      </a:xfrm>
                      <a:prstGeom prst="rect">
                        <a:avLst/>
                      </a:prstGeom>
                      <a:noFill/>
                      <a:ln>
                        <a:noFill/>
                      </a:ln>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896835542"/>
              </p:ext>
            </p:extLst>
          </p:nvPr>
        </p:nvGraphicFramePr>
        <p:xfrm>
          <a:off x="4071625" y="4115792"/>
          <a:ext cx="503237" cy="223838"/>
        </p:xfrm>
        <a:graphic>
          <a:graphicData uri="http://schemas.openxmlformats.org/presentationml/2006/ole">
            <mc:AlternateContent xmlns:mc="http://schemas.openxmlformats.org/markup-compatibility/2006">
              <mc:Choice xmlns:v="urn:schemas-microsoft-com:vml" Requires="v">
                <p:oleObj spid="_x0000_s84022" name="Equation" r:id="rId27" imgW="406080" imgH="177480" progId="Equation.DSMT4">
                  <p:embed/>
                </p:oleObj>
              </mc:Choice>
              <mc:Fallback>
                <p:oleObj name="Equation" r:id="rId27" imgW="406080" imgH="177480" progId="Equation.DSMT4">
                  <p:embed/>
                  <p:pic>
                    <p:nvPicPr>
                      <p:cNvPr id="0" name="Object 18"/>
                      <p:cNvPicPr>
                        <a:picLocks noChangeAspect="1" noChangeArrowheads="1"/>
                      </p:cNvPicPr>
                      <p:nvPr/>
                    </p:nvPicPr>
                    <p:blipFill>
                      <a:blip r:embed="rId28"/>
                      <a:srcRect/>
                      <a:stretch>
                        <a:fillRect/>
                      </a:stretch>
                    </p:blipFill>
                    <p:spPr bwMode="auto">
                      <a:xfrm>
                        <a:off x="4071625" y="4115792"/>
                        <a:ext cx="503237"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1209738994"/>
              </p:ext>
            </p:extLst>
          </p:nvPr>
        </p:nvGraphicFramePr>
        <p:xfrm>
          <a:off x="2743200" y="4414798"/>
          <a:ext cx="777875" cy="227012"/>
        </p:xfrm>
        <a:graphic>
          <a:graphicData uri="http://schemas.openxmlformats.org/presentationml/2006/ole">
            <mc:AlternateContent xmlns:mc="http://schemas.openxmlformats.org/markup-compatibility/2006">
              <mc:Choice xmlns:v="urn:schemas-microsoft-com:vml" Requires="v">
                <p:oleObj spid="_x0000_s84023" name="Equation" r:id="rId29" imgW="660240" imgH="190440" progId="Equation.DSMT4">
                  <p:embed/>
                </p:oleObj>
              </mc:Choice>
              <mc:Fallback>
                <p:oleObj name="Equation" r:id="rId29" imgW="660240" imgH="190440" progId="Equation.DSMT4">
                  <p:embed/>
                  <p:pic>
                    <p:nvPicPr>
                      <p:cNvPr id="0" name="Object 18"/>
                      <p:cNvPicPr>
                        <a:picLocks noChangeAspect="1" noChangeArrowheads="1"/>
                      </p:cNvPicPr>
                      <p:nvPr/>
                    </p:nvPicPr>
                    <p:blipFill>
                      <a:blip r:embed="rId30"/>
                      <a:srcRect/>
                      <a:stretch>
                        <a:fillRect/>
                      </a:stretch>
                    </p:blipFill>
                    <p:spPr bwMode="auto">
                      <a:xfrm>
                        <a:off x="2743200" y="4414798"/>
                        <a:ext cx="777875"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1094059701"/>
              </p:ext>
            </p:extLst>
          </p:nvPr>
        </p:nvGraphicFramePr>
        <p:xfrm>
          <a:off x="4007433" y="4412377"/>
          <a:ext cx="503237" cy="223838"/>
        </p:xfrm>
        <a:graphic>
          <a:graphicData uri="http://schemas.openxmlformats.org/presentationml/2006/ole">
            <mc:AlternateContent xmlns:mc="http://schemas.openxmlformats.org/markup-compatibility/2006">
              <mc:Choice xmlns:v="urn:schemas-microsoft-com:vml" Requires="v">
                <p:oleObj spid="_x0000_s84024" name="Equation" r:id="rId31" imgW="406080" imgH="177480" progId="Equation.DSMT4">
                  <p:embed/>
                </p:oleObj>
              </mc:Choice>
              <mc:Fallback>
                <p:oleObj name="Equation" r:id="rId31" imgW="406080" imgH="177480" progId="Equation.DSMT4">
                  <p:embed/>
                  <p:pic>
                    <p:nvPicPr>
                      <p:cNvPr id="0" name="Object 25"/>
                      <p:cNvPicPr>
                        <a:picLocks noChangeAspect="1" noChangeArrowheads="1"/>
                      </p:cNvPicPr>
                      <p:nvPr/>
                    </p:nvPicPr>
                    <p:blipFill>
                      <a:blip r:embed="rId32"/>
                      <a:srcRect/>
                      <a:stretch>
                        <a:fillRect/>
                      </a:stretch>
                    </p:blipFill>
                    <p:spPr bwMode="auto">
                      <a:xfrm>
                        <a:off x="4007433" y="4412377"/>
                        <a:ext cx="503237"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 name="Rectangle 38"/>
          <p:cNvSpPr/>
          <p:nvPr/>
        </p:nvSpPr>
        <p:spPr>
          <a:xfrm>
            <a:off x="2110822" y="4329668"/>
            <a:ext cx="2063385" cy="369332"/>
          </a:xfrm>
          <a:prstGeom prst="rect">
            <a:avLst/>
          </a:prstGeom>
        </p:spPr>
        <p:txBody>
          <a:bodyPr wrap="none">
            <a:spAutoFit/>
          </a:bodyPr>
          <a:lstStyle/>
          <a:p>
            <a:r>
              <a:rPr lang="en-US">
                <a:solidFill>
                  <a:srgbClr val="0000FF"/>
                </a:solidFill>
                <a:latin typeface="Times New Roman" pitchFamily="18" charset="0"/>
                <a:cs typeface="Times New Roman" pitchFamily="18" charset="0"/>
              </a:rPr>
              <a:t>n</a:t>
            </a:r>
            <a:r>
              <a:rPr lang="en-US" smtClean="0">
                <a:solidFill>
                  <a:srgbClr val="0000FF"/>
                </a:solidFill>
                <a:latin typeface="Times New Roman" pitchFamily="18" charset="0"/>
                <a:cs typeface="Times New Roman" pitchFamily="18" charset="0"/>
              </a:rPr>
              <a:t>ếu                   hay  </a:t>
            </a:r>
            <a:endParaRPr lang="en-US">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48694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1" grpId="0"/>
      <p:bldP spid="22" grpId="0"/>
      <p:bldP spid="36" grpId="0"/>
      <p:bldP spid="37" grpId="0"/>
      <p:bldP spid="17" grpId="0"/>
      <p:bldP spid="3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2"/>
          <p:cNvGrpSpPr>
            <a:grpSpLocks/>
          </p:cNvGrpSpPr>
          <p:nvPr/>
        </p:nvGrpSpPr>
        <p:grpSpPr bwMode="auto">
          <a:xfrm>
            <a:off x="4402138" y="2366963"/>
            <a:ext cx="14287" cy="22225"/>
            <a:chOff x="240" y="912"/>
            <a:chExt cx="5504" cy="3668"/>
          </a:xfrm>
        </p:grpSpPr>
        <p:pic>
          <p:nvPicPr>
            <p:cNvPr id="49167" name="Picture 3"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9" y="1652"/>
              <a:ext cx="1190" cy="1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8" name="Picture 4"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2" y="3439"/>
              <a:ext cx="1189" cy="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9" name="Picture 5"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2832"/>
              <a:ext cx="1260" cy="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0" name="Picture 6"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 y="912"/>
              <a:ext cx="1260" cy="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1" name="Picture 7"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2" y="1488"/>
              <a:ext cx="1260" cy="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2" name="Picture 8" descr="BD18223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4" y="1302"/>
              <a:ext cx="1190" cy="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55" name="Picture 9" descr="N7"/>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5181600"/>
            <a:ext cx="66294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WordArt 10"/>
          <p:cNvSpPr>
            <a:spLocks noChangeArrowheads="1" noChangeShapeType="1" noTextEdit="1"/>
          </p:cNvSpPr>
          <p:nvPr/>
        </p:nvSpPr>
        <p:spPr bwMode="auto">
          <a:xfrm>
            <a:off x="457200" y="1295400"/>
            <a:ext cx="8458200" cy="2133600"/>
          </a:xfrm>
          <a:prstGeom prst="rect">
            <a:avLst/>
          </a:prstGeom>
        </p:spPr>
        <p:txBody>
          <a:bodyPr wrap="none" fromWordArt="1">
            <a:prstTxWarp prst="textPlain">
              <a:avLst>
                <a:gd name="adj" fmla="val 50000"/>
              </a:avLst>
            </a:prstTxWarp>
          </a:bodyPr>
          <a:lstStyle/>
          <a:p>
            <a:r>
              <a:rPr lang="en-US" sz="4000" i="1" kern="10">
                <a:ln w="9525">
                  <a:solidFill>
                    <a:srgbClr val="0000FF"/>
                  </a:solidFill>
                  <a:round/>
                  <a:headEnd/>
                  <a:tailEnd/>
                </a:ln>
                <a:solidFill>
                  <a:srgbClr val="0000FF"/>
                </a:solidFill>
                <a:effectLst>
                  <a:outerShdw dist="35921" dir="2700000" algn="ctr" rotWithShape="0">
                    <a:srgbClr val="808080">
                      <a:alpha val="79999"/>
                    </a:srgbClr>
                  </a:outerShdw>
                </a:effectLst>
                <a:latin typeface="Times New Roman"/>
                <a:cs typeface="Times New Roman"/>
              </a:rPr>
              <a:t>CHÚC QUÝ THẦY CÔ &amp; CÁC EM </a:t>
            </a:r>
          </a:p>
          <a:p>
            <a:r>
              <a:rPr lang="en-US" sz="4000" i="1" kern="10">
                <a:ln w="9525">
                  <a:solidFill>
                    <a:srgbClr val="0000FF"/>
                  </a:solidFill>
                  <a:round/>
                  <a:headEnd/>
                  <a:tailEnd/>
                </a:ln>
                <a:solidFill>
                  <a:srgbClr val="0000FF"/>
                </a:solidFill>
                <a:effectLst>
                  <a:outerShdw dist="35921" dir="2700000" algn="ctr" rotWithShape="0">
                    <a:srgbClr val="808080">
                      <a:alpha val="79999"/>
                    </a:srgbClr>
                  </a:outerShdw>
                </a:effectLst>
                <a:latin typeface="Times New Roman"/>
                <a:cs typeface="Times New Roman"/>
              </a:rPr>
              <a:t>HỌC SINH MẠNH KHỎE!</a:t>
            </a:r>
          </a:p>
        </p:txBody>
      </p:sp>
      <p:pic>
        <p:nvPicPr>
          <p:cNvPr id="49157" name="Picture 11" descr="N7"/>
          <p:cNvPicPr>
            <a:picLocks noChangeAspect="1" noChangeArrowheads="1" noCrop="1"/>
          </p:cNvPicPr>
          <p:nvPr/>
        </p:nvPicPr>
        <p:blipFill>
          <a:blip r:embed="rId6">
            <a:lum bright="6000"/>
            <a:extLst>
              <a:ext uri="{28A0092B-C50C-407E-A947-70E740481C1C}">
                <a14:useLocalDpi xmlns:a14="http://schemas.microsoft.com/office/drawing/2010/main" val="0"/>
              </a:ext>
            </a:extLst>
          </a:blip>
          <a:srcRect/>
          <a:stretch>
            <a:fillRect/>
          </a:stretch>
        </p:blipFill>
        <p:spPr bwMode="auto">
          <a:xfrm>
            <a:off x="0" y="762000"/>
            <a:ext cx="7162800"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12" descr="1174645oad7z9n2ir">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657600" y="3581400"/>
            <a:ext cx="381000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59" name="Group 6"/>
          <p:cNvGrpSpPr>
            <a:grpSpLocks/>
          </p:cNvGrpSpPr>
          <p:nvPr/>
        </p:nvGrpSpPr>
        <p:grpSpPr bwMode="auto">
          <a:xfrm>
            <a:off x="-76200" y="-152400"/>
            <a:ext cx="2895600" cy="3200400"/>
            <a:chOff x="-144" y="0"/>
            <a:chExt cx="1968" cy="1968"/>
          </a:xfrm>
        </p:grpSpPr>
        <p:pic>
          <p:nvPicPr>
            <p:cNvPr id="49165" name="Picture 7"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44" y="0"/>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6" name="Picture 8"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792" y="792"/>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160" name="Group 2"/>
          <p:cNvGrpSpPr>
            <a:grpSpLocks/>
          </p:cNvGrpSpPr>
          <p:nvPr/>
        </p:nvGrpSpPr>
        <p:grpSpPr bwMode="auto">
          <a:xfrm rot="10800000">
            <a:off x="6629400" y="3352800"/>
            <a:ext cx="2590800" cy="3629025"/>
            <a:chOff x="-144" y="0"/>
            <a:chExt cx="1968" cy="1968"/>
          </a:xfrm>
        </p:grpSpPr>
        <p:pic>
          <p:nvPicPr>
            <p:cNvPr id="49163" name="Picture 3"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44" y="0"/>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4" name="Picture 4" descr="00J60012BSa[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792" y="792"/>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61" name="Picture 5" descr="DOV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7242175" y="2105025"/>
            <a:ext cx="1524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Picture 6" descr="DOV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886964">
            <a:off x="403225" y="622300"/>
            <a:ext cx="1295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diep khuc mua xuan LAY.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87889" y="403860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92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4105" y="152400"/>
            <a:ext cx="5602442"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smtClean="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CHUYÊN ĐỀ RÚT GỌN BIỂU THỨC VÀ CÁC BÀI TOÁN PHỤ</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5" name="TextBox 4"/>
          <p:cNvSpPr txBox="1"/>
          <p:nvPr/>
        </p:nvSpPr>
        <p:spPr>
          <a:xfrm>
            <a:off x="1130300" y="1295400"/>
            <a:ext cx="7556500" cy="830997"/>
          </a:xfrm>
          <a:prstGeom prst="rect">
            <a:avLst/>
          </a:prstGeom>
          <a:noFill/>
        </p:spPr>
        <p:txBody>
          <a:bodyPr wrap="square" rtlCol="0">
            <a:spAutoFit/>
          </a:bodyPr>
          <a:lstStyle/>
          <a:p>
            <a:pPr marL="514350" indent="-514350">
              <a:buAutoNum type="romanUcPeriod"/>
            </a:pPr>
            <a:r>
              <a:rPr lang="en-US" sz="2400" b="1" smtClean="0">
                <a:solidFill>
                  <a:srgbClr val="FF0000"/>
                </a:solidFill>
                <a:latin typeface="Times New Roman" pitchFamily="18" charset="0"/>
                <a:cs typeface="Times New Roman" pitchFamily="18" charset="0"/>
              </a:rPr>
              <a:t>Các dạng bài  toán rút gọn thường gặp trong đề thi vào lớp 10</a:t>
            </a:r>
          </a:p>
        </p:txBody>
      </p:sp>
      <p:sp>
        <p:nvSpPr>
          <p:cNvPr id="6" name="Rectangle 5"/>
          <p:cNvSpPr/>
          <p:nvPr/>
        </p:nvSpPr>
        <p:spPr>
          <a:xfrm>
            <a:off x="336550" y="2362200"/>
            <a:ext cx="8578850" cy="2862322"/>
          </a:xfrm>
          <a:prstGeom prst="rect">
            <a:avLst/>
          </a:prstGeom>
          <a:solidFill>
            <a:srgbClr val="0000FF"/>
          </a:solidFill>
          <a:ln>
            <a:solidFill>
              <a:srgbClr val="FFFF00"/>
            </a:solidFill>
          </a:ln>
        </p:spPr>
        <p:txBody>
          <a:bodyPr wrap="square">
            <a:spAutoFit/>
          </a:bodyPr>
          <a:lstStyle/>
          <a:p>
            <a:pPr lvl="0"/>
            <a:r>
              <a:rPr lang="en-US" sz="2000" smtClean="0">
                <a:solidFill>
                  <a:srgbClr val="FFFF00"/>
                </a:solidFill>
                <a:latin typeface="Times New Roman" pitchFamily="18" charset="0"/>
                <a:cs typeface="Times New Roman" pitchFamily="18" charset="0"/>
              </a:rPr>
              <a:t>1) Tính </a:t>
            </a:r>
            <a:r>
              <a:rPr lang="en-US" sz="2000">
                <a:solidFill>
                  <a:srgbClr val="FFFF00"/>
                </a:solidFill>
                <a:latin typeface="Times New Roman" pitchFamily="18" charset="0"/>
                <a:cs typeface="Times New Roman" pitchFamily="18" charset="0"/>
              </a:rPr>
              <a:t>giá trị của biểu thức tại giá trị cho trước của biến.</a:t>
            </a:r>
          </a:p>
          <a:p>
            <a:pPr lvl="0"/>
            <a:r>
              <a:rPr lang="en-US" sz="2000" smtClean="0">
                <a:solidFill>
                  <a:srgbClr val="FFFF00"/>
                </a:solidFill>
                <a:latin typeface="Times New Roman" pitchFamily="18" charset="0"/>
                <a:cs typeface="Times New Roman" pitchFamily="18" charset="0"/>
              </a:rPr>
              <a:t>2) Rút </a:t>
            </a:r>
            <a:r>
              <a:rPr lang="en-US" sz="2000">
                <a:solidFill>
                  <a:srgbClr val="FFFF00"/>
                </a:solidFill>
                <a:latin typeface="Times New Roman" pitchFamily="18" charset="0"/>
                <a:cs typeface="Times New Roman" pitchFamily="18" charset="0"/>
              </a:rPr>
              <a:t>gọn biểu </a:t>
            </a:r>
            <a:r>
              <a:rPr lang="en-US" sz="2000" smtClean="0">
                <a:solidFill>
                  <a:srgbClr val="FFFF00"/>
                </a:solidFill>
                <a:latin typeface="Times New Roman" pitchFamily="18" charset="0"/>
                <a:cs typeface="Times New Roman" pitchFamily="18" charset="0"/>
              </a:rPr>
              <a:t>thức, chứng minh biểu thức đã cho bằng 1 biểu thức thu gọn</a:t>
            </a:r>
            <a:endParaRPr lang="en-US" sz="2000">
              <a:solidFill>
                <a:srgbClr val="FFFF00"/>
              </a:solidFill>
              <a:latin typeface="Times New Roman" pitchFamily="18" charset="0"/>
              <a:cs typeface="Times New Roman" pitchFamily="18" charset="0"/>
            </a:endParaRPr>
          </a:p>
          <a:p>
            <a:pPr lvl="0"/>
            <a:r>
              <a:rPr lang="en-US" sz="2000" smtClean="0">
                <a:solidFill>
                  <a:srgbClr val="FFFF00"/>
                </a:solidFill>
                <a:latin typeface="Times New Roman" pitchFamily="18" charset="0"/>
                <a:cs typeface="Times New Roman" pitchFamily="18" charset="0"/>
              </a:rPr>
              <a:t>3)Tìm </a:t>
            </a:r>
            <a:r>
              <a:rPr lang="en-US" sz="2000">
                <a:solidFill>
                  <a:srgbClr val="FFFF00"/>
                </a:solidFill>
                <a:latin typeface="Times New Roman" pitchFamily="18" charset="0"/>
                <a:cs typeface="Times New Roman" pitchFamily="18" charset="0"/>
              </a:rPr>
              <a:t>giá trị của biến để biểu thức nhận giá trị cho trước.( đưa về giải phương trình hoặc bất </a:t>
            </a:r>
            <a:r>
              <a:rPr lang="en-US" sz="2000" smtClean="0">
                <a:solidFill>
                  <a:srgbClr val="FFFF00"/>
                </a:solidFill>
                <a:latin typeface="Times New Roman" pitchFamily="18" charset="0"/>
                <a:cs typeface="Times New Roman" pitchFamily="18" charset="0"/>
              </a:rPr>
              <a:t>  phương </a:t>
            </a:r>
            <a:r>
              <a:rPr lang="en-US" sz="2000">
                <a:solidFill>
                  <a:srgbClr val="FFFF00"/>
                </a:solidFill>
                <a:latin typeface="Times New Roman" pitchFamily="18" charset="0"/>
                <a:cs typeface="Times New Roman" pitchFamily="18" charset="0"/>
              </a:rPr>
              <a:t>trình )</a:t>
            </a:r>
          </a:p>
          <a:p>
            <a:pPr lvl="0"/>
            <a:r>
              <a:rPr lang="en-US" sz="2000" smtClean="0">
                <a:solidFill>
                  <a:srgbClr val="FFFF00"/>
                </a:solidFill>
                <a:latin typeface="Times New Roman" pitchFamily="18" charset="0"/>
                <a:cs typeface="Times New Roman" pitchFamily="18" charset="0"/>
              </a:rPr>
              <a:t>4)Tìm </a:t>
            </a:r>
            <a:r>
              <a:rPr lang="en-US" sz="2000">
                <a:solidFill>
                  <a:srgbClr val="FFFF00"/>
                </a:solidFill>
                <a:latin typeface="Times New Roman" pitchFamily="18" charset="0"/>
                <a:cs typeface="Times New Roman" pitchFamily="18" charset="0"/>
              </a:rPr>
              <a:t>giá trị của biến để biểu thức nhận giá trị nguyên. </a:t>
            </a:r>
            <a:endParaRPr lang="en-US" sz="2000" smtClean="0">
              <a:solidFill>
                <a:srgbClr val="FFFF00"/>
              </a:solidFill>
              <a:latin typeface="Times New Roman" pitchFamily="18" charset="0"/>
              <a:cs typeface="Times New Roman" pitchFamily="18" charset="0"/>
            </a:endParaRPr>
          </a:p>
          <a:p>
            <a:pPr lvl="0"/>
            <a:r>
              <a:rPr lang="en-US" sz="2000" smtClean="0">
                <a:solidFill>
                  <a:srgbClr val="FFFF00"/>
                </a:solidFill>
                <a:latin typeface="Times New Roman" pitchFamily="18" charset="0"/>
                <a:cs typeface="Times New Roman" pitchFamily="18" charset="0"/>
              </a:rPr>
              <a:t>5)Tim GTLN, GTNN của  biểu thức</a:t>
            </a:r>
          </a:p>
          <a:p>
            <a:r>
              <a:rPr lang="en-US" sz="2000" smtClean="0">
                <a:solidFill>
                  <a:srgbClr val="FFFF00"/>
                </a:solidFill>
                <a:latin typeface="Times New Roman" pitchFamily="18" charset="0"/>
                <a:cs typeface="Times New Roman" pitchFamily="18" charset="0"/>
              </a:rPr>
              <a:t>6)  So sánh biểu thức với với 1 hằng số </a:t>
            </a:r>
          </a:p>
          <a:p>
            <a:r>
              <a:rPr lang="en-US" sz="2000" smtClean="0">
                <a:solidFill>
                  <a:srgbClr val="FFFF00"/>
                </a:solidFill>
                <a:latin typeface="Times New Roman" pitchFamily="18" charset="0"/>
                <a:cs typeface="Times New Roman" pitchFamily="18" charset="0"/>
              </a:rPr>
              <a:t>   …</a:t>
            </a:r>
          </a:p>
          <a:p>
            <a:pPr lvl="0"/>
            <a:endParaRPr lang="en-US" sz="200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00646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95" y="533400"/>
            <a:ext cx="4464055" cy="1930402"/>
          </a:xfrm>
          <a:prstGeom prst="rect">
            <a:avLst/>
          </a:prstGeom>
          <a:ln>
            <a:solidFill>
              <a:srgbClr val="0000FF"/>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6" y="2743200"/>
            <a:ext cx="4502154" cy="1810307"/>
          </a:xfrm>
          <a:prstGeom prst="rect">
            <a:avLst/>
          </a:prstGeom>
          <a:ln>
            <a:solidFill>
              <a:srgbClr val="0000FF"/>
            </a:solid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0" y="533400"/>
            <a:ext cx="4406018" cy="1917316"/>
          </a:xfrm>
          <a:prstGeom prst="rect">
            <a:avLst/>
          </a:prstGeom>
          <a:ln>
            <a:solidFill>
              <a:srgbClr val="FF0000"/>
            </a:solidFill>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1632" y="2743199"/>
            <a:ext cx="4472368" cy="1810307"/>
          </a:xfrm>
          <a:prstGeom prst="rect">
            <a:avLst/>
          </a:prstGeom>
          <a:ln>
            <a:solidFill>
              <a:srgbClr val="FF0000"/>
            </a:solidFill>
          </a:ln>
        </p:spPr>
      </p:pic>
    </p:spTree>
    <p:extLst>
      <p:ext uri="{BB962C8B-B14F-4D97-AF65-F5344CB8AC3E}">
        <p14:creationId xmlns:p14="http://schemas.microsoft.com/office/powerpoint/2010/main" val="28108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4105" y="152400"/>
            <a:ext cx="5602442"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smtClean="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CHUYÊN ĐỀ RÚT GỌN BIỂU THỨC VÀ CÁC BÀI TOÁN PHỤ</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5" name="TextBox 4"/>
          <p:cNvSpPr txBox="1"/>
          <p:nvPr/>
        </p:nvSpPr>
        <p:spPr>
          <a:xfrm>
            <a:off x="1130300" y="1295400"/>
            <a:ext cx="7556500" cy="3785652"/>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II. Dạng toán rút gọn biểu thức:</a:t>
            </a:r>
          </a:p>
          <a:p>
            <a:r>
              <a:rPr lang="en-US" sz="2400" b="1" smtClean="0">
                <a:solidFill>
                  <a:srgbClr val="FF0000"/>
                </a:solidFill>
                <a:latin typeface="Times New Roman" pitchFamily="18" charset="0"/>
                <a:cs typeface="Times New Roman" pitchFamily="18" charset="0"/>
              </a:rPr>
              <a:t>Các bước giải:</a:t>
            </a:r>
          </a:p>
          <a:p>
            <a:r>
              <a:rPr lang="en-US" sz="2400">
                <a:solidFill>
                  <a:srgbClr val="0000FF"/>
                </a:solidFill>
                <a:latin typeface="Times New Roman" pitchFamily="18" charset="0"/>
                <a:cs typeface="Times New Roman" pitchFamily="18" charset="0"/>
              </a:rPr>
              <a:t>B1: </a:t>
            </a:r>
            <a:r>
              <a:rPr lang="vi-VN" sz="2400" smtClean="0">
                <a:solidFill>
                  <a:srgbClr val="0000FF"/>
                </a:solidFill>
                <a:latin typeface="Times New Roman" pitchFamily="18" charset="0"/>
                <a:cs typeface="Times New Roman" pitchFamily="18" charset="0"/>
              </a:rPr>
              <a:t>Tìm </a:t>
            </a:r>
            <a:r>
              <a:rPr lang="vi-VN" sz="2400">
                <a:solidFill>
                  <a:srgbClr val="0000FF"/>
                </a:solidFill>
                <a:latin typeface="Times New Roman" pitchFamily="18" charset="0"/>
                <a:cs typeface="Times New Roman" pitchFamily="18" charset="0"/>
              </a:rPr>
              <a:t>ĐKXĐ ( thường đề bài đã cho).</a:t>
            </a:r>
            <a:endParaRPr lang="en-US" sz="2400" smtClean="0">
              <a:solidFill>
                <a:srgbClr val="0000FF"/>
              </a:solidFill>
              <a:latin typeface="Times New Roman" pitchFamily="18" charset="0"/>
              <a:cs typeface="Times New Roman" pitchFamily="18" charset="0"/>
            </a:endParaRPr>
          </a:p>
          <a:p>
            <a:r>
              <a:rPr lang="en-US" sz="2400" smtClean="0">
                <a:solidFill>
                  <a:srgbClr val="0000FF"/>
                </a:solidFill>
                <a:latin typeface="Times New Roman" pitchFamily="18" charset="0"/>
                <a:cs typeface="Times New Roman" pitchFamily="18" charset="0"/>
              </a:rPr>
              <a:t>B2: Phân tích mẫu thức thành nhân tử để tìm mẫu thức chung</a:t>
            </a:r>
          </a:p>
          <a:p>
            <a:r>
              <a:rPr lang="en-US" sz="2400" smtClean="0">
                <a:solidFill>
                  <a:srgbClr val="0000FF"/>
                </a:solidFill>
                <a:latin typeface="Times New Roman" pitchFamily="18" charset="0"/>
                <a:cs typeface="Times New Roman" pitchFamily="18" charset="0"/>
              </a:rPr>
              <a:t>B3: Quy đồng mẫu thức</a:t>
            </a:r>
          </a:p>
          <a:p>
            <a:r>
              <a:rPr lang="en-US" sz="2400" smtClean="0">
                <a:solidFill>
                  <a:srgbClr val="0000FF"/>
                </a:solidFill>
                <a:latin typeface="Times New Roman" pitchFamily="18" charset="0"/>
                <a:cs typeface="Times New Roman" pitchFamily="18" charset="0"/>
              </a:rPr>
              <a:t>B4: Thu gọn tử thức</a:t>
            </a:r>
          </a:p>
          <a:p>
            <a:r>
              <a:rPr lang="en-US" sz="2400" smtClean="0">
                <a:solidFill>
                  <a:srgbClr val="0000FF"/>
                </a:solidFill>
                <a:latin typeface="Times New Roman" pitchFamily="18" charset="0"/>
                <a:cs typeface="Times New Roman" pitchFamily="18" charset="0"/>
              </a:rPr>
              <a:t>B5: Phân tích tử thức thành nhân tử để xuất hiện nhân tử chung của tử và mẫu</a:t>
            </a:r>
          </a:p>
          <a:p>
            <a:r>
              <a:rPr lang="en-US" sz="2400" smtClean="0">
                <a:solidFill>
                  <a:srgbClr val="0000FF"/>
                </a:solidFill>
                <a:latin typeface="Times New Roman" pitchFamily="18" charset="0"/>
                <a:cs typeface="Times New Roman" pitchFamily="18" charset="0"/>
              </a:rPr>
              <a:t>B6: Chia tử thức và mẫu thức cho nhân tử chung</a:t>
            </a: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60281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990600" y="3124200"/>
            <a:ext cx="4572000" cy="830997"/>
          </a:xfrm>
          <a:prstGeom prst="rect">
            <a:avLst/>
          </a:prstGeom>
          <a:noFill/>
        </p:spPr>
        <p:txBody>
          <a:bodyPr wrap="square" rtlCol="0">
            <a:spAutoFit/>
          </a:bodyPr>
          <a:lstStyle/>
          <a:p>
            <a:r>
              <a:rPr lang="en-US" sz="2400">
                <a:solidFill>
                  <a:srgbClr val="0000FF"/>
                </a:solidFill>
                <a:latin typeface="Times New Roman" pitchFamily="18" charset="0"/>
                <a:cs typeface="Times New Roman" pitchFamily="18" charset="0"/>
              </a:rPr>
              <a:t>1) Rút gọn biểu thức A.</a:t>
            </a:r>
          </a:p>
          <a:p>
            <a:r>
              <a:rPr lang="en-US" sz="2400">
                <a:solidFill>
                  <a:srgbClr val="0000FF"/>
                </a:solidFill>
                <a:latin typeface="Times New Roman" pitchFamily="18" charset="0"/>
                <a:cs typeface="Times New Roman" pitchFamily="18" charset="0"/>
              </a:rPr>
              <a:t>2) Tính giá trị của A khi x = </a:t>
            </a:r>
            <a:r>
              <a:rPr lang="en-US" sz="2400" smtClean="0">
                <a:solidFill>
                  <a:srgbClr val="0000FF"/>
                </a:solidFill>
                <a:latin typeface="Times New Roman" pitchFamily="18" charset="0"/>
                <a:cs typeface="Times New Roman" pitchFamily="18" charset="0"/>
              </a:rPr>
              <a:t>36.</a:t>
            </a:r>
            <a:endParaRPr lang="en-US" sz="2400">
              <a:solidFill>
                <a:srgbClr val="0000FF"/>
              </a:solidFill>
              <a:latin typeface="Times New Roman" pitchFamily="18" charset="0"/>
              <a:cs typeface="Times New Roman" pitchFamily="18" charset="0"/>
            </a:endParaRPr>
          </a:p>
        </p:txBody>
      </p:sp>
      <p:sp>
        <p:nvSpPr>
          <p:cNvPr id="9" name="Rectangle 8"/>
          <p:cNvSpPr/>
          <p:nvPr/>
        </p:nvSpPr>
        <p:spPr>
          <a:xfrm>
            <a:off x="1704105" y="152400"/>
            <a:ext cx="5602442"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smtClean="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CHUYÊN ĐỀ RÚT GỌN BIỂU THỨC VÀ CÁC BÀI TOÁN PHỤ</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241064580"/>
              </p:ext>
            </p:extLst>
          </p:nvPr>
        </p:nvGraphicFramePr>
        <p:xfrm>
          <a:off x="3095626" y="2188995"/>
          <a:ext cx="2819400" cy="655674"/>
        </p:xfrm>
        <a:graphic>
          <a:graphicData uri="http://schemas.openxmlformats.org/presentationml/2006/ole">
            <mc:AlternateContent xmlns:mc="http://schemas.openxmlformats.org/markup-compatibility/2006">
              <mc:Choice xmlns:v="urn:schemas-microsoft-com:vml" Requires="v">
                <p:oleObj spid="_x0000_s61867" name="Equation" r:id="rId3" imgW="2158920" imgH="507960" progId="Equation.DSMT4">
                  <p:embed/>
                </p:oleObj>
              </mc:Choice>
              <mc:Fallback>
                <p:oleObj name="Equation" r:id="rId3" imgW="2158920" imgH="507960" progId="Equation.DSMT4">
                  <p:embed/>
                  <p:pic>
                    <p:nvPicPr>
                      <p:cNvPr id="0" name="Object 3"/>
                      <p:cNvPicPr>
                        <a:picLocks noChangeAspect="1" noChangeArrowheads="1"/>
                      </p:cNvPicPr>
                      <p:nvPr/>
                    </p:nvPicPr>
                    <p:blipFill>
                      <a:blip r:embed="rId4"/>
                      <a:srcRect/>
                      <a:stretch>
                        <a:fillRect/>
                      </a:stretch>
                    </p:blipFill>
                    <p:spPr bwMode="auto">
                      <a:xfrm>
                        <a:off x="3095626" y="2188995"/>
                        <a:ext cx="2819400" cy="655674"/>
                      </a:xfrm>
                      <a:prstGeom prst="rect">
                        <a:avLst/>
                      </a:prstGeom>
                      <a:noFill/>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137182697"/>
              </p:ext>
            </p:extLst>
          </p:nvPr>
        </p:nvGraphicFramePr>
        <p:xfrm>
          <a:off x="6248400" y="2400002"/>
          <a:ext cx="1543050" cy="347663"/>
        </p:xfrm>
        <a:graphic>
          <a:graphicData uri="http://schemas.openxmlformats.org/presentationml/2006/ole">
            <mc:AlternateContent xmlns:mc="http://schemas.openxmlformats.org/markup-compatibility/2006">
              <mc:Choice xmlns:v="urn:schemas-microsoft-com:vml" Requires="v">
                <p:oleObj spid="_x0000_s61868" name="Equation" r:id="rId5" imgW="1028520" imgH="228600" progId="Equation.DSMT4">
                  <p:embed/>
                </p:oleObj>
              </mc:Choice>
              <mc:Fallback>
                <p:oleObj name="Equation" r:id="rId5" imgW="1028520" imgH="228600" progId="Equation.DSMT4">
                  <p:embed/>
                  <p:pic>
                    <p:nvPicPr>
                      <p:cNvPr id="0" name="Object 2"/>
                      <p:cNvPicPr>
                        <a:picLocks noChangeAspect="1" noChangeArrowheads="1"/>
                      </p:cNvPicPr>
                      <p:nvPr/>
                    </p:nvPicPr>
                    <p:blipFill>
                      <a:blip r:embed="rId6"/>
                      <a:srcRect/>
                      <a:stretch>
                        <a:fillRect/>
                      </a:stretch>
                    </p:blipFill>
                    <p:spPr bwMode="auto">
                      <a:xfrm>
                        <a:off x="6248400" y="2400002"/>
                        <a:ext cx="1543050" cy="347663"/>
                      </a:xfrm>
                      <a:prstGeom prst="rect">
                        <a:avLst/>
                      </a:prstGeom>
                      <a:noFill/>
                    </p:spPr>
                  </p:pic>
                </p:oleObj>
              </mc:Fallback>
            </mc:AlternateContent>
          </a:graphicData>
        </a:graphic>
      </p:graphicFrame>
      <p:sp>
        <p:nvSpPr>
          <p:cNvPr id="11" name="TextBox 10"/>
          <p:cNvSpPr txBox="1"/>
          <p:nvPr/>
        </p:nvSpPr>
        <p:spPr>
          <a:xfrm>
            <a:off x="1130300" y="1398895"/>
            <a:ext cx="4038600"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1</a:t>
            </a:r>
            <a:endParaRPr lang="en-US" sz="2400" b="1">
              <a:solidFill>
                <a:srgbClr val="FF0000"/>
              </a:solidFill>
              <a:latin typeface="Times New Roman" pitchFamily="18" charset="0"/>
              <a:cs typeface="Times New Roman" pitchFamily="18" charset="0"/>
            </a:endParaRPr>
          </a:p>
        </p:txBody>
      </p:sp>
      <p:sp>
        <p:nvSpPr>
          <p:cNvPr id="14" name="TextBox 13"/>
          <p:cNvSpPr txBox="1"/>
          <p:nvPr/>
        </p:nvSpPr>
        <p:spPr>
          <a:xfrm>
            <a:off x="990600" y="2286000"/>
            <a:ext cx="2590800" cy="461665"/>
          </a:xfrm>
          <a:prstGeom prst="rect">
            <a:avLst/>
          </a:prstGeom>
          <a:noFill/>
        </p:spPr>
        <p:txBody>
          <a:bodyPr wrap="square" rtlCol="0">
            <a:spAutoFit/>
          </a:bodyPr>
          <a:lstStyle/>
          <a:p>
            <a:r>
              <a:rPr lang="en-US" sz="2400" smtClean="0">
                <a:solidFill>
                  <a:srgbClr val="0000FF"/>
                </a:solidFill>
                <a:latin typeface="Times New Roman" pitchFamily="18" charset="0"/>
                <a:cs typeface="Times New Roman" pitchFamily="18" charset="0"/>
              </a:rPr>
              <a:t>Cho biểu thức</a:t>
            </a:r>
            <a:endParaRPr lang="en-US" sz="2400">
              <a:solidFill>
                <a:srgbClr val="0000FF"/>
              </a:solidFill>
              <a:latin typeface="Times New Roman" pitchFamily="18" charset="0"/>
              <a:cs typeface="Times New Roman" pitchFamily="18" charset="0"/>
            </a:endParaRPr>
          </a:p>
        </p:txBody>
      </p:sp>
      <p:sp>
        <p:nvSpPr>
          <p:cNvPr id="6"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938103585"/>
              </p:ext>
            </p:extLst>
          </p:nvPr>
        </p:nvGraphicFramePr>
        <p:xfrm>
          <a:off x="685800" y="647037"/>
          <a:ext cx="3243262" cy="758825"/>
        </p:xfrm>
        <a:graphic>
          <a:graphicData uri="http://schemas.openxmlformats.org/presentationml/2006/ole">
            <mc:AlternateContent xmlns:mc="http://schemas.openxmlformats.org/markup-compatibility/2006">
              <mc:Choice xmlns:v="urn:schemas-microsoft-com:vml" Requires="v">
                <p:oleObj spid="_x0000_s64400" name="Equation" r:id="rId3" imgW="1942920" imgH="457200" progId="Equation.DSMT4">
                  <p:embed/>
                </p:oleObj>
              </mc:Choice>
              <mc:Fallback>
                <p:oleObj name="Equation" r:id="rId3" imgW="1942920" imgH="457200" progId="Equation.DSMT4">
                  <p:embed/>
                  <p:pic>
                    <p:nvPicPr>
                      <p:cNvPr id="0" name="Object 6"/>
                      <p:cNvPicPr>
                        <a:picLocks noChangeAspect="1" noChangeArrowheads="1"/>
                      </p:cNvPicPr>
                      <p:nvPr/>
                    </p:nvPicPr>
                    <p:blipFill>
                      <a:blip r:embed="rId4"/>
                      <a:srcRect/>
                      <a:stretch>
                        <a:fillRect/>
                      </a:stretch>
                    </p:blipFill>
                    <p:spPr bwMode="auto">
                      <a:xfrm>
                        <a:off x="685800" y="647037"/>
                        <a:ext cx="3243262" cy="758825"/>
                      </a:xfrm>
                      <a:prstGeom prst="rect">
                        <a:avLst/>
                      </a:prstGeom>
                      <a:noFill/>
                      <a:ln>
                        <a:noFill/>
                      </a:ln>
                    </p:spPr>
                  </p:pic>
                </p:oleObj>
              </mc:Fallback>
            </mc:AlternateContent>
          </a:graphicData>
        </a:graphic>
      </p:graphicFrame>
      <p:sp>
        <p:nvSpPr>
          <p:cNvPr id="5" name="TextBox 4"/>
          <p:cNvSpPr txBox="1"/>
          <p:nvPr/>
        </p:nvSpPr>
        <p:spPr>
          <a:xfrm>
            <a:off x="0" y="61565"/>
            <a:ext cx="847726"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Giải</a:t>
            </a:r>
            <a:endParaRPr lang="en-US" sz="2400" b="1">
              <a:solidFill>
                <a:srgbClr val="FF0000"/>
              </a:solidFill>
              <a:latin typeface="Times New Roman" pitchFamily="18" charset="0"/>
              <a:cs typeface="Times New Roman"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422375551"/>
              </p:ext>
            </p:extLst>
          </p:nvPr>
        </p:nvGraphicFramePr>
        <p:xfrm>
          <a:off x="1024749" y="3429000"/>
          <a:ext cx="3030538" cy="904875"/>
        </p:xfrm>
        <a:graphic>
          <a:graphicData uri="http://schemas.openxmlformats.org/presentationml/2006/ole">
            <mc:AlternateContent xmlns:mc="http://schemas.openxmlformats.org/markup-compatibility/2006">
              <mc:Choice xmlns:v="urn:schemas-microsoft-com:vml" Requires="v">
                <p:oleObj spid="_x0000_s64401" name="Equation" r:id="rId5" imgW="1815840" imgH="545760" progId="Equation.DSMT4">
                  <p:embed/>
                </p:oleObj>
              </mc:Choice>
              <mc:Fallback>
                <p:oleObj name="Equation" r:id="rId5" imgW="1815840" imgH="545760" progId="Equation.DSMT4">
                  <p:embed/>
                  <p:pic>
                    <p:nvPicPr>
                      <p:cNvPr id="0" name="Object 3"/>
                      <p:cNvPicPr>
                        <a:picLocks noChangeAspect="1" noChangeArrowheads="1"/>
                      </p:cNvPicPr>
                      <p:nvPr/>
                    </p:nvPicPr>
                    <p:blipFill>
                      <a:blip r:embed="rId6"/>
                      <a:srcRect/>
                      <a:stretch>
                        <a:fillRect/>
                      </a:stretch>
                    </p:blipFill>
                    <p:spPr bwMode="auto">
                      <a:xfrm>
                        <a:off x="1024749" y="3429000"/>
                        <a:ext cx="303053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240809668"/>
              </p:ext>
            </p:extLst>
          </p:nvPr>
        </p:nvGraphicFramePr>
        <p:xfrm>
          <a:off x="990590" y="2566918"/>
          <a:ext cx="3624262" cy="1011237"/>
        </p:xfrm>
        <a:graphic>
          <a:graphicData uri="http://schemas.openxmlformats.org/presentationml/2006/ole">
            <mc:AlternateContent xmlns:mc="http://schemas.openxmlformats.org/markup-compatibility/2006">
              <mc:Choice xmlns:v="urn:schemas-microsoft-com:vml" Requires="v">
                <p:oleObj spid="_x0000_s64402" name="Equation" r:id="rId7" imgW="2171520" imgH="609480" progId="Equation.DSMT4">
                  <p:embed/>
                </p:oleObj>
              </mc:Choice>
              <mc:Fallback>
                <p:oleObj name="Equation" r:id="rId7" imgW="2171520" imgH="609480" progId="Equation.DSMT4">
                  <p:embed/>
                  <p:pic>
                    <p:nvPicPr>
                      <p:cNvPr id="0" name="Object 3"/>
                      <p:cNvPicPr>
                        <a:picLocks noChangeAspect="1" noChangeArrowheads="1"/>
                      </p:cNvPicPr>
                      <p:nvPr/>
                    </p:nvPicPr>
                    <p:blipFill>
                      <a:blip r:embed="rId8"/>
                      <a:srcRect/>
                      <a:stretch>
                        <a:fillRect/>
                      </a:stretch>
                    </p:blipFill>
                    <p:spPr bwMode="auto">
                      <a:xfrm>
                        <a:off x="990590" y="2566918"/>
                        <a:ext cx="3624262"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717306262"/>
              </p:ext>
            </p:extLst>
          </p:nvPr>
        </p:nvGraphicFramePr>
        <p:xfrm>
          <a:off x="1040515" y="4267200"/>
          <a:ext cx="2055813" cy="904875"/>
        </p:xfrm>
        <a:graphic>
          <a:graphicData uri="http://schemas.openxmlformats.org/presentationml/2006/ole">
            <mc:AlternateContent xmlns:mc="http://schemas.openxmlformats.org/markup-compatibility/2006">
              <mc:Choice xmlns:v="urn:schemas-microsoft-com:vml" Requires="v">
                <p:oleObj spid="_x0000_s64403" name="Equation" r:id="rId9" imgW="1231560" imgH="545760" progId="Equation.DSMT4">
                  <p:embed/>
                </p:oleObj>
              </mc:Choice>
              <mc:Fallback>
                <p:oleObj name="Equation" r:id="rId9" imgW="1231560" imgH="545760" progId="Equation.DSMT4">
                  <p:embed/>
                  <p:pic>
                    <p:nvPicPr>
                      <p:cNvPr id="0" name="Object 5"/>
                      <p:cNvPicPr>
                        <a:picLocks noChangeAspect="1" noChangeArrowheads="1"/>
                      </p:cNvPicPr>
                      <p:nvPr/>
                    </p:nvPicPr>
                    <p:blipFill>
                      <a:blip r:embed="rId10"/>
                      <a:srcRect/>
                      <a:stretch>
                        <a:fillRect/>
                      </a:stretch>
                    </p:blipFill>
                    <p:spPr bwMode="auto">
                      <a:xfrm>
                        <a:off x="1040515" y="4267200"/>
                        <a:ext cx="2055813"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183599210"/>
              </p:ext>
            </p:extLst>
          </p:nvPr>
        </p:nvGraphicFramePr>
        <p:xfrm>
          <a:off x="847726" y="5181600"/>
          <a:ext cx="2055813" cy="1052512"/>
        </p:xfrm>
        <a:graphic>
          <a:graphicData uri="http://schemas.openxmlformats.org/presentationml/2006/ole">
            <mc:AlternateContent xmlns:mc="http://schemas.openxmlformats.org/markup-compatibility/2006">
              <mc:Choice xmlns:v="urn:schemas-microsoft-com:vml" Requires="v">
                <p:oleObj spid="_x0000_s64404" name="Equation" r:id="rId11" imgW="1231560" imgH="634680" progId="Equation.DSMT4">
                  <p:embed/>
                </p:oleObj>
              </mc:Choice>
              <mc:Fallback>
                <p:oleObj name="Equation" r:id="rId11" imgW="1231560" imgH="634680" progId="Equation.DSMT4">
                  <p:embed/>
                  <p:pic>
                    <p:nvPicPr>
                      <p:cNvPr id="0" name="Object 7"/>
                      <p:cNvPicPr>
                        <a:picLocks noChangeAspect="1" noChangeArrowheads="1"/>
                      </p:cNvPicPr>
                      <p:nvPr/>
                    </p:nvPicPr>
                    <p:blipFill>
                      <a:blip r:embed="rId12"/>
                      <a:srcRect/>
                      <a:stretch>
                        <a:fillRect/>
                      </a:stretch>
                    </p:blipFill>
                    <p:spPr bwMode="auto">
                      <a:xfrm>
                        <a:off x="847726" y="5181600"/>
                        <a:ext cx="2055813"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618328749"/>
              </p:ext>
            </p:extLst>
          </p:nvPr>
        </p:nvGraphicFramePr>
        <p:xfrm>
          <a:off x="2971800" y="5334000"/>
          <a:ext cx="974725" cy="757238"/>
        </p:xfrm>
        <a:graphic>
          <a:graphicData uri="http://schemas.openxmlformats.org/presentationml/2006/ole">
            <mc:AlternateContent xmlns:mc="http://schemas.openxmlformats.org/markup-compatibility/2006">
              <mc:Choice xmlns:v="urn:schemas-microsoft-com:vml" Requires="v">
                <p:oleObj spid="_x0000_s64405" name="Equation" r:id="rId13" imgW="583920" imgH="457200" progId="Equation.DSMT4">
                  <p:embed/>
                </p:oleObj>
              </mc:Choice>
              <mc:Fallback>
                <p:oleObj name="Equation" r:id="rId13" imgW="583920" imgH="457200" progId="Equation.DSMT4">
                  <p:embed/>
                  <p:pic>
                    <p:nvPicPr>
                      <p:cNvPr id="0" name="Object 8"/>
                      <p:cNvPicPr>
                        <a:picLocks noChangeAspect="1" noChangeArrowheads="1"/>
                      </p:cNvPicPr>
                      <p:nvPr/>
                    </p:nvPicPr>
                    <p:blipFill>
                      <a:blip r:embed="rId14"/>
                      <a:srcRect/>
                      <a:stretch>
                        <a:fillRect/>
                      </a:stretch>
                    </p:blipFill>
                    <p:spPr bwMode="auto">
                      <a:xfrm>
                        <a:off x="2971800" y="5334000"/>
                        <a:ext cx="9747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670891358"/>
              </p:ext>
            </p:extLst>
          </p:nvPr>
        </p:nvGraphicFramePr>
        <p:xfrm>
          <a:off x="1024749" y="1371600"/>
          <a:ext cx="3922713" cy="906463"/>
        </p:xfrm>
        <a:graphic>
          <a:graphicData uri="http://schemas.openxmlformats.org/presentationml/2006/ole">
            <mc:AlternateContent xmlns:mc="http://schemas.openxmlformats.org/markup-compatibility/2006">
              <mc:Choice xmlns:v="urn:schemas-microsoft-com:vml" Requires="v">
                <p:oleObj spid="_x0000_s64406" name="Equation" r:id="rId15" imgW="2349360" imgH="545760" progId="Equation.DSMT4">
                  <p:embed/>
                </p:oleObj>
              </mc:Choice>
              <mc:Fallback>
                <p:oleObj name="Equation" r:id="rId15" imgW="2349360" imgH="545760" progId="Equation.DSMT4">
                  <p:embed/>
                  <p:pic>
                    <p:nvPicPr>
                      <p:cNvPr id="0" name="Object 3"/>
                      <p:cNvPicPr>
                        <a:picLocks noChangeAspect="1" noChangeArrowheads="1"/>
                      </p:cNvPicPr>
                      <p:nvPr/>
                    </p:nvPicPr>
                    <p:blipFill>
                      <a:blip r:embed="rId16"/>
                      <a:srcRect/>
                      <a:stretch>
                        <a:fillRect/>
                      </a:stretch>
                    </p:blipFill>
                    <p:spPr bwMode="auto">
                      <a:xfrm>
                        <a:off x="1024749" y="1371600"/>
                        <a:ext cx="392271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4" name="Group 13"/>
          <p:cNvGrpSpPr/>
          <p:nvPr/>
        </p:nvGrpSpPr>
        <p:grpSpPr>
          <a:xfrm>
            <a:off x="1024749" y="301353"/>
            <a:ext cx="3296736" cy="384447"/>
            <a:chOff x="793530" y="107732"/>
            <a:chExt cx="3296736" cy="384447"/>
          </a:xfrm>
        </p:grpSpPr>
        <p:sp>
          <p:nvSpPr>
            <p:cNvPr id="3" name="Rectangle 2"/>
            <p:cNvSpPr/>
            <p:nvPr/>
          </p:nvSpPr>
          <p:spPr>
            <a:xfrm>
              <a:off x="793530" y="107732"/>
              <a:ext cx="3296736" cy="369332"/>
            </a:xfrm>
            <a:prstGeom prst="rect">
              <a:avLst/>
            </a:prstGeom>
          </p:spPr>
          <p:txBody>
            <a:bodyPr wrap="none">
              <a:spAutoFit/>
            </a:bodyPr>
            <a:lstStyle/>
            <a:p>
              <a:r>
                <a:rPr lang="en-US" b="1" smtClean="0">
                  <a:solidFill>
                    <a:srgbClr val="0000FF"/>
                  </a:solidFill>
                  <a:latin typeface="Times New Roman" pitchFamily="18" charset="0"/>
                  <a:cs typeface="Times New Roman" pitchFamily="18" charset="0"/>
                </a:rPr>
                <a:t>1) Với                               ta có   :</a:t>
              </a:r>
              <a:endParaRPr lang="en-US" b="1">
                <a:solidFill>
                  <a:srgbClr val="0000FF"/>
                </a:solidFill>
                <a:latin typeface="Times New Roman" pitchFamily="18" charset="0"/>
                <a:cs typeface="Times New Roman" pitchFamily="18"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3629243715"/>
                </p:ext>
              </p:extLst>
            </p:nvPr>
          </p:nvGraphicFramePr>
          <p:xfrm>
            <a:off x="1578531" y="144516"/>
            <a:ext cx="1543050" cy="347663"/>
          </p:xfrm>
          <a:graphic>
            <a:graphicData uri="http://schemas.openxmlformats.org/presentationml/2006/ole">
              <mc:AlternateContent xmlns:mc="http://schemas.openxmlformats.org/markup-compatibility/2006">
                <mc:Choice xmlns:v="urn:schemas-microsoft-com:vml" Requires="v">
                  <p:oleObj spid="_x0000_s64407" name="Equation" r:id="rId17" imgW="1028520" imgH="228600" progId="Equation.DSMT4">
                    <p:embed/>
                  </p:oleObj>
                </mc:Choice>
                <mc:Fallback>
                  <p:oleObj name="Equation" r:id="rId17" imgW="1028520" imgH="228600" progId="Equation.DSMT4">
                    <p:embed/>
                    <p:pic>
                      <p:nvPicPr>
                        <p:cNvPr id="0" name="Object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78531" y="144516"/>
                          <a:ext cx="1543050" cy="347663"/>
                        </a:xfrm>
                        <a:prstGeom prst="rect">
                          <a:avLst/>
                        </a:prstGeom>
                        <a:noFill/>
                        <a:ln>
                          <a:noFill/>
                        </a:ln>
                      </p:spPr>
                    </p:pic>
                  </p:oleObj>
                </mc:Fallback>
              </mc:AlternateContent>
            </a:graphicData>
          </a:graphic>
        </p:graphicFrame>
      </p:grpSp>
      <p:sp>
        <p:nvSpPr>
          <p:cNvPr id="17" name="TextBox 16"/>
          <p:cNvSpPr txBox="1"/>
          <p:nvPr/>
        </p:nvSpPr>
        <p:spPr>
          <a:xfrm>
            <a:off x="5334000" y="697612"/>
            <a:ext cx="3517900" cy="4893647"/>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Các bước giải:</a:t>
            </a:r>
          </a:p>
          <a:p>
            <a:r>
              <a:rPr lang="en-US" sz="2400">
                <a:solidFill>
                  <a:srgbClr val="FF0000"/>
                </a:solidFill>
                <a:latin typeface="Times New Roman" pitchFamily="18" charset="0"/>
                <a:cs typeface="Times New Roman" pitchFamily="18" charset="0"/>
              </a:rPr>
              <a:t>B1: </a:t>
            </a:r>
            <a:r>
              <a:rPr lang="vi-VN" sz="2400" smtClean="0">
                <a:solidFill>
                  <a:srgbClr val="0000FF"/>
                </a:solidFill>
                <a:latin typeface="Times New Roman" pitchFamily="18" charset="0"/>
                <a:cs typeface="Times New Roman" pitchFamily="18" charset="0"/>
              </a:rPr>
              <a:t>Tìm ĐKXĐ</a:t>
            </a:r>
            <a:endParaRPr lang="en-US" sz="2400" smtClean="0">
              <a:solidFill>
                <a:srgbClr val="0000FF"/>
              </a:solidFill>
              <a:latin typeface="Times New Roman" pitchFamily="18" charset="0"/>
              <a:cs typeface="Times New Roman" pitchFamily="18" charset="0"/>
            </a:endParaRPr>
          </a:p>
          <a:p>
            <a:r>
              <a:rPr lang="en-US" sz="2400" smtClean="0">
                <a:solidFill>
                  <a:srgbClr val="FF0000"/>
                </a:solidFill>
                <a:latin typeface="Times New Roman" pitchFamily="18" charset="0"/>
                <a:cs typeface="Times New Roman" pitchFamily="18" charset="0"/>
              </a:rPr>
              <a:t>B2: </a:t>
            </a:r>
            <a:r>
              <a:rPr lang="en-US" sz="2400" smtClean="0">
                <a:solidFill>
                  <a:srgbClr val="0000FF"/>
                </a:solidFill>
                <a:latin typeface="Times New Roman" pitchFamily="18" charset="0"/>
                <a:cs typeface="Times New Roman" pitchFamily="18" charset="0"/>
              </a:rPr>
              <a:t>Phân tích mẫu thức thành nhân tử để tìm mẫu thức chung</a:t>
            </a:r>
          </a:p>
          <a:p>
            <a:r>
              <a:rPr lang="en-US" sz="2400" smtClean="0">
                <a:solidFill>
                  <a:srgbClr val="FF0000"/>
                </a:solidFill>
                <a:latin typeface="Times New Roman" pitchFamily="18" charset="0"/>
                <a:cs typeface="Times New Roman" pitchFamily="18" charset="0"/>
              </a:rPr>
              <a:t>B3: </a:t>
            </a:r>
            <a:r>
              <a:rPr lang="en-US" sz="2400" smtClean="0">
                <a:solidFill>
                  <a:srgbClr val="0000FF"/>
                </a:solidFill>
                <a:latin typeface="Times New Roman" pitchFamily="18" charset="0"/>
                <a:cs typeface="Times New Roman" pitchFamily="18" charset="0"/>
              </a:rPr>
              <a:t>Quy đồng mẫu thức</a:t>
            </a:r>
          </a:p>
          <a:p>
            <a:r>
              <a:rPr lang="en-US" sz="2400" smtClean="0">
                <a:solidFill>
                  <a:srgbClr val="FF0000"/>
                </a:solidFill>
                <a:latin typeface="Times New Roman" pitchFamily="18" charset="0"/>
                <a:cs typeface="Times New Roman" pitchFamily="18" charset="0"/>
              </a:rPr>
              <a:t>B4: </a:t>
            </a:r>
            <a:r>
              <a:rPr lang="en-US" sz="2400" smtClean="0">
                <a:solidFill>
                  <a:srgbClr val="0000FF"/>
                </a:solidFill>
                <a:latin typeface="Times New Roman" pitchFamily="18" charset="0"/>
                <a:cs typeface="Times New Roman" pitchFamily="18" charset="0"/>
              </a:rPr>
              <a:t>Thu gọn tử thức</a:t>
            </a:r>
          </a:p>
          <a:p>
            <a:r>
              <a:rPr lang="en-US" sz="2400" smtClean="0">
                <a:solidFill>
                  <a:srgbClr val="FF0000"/>
                </a:solidFill>
                <a:latin typeface="Times New Roman" pitchFamily="18" charset="0"/>
                <a:cs typeface="Times New Roman" pitchFamily="18" charset="0"/>
              </a:rPr>
              <a:t>B5: </a:t>
            </a:r>
            <a:r>
              <a:rPr lang="en-US" sz="2400" smtClean="0">
                <a:solidFill>
                  <a:srgbClr val="0000FF"/>
                </a:solidFill>
                <a:latin typeface="Times New Roman" pitchFamily="18" charset="0"/>
                <a:cs typeface="Times New Roman" pitchFamily="18" charset="0"/>
              </a:rPr>
              <a:t>Phân tích tử thức thành nhân tử để xuất hiện nhân tử chung của tử và mẫu</a:t>
            </a:r>
          </a:p>
          <a:p>
            <a:r>
              <a:rPr lang="en-US" sz="2400" smtClean="0">
                <a:solidFill>
                  <a:srgbClr val="FF0000"/>
                </a:solidFill>
                <a:latin typeface="Times New Roman" pitchFamily="18" charset="0"/>
                <a:cs typeface="Times New Roman" pitchFamily="18" charset="0"/>
              </a:rPr>
              <a:t>B6</a:t>
            </a:r>
            <a:r>
              <a:rPr lang="en-US" sz="2400" smtClean="0">
                <a:solidFill>
                  <a:srgbClr val="0000FF"/>
                </a:solidFill>
                <a:latin typeface="Times New Roman" pitchFamily="18" charset="0"/>
                <a:cs typeface="Times New Roman" pitchFamily="18" charset="0"/>
              </a:rPr>
              <a:t>: Chia tử thức và mẫu thức cho nhân tử chung</a:t>
            </a: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54079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287706004"/>
              </p:ext>
            </p:extLst>
          </p:nvPr>
        </p:nvGraphicFramePr>
        <p:xfrm>
          <a:off x="1066800" y="381000"/>
          <a:ext cx="1206500" cy="757237"/>
        </p:xfrm>
        <a:graphic>
          <a:graphicData uri="http://schemas.openxmlformats.org/presentationml/2006/ole">
            <mc:AlternateContent xmlns:mc="http://schemas.openxmlformats.org/markup-compatibility/2006">
              <mc:Choice xmlns:v="urn:schemas-microsoft-com:vml" Requires="v">
                <p:oleObj spid="_x0000_s74841" name="Equation" r:id="rId3" imgW="723600" imgH="457200" progId="Equation.DSMT4">
                  <p:embed/>
                </p:oleObj>
              </mc:Choice>
              <mc:Fallback>
                <p:oleObj name="Equation" r:id="rId3" imgW="723600" imgH="4572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81000"/>
                        <a:ext cx="12065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p:cNvSpPr/>
          <p:nvPr/>
        </p:nvSpPr>
        <p:spPr>
          <a:xfrm>
            <a:off x="621485" y="1172749"/>
            <a:ext cx="5317610" cy="369332"/>
          </a:xfrm>
          <a:prstGeom prst="rect">
            <a:avLst/>
          </a:prstGeom>
        </p:spPr>
        <p:txBody>
          <a:bodyPr wrap="none">
            <a:spAutoFit/>
          </a:bodyPr>
          <a:lstStyle/>
          <a:p>
            <a:r>
              <a:rPr lang="en-US" b="1" smtClean="0"/>
              <a:t>2) </a:t>
            </a:r>
            <a:r>
              <a:rPr lang="en-US" smtClean="0"/>
              <a:t>Thay  </a:t>
            </a:r>
            <a:r>
              <a:rPr lang="en-US"/>
              <a:t>x = </a:t>
            </a:r>
            <a:r>
              <a:rPr lang="en-US" smtClean="0"/>
              <a:t>36  (TMĐK) vào  biểu thức A </a:t>
            </a:r>
            <a:r>
              <a:rPr lang="en-US"/>
              <a:t>ta được </a:t>
            </a:r>
          </a:p>
        </p:txBody>
      </p:sp>
      <p:graphicFrame>
        <p:nvGraphicFramePr>
          <p:cNvPr id="6" name="Object 5"/>
          <p:cNvGraphicFramePr>
            <a:graphicFrameLocks noChangeAspect="1"/>
          </p:cNvGraphicFramePr>
          <p:nvPr>
            <p:extLst>
              <p:ext uri="{D42A27DB-BD31-4B8C-83A1-F6EECF244321}">
                <p14:modId xmlns:p14="http://schemas.microsoft.com/office/powerpoint/2010/main" val="512397331"/>
              </p:ext>
            </p:extLst>
          </p:nvPr>
        </p:nvGraphicFramePr>
        <p:xfrm>
          <a:off x="1168400" y="1828800"/>
          <a:ext cx="2587625" cy="762000"/>
        </p:xfrm>
        <a:graphic>
          <a:graphicData uri="http://schemas.openxmlformats.org/presentationml/2006/ole">
            <mc:AlternateContent xmlns:mc="http://schemas.openxmlformats.org/markup-compatibility/2006">
              <mc:Choice xmlns:v="urn:schemas-microsoft-com:vml" Requires="v">
                <p:oleObj spid="_x0000_s74842" name="Equation" r:id="rId5" imgW="1549080" imgH="457200" progId="Equation.DSMT4">
                  <p:embed/>
                </p:oleObj>
              </mc:Choice>
              <mc:Fallback>
                <p:oleObj name="Equation" r:id="rId5" imgW="1549080" imgH="457200" progId="Equation.DSMT4">
                  <p:embed/>
                  <p:pic>
                    <p:nvPicPr>
                      <p:cNvPr id="0" name=""/>
                      <p:cNvPicPr>
                        <a:picLocks noChangeAspect="1" noChangeArrowheads="1"/>
                      </p:cNvPicPr>
                      <p:nvPr/>
                    </p:nvPicPr>
                    <p:blipFill>
                      <a:blip r:embed="rId6"/>
                      <a:srcRect/>
                      <a:stretch>
                        <a:fillRect/>
                      </a:stretch>
                    </p:blipFill>
                    <p:spPr bwMode="auto">
                      <a:xfrm>
                        <a:off x="1168400" y="1828800"/>
                        <a:ext cx="2587625" cy="762000"/>
                      </a:xfrm>
                      <a:prstGeom prst="rect">
                        <a:avLst/>
                      </a:prstGeom>
                      <a:noFill/>
                    </p:spPr>
                  </p:pic>
                </p:oleObj>
              </mc:Fallback>
            </mc:AlternateContent>
          </a:graphicData>
        </a:graphic>
      </p:graphicFrame>
      <p:grpSp>
        <p:nvGrpSpPr>
          <p:cNvPr id="9" name="Group 8"/>
          <p:cNvGrpSpPr/>
          <p:nvPr/>
        </p:nvGrpSpPr>
        <p:grpSpPr>
          <a:xfrm>
            <a:off x="773884" y="2782808"/>
            <a:ext cx="4179116" cy="657225"/>
            <a:chOff x="773884" y="2782808"/>
            <a:chExt cx="4179116" cy="657225"/>
          </a:xfrm>
        </p:grpSpPr>
        <p:sp>
          <p:nvSpPr>
            <p:cNvPr id="7" name="Rectangle 6"/>
            <p:cNvSpPr/>
            <p:nvPr/>
          </p:nvSpPr>
          <p:spPr>
            <a:xfrm>
              <a:off x="773884" y="2895600"/>
              <a:ext cx="3459601" cy="400110"/>
            </a:xfrm>
            <a:prstGeom prst="rect">
              <a:avLst/>
            </a:prstGeom>
          </p:spPr>
          <p:txBody>
            <a:bodyPr wrap="none">
              <a:spAutoFit/>
            </a:bodyPr>
            <a:lstStyle/>
            <a:p>
              <a:r>
                <a:rPr lang="en-US" sz="2000" smtClean="0"/>
                <a:t>Vậy với   </a:t>
              </a:r>
              <a:r>
                <a:rPr lang="en-US" sz="2000"/>
                <a:t>x = 9 </a:t>
              </a:r>
              <a:r>
                <a:rPr lang="en-US" sz="2000" smtClean="0"/>
                <a:t> thì biểu thức </a:t>
              </a:r>
              <a:endParaRPr lang="en-US" sz="2000"/>
            </a:p>
          </p:txBody>
        </p:sp>
        <p:graphicFrame>
          <p:nvGraphicFramePr>
            <p:cNvPr id="8" name="Object 7"/>
            <p:cNvGraphicFramePr>
              <a:graphicFrameLocks noChangeAspect="1"/>
            </p:cNvGraphicFramePr>
            <p:nvPr>
              <p:extLst>
                <p:ext uri="{D42A27DB-BD31-4B8C-83A1-F6EECF244321}">
                  <p14:modId xmlns:p14="http://schemas.microsoft.com/office/powerpoint/2010/main" val="3976145013"/>
                </p:ext>
              </p:extLst>
            </p:nvPr>
          </p:nvGraphicFramePr>
          <p:xfrm>
            <a:off x="4210050" y="2782808"/>
            <a:ext cx="742950" cy="657225"/>
          </p:xfrm>
          <a:graphic>
            <a:graphicData uri="http://schemas.openxmlformats.org/presentationml/2006/ole">
              <mc:AlternateContent xmlns:mc="http://schemas.openxmlformats.org/markup-compatibility/2006">
                <mc:Choice xmlns:v="urn:schemas-microsoft-com:vml" Requires="v">
                  <p:oleObj spid="_x0000_s74843" name="Equation" r:id="rId7" imgW="444240" imgH="393480" progId="Equation.DSMT4">
                    <p:embed/>
                  </p:oleObj>
                </mc:Choice>
                <mc:Fallback>
                  <p:oleObj name="Equation" r:id="rId7" imgW="444240" imgH="393480" progId="Equation.DSMT4">
                    <p:embed/>
                    <p:pic>
                      <p:nvPicPr>
                        <p:cNvPr id="0" name="Object 5"/>
                        <p:cNvPicPr>
                          <a:picLocks noChangeAspect="1" noChangeArrowheads="1"/>
                        </p:cNvPicPr>
                        <p:nvPr/>
                      </p:nvPicPr>
                      <p:blipFill>
                        <a:blip r:embed="rId8"/>
                        <a:srcRect/>
                        <a:stretch>
                          <a:fillRect/>
                        </a:stretch>
                      </p:blipFill>
                      <p:spPr bwMode="auto">
                        <a:xfrm>
                          <a:off x="4210050" y="2782808"/>
                          <a:ext cx="7429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306122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5897" y="215066"/>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Bài</a:t>
            </a:r>
            <a:r>
              <a:rPr lang="en-US" sz="2400" b="1" smtClean="0">
                <a:solidFill>
                  <a:srgbClr val="FF0000"/>
                </a:solidFill>
                <a:latin typeface="Times New Roman" pitchFamily="18" charset="0"/>
                <a:cs typeface="Times New Roman" pitchFamily="18" charset="0"/>
              </a:rPr>
              <a:t> 2</a:t>
            </a:r>
            <a:endParaRPr lang="en-US" sz="2400">
              <a:solidFill>
                <a:srgbClr val="FF0000"/>
              </a:solidFill>
              <a:latin typeface="Times New Roman" pitchFamily="18" charset="0"/>
              <a:cs typeface="Times New Roman" pitchFamily="18" charset="0"/>
            </a:endParaRPr>
          </a:p>
        </p:txBody>
      </p:sp>
      <p:pic>
        <p:nvPicPr>
          <p:cNvPr id="798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219200"/>
            <a:ext cx="8305800" cy="186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8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8999" y="4114800"/>
            <a:ext cx="116114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914400" y="3341775"/>
            <a:ext cx="5257800" cy="461665"/>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Đáp án</a:t>
            </a:r>
            <a:endParaRPr lang="en-US" sz="24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0603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8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26&quot;/&gt;&lt;/object&gt;&lt;object type=&quot;3&quot; unique_id=&quot;10004&quot;&gt;&lt;property id=&quot;20148&quot; value=&quot;5&quot;/&gt;&lt;property id=&quot;20300&quot; value=&quot;Slide 2&quot;/&gt;&lt;property id=&quot;20307&quot; value=&quot;349&quot;/&gt;&lt;/object&gt;&lt;object type=&quot;3&quot; unique_id=&quot;10005&quot;&gt;&lt;property id=&quot;20148&quot; value=&quot;5&quot;/&gt;&lt;property id=&quot;20300&quot; value=&quot;Slide 3&quot;/&gt;&lt;property id=&quot;20307&quot; value=&quot;351&quot;/&gt;&lt;/object&gt;&lt;object type=&quot;3&quot; unique_id=&quot;10006&quot;&gt;&lt;property id=&quot;20148&quot; value=&quot;5&quot;/&gt;&lt;property id=&quot;20300&quot; value=&quot;Slide 4&quot;/&gt;&lt;property id=&quot;20307&quot; value=&quot;350&quot;/&gt;&lt;/object&gt;&lt;object type=&quot;3&quot; unique_id=&quot;10007&quot;&gt;&lt;property id=&quot;20148&quot; value=&quot;5&quot;/&gt;&lt;property id=&quot;20300&quot; value=&quot;Slide 5&quot;/&gt;&lt;property id=&quot;20307&quot; value=&quot;352&quot;/&gt;&lt;/object&gt;&lt;object type=&quot;3&quot; unique_id=&quot;10008&quot;&gt;&lt;property id=&quot;20148&quot; value=&quot;5&quot;/&gt;&lt;property id=&quot;20300&quot; value=&quot;Slide 6&quot;/&gt;&lt;property id=&quot;20307&quot; value=&quot;282&quot;/&gt;&lt;/object&gt;&lt;object type=&quot;3&quot; unique_id=&quot;10009&quot;&gt;&lt;property id=&quot;20148&quot; value=&quot;5&quot;/&gt;&lt;property id=&quot;20300&quot; value=&quot;Slide 7&quot;/&gt;&lt;property id=&quot;20307&quot; value=&quot;341&quot;/&gt;&lt;/object&gt;&lt;object type=&quot;3&quot; unique_id=&quot;10014&quot;&gt;&lt;property id=&quot;20148&quot; value=&quot;5&quot;/&gt;&lt;property id=&quot;20300&quot; value=&quot;Slide 21&quot;/&gt;&lt;property id=&quot;20307&quot; value=&quot;346&quot;/&gt;&lt;/object&gt;&lt;object type=&quot;3&quot; unique_id=&quot;10015&quot;&gt;&lt;property id=&quot;20148&quot; value=&quot;5&quot;/&gt;&lt;property id=&quot;20300&quot; value=&quot;Slide 22&quot;/&gt;&lt;property id=&quot;20307&quot; value=&quot;329&quot;/&gt;&lt;/object&gt;&lt;object type=&quot;3&quot; unique_id=&quot;10016&quot;&gt;&lt;property id=&quot;20148&quot; value=&quot;5&quot;/&gt;&lt;property id=&quot;20300&quot; value=&quot;Slide 23 - &amp;quot;Cho biểu thức                         Tìm giá trị của A khi x=25&amp;quot;&quot;/&gt;&lt;property id=&quot;20307&quot; value=&quot;330&quot;/&gt;&lt;/object&gt;&lt;object type=&quot;3&quot; unique_id=&quot;10017&quot;&gt;&lt;property id=&quot;20148&quot; value=&quot;5&quot;/&gt;&lt;property id=&quot;20300&quot; value=&quot;Slide 24 - &amp;quot;Cho biểu thức:      Tìm giá trị của x để A= 2&amp;quot;&quot;/&gt;&lt;property id=&quot;20307&quot; value=&quot;331&quot;/&gt;&lt;/object&gt;&lt;object type=&quot;3&quot; unique_id=&quot;10018&quot;&gt;&lt;property id=&quot;20148&quot; value=&quot;5&quot;/&gt;&lt;property id=&quot;20300&quot; value=&quot;Slide 25&quot;/&gt;&lt;property id=&quot;20307&quot; value=&quot;335&quot;/&gt;&lt;/object&gt;&lt;object type=&quot;3&quot; unique_id=&quot;10019&quot;&gt;&lt;property id=&quot;20148&quot; value=&quot;5&quot;/&gt;&lt;property id=&quot;20300&quot; value=&quot;Slide 26&quot;/&gt;&lt;property id=&quot;20307&quot; value=&quot;336&quot;/&gt;&lt;/object&gt;&lt;object type=&quot;3&quot; unique_id=&quot;10020&quot;&gt;&lt;property id=&quot;20148&quot; value=&quot;5&quot;/&gt;&lt;property id=&quot;20300&quot; value=&quot;Slide 27&quot;/&gt;&lt;property id=&quot;20307&quot; value=&quot;309&quot;/&gt;&lt;/object&gt;&lt;object type=&quot;3&quot; unique_id=&quot;10021&quot;&gt;&lt;property id=&quot;20148&quot; value=&quot;5&quot;/&gt;&lt;property id=&quot;20300&quot; value=&quot;Slide 28&quot;/&gt;&lt;property id=&quot;20307&quot; value=&quot;347&quot;/&gt;&lt;/object&gt;&lt;object type=&quot;3&quot; unique_id=&quot;10022&quot;&gt;&lt;property id=&quot;20148&quot; value=&quot;5&quot;/&gt;&lt;property id=&quot;20300&quot; value=&quot;Slide 29&quot;/&gt;&lt;property id=&quot;20307&quot; value=&quot;325&quot;/&gt;&lt;/object&gt;&lt;object type=&quot;3&quot; unique_id=&quot;10023&quot;&gt;&lt;property id=&quot;20148&quot; value=&quot;5&quot;/&gt;&lt;property id=&quot;20300&quot; value=&quot;Slide 30&quot;/&gt;&lt;property id=&quot;20307&quot; value=&quot;324&quot;/&gt;&lt;/object&gt;&lt;object type=&quot;3&quot; unique_id=&quot;10162&quot;&gt;&lt;property id=&quot;20148&quot; value=&quot;5&quot;/&gt;&lt;property id=&quot;20300&quot; value=&quot;Slide 8&quot;/&gt;&lt;property id=&quot;20307&quot; value=&quot;353&quot;/&gt;&lt;/object&gt;&lt;object type=&quot;3&quot; unique_id=&quot;10164&quot;&gt;&lt;property id=&quot;20148&quot; value=&quot;5&quot;/&gt;&lt;property id=&quot;20300&quot; value=&quot;Slide 12&quot;/&gt;&lt;property id=&quot;20307&quot; value=&quot;355&quot;/&gt;&lt;/object&gt;&lt;object type=&quot;3&quot; unique_id=&quot;10685&quot;&gt;&lt;property id=&quot;20148&quot; value=&quot;5&quot;/&gt;&lt;property id=&quot;20300&quot; value=&quot;Slide 13&quot;/&gt;&lt;property id=&quot;20307&quot; value=&quot;356&quot;/&gt;&lt;/object&gt;&lt;object type=&quot;3&quot; unique_id=&quot;10688&quot;&gt;&lt;property id=&quot;20148&quot; value=&quot;5&quot;/&gt;&lt;property id=&quot;20300&quot; value=&quot;Slide 14&quot;/&gt;&lt;property id=&quot;20307&quot; value=&quot;359&quot;/&gt;&lt;/object&gt;&lt;object type=&quot;3&quot; unique_id=&quot;10689&quot;&gt;&lt;property id=&quot;20148&quot; value=&quot;5&quot;/&gt;&lt;property id=&quot;20300&quot; value=&quot;Slide 15&quot;/&gt;&lt;property id=&quot;20307&quot; value=&quot;360&quot;/&gt;&lt;/object&gt;&lt;object type=&quot;3&quot; unique_id=&quot;10691&quot;&gt;&lt;property id=&quot;20148&quot; value=&quot;5&quot;/&gt;&lt;property id=&quot;20300&quot; value=&quot;Slide 17&quot;/&gt;&lt;property id=&quot;20307&quot; value=&quot;362&quot;/&gt;&lt;/object&gt;&lt;object type=&quot;3&quot; unique_id=&quot;10692&quot;&gt;&lt;property id=&quot;20148&quot; value=&quot;5&quot;/&gt;&lt;property id=&quot;20300&quot; value=&quot;Slide 18&quot;/&gt;&lt;property id=&quot;20307&quot; value=&quot;363&quot;/&gt;&lt;/object&gt;&lt;object type=&quot;3&quot; unique_id=&quot;10693&quot;&gt;&lt;property id=&quot;20148&quot; value=&quot;5&quot;/&gt;&lt;property id=&quot;20300&quot; value=&quot;Slide 19&quot;/&gt;&lt;property id=&quot;20307&quot; value=&quot;364&quot;/&gt;&lt;/object&gt;&lt;object type=&quot;3&quot; unique_id=&quot;10694&quot;&gt;&lt;property id=&quot;20148&quot; value=&quot;5&quot;/&gt;&lt;property id=&quot;20300&quot; value=&quot;Slide 20&quot;/&gt;&lt;property id=&quot;20307&quot; value=&quot;365&quot;/&gt;&lt;/object&gt;&lt;object type=&quot;3&quot; unique_id=&quot;10918&quot;&gt;&lt;property id=&quot;20148&quot; value=&quot;5&quot;/&gt;&lt;property id=&quot;20300&quot; value=&quot;Slide 9&quot;/&gt;&lt;property id=&quot;20307&quot; value=&quot;367&quot;/&gt;&lt;/object&gt;&lt;object type=&quot;3&quot; unique_id=&quot;10919&quot;&gt;&lt;property id=&quot;20148&quot; value=&quot;5&quot;/&gt;&lt;property id=&quot;20300&quot; value=&quot;Slide 10&quot;/&gt;&lt;property id=&quot;20307&quot; value=&quot;368&quot;/&gt;&lt;/object&gt;&lt;object type=&quot;3&quot; unique_id=&quot;10920&quot;&gt;&lt;property id=&quot;20148&quot; value=&quot;5&quot;/&gt;&lt;property id=&quot;20300&quot; value=&quot;Slide 11&quot;/&gt;&lt;property id=&quot;20307&quot; value=&quot;369&quot;/&gt;&lt;/object&gt;&lt;object type=&quot;3&quot; unique_id=&quot;11443&quot;&gt;&lt;property id=&quot;20148&quot; value=&quot;5&quot;/&gt;&lt;property id=&quot;20300&quot; value=&quot;Slide 16&quot;/&gt;&lt;property id=&quot;20307&quot; value=&quot;370&quot;/&gt;&lt;/object&gt;&lt;/object&gt;&lt;object type=&quot;8&quot; unique_id=&quot;1004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MMPROD_ID" val="10735"/>
  <p:tag name="MMPROD_ABSOLUTEPOSITIONID" val="100"/>
  <p:tag name="MMPROD_LASTVALUES" val="&lt;ChangeData&gt;&lt;Text&gt;&lt;![CDATA[Giả sử tam giác ABC có diện tích bằng 24 cm2, BC = 6cm. AH bằng bao nhiêu cm?]]&gt;&lt;/Text&gt;&lt;FontSize&gt;&lt;![CDATA[34]]&gt;&lt;/FontSize&gt;&lt;Left&gt;&lt;![CDATA[0]]&gt;&lt;/Left&gt;&lt;Top&gt;&lt;![CDATA[0]]&gt;&lt;/Top&gt;&lt;/ChangeData&gt;"/>
</p:tagLst>
</file>

<file path=ppt/tags/tag3.xml><?xml version="1.0" encoding="utf-8"?>
<p:tagLst xmlns:a="http://schemas.openxmlformats.org/drawingml/2006/main" xmlns:r="http://schemas.openxmlformats.org/officeDocument/2006/relationships" xmlns:p="http://schemas.openxmlformats.org/presentationml/2006/main">
  <p:tag name="MMPROD_ID" val="10749"/>
  <p:tag name="MMPROD_ABSOLUTEPOSITIONID" val="100"/>
  <p:tag name="MMPROD_LASTVALUES" val="&lt;ChangeData&gt;&lt;Text&gt;&lt;![CDATA[Cho tam giác ABC cân ở A. Tính diện tích tam giác ABC biết cạnh bên bằng 5 cm và cạnh đáy bằng 6cm.]]&gt;&lt;/Text&gt;&lt;FontSize&gt;&lt;![CDATA[27]]&gt;&lt;/FontSize&gt;&lt;Left&gt;&lt;![CDATA[0]]&gt;&lt;/Left&gt;&lt;Top&gt;&lt;![CDATA[0]]&gt;&lt;/Top&gt;&lt;/ChangeData&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sz="2800" b="1">
            <a:solidFill>
              <a:srgbClr val="0000FF"/>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2_Blends">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2_Rippl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8431</TotalTime>
  <Words>1092</Words>
  <Application>Microsoft Office PowerPoint</Application>
  <PresentationFormat>On-screen Show (4:3)</PresentationFormat>
  <Paragraphs>249</Paragraphs>
  <Slides>29</Slides>
  <Notes>5</Notes>
  <HiddenSlides>0</HiddenSlides>
  <MMClips>2</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29</vt:i4>
      </vt:variant>
    </vt:vector>
  </HeadingPairs>
  <TitlesOfParts>
    <vt:vector size="40" baseType="lpstr">
      <vt:lpstr>.VnBlackH</vt:lpstr>
      <vt:lpstr>.VnTime</vt:lpstr>
      <vt:lpstr>Arial</vt:lpstr>
      <vt:lpstr>Tahoma</vt:lpstr>
      <vt:lpstr>Times New Roman</vt:lpstr>
      <vt:lpstr>VNkoala</vt:lpstr>
      <vt:lpstr>Wingdings</vt:lpstr>
      <vt:lpstr>Default Design</vt:lpstr>
      <vt:lpstr>2_Blends</vt:lpstr>
      <vt:lpstr>2_Ripple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Cho biểu thức                         Tìm giá trị của A khi x=25</vt:lpstr>
      <vt:lpstr>Cho biểu thức:      Tìm giá trị của x để A= 2</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THO</cp:lastModifiedBy>
  <cp:revision>796</cp:revision>
  <cp:lastPrinted>2018-04-08T11:31:45Z</cp:lastPrinted>
  <dcterms:created xsi:type="dcterms:W3CDTF">2008-12-07T09:49:54Z</dcterms:created>
  <dcterms:modified xsi:type="dcterms:W3CDTF">2023-04-07T05:53:19Z</dcterms:modified>
</cp:coreProperties>
</file>