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02" r:id="rId12"/>
    <p:sldId id="303" r:id="rId13"/>
    <p:sldId id="289" r:id="rId14"/>
    <p:sldId id="290" r:id="rId15"/>
    <p:sldId id="291" r:id="rId16"/>
    <p:sldId id="292" r:id="rId17"/>
    <p:sldId id="293" r:id="rId18"/>
    <p:sldId id="294" r:id="rId19"/>
    <p:sldId id="266" r:id="rId20"/>
    <p:sldId id="304" r:id="rId21"/>
    <p:sldId id="305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306" r:id="rId34"/>
    <p:sldId id="307" r:id="rId35"/>
    <p:sldId id="278" r:id="rId36"/>
    <p:sldId id="279" r:id="rId37"/>
    <p:sldId id="308" r:id="rId38"/>
    <p:sldId id="280" r:id="rId39"/>
    <p:sldId id="281" r:id="rId40"/>
    <p:sldId id="309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95" r:id="rId49"/>
    <p:sldId id="296" r:id="rId50"/>
    <p:sldId id="297" r:id="rId51"/>
    <p:sldId id="298" r:id="rId52"/>
    <p:sldId id="299" r:id="rId53"/>
    <p:sldId id="300" r:id="rId54"/>
    <p:sldId id="301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4" d="100"/>
          <a:sy n="44" d="100"/>
        </p:scale>
        <p:origin x="7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07/18/2022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07/18/2022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67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07/18/2022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2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07/18/2022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0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07/18/2022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06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07/18/2022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7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07/18/2022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4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07/18/2022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8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07/18/2022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1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07/18/2022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68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07/18/2022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40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07/18/2022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95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1" r:id="rId6"/>
    <p:sldLayoutId id="2147483757" r:id="rId7"/>
    <p:sldLayoutId id="2147483758" r:id="rId8"/>
    <p:sldLayoutId id="2147483759" r:id="rId9"/>
    <p:sldLayoutId id="2147483760" r:id="rId10"/>
    <p:sldLayoutId id="214748376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16.sv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2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50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4.svg"/><Relationship Id="rId7" Type="http://schemas.openxmlformats.org/officeDocument/2006/relationships/image" Target="../media/image5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12" Type="http://schemas.openxmlformats.org/officeDocument/2006/relationships/image" Target="../media/image83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sv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svg"/><Relationship Id="rId14" Type="http://schemas.openxmlformats.org/officeDocument/2006/relationships/image" Target="../media/image8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8DD0EAF-BF73-48D8-A426-3085C4B88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7BCC6446-8462-4A63-9B6F-8F57EC4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65271" y="2673521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118ECEF-CA6A-4CB6-BCA5-59B2DB40C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DC2A251-C28C-4A72-BAFF-511640FB2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DDB2429-3E01-4CD5-998D-8F5716A098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E26953B-4BE7-4AD0-B471-088DBB23D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9D9ED6D-9817-4272-9FEF-E674FBCCC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718C0DE-4596-4A70-AA4F-E678AC7FB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8B48095-74C2-4053-872D-D3F70910C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224D0B6-A4CB-4D98-A1DC-2770B95F9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B39DE9C-23C1-4ABA-BD0D-B76BDC963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9DDAAE0-966C-4350-8819-857CF524F3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EE6C021-FBD3-42F3-9A9C-69C4E7198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02961B9-65E1-4B12-AD98-9845BC3F4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22ABFE0-D700-4FD9-9CC8-D138B29AB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6FFF1A3-B8BF-470C-9436-D5B781853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98B6551-FF5D-49F5-8D3E-757AEC357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0F3BFE5-573C-42C0-94D5-E5513CCC5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57931AB-4B07-4E0E-B3E4-84E2452E0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C4789DB-7083-4597-9FC7-6336EA0BE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E0B4F1D-D11A-4023-BE6B-6679ABB2B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8633D7A-F6FC-418F-AD87-0EE148C1A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0FC8FCC-6F69-4802-995C-903AE4416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6ABFCE7-4796-4186-8EDC-DB6CE87BC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1935BF2-A804-46BA-940A-DDAD7888F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D012DA9-8D67-483A-8071-2903F2E3B2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09163DC-956E-44BE-B55A-E6C2C851DD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6CDE9FD-1880-483F-A039-BEB3AB0D3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8DDB23B-71E7-42A3-B055-5740EE14C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7245B63-D771-461D-A625-4B49966D2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F1DF9FF-1F61-4B4F-8993-6897DE09C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092F139-6734-46F3-B176-11741F1F7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8E2F41-4F57-735B-2541-3B199CB62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142" y="725467"/>
            <a:ext cx="6052445" cy="2784496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US" b="1" dirty="0">
                <a:solidFill>
                  <a:schemeClr val="tx2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ẢNH TRONG PPT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C8C8B1-FB08-8D8D-58EC-85A04F4D5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142" y="3602038"/>
            <a:ext cx="5414255" cy="589316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2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25: HÔ HẤP TẾ BÀO</a:t>
            </a:r>
          </a:p>
        </p:txBody>
      </p:sp>
      <p:pic>
        <p:nvPicPr>
          <p:cNvPr id="24" name="Picture 3" descr="Small blue flowers">
            <a:extLst>
              <a:ext uri="{FF2B5EF4-FFF2-40B4-BE49-F238E27FC236}">
                <a16:creationId xmlns:a16="http://schemas.microsoft.com/office/drawing/2014/main" id="{89D63ADF-9DA0-0190-507D-1E6BC969FF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09" r="24303" b="-1"/>
          <a:stretch/>
        </p:blipFill>
        <p:spPr>
          <a:xfrm>
            <a:off x="6084873" y="-3440"/>
            <a:ext cx="6129950" cy="6861439"/>
          </a:xfrm>
          <a:custGeom>
            <a:avLst/>
            <a:gdLst/>
            <a:ahLst/>
            <a:cxnLst/>
            <a:rect l="l" t="t" r="r" b="b"/>
            <a:pathLst>
              <a:path w="6129950" h="6861439">
                <a:moveTo>
                  <a:pt x="1687527" y="0"/>
                </a:moveTo>
                <a:lnTo>
                  <a:pt x="6129950" y="0"/>
                </a:lnTo>
                <a:lnTo>
                  <a:pt x="6129950" y="6858000"/>
                </a:lnTo>
                <a:lnTo>
                  <a:pt x="5040333" y="6858000"/>
                </a:lnTo>
                <a:lnTo>
                  <a:pt x="5040333" y="6861439"/>
                </a:lnTo>
                <a:lnTo>
                  <a:pt x="272442" y="6861439"/>
                </a:lnTo>
                <a:lnTo>
                  <a:pt x="196402" y="6549696"/>
                </a:lnTo>
                <a:cubicBezTo>
                  <a:pt x="-517926" y="3427393"/>
                  <a:pt x="946083" y="3323532"/>
                  <a:pt x="946083" y="1"/>
                </a:cubicBezTo>
                <a:lnTo>
                  <a:pt x="1687527" y="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27845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92478F49-FBC8-45E0-5B67-BFF78C6EB229}"/>
              </a:ext>
            </a:extLst>
          </p:cNvPr>
          <p:cNvGrpSpPr/>
          <p:nvPr/>
        </p:nvGrpSpPr>
        <p:grpSpPr>
          <a:xfrm>
            <a:off x="-2904672" y="-1116038"/>
            <a:ext cx="18708183" cy="8193751"/>
            <a:chOff x="0" y="0"/>
            <a:chExt cx="24944244" cy="10925001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42D88009-87A6-1728-99F1-50E8F7FDB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8057" t="2685" r="6266" b="3581"/>
            <a:stretch>
              <a:fillRect/>
            </a:stretch>
          </p:blipFill>
          <p:spPr>
            <a:xfrm>
              <a:off x="0" y="2235918"/>
              <a:ext cx="7569799" cy="8281698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59994F1E-2507-99E2-C42D-287332018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6330113" flipH="1">
              <a:off x="5833478" y="583601"/>
              <a:ext cx="2243108" cy="5183653"/>
            </a:xfrm>
            <a:prstGeom prst="rect">
              <a:avLst/>
            </a:prstGeom>
          </p:spPr>
        </p:pic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992564C9-CFDF-E39C-087B-02435B285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8460" b="15226"/>
            <a:stretch>
              <a:fillRect/>
            </a:stretch>
          </p:blipFill>
          <p:spPr>
            <a:xfrm rot="3629976">
              <a:off x="10286465" y="4115078"/>
              <a:ext cx="7647212" cy="2851083"/>
            </a:xfrm>
            <a:prstGeom prst="rect">
              <a:avLst/>
            </a:prstGeom>
          </p:spPr>
        </p:pic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313FFDD5-2EAA-BB25-C1F1-524D99174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6590641" flipH="1">
              <a:off x="10419854" y="3639443"/>
              <a:ext cx="1133275" cy="2618914"/>
            </a:xfrm>
            <a:prstGeom prst="rect">
              <a:avLst/>
            </a:prstGeom>
          </p:spPr>
        </p:pic>
        <p:pic>
          <p:nvPicPr>
            <p:cNvPr id="7" name="Picture 11">
              <a:extLst>
                <a:ext uri="{FF2B5EF4-FFF2-40B4-BE49-F238E27FC236}">
                  <a16:creationId xmlns:a16="http://schemas.microsoft.com/office/drawing/2014/main" id="{72539D33-2230-54AE-0B33-F265AF0AC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501780" y="5596703"/>
              <a:ext cx="1302067" cy="1330337"/>
            </a:xfrm>
            <a:prstGeom prst="rect">
              <a:avLst/>
            </a:prstGeom>
          </p:spPr>
        </p:pic>
        <p:pic>
          <p:nvPicPr>
            <p:cNvPr id="8" name="Picture 12">
              <a:extLst>
                <a:ext uri="{FF2B5EF4-FFF2-40B4-BE49-F238E27FC236}">
                  <a16:creationId xmlns:a16="http://schemas.microsoft.com/office/drawing/2014/main" id="{6DAD3787-62B9-297C-BAF9-B36B7044C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6590641" flipH="1">
              <a:off x="11843907" y="6595083"/>
              <a:ext cx="1133275" cy="2618914"/>
            </a:xfrm>
            <a:prstGeom prst="rect">
              <a:avLst/>
            </a:prstGeom>
          </p:spPr>
        </p:pic>
        <p:pic>
          <p:nvPicPr>
            <p:cNvPr id="9" name="Picture 13">
              <a:extLst>
                <a:ext uri="{FF2B5EF4-FFF2-40B4-BE49-F238E27FC236}">
                  <a16:creationId xmlns:a16="http://schemas.microsoft.com/office/drawing/2014/main" id="{86CB35E4-A7B4-1E50-3B0A-B5EA176C8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6590641" flipH="1">
              <a:off x="14967486" y="1144332"/>
              <a:ext cx="1133275" cy="2618914"/>
            </a:xfrm>
            <a:prstGeom prst="rect">
              <a:avLst/>
            </a:prstGeom>
          </p:spPr>
        </p:pic>
        <p:pic>
          <p:nvPicPr>
            <p:cNvPr id="10" name="Picture 14">
              <a:extLst>
                <a:ext uri="{FF2B5EF4-FFF2-40B4-BE49-F238E27FC236}">
                  <a16:creationId xmlns:a16="http://schemas.microsoft.com/office/drawing/2014/main" id="{CDEF9754-1947-1C40-FD5B-9521B87B7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6590641" flipH="1">
              <a:off x="16116065" y="3014779"/>
              <a:ext cx="1133275" cy="2618914"/>
            </a:xfrm>
            <a:prstGeom prst="rect">
              <a:avLst/>
            </a:prstGeom>
          </p:spPr>
        </p:pic>
        <p:pic>
          <p:nvPicPr>
            <p:cNvPr id="11" name="Picture 15">
              <a:extLst>
                <a:ext uri="{FF2B5EF4-FFF2-40B4-BE49-F238E27FC236}">
                  <a16:creationId xmlns:a16="http://schemas.microsoft.com/office/drawing/2014/main" id="{2E3601CB-DBBE-3D66-6C2E-2AE78F87E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6590641" flipH="1">
              <a:off x="17072466" y="5328688"/>
              <a:ext cx="1133275" cy="2618914"/>
            </a:xfrm>
            <a:prstGeom prst="rect">
              <a:avLst/>
            </a:prstGeom>
          </p:spPr>
        </p:pic>
        <p:pic>
          <p:nvPicPr>
            <p:cNvPr id="12" name="Picture 16">
              <a:extLst>
                <a:ext uri="{FF2B5EF4-FFF2-40B4-BE49-F238E27FC236}">
                  <a16:creationId xmlns:a16="http://schemas.microsoft.com/office/drawing/2014/main" id="{F14D2F95-FDE1-D60C-C1AA-872575C3F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19721" r="13193"/>
            <a:stretch>
              <a:fillRect/>
            </a:stretch>
          </p:blipFill>
          <p:spPr>
            <a:xfrm>
              <a:off x="9423175" y="8153829"/>
              <a:ext cx="2203989" cy="2053354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B8273E51-C64B-16D9-B783-F02F7AF1A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6958177" y="0"/>
              <a:ext cx="1361853" cy="2453789"/>
            </a:xfrm>
            <a:prstGeom prst="rect">
              <a:avLst/>
            </a:prstGeom>
          </p:spPr>
        </p:pic>
        <p:pic>
          <p:nvPicPr>
            <p:cNvPr id="14" name="Picture 18">
              <a:extLst>
                <a:ext uri="{FF2B5EF4-FFF2-40B4-BE49-F238E27FC236}">
                  <a16:creationId xmlns:a16="http://schemas.microsoft.com/office/drawing/2014/main" id="{3F67B21F-61BE-87F7-E5DD-778C7764E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 rot="1968488">
              <a:off x="18716978" y="2568265"/>
              <a:ext cx="2476996" cy="1857747"/>
            </a:xfrm>
            <a:prstGeom prst="rect">
              <a:avLst/>
            </a:prstGeom>
          </p:spPr>
        </p:pic>
        <p:grpSp>
          <p:nvGrpSpPr>
            <p:cNvPr id="15" name="Group 19">
              <a:extLst>
                <a:ext uri="{FF2B5EF4-FFF2-40B4-BE49-F238E27FC236}">
                  <a16:creationId xmlns:a16="http://schemas.microsoft.com/office/drawing/2014/main" id="{B88D45C0-FD81-66A3-7C25-C0D3FEC8340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130080" y="5246049"/>
              <a:ext cx="1055791" cy="2261435"/>
              <a:chOff x="0" y="0"/>
              <a:chExt cx="984250" cy="2108200"/>
            </a:xfrm>
          </p:grpSpPr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AC24D86C-240D-EE90-E815-9D3451E118FD}"/>
                  </a:ext>
                </a:extLst>
              </p:cNvPr>
              <p:cNvSpPr/>
              <p:nvPr/>
            </p:nvSpPr>
            <p:spPr>
              <a:xfrm>
                <a:off x="-1270" y="-1270"/>
                <a:ext cx="990600" cy="2109470"/>
              </a:xfrm>
              <a:custGeom>
                <a:avLst/>
                <a:gdLst/>
                <a:ahLst/>
                <a:cxnLst/>
                <a:rect l="l" t="t" r="r" b="b"/>
                <a:pathLst>
                  <a:path w="990600" h="2109470">
                    <a:moveTo>
                      <a:pt x="704850" y="1270"/>
                    </a:moveTo>
                    <a:lnTo>
                      <a:pt x="184150" y="71120"/>
                    </a:lnTo>
                    <a:cubicBezTo>
                      <a:pt x="176530" y="72390"/>
                      <a:pt x="168910" y="78740"/>
                      <a:pt x="168910" y="86360"/>
                    </a:cubicBezTo>
                    <a:lnTo>
                      <a:pt x="1270" y="1202690"/>
                    </a:lnTo>
                    <a:cubicBezTo>
                      <a:pt x="0" y="1215390"/>
                      <a:pt x="10160" y="1225550"/>
                      <a:pt x="22860" y="1224280"/>
                    </a:cubicBezTo>
                    <a:lnTo>
                      <a:pt x="337820" y="1170940"/>
                    </a:lnTo>
                    <a:cubicBezTo>
                      <a:pt x="350520" y="1168400"/>
                      <a:pt x="361950" y="1181100"/>
                      <a:pt x="359410" y="1193800"/>
                    </a:cubicBezTo>
                    <a:lnTo>
                      <a:pt x="118110" y="2086610"/>
                    </a:lnTo>
                    <a:cubicBezTo>
                      <a:pt x="115570" y="2098040"/>
                      <a:pt x="123190" y="2109470"/>
                      <a:pt x="135890" y="2109470"/>
                    </a:cubicBezTo>
                    <a:cubicBezTo>
                      <a:pt x="142240" y="2109470"/>
                      <a:pt x="148590" y="2105660"/>
                      <a:pt x="152400" y="2100580"/>
                    </a:cubicBezTo>
                    <a:lnTo>
                      <a:pt x="982980" y="647700"/>
                    </a:lnTo>
                    <a:cubicBezTo>
                      <a:pt x="990600" y="633730"/>
                      <a:pt x="979170" y="617220"/>
                      <a:pt x="963930" y="619760"/>
                    </a:cubicBezTo>
                    <a:lnTo>
                      <a:pt x="532130" y="704850"/>
                    </a:lnTo>
                    <a:cubicBezTo>
                      <a:pt x="518160" y="707390"/>
                      <a:pt x="506730" y="694690"/>
                      <a:pt x="510540" y="680720"/>
                    </a:cubicBezTo>
                    <a:lnTo>
                      <a:pt x="725170" y="25400"/>
                    </a:lnTo>
                    <a:cubicBezTo>
                      <a:pt x="728980" y="12700"/>
                      <a:pt x="718820" y="0"/>
                      <a:pt x="704850" y="1270"/>
                    </a:cubicBezTo>
                    <a:close/>
                  </a:path>
                </a:pathLst>
              </a:custGeom>
              <a:solidFill>
                <a:srgbClr val="FF914D"/>
              </a:solidFill>
            </p:spPr>
          </p:sp>
        </p:grpSp>
        <p:sp>
          <p:nvSpPr>
            <p:cNvPr id="16" name="TextBox 21">
              <a:extLst>
                <a:ext uri="{FF2B5EF4-FFF2-40B4-BE49-F238E27FC236}">
                  <a16:creationId xmlns:a16="http://schemas.microsoft.com/office/drawing/2014/main" id="{D64E42E3-E93D-B8EF-92A0-AD8F84437DF0}"/>
                </a:ext>
              </a:extLst>
            </p:cNvPr>
            <p:cNvSpPr txBox="1"/>
            <p:nvPr/>
          </p:nvSpPr>
          <p:spPr>
            <a:xfrm>
              <a:off x="8042942" y="7190061"/>
              <a:ext cx="2943549" cy="784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75"/>
                </a:lnSpc>
              </a:pPr>
              <a:r>
                <a:rPr lang="vi-VN" sz="3553" b="1">
                  <a:solidFill>
                    <a:srgbClr val="000000"/>
                  </a:solidFill>
                  <a:latin typeface="Arial" pitchFamily="34" charset="0"/>
                </a:rPr>
                <a:t>Glucose</a:t>
              </a:r>
            </a:p>
          </p:txBody>
        </p:sp>
        <p:sp>
          <p:nvSpPr>
            <p:cNvPr id="17" name="TextBox 22">
              <a:extLst>
                <a:ext uri="{FF2B5EF4-FFF2-40B4-BE49-F238E27FC236}">
                  <a16:creationId xmlns:a16="http://schemas.microsoft.com/office/drawing/2014/main" id="{F5D80372-A956-1208-10FA-C43D26961AB1}"/>
                </a:ext>
              </a:extLst>
            </p:cNvPr>
            <p:cNvSpPr txBox="1"/>
            <p:nvPr/>
          </p:nvSpPr>
          <p:spPr>
            <a:xfrm>
              <a:off x="9514717" y="10140508"/>
              <a:ext cx="3203308" cy="784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75"/>
                </a:lnSpc>
                <a:spcBef>
                  <a:spcPct val="0"/>
                </a:spcBef>
              </a:pPr>
              <a:r>
                <a:rPr lang="vi-VN" sz="3553" b="1">
                  <a:solidFill>
                    <a:srgbClr val="000000"/>
                  </a:solidFill>
                  <a:latin typeface="Arial" pitchFamily="34" charset="0"/>
                </a:rPr>
                <a:t>Oxygen</a:t>
              </a:r>
            </a:p>
          </p:txBody>
        </p:sp>
        <p:sp>
          <p:nvSpPr>
            <p:cNvPr id="18" name="TextBox 23">
              <a:extLst>
                <a:ext uri="{FF2B5EF4-FFF2-40B4-BE49-F238E27FC236}">
                  <a16:creationId xmlns:a16="http://schemas.microsoft.com/office/drawing/2014/main" id="{65B277C2-C176-1CBB-4134-F74ECB68F01C}"/>
                </a:ext>
              </a:extLst>
            </p:cNvPr>
            <p:cNvSpPr txBox="1"/>
            <p:nvPr/>
          </p:nvSpPr>
          <p:spPr>
            <a:xfrm>
              <a:off x="18626388" y="678773"/>
              <a:ext cx="3138176" cy="784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75"/>
                </a:lnSpc>
              </a:pPr>
              <a:r>
                <a:rPr lang="vi-VN" sz="3553" b="1">
                  <a:solidFill>
                    <a:srgbClr val="000000"/>
                  </a:solidFill>
                  <a:latin typeface="Arial" pitchFamily="34" charset="0"/>
                </a:rPr>
                <a:t>Nước</a:t>
              </a:r>
            </a:p>
          </p:txBody>
        </p:sp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66DC7A0B-497A-2C64-DB1A-9D7F48F9D1B8}"/>
                </a:ext>
              </a:extLst>
            </p:cNvPr>
            <p:cNvSpPr txBox="1"/>
            <p:nvPr/>
          </p:nvSpPr>
          <p:spPr>
            <a:xfrm>
              <a:off x="18055176" y="4098556"/>
              <a:ext cx="6889068" cy="784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75"/>
                </a:lnSpc>
              </a:pPr>
              <a:r>
                <a:rPr lang="vi-VN" sz="3553" b="1">
                  <a:solidFill>
                    <a:srgbClr val="000000"/>
                  </a:solidFill>
                  <a:latin typeface="Arial" pitchFamily="34" charset="0"/>
                </a:rPr>
                <a:t>Carbon dioxide</a:t>
              </a: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0930E554-2F5C-F356-86E8-88E5837F2E4C}"/>
                </a:ext>
              </a:extLst>
            </p:cNvPr>
            <p:cNvSpPr txBox="1"/>
            <p:nvPr/>
          </p:nvSpPr>
          <p:spPr>
            <a:xfrm>
              <a:off x="18882977" y="7599295"/>
              <a:ext cx="2041850" cy="784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75"/>
                </a:lnSpc>
                <a:spcBef>
                  <a:spcPct val="0"/>
                </a:spcBef>
              </a:pPr>
              <a:r>
                <a:rPr lang="vi-VN" sz="3553" b="1">
                  <a:solidFill>
                    <a:srgbClr val="000000"/>
                  </a:solidFill>
                  <a:latin typeface="Arial" pitchFamily="34" charset="0"/>
                </a:rPr>
                <a:t>ATP</a:t>
              </a:r>
            </a:p>
          </p:txBody>
        </p:sp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3765FB91-1B30-56EA-6F23-C8F3C571EAD8}"/>
                </a:ext>
              </a:extLst>
            </p:cNvPr>
            <p:cNvSpPr txBox="1"/>
            <p:nvPr/>
          </p:nvSpPr>
          <p:spPr>
            <a:xfrm>
              <a:off x="10320916" y="1341272"/>
              <a:ext cx="2848107" cy="784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75"/>
                </a:lnSpc>
              </a:pPr>
              <a:r>
                <a:rPr lang="vi-VN" sz="3553" b="1" dirty="0">
                  <a:solidFill>
                    <a:srgbClr val="C00000"/>
                  </a:solidFill>
                  <a:latin typeface="Arial" pitchFamily="34" charset="0"/>
                </a:rPr>
                <a:t>Ti thể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164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E3F866-F22E-FE49-A0D9-8AEABAF982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8"/>
          <a:stretch/>
        </p:blipFill>
        <p:spPr>
          <a:xfrm>
            <a:off x="2257508" y="1074057"/>
            <a:ext cx="7220321" cy="436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62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ading...">
            <a:extLst>
              <a:ext uri="{FF2B5EF4-FFF2-40B4-BE49-F238E27FC236}">
                <a16:creationId xmlns:a16="http://schemas.microsoft.com/office/drawing/2014/main" id="{5EE1CE37-E18C-5ED0-640D-E9BBE6A07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959984"/>
            <a:ext cx="12192000" cy="52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745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>
            <a:extLst>
              <a:ext uri="{FF2B5EF4-FFF2-40B4-BE49-F238E27FC236}">
                <a16:creationId xmlns:a16="http://schemas.microsoft.com/office/drawing/2014/main" id="{353C8B5A-72AE-E292-01ED-B4C3195CF8CC}"/>
              </a:ext>
            </a:extLst>
          </p:cNvPr>
          <p:cNvGrpSpPr/>
          <p:nvPr/>
        </p:nvGrpSpPr>
        <p:grpSpPr>
          <a:xfrm>
            <a:off x="2847369" y="-1021883"/>
            <a:ext cx="7782265" cy="8395110"/>
            <a:chOff x="0" y="0"/>
            <a:chExt cx="10376353" cy="11193480"/>
          </a:xfrm>
        </p:grpSpPr>
        <p:pic>
          <p:nvPicPr>
            <p:cNvPr id="3" name="Picture 11">
              <a:extLst>
                <a:ext uri="{FF2B5EF4-FFF2-40B4-BE49-F238E27FC236}">
                  <a16:creationId xmlns:a16="http://schemas.microsoft.com/office/drawing/2014/main" id="{4FABD71D-3DE2-97FE-C11A-F261BDFA9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0376353" cy="10376353"/>
            </a:xfrm>
            <a:prstGeom prst="rect">
              <a:avLst/>
            </a:prstGeom>
          </p:spPr>
        </p:pic>
        <p:grpSp>
          <p:nvGrpSpPr>
            <p:cNvPr id="4" name="Group 12">
              <a:extLst>
                <a:ext uri="{FF2B5EF4-FFF2-40B4-BE49-F238E27FC236}">
                  <a16:creationId xmlns:a16="http://schemas.microsoft.com/office/drawing/2014/main" id="{8F337BC1-C7C8-8E9E-5084-969FB7BB62A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960" y="7111264"/>
              <a:ext cx="4082217" cy="4082217"/>
              <a:chOff x="0" y="0"/>
              <a:chExt cx="6355080" cy="6355080"/>
            </a:xfrm>
          </p:grpSpPr>
          <p:sp>
            <p:nvSpPr>
              <p:cNvPr id="5" name="Freeform 13">
                <a:extLst>
                  <a:ext uri="{FF2B5EF4-FFF2-40B4-BE49-F238E27FC236}">
                    <a16:creationId xmlns:a16="http://schemas.microsoft.com/office/drawing/2014/main" id="{4BA7CFBA-44DE-4A79-9B4E-522E4A81684C}"/>
                  </a:ext>
                </a:extLst>
              </p:cNvPr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EB3346"/>
              </a:solidFill>
            </p:spPr>
          </p:sp>
        </p:grpSp>
      </p:grpSp>
    </p:spTree>
    <p:extLst>
      <p:ext uri="{BB962C8B-B14F-4D97-AF65-F5344CB8AC3E}">
        <p14:creationId xmlns:p14="http://schemas.microsoft.com/office/powerpoint/2010/main" val="57287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E35C6CB2-E994-42CE-B62D-0AF33C37C4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91"/>
          <a:stretch>
            <a:fillRect/>
          </a:stretch>
        </p:blipFill>
        <p:spPr>
          <a:xfrm>
            <a:off x="5780962" y="924893"/>
            <a:ext cx="7719138" cy="5008213"/>
          </a:xfrm>
          <a:prstGeom prst="rect">
            <a:avLst/>
          </a:prstGeom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F70107FB-9484-FE08-79DB-4979DB3C2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400000" flipV="1">
            <a:off x="5744619" y="880994"/>
            <a:ext cx="1539150" cy="3556860"/>
          </a:xfrm>
          <a:prstGeom prst="rect">
            <a:avLst/>
          </a:prstGeom>
        </p:spPr>
      </p:pic>
      <p:grpSp>
        <p:nvGrpSpPr>
          <p:cNvPr id="4" name="Group 14">
            <a:extLst>
              <a:ext uri="{FF2B5EF4-FFF2-40B4-BE49-F238E27FC236}">
                <a16:creationId xmlns:a16="http://schemas.microsoft.com/office/drawing/2014/main" id="{FA1BA975-CEC6-CACA-A906-D008457ABC7B}"/>
              </a:ext>
            </a:extLst>
          </p:cNvPr>
          <p:cNvGrpSpPr/>
          <p:nvPr/>
        </p:nvGrpSpPr>
        <p:grpSpPr>
          <a:xfrm>
            <a:off x="-2316467" y="765637"/>
            <a:ext cx="7335208" cy="4972749"/>
            <a:chOff x="0" y="0"/>
            <a:chExt cx="9780278" cy="6630332"/>
          </a:xfrm>
        </p:grpSpPr>
        <p:pic>
          <p:nvPicPr>
            <p:cNvPr id="5" name="Picture 15">
              <a:extLst>
                <a:ext uri="{FF2B5EF4-FFF2-40B4-BE49-F238E27FC236}">
                  <a16:creationId xmlns:a16="http://schemas.microsoft.com/office/drawing/2014/main" id="{E50D2C44-4536-1E26-1CEF-71F59680D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6965" b="25241"/>
            <a:stretch>
              <a:fillRect/>
            </a:stretch>
          </p:blipFill>
          <p:spPr>
            <a:xfrm>
              <a:off x="0" y="0"/>
              <a:ext cx="9780278" cy="6630332"/>
            </a:xfrm>
            <a:prstGeom prst="rect">
              <a:avLst/>
            </a:prstGeom>
          </p:spPr>
        </p:pic>
        <p:sp>
          <p:nvSpPr>
            <p:cNvPr id="6" name="TextBox 16">
              <a:extLst>
                <a:ext uri="{FF2B5EF4-FFF2-40B4-BE49-F238E27FC236}">
                  <a16:creationId xmlns:a16="http://schemas.microsoft.com/office/drawing/2014/main" id="{1722C6AD-75AB-1C48-311A-4271C1733AAB}"/>
                </a:ext>
              </a:extLst>
            </p:cNvPr>
            <p:cNvSpPr txBox="1"/>
            <p:nvPr/>
          </p:nvSpPr>
          <p:spPr>
            <a:xfrm>
              <a:off x="7508495" y="5184725"/>
              <a:ext cx="1575594" cy="773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>
                  <a:solidFill>
                    <a:srgbClr val="000000"/>
                  </a:solidFill>
                  <a:latin typeface="Arial" pitchFamily="34" charset="0"/>
                </a:rPr>
                <a:t>Ti thể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29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BBE0A83F-06DE-1BEA-6424-9784DB615C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47" r="2347"/>
          <a:stretch>
            <a:fillRect/>
          </a:stretch>
        </p:blipFill>
        <p:spPr>
          <a:xfrm>
            <a:off x="-1641929" y="759626"/>
            <a:ext cx="8115300" cy="5673151"/>
          </a:xfrm>
          <a:prstGeom prst="rect">
            <a:avLst/>
          </a:prstGeom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063B88A2-4333-A16B-1EAB-143AD183D1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44" r="4044"/>
          <a:stretch>
            <a:fillRect/>
          </a:stretch>
        </p:blipFill>
        <p:spPr>
          <a:xfrm>
            <a:off x="6762444" y="759626"/>
            <a:ext cx="7826227" cy="567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93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8257F812-679F-5A91-0E06-2D28C5F06D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48" t="2736" r="2648"/>
          <a:stretch>
            <a:fillRect/>
          </a:stretch>
        </p:blipFill>
        <p:spPr>
          <a:xfrm>
            <a:off x="-1670957" y="1443002"/>
            <a:ext cx="7908212" cy="4406254"/>
          </a:xfrm>
          <a:prstGeom prst="rect">
            <a:avLst/>
          </a:prstGeom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E0C10DD4-DDF7-96EF-65A8-B136A825CF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6" t="25708" r="2736"/>
          <a:stretch>
            <a:fillRect/>
          </a:stretch>
        </p:blipFill>
        <p:spPr>
          <a:xfrm>
            <a:off x="6444343" y="1443002"/>
            <a:ext cx="8414924" cy="440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6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>
            <a:extLst>
              <a:ext uri="{FF2B5EF4-FFF2-40B4-BE49-F238E27FC236}">
                <a16:creationId xmlns:a16="http://schemas.microsoft.com/office/drawing/2014/main" id="{69A14CAE-AE44-BE03-C128-02EEB25FB38F}"/>
              </a:ext>
            </a:extLst>
          </p:cNvPr>
          <p:cNvGrpSpPr/>
          <p:nvPr/>
        </p:nvGrpSpPr>
        <p:grpSpPr>
          <a:xfrm>
            <a:off x="-2033814" y="0"/>
            <a:ext cx="6510073" cy="6290558"/>
            <a:chOff x="0" y="0"/>
            <a:chExt cx="8680097" cy="8387411"/>
          </a:xfrm>
        </p:grpSpPr>
        <p:pic>
          <p:nvPicPr>
            <p:cNvPr id="3" name="Picture 17">
              <a:extLst>
                <a:ext uri="{FF2B5EF4-FFF2-40B4-BE49-F238E27FC236}">
                  <a16:creationId xmlns:a16="http://schemas.microsoft.com/office/drawing/2014/main" id="{A73DFBFA-E7C0-CD44-0F88-ED7D9B6D6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8547266" cy="7158336"/>
            </a:xfrm>
            <a:prstGeom prst="rect">
              <a:avLst/>
            </a:prstGeom>
          </p:spPr>
        </p:pic>
        <p:sp>
          <p:nvSpPr>
            <p:cNvPr id="4" name="TextBox 18">
              <a:extLst>
                <a:ext uri="{FF2B5EF4-FFF2-40B4-BE49-F238E27FC236}">
                  <a16:creationId xmlns:a16="http://schemas.microsoft.com/office/drawing/2014/main" id="{E10D890D-2FE2-E210-62C2-0F6432B66072}"/>
                </a:ext>
              </a:extLst>
            </p:cNvPr>
            <p:cNvSpPr txBox="1"/>
            <p:nvPr/>
          </p:nvSpPr>
          <p:spPr>
            <a:xfrm>
              <a:off x="267975" y="7622842"/>
              <a:ext cx="8412122" cy="7645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 i="1" dirty="0">
                  <a:solidFill>
                    <a:srgbClr val="000000"/>
                  </a:solidFill>
                  <a:latin typeface="Arial" pitchFamily="34" charset="0"/>
                </a:rPr>
                <a:t>Tế bào nhân thực ở động vật</a:t>
              </a:r>
            </a:p>
          </p:txBody>
        </p:sp>
      </p:grpSp>
      <p:grpSp>
        <p:nvGrpSpPr>
          <p:cNvPr id="5" name="Group 21">
            <a:extLst>
              <a:ext uri="{FF2B5EF4-FFF2-40B4-BE49-F238E27FC236}">
                <a16:creationId xmlns:a16="http://schemas.microsoft.com/office/drawing/2014/main" id="{AFF45AE2-7829-4F1E-0791-0BA75B2D0EEB}"/>
              </a:ext>
            </a:extLst>
          </p:cNvPr>
          <p:cNvGrpSpPr/>
          <p:nvPr/>
        </p:nvGrpSpPr>
        <p:grpSpPr>
          <a:xfrm>
            <a:off x="8239940" y="0"/>
            <a:ext cx="6299746" cy="6290558"/>
            <a:chOff x="0" y="0"/>
            <a:chExt cx="8399661" cy="8387411"/>
          </a:xfrm>
        </p:grpSpPr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CD391850-9752-D9FB-49EF-2C37ADE81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96537" y="0"/>
              <a:ext cx="7149388" cy="7158336"/>
            </a:xfrm>
            <a:prstGeom prst="rect">
              <a:avLst/>
            </a:prstGeom>
          </p:spPr>
        </p:pic>
        <p:sp>
          <p:nvSpPr>
            <p:cNvPr id="7" name="TextBox 23">
              <a:extLst>
                <a:ext uri="{FF2B5EF4-FFF2-40B4-BE49-F238E27FC236}">
                  <a16:creationId xmlns:a16="http://schemas.microsoft.com/office/drawing/2014/main" id="{CED7C5B9-FEDD-9CE9-E1C7-050A5A1C1F97}"/>
                </a:ext>
              </a:extLst>
            </p:cNvPr>
            <p:cNvSpPr txBox="1"/>
            <p:nvPr/>
          </p:nvSpPr>
          <p:spPr>
            <a:xfrm>
              <a:off x="0" y="7622842"/>
              <a:ext cx="8399661" cy="7645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 i="1" dirty="0">
                  <a:solidFill>
                    <a:srgbClr val="000000"/>
                  </a:solidFill>
                  <a:latin typeface="Arial" pitchFamily="34" charset="0"/>
                </a:rPr>
                <a:t>Tế bào nhân thực ở thực vật</a:t>
              </a:r>
            </a:p>
          </p:txBody>
        </p:sp>
      </p:grpSp>
      <p:grpSp>
        <p:nvGrpSpPr>
          <p:cNvPr id="8" name="Group 24">
            <a:extLst>
              <a:ext uri="{FF2B5EF4-FFF2-40B4-BE49-F238E27FC236}">
                <a16:creationId xmlns:a16="http://schemas.microsoft.com/office/drawing/2014/main" id="{DFF013D1-A2ED-AA18-E436-CED34D3428E5}"/>
              </a:ext>
            </a:extLst>
          </p:cNvPr>
          <p:cNvGrpSpPr>
            <a:grpSpLocks noChangeAspect="1"/>
          </p:cNvGrpSpPr>
          <p:nvPr/>
        </p:nvGrpSpPr>
        <p:grpSpPr>
          <a:xfrm>
            <a:off x="10342570" y="2684376"/>
            <a:ext cx="1751586" cy="1751586"/>
            <a:chOff x="0" y="0"/>
            <a:chExt cx="6355080" cy="6355080"/>
          </a:xfrm>
        </p:grpSpPr>
        <p:sp>
          <p:nvSpPr>
            <p:cNvPr id="9" name="Freeform 25">
              <a:extLst>
                <a:ext uri="{FF2B5EF4-FFF2-40B4-BE49-F238E27FC236}">
                  <a16:creationId xmlns:a16="http://schemas.microsoft.com/office/drawing/2014/main" id="{C74C9BBF-3563-0B94-CA82-8C8894003EF9}"/>
                </a:ext>
              </a:extLst>
            </p:cNvPr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C01E27"/>
            </a:solidFill>
          </p:spPr>
        </p:sp>
      </p:grpSp>
      <p:pic>
        <p:nvPicPr>
          <p:cNvPr id="10" name="Picture 26">
            <a:extLst>
              <a:ext uri="{FF2B5EF4-FFF2-40B4-BE49-F238E27FC236}">
                <a16:creationId xmlns:a16="http://schemas.microsoft.com/office/drawing/2014/main" id="{E7F075D3-82CE-D07B-48D2-4FDA3FCBBA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69830" y="756193"/>
            <a:ext cx="2476390" cy="1792288"/>
          </a:xfrm>
          <a:prstGeom prst="rect">
            <a:avLst/>
          </a:prstGeom>
        </p:spPr>
      </p:pic>
      <p:sp>
        <p:nvSpPr>
          <p:cNvPr id="11" name="TextBox 28">
            <a:extLst>
              <a:ext uri="{FF2B5EF4-FFF2-40B4-BE49-F238E27FC236}">
                <a16:creationId xmlns:a16="http://schemas.microsoft.com/office/drawing/2014/main" id="{A1E21CCA-094A-41B9-4BFE-31758DAD85EA}"/>
              </a:ext>
            </a:extLst>
          </p:cNvPr>
          <p:cNvSpPr txBox="1"/>
          <p:nvPr/>
        </p:nvSpPr>
        <p:spPr>
          <a:xfrm>
            <a:off x="5717177" y="2816894"/>
            <a:ext cx="1181695" cy="573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vi-VN" sz="3500" b="1" i="1" dirty="0">
                <a:solidFill>
                  <a:srgbClr val="000000"/>
                </a:solidFill>
                <a:latin typeface="Arial" pitchFamily="34" charset="0"/>
              </a:rPr>
              <a:t>Ti thể</a:t>
            </a:r>
          </a:p>
        </p:txBody>
      </p:sp>
    </p:spTree>
    <p:extLst>
      <p:ext uri="{BB962C8B-B14F-4D97-AF65-F5344CB8AC3E}">
        <p14:creationId xmlns:p14="http://schemas.microsoft.com/office/powerpoint/2010/main" val="12618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>
            <a:extLst>
              <a:ext uri="{FF2B5EF4-FFF2-40B4-BE49-F238E27FC236}">
                <a16:creationId xmlns:a16="http://schemas.microsoft.com/office/drawing/2014/main" id="{4A52279E-2EFE-2887-774D-667F161DB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950283" y="861785"/>
            <a:ext cx="4932264" cy="3569726"/>
          </a:xfrm>
          <a:prstGeom prst="rect">
            <a:avLst/>
          </a:prstGeom>
        </p:spPr>
      </p:pic>
      <p:pic>
        <p:nvPicPr>
          <p:cNvPr id="3" name="Picture 23">
            <a:extLst>
              <a:ext uri="{FF2B5EF4-FFF2-40B4-BE49-F238E27FC236}">
                <a16:creationId xmlns:a16="http://schemas.microsoft.com/office/drawing/2014/main" id="{A78F5108-A414-BB50-9C97-11258ECD4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077869" y="575098"/>
            <a:ext cx="6199541" cy="3750722"/>
          </a:xfrm>
          <a:prstGeom prst="rect">
            <a:avLst/>
          </a:prstGeom>
        </p:spPr>
      </p:pic>
      <p:pic>
        <p:nvPicPr>
          <p:cNvPr id="4" name="Picture 24">
            <a:extLst>
              <a:ext uri="{FF2B5EF4-FFF2-40B4-BE49-F238E27FC236}">
                <a16:creationId xmlns:a16="http://schemas.microsoft.com/office/drawing/2014/main" id="{D3F7FA24-2BCB-F6E7-5DAB-6E8E2E7AE1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729265" y="1467590"/>
            <a:ext cx="2175035" cy="217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3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>
            <a:extLst>
              <a:ext uri="{FF2B5EF4-FFF2-40B4-BE49-F238E27FC236}">
                <a16:creationId xmlns:a16="http://schemas.microsoft.com/office/drawing/2014/main" id="{91647BEC-17FF-3D9F-DCD2-2FB66C1CD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506567" y="3293062"/>
            <a:ext cx="3857625" cy="4114800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4281A410-1383-BD17-FA7B-0D6832706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422507" y="3709095"/>
            <a:ext cx="3093977" cy="3282734"/>
          </a:xfrm>
          <a:prstGeom prst="rect">
            <a:avLst/>
          </a:prstGeom>
        </p:spPr>
      </p:pic>
      <p:pic>
        <p:nvPicPr>
          <p:cNvPr id="4" name="Picture 18">
            <a:extLst>
              <a:ext uri="{FF2B5EF4-FFF2-40B4-BE49-F238E27FC236}">
                <a16:creationId xmlns:a16="http://schemas.microsoft.com/office/drawing/2014/main" id="{76D7E50D-FF5C-280A-2352-7A80CF85BE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609444" y="-404334"/>
            <a:ext cx="4114800" cy="4114800"/>
          </a:xfrm>
          <a:prstGeom prst="rect">
            <a:avLst/>
          </a:prstGeom>
        </p:spPr>
      </p:pic>
      <p:pic>
        <p:nvPicPr>
          <p:cNvPr id="5" name="Picture 19">
            <a:extLst>
              <a:ext uri="{FF2B5EF4-FFF2-40B4-BE49-F238E27FC236}">
                <a16:creationId xmlns:a16="http://schemas.microsoft.com/office/drawing/2014/main" id="{18B9D814-8ACD-08D6-7DFC-E76C3D7213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4842" y="432352"/>
            <a:ext cx="2974174" cy="299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79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606AA95-DDD2-52F4-94D4-5AECCA75D22B}"/>
              </a:ext>
            </a:extLst>
          </p:cNvPr>
          <p:cNvGrpSpPr/>
          <p:nvPr/>
        </p:nvGrpSpPr>
        <p:grpSpPr>
          <a:xfrm>
            <a:off x="1691246" y="-1021418"/>
            <a:ext cx="6691510" cy="8237975"/>
            <a:chOff x="0" y="0"/>
            <a:chExt cx="8922014" cy="10983966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EB0DA0C9-6FFE-6CD3-D9C6-AE34B37FE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9386" r="9386"/>
            <a:stretch>
              <a:fillRect/>
            </a:stretch>
          </p:blipFill>
          <p:spPr>
            <a:xfrm>
              <a:off x="0" y="0"/>
              <a:ext cx="8922014" cy="109839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6448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oading...">
            <a:extLst>
              <a:ext uri="{FF2B5EF4-FFF2-40B4-BE49-F238E27FC236}">
                <a16:creationId xmlns:a16="http://schemas.microsoft.com/office/drawing/2014/main" id="{75146D57-9E8A-760A-64E5-48609AFEE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200"/>
            <a:ext cx="12192000" cy="568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87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oading...">
            <a:extLst>
              <a:ext uri="{FF2B5EF4-FFF2-40B4-BE49-F238E27FC236}">
                <a16:creationId xmlns:a16="http://schemas.microsoft.com/office/drawing/2014/main" id="{D5EEEFF0-3908-DBCF-521C-E09DA7A73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213"/>
            <a:ext cx="12192000" cy="625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641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>
            <a:extLst>
              <a:ext uri="{FF2B5EF4-FFF2-40B4-BE49-F238E27FC236}">
                <a16:creationId xmlns:a16="http://schemas.microsoft.com/office/drawing/2014/main" id="{780E7555-A15D-D4F0-A845-CB14A708290D}"/>
              </a:ext>
            </a:extLst>
          </p:cNvPr>
          <p:cNvGrpSpPr/>
          <p:nvPr/>
        </p:nvGrpSpPr>
        <p:grpSpPr>
          <a:xfrm>
            <a:off x="-1966130" y="1048336"/>
            <a:ext cx="15746891" cy="5042398"/>
            <a:chOff x="0" y="0"/>
            <a:chExt cx="20995855" cy="6723198"/>
          </a:xfrm>
        </p:grpSpPr>
        <p:grpSp>
          <p:nvGrpSpPr>
            <p:cNvPr id="3" name="Group 12">
              <a:extLst>
                <a:ext uri="{FF2B5EF4-FFF2-40B4-BE49-F238E27FC236}">
                  <a16:creationId xmlns:a16="http://schemas.microsoft.com/office/drawing/2014/main" id="{B864E293-F706-7946-1FF0-EBD9B31DD335}"/>
                </a:ext>
              </a:extLst>
            </p:cNvPr>
            <p:cNvGrpSpPr/>
            <p:nvPr/>
          </p:nvGrpSpPr>
          <p:grpSpPr>
            <a:xfrm>
              <a:off x="0" y="2391141"/>
              <a:ext cx="6640050" cy="1979229"/>
              <a:chOff x="0" y="0"/>
              <a:chExt cx="6027641" cy="1796686"/>
            </a:xfrm>
          </p:grpSpPr>
          <p:sp>
            <p:nvSpPr>
              <p:cNvPr id="17" name="Freeform 13">
                <a:extLst>
                  <a:ext uri="{FF2B5EF4-FFF2-40B4-BE49-F238E27FC236}">
                    <a16:creationId xmlns:a16="http://schemas.microsoft.com/office/drawing/2014/main" id="{61790AB4-1D66-F597-1A60-38A905330BF9}"/>
                  </a:ext>
                </a:extLst>
              </p:cNvPr>
              <p:cNvSpPr/>
              <p:nvPr/>
            </p:nvSpPr>
            <p:spPr>
              <a:xfrm>
                <a:off x="72390" y="72390"/>
                <a:ext cx="5882862" cy="1651906"/>
              </a:xfrm>
              <a:custGeom>
                <a:avLst/>
                <a:gdLst/>
                <a:ahLst/>
                <a:cxnLst/>
                <a:rect l="l" t="t" r="r" b="b"/>
                <a:pathLst>
                  <a:path w="5882862" h="1651906">
                    <a:moveTo>
                      <a:pt x="0" y="0"/>
                    </a:moveTo>
                    <a:lnTo>
                      <a:pt x="5882862" y="0"/>
                    </a:lnTo>
                    <a:lnTo>
                      <a:pt x="5882862" y="1651906"/>
                    </a:lnTo>
                    <a:lnTo>
                      <a:pt x="0" y="16519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B78"/>
              </a:solidFill>
            </p:spPr>
          </p:sp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83307D86-F8FD-D6DD-F0E4-DFF6F1CCBCC7}"/>
                  </a:ext>
                </a:extLst>
              </p:cNvPr>
              <p:cNvSpPr/>
              <p:nvPr/>
            </p:nvSpPr>
            <p:spPr>
              <a:xfrm>
                <a:off x="0" y="0"/>
                <a:ext cx="6027641" cy="1796686"/>
              </a:xfrm>
              <a:custGeom>
                <a:avLst/>
                <a:gdLst/>
                <a:ahLst/>
                <a:cxnLst/>
                <a:rect l="l" t="t" r="r" b="b"/>
                <a:pathLst>
                  <a:path w="6027641" h="1796686">
                    <a:moveTo>
                      <a:pt x="5882861" y="1651906"/>
                    </a:moveTo>
                    <a:lnTo>
                      <a:pt x="6027641" y="1651906"/>
                    </a:lnTo>
                    <a:lnTo>
                      <a:pt x="6027641" y="1796686"/>
                    </a:lnTo>
                    <a:lnTo>
                      <a:pt x="5882861" y="1796686"/>
                    </a:lnTo>
                    <a:lnTo>
                      <a:pt x="5882861" y="1651906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1651906"/>
                    </a:lnTo>
                    <a:lnTo>
                      <a:pt x="0" y="1651906"/>
                    </a:lnTo>
                    <a:lnTo>
                      <a:pt x="0" y="144780"/>
                    </a:lnTo>
                    <a:close/>
                    <a:moveTo>
                      <a:pt x="0" y="1651906"/>
                    </a:moveTo>
                    <a:lnTo>
                      <a:pt x="144780" y="1651906"/>
                    </a:lnTo>
                    <a:lnTo>
                      <a:pt x="144780" y="1796686"/>
                    </a:lnTo>
                    <a:lnTo>
                      <a:pt x="0" y="1796686"/>
                    </a:lnTo>
                    <a:lnTo>
                      <a:pt x="0" y="1651906"/>
                    </a:lnTo>
                    <a:close/>
                    <a:moveTo>
                      <a:pt x="5882861" y="144780"/>
                    </a:moveTo>
                    <a:lnTo>
                      <a:pt x="6027641" y="144780"/>
                    </a:lnTo>
                    <a:lnTo>
                      <a:pt x="6027641" y="1651906"/>
                    </a:lnTo>
                    <a:lnTo>
                      <a:pt x="5882861" y="1651906"/>
                    </a:lnTo>
                    <a:lnTo>
                      <a:pt x="5882861" y="144780"/>
                    </a:lnTo>
                    <a:close/>
                    <a:moveTo>
                      <a:pt x="144780" y="1651906"/>
                    </a:moveTo>
                    <a:lnTo>
                      <a:pt x="5882861" y="1651906"/>
                    </a:lnTo>
                    <a:lnTo>
                      <a:pt x="5882861" y="1796686"/>
                    </a:lnTo>
                    <a:lnTo>
                      <a:pt x="144780" y="1796686"/>
                    </a:lnTo>
                    <a:lnTo>
                      <a:pt x="144780" y="1651906"/>
                    </a:lnTo>
                    <a:close/>
                    <a:moveTo>
                      <a:pt x="5882861" y="0"/>
                    </a:moveTo>
                    <a:lnTo>
                      <a:pt x="6027641" y="0"/>
                    </a:lnTo>
                    <a:lnTo>
                      <a:pt x="6027641" y="144780"/>
                    </a:lnTo>
                    <a:lnTo>
                      <a:pt x="5882861" y="144780"/>
                    </a:lnTo>
                    <a:lnTo>
                      <a:pt x="5882861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5882861" y="0"/>
                    </a:lnTo>
                    <a:lnTo>
                      <a:pt x="5882861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961213"/>
              </a:solidFill>
            </p:spPr>
          </p:sp>
        </p:grpSp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180C4D1A-9DCA-CA77-51BB-2BDC2CFAD28A}"/>
                </a:ext>
              </a:extLst>
            </p:cNvPr>
            <p:cNvSpPr txBox="1"/>
            <p:nvPr/>
          </p:nvSpPr>
          <p:spPr>
            <a:xfrm>
              <a:off x="355110" y="2978542"/>
              <a:ext cx="5929830" cy="7377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1"/>
                </a:lnSpc>
              </a:pPr>
              <a:r>
                <a:rPr lang="vi-VN" sz="3322" b="1" dirty="0">
                  <a:solidFill>
                    <a:srgbClr val="000000"/>
                  </a:solidFill>
                  <a:latin typeface="Arial" pitchFamily="34" charset="0"/>
                </a:rPr>
                <a:t>Các chất đơn giản</a:t>
              </a:r>
            </a:p>
          </p:txBody>
        </p:sp>
        <p:grpSp>
          <p:nvGrpSpPr>
            <p:cNvPr id="5" name="Group 16">
              <a:extLst>
                <a:ext uri="{FF2B5EF4-FFF2-40B4-BE49-F238E27FC236}">
                  <a16:creationId xmlns:a16="http://schemas.microsoft.com/office/drawing/2014/main" id="{21DCEAC7-AC58-939D-8B43-6E0EE96DAA4B}"/>
                </a:ext>
              </a:extLst>
            </p:cNvPr>
            <p:cNvGrpSpPr/>
            <p:nvPr/>
          </p:nvGrpSpPr>
          <p:grpSpPr>
            <a:xfrm>
              <a:off x="14355805" y="1999344"/>
              <a:ext cx="6640050" cy="2762822"/>
              <a:chOff x="0" y="0"/>
              <a:chExt cx="6027641" cy="2508009"/>
            </a:xfrm>
          </p:grpSpPr>
          <p:sp>
            <p:nvSpPr>
              <p:cNvPr id="15" name="Freeform 17">
                <a:extLst>
                  <a:ext uri="{FF2B5EF4-FFF2-40B4-BE49-F238E27FC236}">
                    <a16:creationId xmlns:a16="http://schemas.microsoft.com/office/drawing/2014/main" id="{70042DEA-D678-97AC-07AA-99BE554E6C90}"/>
                  </a:ext>
                </a:extLst>
              </p:cNvPr>
              <p:cNvSpPr/>
              <p:nvPr/>
            </p:nvSpPr>
            <p:spPr>
              <a:xfrm>
                <a:off x="72390" y="72390"/>
                <a:ext cx="5882862" cy="2363229"/>
              </a:xfrm>
              <a:custGeom>
                <a:avLst/>
                <a:gdLst/>
                <a:ahLst/>
                <a:cxnLst/>
                <a:rect l="l" t="t" r="r" b="b"/>
                <a:pathLst>
                  <a:path w="5882862" h="2363229">
                    <a:moveTo>
                      <a:pt x="0" y="0"/>
                    </a:moveTo>
                    <a:lnTo>
                      <a:pt x="5882862" y="0"/>
                    </a:lnTo>
                    <a:lnTo>
                      <a:pt x="5882862" y="2363229"/>
                    </a:lnTo>
                    <a:lnTo>
                      <a:pt x="0" y="23632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E265"/>
              </a:solidFill>
            </p:spPr>
          </p:sp>
          <p:sp>
            <p:nvSpPr>
              <p:cNvPr id="16" name="Freeform 18">
                <a:extLst>
                  <a:ext uri="{FF2B5EF4-FFF2-40B4-BE49-F238E27FC236}">
                    <a16:creationId xmlns:a16="http://schemas.microsoft.com/office/drawing/2014/main" id="{C7FDD393-A4EE-F4AC-974A-7BC6FF672CF7}"/>
                  </a:ext>
                </a:extLst>
              </p:cNvPr>
              <p:cNvSpPr/>
              <p:nvPr/>
            </p:nvSpPr>
            <p:spPr>
              <a:xfrm>
                <a:off x="0" y="0"/>
                <a:ext cx="6027641" cy="2508009"/>
              </a:xfrm>
              <a:custGeom>
                <a:avLst/>
                <a:gdLst/>
                <a:ahLst/>
                <a:cxnLst/>
                <a:rect l="l" t="t" r="r" b="b"/>
                <a:pathLst>
                  <a:path w="6027641" h="2508009">
                    <a:moveTo>
                      <a:pt x="5882861" y="2363229"/>
                    </a:moveTo>
                    <a:lnTo>
                      <a:pt x="6027641" y="2363229"/>
                    </a:lnTo>
                    <a:lnTo>
                      <a:pt x="6027641" y="2508009"/>
                    </a:lnTo>
                    <a:lnTo>
                      <a:pt x="5882861" y="2508009"/>
                    </a:lnTo>
                    <a:lnTo>
                      <a:pt x="5882861" y="236322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63229"/>
                    </a:lnTo>
                    <a:lnTo>
                      <a:pt x="0" y="2363229"/>
                    </a:lnTo>
                    <a:lnTo>
                      <a:pt x="0" y="144780"/>
                    </a:lnTo>
                    <a:close/>
                    <a:moveTo>
                      <a:pt x="0" y="2363229"/>
                    </a:moveTo>
                    <a:lnTo>
                      <a:pt x="144780" y="2363229"/>
                    </a:lnTo>
                    <a:lnTo>
                      <a:pt x="144780" y="2508009"/>
                    </a:lnTo>
                    <a:lnTo>
                      <a:pt x="0" y="2508009"/>
                    </a:lnTo>
                    <a:lnTo>
                      <a:pt x="0" y="2363229"/>
                    </a:lnTo>
                    <a:close/>
                    <a:moveTo>
                      <a:pt x="5882861" y="144780"/>
                    </a:moveTo>
                    <a:lnTo>
                      <a:pt x="6027641" y="144780"/>
                    </a:lnTo>
                    <a:lnTo>
                      <a:pt x="6027641" y="2363229"/>
                    </a:lnTo>
                    <a:lnTo>
                      <a:pt x="5882861" y="2363229"/>
                    </a:lnTo>
                    <a:lnTo>
                      <a:pt x="5882861" y="144780"/>
                    </a:lnTo>
                    <a:close/>
                    <a:moveTo>
                      <a:pt x="144780" y="2363229"/>
                    </a:moveTo>
                    <a:lnTo>
                      <a:pt x="5882861" y="2363229"/>
                    </a:lnTo>
                    <a:lnTo>
                      <a:pt x="5882861" y="2508009"/>
                    </a:lnTo>
                    <a:lnTo>
                      <a:pt x="144780" y="2508009"/>
                    </a:lnTo>
                    <a:lnTo>
                      <a:pt x="144780" y="2363229"/>
                    </a:lnTo>
                    <a:close/>
                    <a:moveTo>
                      <a:pt x="5882861" y="0"/>
                    </a:moveTo>
                    <a:lnTo>
                      <a:pt x="6027641" y="0"/>
                    </a:lnTo>
                    <a:lnTo>
                      <a:pt x="6027641" y="144780"/>
                    </a:lnTo>
                    <a:lnTo>
                      <a:pt x="5882861" y="144780"/>
                    </a:lnTo>
                    <a:lnTo>
                      <a:pt x="5882861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5882861" y="0"/>
                    </a:lnTo>
                    <a:lnTo>
                      <a:pt x="5882861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175029"/>
              </a:solidFill>
            </p:spPr>
          </p:sp>
        </p:grpSp>
        <p:sp>
          <p:nvSpPr>
            <p:cNvPr id="6" name="TextBox 19">
              <a:extLst>
                <a:ext uri="{FF2B5EF4-FFF2-40B4-BE49-F238E27FC236}">
                  <a16:creationId xmlns:a16="http://schemas.microsoft.com/office/drawing/2014/main" id="{AE1AAB59-64AD-840D-F73E-3EECC0E215F2}"/>
                </a:ext>
              </a:extLst>
            </p:cNvPr>
            <p:cNvSpPr txBox="1"/>
            <p:nvPr/>
          </p:nvSpPr>
          <p:spPr>
            <a:xfrm>
              <a:off x="14710915" y="2586746"/>
              <a:ext cx="5929829" cy="1535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1"/>
                </a:lnSpc>
              </a:pPr>
              <a:r>
                <a:rPr lang="vi-VN" sz="3322" b="1" dirty="0">
                  <a:solidFill>
                    <a:srgbClr val="000000"/>
                  </a:solidFill>
                  <a:latin typeface="Arial" pitchFamily="34" charset="0"/>
                </a:rPr>
                <a:t>Các chất hữu cơ</a:t>
              </a:r>
            </a:p>
            <a:p>
              <a:pPr algn="ctr">
                <a:lnSpc>
                  <a:spcPts val="4651"/>
                </a:lnSpc>
              </a:pPr>
              <a:r>
                <a:rPr lang="vi-VN" sz="3322" b="1" dirty="0">
                  <a:solidFill>
                    <a:srgbClr val="000000"/>
                  </a:solidFill>
                  <a:latin typeface="Arial" pitchFamily="34" charset="0"/>
                </a:rPr>
                <a:t>phức tạp</a:t>
              </a:r>
            </a:p>
          </p:txBody>
        </p:sp>
        <p:sp>
          <p:nvSpPr>
            <p:cNvPr id="7" name="AutoShape 20">
              <a:extLst>
                <a:ext uri="{FF2B5EF4-FFF2-40B4-BE49-F238E27FC236}">
                  <a16:creationId xmlns:a16="http://schemas.microsoft.com/office/drawing/2014/main" id="{853B922A-0543-ACA1-ECD9-35A0CD6E6DF6}"/>
                </a:ext>
              </a:extLst>
            </p:cNvPr>
            <p:cNvSpPr/>
            <p:nvPr/>
          </p:nvSpPr>
          <p:spPr>
            <a:xfrm>
              <a:off x="6640050" y="2946117"/>
              <a:ext cx="7715755" cy="0"/>
            </a:xfrm>
            <a:prstGeom prst="line">
              <a:avLst/>
            </a:prstGeom>
            <a:ln w="127000" cap="flat">
              <a:solidFill>
                <a:srgbClr val="961213"/>
              </a:solidFill>
              <a:prstDash val="solid"/>
              <a:headEnd type="none" w="sm" len="sm"/>
              <a:tailEnd type="arrow" w="med" len="sm"/>
            </a:ln>
          </p:spPr>
        </p:sp>
        <p:sp>
          <p:nvSpPr>
            <p:cNvPr id="8" name="AutoShape 21">
              <a:extLst>
                <a:ext uri="{FF2B5EF4-FFF2-40B4-BE49-F238E27FC236}">
                  <a16:creationId xmlns:a16="http://schemas.microsoft.com/office/drawing/2014/main" id="{835FC524-3D27-4F2C-A255-CE67E4428D04}"/>
                </a:ext>
              </a:extLst>
            </p:cNvPr>
            <p:cNvSpPr/>
            <p:nvPr/>
          </p:nvSpPr>
          <p:spPr>
            <a:xfrm>
              <a:off x="6640050" y="3688394"/>
              <a:ext cx="7715755" cy="0"/>
            </a:xfrm>
            <a:prstGeom prst="line">
              <a:avLst/>
            </a:prstGeom>
            <a:ln w="127000" cap="flat">
              <a:solidFill>
                <a:srgbClr val="000000"/>
              </a:solidFill>
              <a:prstDash val="solid"/>
              <a:headEnd type="arrow" w="med" len="sm"/>
              <a:tailEnd type="none" w="sm" len="sm"/>
            </a:ln>
          </p:spPr>
        </p:sp>
        <p:pic>
          <p:nvPicPr>
            <p:cNvPr id="9" name="Picture 22">
              <a:extLst>
                <a:ext uri="{FF2B5EF4-FFF2-40B4-BE49-F238E27FC236}">
                  <a16:creationId xmlns:a16="http://schemas.microsoft.com/office/drawing/2014/main" id="{37BAA040-76EA-BD95-AE66-E4ADFB036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76930" y="0"/>
              <a:ext cx="2255773" cy="2352828"/>
            </a:xfrm>
            <a:prstGeom prst="rect">
              <a:avLst/>
            </a:prstGeom>
          </p:spPr>
        </p:pic>
        <p:pic>
          <p:nvPicPr>
            <p:cNvPr id="10" name="Picture 23">
              <a:extLst>
                <a:ext uri="{FF2B5EF4-FFF2-40B4-BE49-F238E27FC236}">
                  <a16:creationId xmlns:a16="http://schemas.microsoft.com/office/drawing/2014/main" id="{E460FE42-092F-21ED-4CAE-28D8CA875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9161749" y="1420216"/>
              <a:ext cx="807133" cy="1865223"/>
            </a:xfrm>
            <a:prstGeom prst="rect">
              <a:avLst/>
            </a:prstGeom>
          </p:spPr>
        </p:pic>
        <p:sp>
          <p:nvSpPr>
            <p:cNvPr id="11" name="TextBox 24">
              <a:extLst>
                <a:ext uri="{FF2B5EF4-FFF2-40B4-BE49-F238E27FC236}">
                  <a16:creationId xmlns:a16="http://schemas.microsoft.com/office/drawing/2014/main" id="{5BCFF726-1427-D869-E907-73CFD129E498}"/>
                </a:ext>
              </a:extLst>
            </p:cNvPr>
            <p:cNvSpPr txBox="1"/>
            <p:nvPr/>
          </p:nvSpPr>
          <p:spPr>
            <a:xfrm>
              <a:off x="10900294" y="1932670"/>
              <a:ext cx="2957973" cy="7645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 dirty="0">
                  <a:solidFill>
                    <a:srgbClr val="000000"/>
                  </a:solidFill>
                  <a:latin typeface="Arial" pitchFamily="34" charset="0"/>
                </a:rPr>
                <a:t>Tổng hợp</a:t>
              </a:r>
            </a:p>
          </p:txBody>
        </p:sp>
        <p:sp>
          <p:nvSpPr>
            <p:cNvPr id="12" name="TextBox 25">
              <a:extLst>
                <a:ext uri="{FF2B5EF4-FFF2-40B4-BE49-F238E27FC236}">
                  <a16:creationId xmlns:a16="http://schemas.microsoft.com/office/drawing/2014/main" id="{9A6DBE98-DF08-9B9F-F7D6-ECBF710260D5}"/>
                </a:ext>
              </a:extLst>
            </p:cNvPr>
            <p:cNvSpPr txBox="1"/>
            <p:nvPr/>
          </p:nvSpPr>
          <p:spPr>
            <a:xfrm>
              <a:off x="10938195" y="3988525"/>
              <a:ext cx="2717403" cy="773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 dirty="0">
                  <a:solidFill>
                    <a:srgbClr val="000000"/>
                  </a:solidFill>
                  <a:latin typeface="Arial" pitchFamily="34" charset="0"/>
                </a:rPr>
                <a:t>Phân giải</a:t>
              </a:r>
            </a:p>
          </p:txBody>
        </p:sp>
        <p:pic>
          <p:nvPicPr>
            <p:cNvPr id="13" name="Picture 26">
              <a:extLst>
                <a:ext uri="{FF2B5EF4-FFF2-40B4-BE49-F238E27FC236}">
                  <a16:creationId xmlns:a16="http://schemas.microsoft.com/office/drawing/2014/main" id="{6F7AB7B5-F688-C12E-86A8-3F20D5B6E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76930" y="4370370"/>
              <a:ext cx="2255773" cy="2352828"/>
            </a:xfrm>
            <a:prstGeom prst="rect">
              <a:avLst/>
            </a:prstGeom>
          </p:spPr>
        </p:pic>
        <p:pic>
          <p:nvPicPr>
            <p:cNvPr id="14" name="Picture 27">
              <a:extLst>
                <a:ext uri="{FF2B5EF4-FFF2-40B4-BE49-F238E27FC236}">
                  <a16:creationId xmlns:a16="http://schemas.microsoft.com/office/drawing/2014/main" id="{9E3618CC-72EF-706F-19F2-94394E042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5400000" flipV="1">
              <a:off x="9161749" y="3526155"/>
              <a:ext cx="807133" cy="18652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261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>
            <a:extLst>
              <a:ext uri="{FF2B5EF4-FFF2-40B4-BE49-F238E27FC236}">
                <a16:creationId xmlns:a16="http://schemas.microsoft.com/office/drawing/2014/main" id="{9537B62A-3BCE-26D0-ECBF-D68318E8E1B9}"/>
              </a:ext>
            </a:extLst>
          </p:cNvPr>
          <p:cNvGrpSpPr/>
          <p:nvPr/>
        </p:nvGrpSpPr>
        <p:grpSpPr>
          <a:xfrm>
            <a:off x="-948708" y="1909083"/>
            <a:ext cx="4196078" cy="3261632"/>
            <a:chOff x="0" y="0"/>
            <a:chExt cx="5594770" cy="4348842"/>
          </a:xfrm>
        </p:grpSpPr>
        <p:pic>
          <p:nvPicPr>
            <p:cNvPr id="3" name="Picture 17">
              <a:extLst>
                <a:ext uri="{FF2B5EF4-FFF2-40B4-BE49-F238E27FC236}">
                  <a16:creationId xmlns:a16="http://schemas.microsoft.com/office/drawing/2014/main" id="{505B3B18-9A73-E2E1-ABAC-FEF5F90A0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9942"/>
            <a:stretch>
              <a:fillRect/>
            </a:stretch>
          </p:blipFill>
          <p:spPr>
            <a:xfrm>
              <a:off x="0" y="0"/>
              <a:ext cx="5594770" cy="3451376"/>
            </a:xfrm>
            <a:prstGeom prst="rect">
              <a:avLst/>
            </a:prstGeom>
          </p:spPr>
        </p:pic>
        <p:sp>
          <p:nvSpPr>
            <p:cNvPr id="4" name="TextBox 18">
              <a:extLst>
                <a:ext uri="{FF2B5EF4-FFF2-40B4-BE49-F238E27FC236}">
                  <a16:creationId xmlns:a16="http://schemas.microsoft.com/office/drawing/2014/main" id="{53D777D8-88BB-DE0B-1CBE-A0E5C3ABA910}"/>
                </a:ext>
              </a:extLst>
            </p:cNvPr>
            <p:cNvSpPr txBox="1"/>
            <p:nvPr/>
          </p:nvSpPr>
          <p:spPr>
            <a:xfrm>
              <a:off x="1773944" y="3575201"/>
              <a:ext cx="2046883" cy="773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>
                  <a:solidFill>
                    <a:srgbClr val="000000"/>
                  </a:solidFill>
                  <a:latin typeface="Arial" pitchFamily="34" charset="0"/>
                </a:rPr>
                <a:t>Protein</a:t>
              </a:r>
            </a:p>
          </p:txBody>
        </p:sp>
      </p:grpSp>
      <p:grpSp>
        <p:nvGrpSpPr>
          <p:cNvPr id="5" name="Group 19">
            <a:extLst>
              <a:ext uri="{FF2B5EF4-FFF2-40B4-BE49-F238E27FC236}">
                <a16:creationId xmlns:a16="http://schemas.microsoft.com/office/drawing/2014/main" id="{E282DE34-5F48-1302-324C-07AEFD3BE443}"/>
              </a:ext>
            </a:extLst>
          </p:cNvPr>
          <p:cNvGrpSpPr/>
          <p:nvPr/>
        </p:nvGrpSpPr>
        <p:grpSpPr>
          <a:xfrm>
            <a:off x="3950071" y="1909083"/>
            <a:ext cx="5453001" cy="3254828"/>
            <a:chOff x="0" y="0"/>
            <a:chExt cx="7270668" cy="4339770"/>
          </a:xfrm>
        </p:grpSpPr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2569AC88-FAE6-0904-CADC-562FA3775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9746" b="5737"/>
            <a:stretch>
              <a:fillRect/>
            </a:stretch>
          </p:blipFill>
          <p:spPr>
            <a:xfrm>
              <a:off x="0" y="0"/>
              <a:ext cx="7270668" cy="3451376"/>
            </a:xfrm>
            <a:prstGeom prst="rect">
              <a:avLst/>
            </a:prstGeom>
          </p:spPr>
        </p:pic>
        <p:sp>
          <p:nvSpPr>
            <p:cNvPr id="7" name="TextBox 21">
              <a:extLst>
                <a:ext uri="{FF2B5EF4-FFF2-40B4-BE49-F238E27FC236}">
                  <a16:creationId xmlns:a16="http://schemas.microsoft.com/office/drawing/2014/main" id="{AD27C119-D732-8E2C-78A7-176E56E8452B}"/>
                </a:ext>
              </a:extLst>
            </p:cNvPr>
            <p:cNvSpPr txBox="1"/>
            <p:nvPr/>
          </p:nvSpPr>
          <p:spPr>
            <a:xfrm>
              <a:off x="2953404" y="3575201"/>
              <a:ext cx="1697931" cy="7645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>
                  <a:solidFill>
                    <a:srgbClr val="000000"/>
                  </a:solidFill>
                  <a:latin typeface="Arial" pitchFamily="34" charset="0"/>
                </a:rPr>
                <a:t>Lipid</a:t>
              </a:r>
            </a:p>
          </p:txBody>
        </p:sp>
      </p:grpSp>
      <p:grpSp>
        <p:nvGrpSpPr>
          <p:cNvPr id="8" name="Group 22">
            <a:extLst>
              <a:ext uri="{FF2B5EF4-FFF2-40B4-BE49-F238E27FC236}">
                <a16:creationId xmlns:a16="http://schemas.microsoft.com/office/drawing/2014/main" id="{D528F83C-09DD-DC50-19C8-18B5C37F6DD7}"/>
              </a:ext>
            </a:extLst>
          </p:cNvPr>
          <p:cNvGrpSpPr/>
          <p:nvPr/>
        </p:nvGrpSpPr>
        <p:grpSpPr>
          <a:xfrm>
            <a:off x="9949329" y="1909083"/>
            <a:ext cx="3357761" cy="3254828"/>
            <a:chOff x="0" y="0"/>
            <a:chExt cx="4477015" cy="4339770"/>
          </a:xfrm>
        </p:grpSpPr>
        <p:pic>
          <p:nvPicPr>
            <p:cNvPr id="9" name="Picture 23">
              <a:extLst>
                <a:ext uri="{FF2B5EF4-FFF2-40B4-BE49-F238E27FC236}">
                  <a16:creationId xmlns:a16="http://schemas.microsoft.com/office/drawing/2014/main" id="{E9EC77CC-F399-AC0D-BF45-A05478D92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9790" t="12963" r="15799" b="28713"/>
            <a:stretch>
              <a:fillRect/>
            </a:stretch>
          </p:blipFill>
          <p:spPr>
            <a:xfrm>
              <a:off x="201160" y="0"/>
              <a:ext cx="3811500" cy="3451376"/>
            </a:xfrm>
            <a:prstGeom prst="rect">
              <a:avLst/>
            </a:prstGeom>
          </p:spPr>
        </p:pic>
        <p:sp>
          <p:nvSpPr>
            <p:cNvPr id="10" name="TextBox 24">
              <a:extLst>
                <a:ext uri="{FF2B5EF4-FFF2-40B4-BE49-F238E27FC236}">
                  <a16:creationId xmlns:a16="http://schemas.microsoft.com/office/drawing/2014/main" id="{931F9A8F-649D-2836-E28B-9BD0DE0806D8}"/>
                </a:ext>
              </a:extLst>
            </p:cNvPr>
            <p:cNvSpPr txBox="1"/>
            <p:nvPr/>
          </p:nvSpPr>
          <p:spPr>
            <a:xfrm>
              <a:off x="0" y="3575201"/>
              <a:ext cx="4477015" cy="7645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 dirty="0">
                  <a:solidFill>
                    <a:srgbClr val="000000"/>
                  </a:solidFill>
                  <a:latin typeface="Arial" pitchFamily="34" charset="0"/>
                </a:rPr>
                <a:t>Carbohydrate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780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9155367D-C91F-18C6-B706-38751C7489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735343" y="1411939"/>
            <a:ext cx="4787078" cy="3274361"/>
          </a:xfrm>
          <a:prstGeom prst="rect">
            <a:avLst/>
          </a:prstGeom>
        </p:spPr>
      </p:pic>
      <p:pic>
        <p:nvPicPr>
          <p:cNvPr id="3" name="Picture 15">
            <a:extLst>
              <a:ext uri="{FF2B5EF4-FFF2-40B4-BE49-F238E27FC236}">
                <a16:creationId xmlns:a16="http://schemas.microsoft.com/office/drawing/2014/main" id="{35E14430-B0E8-D92D-F888-D2FED6DA68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84858" y="1411939"/>
            <a:ext cx="3550512" cy="3274361"/>
          </a:xfrm>
          <a:prstGeom prst="rect">
            <a:avLst/>
          </a:prstGeom>
        </p:spPr>
      </p:pic>
      <p:pic>
        <p:nvPicPr>
          <p:cNvPr id="4" name="Picture 16">
            <a:extLst>
              <a:ext uri="{FF2B5EF4-FFF2-40B4-BE49-F238E27FC236}">
                <a16:creationId xmlns:a16="http://schemas.microsoft.com/office/drawing/2014/main" id="{92CE653E-52EF-EF03-B3A0-16C395288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777997" y="1411939"/>
            <a:ext cx="3139294" cy="3274361"/>
          </a:xfrm>
          <a:prstGeom prst="rect">
            <a:avLst/>
          </a:prstGeom>
        </p:spPr>
      </p:pic>
      <p:sp>
        <p:nvSpPr>
          <p:cNvPr id="5" name="TextBox 19">
            <a:extLst>
              <a:ext uri="{FF2B5EF4-FFF2-40B4-BE49-F238E27FC236}">
                <a16:creationId xmlns:a16="http://schemas.microsoft.com/office/drawing/2014/main" id="{44747CA4-2A4F-5674-C913-DD2485329191}"/>
              </a:ext>
            </a:extLst>
          </p:cNvPr>
          <p:cNvSpPr txBox="1"/>
          <p:nvPr/>
        </p:nvSpPr>
        <p:spPr>
          <a:xfrm>
            <a:off x="1176872" y="4851140"/>
            <a:ext cx="3983242" cy="573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vi-VN" sz="3500" b="1">
                <a:solidFill>
                  <a:srgbClr val="000000"/>
                </a:solidFill>
                <a:latin typeface="Arial" pitchFamily="34" charset="0"/>
              </a:rPr>
              <a:t>Các chất đơn giản</a:t>
            </a: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2B7E6165-434B-44C7-2177-327F23AEE9C1}"/>
              </a:ext>
            </a:extLst>
          </p:cNvPr>
          <p:cNvSpPr txBox="1"/>
          <p:nvPr/>
        </p:nvSpPr>
        <p:spPr>
          <a:xfrm>
            <a:off x="9114306" y="4851140"/>
            <a:ext cx="2620291" cy="573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vi-VN" sz="3500" b="1">
                <a:solidFill>
                  <a:srgbClr val="000000"/>
                </a:solidFill>
                <a:latin typeface="Arial" pitchFamily="34" charset="0"/>
              </a:rPr>
              <a:t>Năng lượng</a:t>
            </a:r>
          </a:p>
        </p:txBody>
      </p:sp>
    </p:spTree>
    <p:extLst>
      <p:ext uri="{BB962C8B-B14F-4D97-AF65-F5344CB8AC3E}">
        <p14:creationId xmlns:p14="http://schemas.microsoft.com/office/powerpoint/2010/main" val="36909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034C80-C7E6-AEA0-DF40-50E3D8ECC9F6}"/>
              </a:ext>
            </a:extLst>
          </p:cNvPr>
          <p:cNvGrpSpPr/>
          <p:nvPr/>
        </p:nvGrpSpPr>
        <p:grpSpPr>
          <a:xfrm>
            <a:off x="449943" y="-1567543"/>
            <a:ext cx="9275763" cy="10287000"/>
            <a:chOff x="0" y="0"/>
            <a:chExt cx="9275763" cy="10287000"/>
          </a:xfrm>
        </p:grpSpPr>
        <p:pic>
          <p:nvPicPr>
            <p:cNvPr id="3" name="Picture 2" descr="The Calvin Cycle (AKA Light-Independent Reactions)">
              <a:extLst>
                <a:ext uri="{FF2B5EF4-FFF2-40B4-BE49-F238E27FC236}">
                  <a16:creationId xmlns:a16="http://schemas.microsoft.com/office/drawing/2014/main" id="{B88FEFDA-1899-710E-9372-370EC56CF0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275763" cy="1028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58673B-2A76-4960-3E9A-EA9CA36E7EE6}"/>
                </a:ext>
              </a:extLst>
            </p:cNvPr>
            <p:cNvSpPr/>
            <p:nvPr/>
          </p:nvSpPr>
          <p:spPr>
            <a:xfrm>
              <a:off x="1828800" y="495300"/>
              <a:ext cx="5638800" cy="1066800"/>
            </a:xfrm>
            <a:prstGeom prst="rect">
              <a:avLst/>
            </a:prstGeom>
            <a:solidFill>
              <a:srgbClr val="ACCEA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QUANG HỢP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AF8BD31-5987-9A47-360B-E409689B6C00}"/>
                </a:ext>
              </a:extLst>
            </p:cNvPr>
            <p:cNvSpPr/>
            <p:nvPr/>
          </p:nvSpPr>
          <p:spPr>
            <a:xfrm>
              <a:off x="1828800" y="8769096"/>
              <a:ext cx="5638800" cy="1066800"/>
            </a:xfrm>
            <a:prstGeom prst="rect">
              <a:avLst/>
            </a:prstGeom>
            <a:solidFill>
              <a:srgbClr val="FFC6B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HÔ HẤP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tar: 7 Points 5">
              <a:extLst>
                <a:ext uri="{FF2B5EF4-FFF2-40B4-BE49-F238E27FC236}">
                  <a16:creationId xmlns:a16="http://schemas.microsoft.com/office/drawing/2014/main" id="{BA01353F-E2C9-DBFA-72B6-FE7D2290C6A6}"/>
                </a:ext>
              </a:extLst>
            </p:cNvPr>
            <p:cNvSpPr/>
            <p:nvPr/>
          </p:nvSpPr>
          <p:spPr>
            <a:xfrm>
              <a:off x="304800" y="1524000"/>
              <a:ext cx="2111565" cy="1752600"/>
            </a:xfrm>
            <a:prstGeom prst="star7">
              <a:avLst/>
            </a:prstGeom>
            <a:solidFill>
              <a:srgbClr val="ACCEA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Năng lượng mặt trời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tar: 7 Points 6">
              <a:extLst>
                <a:ext uri="{FF2B5EF4-FFF2-40B4-BE49-F238E27FC236}">
                  <a16:creationId xmlns:a16="http://schemas.microsoft.com/office/drawing/2014/main" id="{66EA2E94-2660-9D66-451C-FB57B2A4F23B}"/>
                </a:ext>
              </a:extLst>
            </p:cNvPr>
            <p:cNvSpPr/>
            <p:nvPr/>
          </p:nvSpPr>
          <p:spPr>
            <a:xfrm>
              <a:off x="6781800" y="7016496"/>
              <a:ext cx="2111565" cy="1752600"/>
            </a:xfrm>
            <a:prstGeom prst="star7">
              <a:avLst/>
            </a:prstGeom>
            <a:solidFill>
              <a:srgbClr val="FFC6B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Năng lượng hóa học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77E9D2F-3283-3DA2-4638-055957ACCADF}"/>
                </a:ext>
              </a:extLst>
            </p:cNvPr>
            <p:cNvSpPr/>
            <p:nvPr/>
          </p:nvSpPr>
          <p:spPr>
            <a:xfrm>
              <a:off x="821672" y="4492752"/>
              <a:ext cx="1311927" cy="536448"/>
            </a:xfrm>
            <a:prstGeom prst="roundRect">
              <a:avLst>
                <a:gd name="adj" fmla="val 50000"/>
              </a:avLst>
            </a:prstGeom>
            <a:solidFill>
              <a:srgbClr val="FFC6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5CDFC5E-79CB-524C-B655-022683A173CD}"/>
                </a:ext>
              </a:extLst>
            </p:cNvPr>
            <p:cNvSpPr/>
            <p:nvPr/>
          </p:nvSpPr>
          <p:spPr>
            <a:xfrm>
              <a:off x="1924965" y="5102352"/>
              <a:ext cx="982799" cy="536448"/>
            </a:xfrm>
            <a:prstGeom prst="roundRect">
              <a:avLst>
                <a:gd name="adj" fmla="val 50000"/>
              </a:avLst>
            </a:prstGeom>
            <a:solidFill>
              <a:srgbClr val="FFC6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</a:t>
              </a:r>
              <a:r>
                <a:rPr lang="vi-VN" sz="2000" b="1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717BECA-11E9-7A92-0EF6-F2672BE5262D}"/>
                </a:ext>
              </a:extLst>
            </p:cNvPr>
            <p:cNvSpPr/>
            <p:nvPr/>
          </p:nvSpPr>
          <p:spPr>
            <a:xfrm>
              <a:off x="6290400" y="5102352"/>
              <a:ext cx="982799" cy="536448"/>
            </a:xfrm>
            <a:prstGeom prst="roundRect">
              <a:avLst>
                <a:gd name="adj" fmla="val 50000"/>
              </a:avLst>
            </a:prstGeom>
            <a:solidFill>
              <a:srgbClr val="ACC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vi-VN" sz="2000" b="1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64F1BEC-D726-77A3-D9F4-4EAF867537CE}"/>
                </a:ext>
              </a:extLst>
            </p:cNvPr>
            <p:cNvSpPr/>
            <p:nvPr/>
          </p:nvSpPr>
          <p:spPr>
            <a:xfrm>
              <a:off x="6976200" y="4492752"/>
              <a:ext cx="1558200" cy="536448"/>
            </a:xfrm>
            <a:prstGeom prst="roundRect">
              <a:avLst>
                <a:gd name="adj" fmla="val 50000"/>
              </a:avLst>
            </a:prstGeom>
            <a:solidFill>
              <a:srgbClr val="ACC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Glucose 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828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96AAA68E-E114-32DD-A8FD-C67AE98531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946525" y="595662"/>
            <a:ext cx="7607524" cy="5380595"/>
          </a:xfrm>
          <a:prstGeom prst="rect">
            <a:avLst/>
          </a:prstGeom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4FBC62DB-DC2F-EEE2-0FA8-38718BD764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21"/>
          <a:stretch>
            <a:fillRect/>
          </a:stretch>
        </p:blipFill>
        <p:spPr>
          <a:xfrm>
            <a:off x="6096555" y="1971669"/>
            <a:ext cx="9651776" cy="321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62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>
            <a:extLst>
              <a:ext uri="{FF2B5EF4-FFF2-40B4-BE49-F238E27FC236}">
                <a16:creationId xmlns:a16="http://schemas.microsoft.com/office/drawing/2014/main" id="{28A98E25-020F-6A3C-B4F6-EB4FDC757F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4" t="3683" r="2224"/>
          <a:stretch>
            <a:fillRect/>
          </a:stretch>
        </p:blipFill>
        <p:spPr>
          <a:xfrm>
            <a:off x="7350092" y="738397"/>
            <a:ext cx="7964293" cy="5347809"/>
          </a:xfrm>
          <a:prstGeom prst="rect">
            <a:avLst/>
          </a:prstGeom>
        </p:spPr>
      </p:pic>
      <p:pic>
        <p:nvPicPr>
          <p:cNvPr id="3" name="Picture 14">
            <a:extLst>
              <a:ext uri="{FF2B5EF4-FFF2-40B4-BE49-F238E27FC236}">
                <a16:creationId xmlns:a16="http://schemas.microsoft.com/office/drawing/2014/main" id="{7826A0DD-2864-4FEB-A834-E62E40B1A2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16" t="3661" r="4016"/>
          <a:stretch>
            <a:fillRect/>
          </a:stretch>
        </p:blipFill>
        <p:spPr>
          <a:xfrm>
            <a:off x="-916215" y="738397"/>
            <a:ext cx="8115300" cy="538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4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>
            <a:extLst>
              <a:ext uri="{FF2B5EF4-FFF2-40B4-BE49-F238E27FC236}">
                <a16:creationId xmlns:a16="http://schemas.microsoft.com/office/drawing/2014/main" id="{3A2C95FA-7C0C-2CBE-CDDC-9F2678EF12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4" r="2084"/>
          <a:stretch>
            <a:fillRect/>
          </a:stretch>
        </p:blipFill>
        <p:spPr>
          <a:xfrm>
            <a:off x="-2570843" y="937986"/>
            <a:ext cx="7825814" cy="5410200"/>
          </a:xfrm>
          <a:prstGeom prst="rect">
            <a:avLst/>
          </a:prstGeom>
        </p:spPr>
      </p:pic>
      <p:pic>
        <p:nvPicPr>
          <p:cNvPr id="3" name="Picture 2" descr="What is cellular respiration? | Socratic">
            <a:extLst>
              <a:ext uri="{FF2B5EF4-FFF2-40B4-BE49-F238E27FC236}">
                <a16:creationId xmlns:a16="http://schemas.microsoft.com/office/drawing/2014/main" id="{89F5BCEB-9E7D-F036-1E53-61D5608EE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857" y="1015242"/>
            <a:ext cx="8515543" cy="567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334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88CFE8FA-B741-1272-F77A-39E89184D0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0" b="1050"/>
          <a:stretch>
            <a:fillRect/>
          </a:stretch>
        </p:blipFill>
        <p:spPr>
          <a:xfrm>
            <a:off x="6912486" y="525670"/>
            <a:ext cx="7908414" cy="5806659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4B6C3AE9-708B-B988-4B95-F959B50409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18" r="10518"/>
          <a:stretch>
            <a:fillRect/>
          </a:stretch>
        </p:blipFill>
        <p:spPr>
          <a:xfrm>
            <a:off x="-1409700" y="525670"/>
            <a:ext cx="8115300" cy="580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78C058D8-D5E7-A5C0-1361-5D71E2744D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24" b="4524"/>
          <a:stretch>
            <a:fillRect/>
          </a:stretch>
        </p:blipFill>
        <p:spPr>
          <a:xfrm>
            <a:off x="-1802182" y="861760"/>
            <a:ext cx="8115300" cy="4917591"/>
          </a:xfrm>
          <a:prstGeom prst="rect">
            <a:avLst/>
          </a:prstGeom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7F066F42-03AA-679E-D714-301E93D298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65" b="3365"/>
          <a:stretch>
            <a:fillRect/>
          </a:stretch>
        </p:blipFill>
        <p:spPr>
          <a:xfrm>
            <a:off x="6514754" y="861760"/>
            <a:ext cx="7913664" cy="491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7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>
            <a:extLst>
              <a:ext uri="{FF2B5EF4-FFF2-40B4-BE49-F238E27FC236}">
                <a16:creationId xmlns:a16="http://schemas.microsoft.com/office/drawing/2014/main" id="{A2E6638F-0A8B-ECF1-3F96-CC1689B95FB1}"/>
              </a:ext>
            </a:extLst>
          </p:cNvPr>
          <p:cNvGrpSpPr/>
          <p:nvPr/>
        </p:nvGrpSpPr>
        <p:grpSpPr>
          <a:xfrm>
            <a:off x="-1315967" y="1194878"/>
            <a:ext cx="6036179" cy="4085470"/>
            <a:chOff x="0" y="0"/>
            <a:chExt cx="8048238" cy="5447293"/>
          </a:xfrm>
        </p:grpSpPr>
        <p:pic>
          <p:nvPicPr>
            <p:cNvPr id="3" name="Picture 17">
              <a:extLst>
                <a:ext uri="{FF2B5EF4-FFF2-40B4-BE49-F238E27FC236}">
                  <a16:creationId xmlns:a16="http://schemas.microsoft.com/office/drawing/2014/main" id="{3567922A-9333-5B2E-77DC-DE32F2682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580578" cy="2298080"/>
            </a:xfrm>
            <a:prstGeom prst="rect">
              <a:avLst/>
            </a:prstGeom>
          </p:spPr>
        </p:pic>
        <p:pic>
          <p:nvPicPr>
            <p:cNvPr id="4" name="Picture 18">
              <a:extLst>
                <a:ext uri="{FF2B5EF4-FFF2-40B4-BE49-F238E27FC236}">
                  <a16:creationId xmlns:a16="http://schemas.microsoft.com/office/drawing/2014/main" id="{FBF8F6F7-D6FC-AE13-5542-622C0B6ED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214944" y="433705"/>
              <a:ext cx="3833294" cy="3728750"/>
            </a:xfrm>
            <a:prstGeom prst="rect">
              <a:avLst/>
            </a:prstGeom>
          </p:spPr>
        </p:pic>
        <p:pic>
          <p:nvPicPr>
            <p:cNvPr id="5" name="Picture 19">
              <a:extLst>
                <a:ext uri="{FF2B5EF4-FFF2-40B4-BE49-F238E27FC236}">
                  <a16:creationId xmlns:a16="http://schemas.microsoft.com/office/drawing/2014/main" id="{F783919A-B013-768E-5DA7-3877C535F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21443" y="2298080"/>
              <a:ext cx="3593501" cy="3149214"/>
            </a:xfrm>
            <a:prstGeom prst="rect">
              <a:avLst/>
            </a:prstGeom>
          </p:spPr>
        </p:pic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73EE663C-0E6F-65F5-EE99-DC6E7559826C}"/>
              </a:ext>
            </a:extLst>
          </p:cNvPr>
          <p:cNvGrpSpPr/>
          <p:nvPr/>
        </p:nvGrpSpPr>
        <p:grpSpPr>
          <a:xfrm>
            <a:off x="8318678" y="979649"/>
            <a:ext cx="5544279" cy="4451380"/>
            <a:chOff x="0" y="0"/>
            <a:chExt cx="7392373" cy="5935173"/>
          </a:xfrm>
        </p:grpSpPr>
        <p:pic>
          <p:nvPicPr>
            <p:cNvPr id="7" name="Picture 21">
              <a:extLst>
                <a:ext uri="{FF2B5EF4-FFF2-40B4-BE49-F238E27FC236}">
                  <a16:creationId xmlns:a16="http://schemas.microsoft.com/office/drawing/2014/main" id="{A3EED20C-1215-DC79-67C9-F03A57D1C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629737" y="3659493"/>
              <a:ext cx="3762635" cy="1707296"/>
            </a:xfrm>
            <a:prstGeom prst="rect">
              <a:avLst/>
            </a:prstGeom>
          </p:spPr>
        </p:pic>
        <p:pic>
          <p:nvPicPr>
            <p:cNvPr id="8" name="Picture 22">
              <a:extLst>
                <a:ext uri="{FF2B5EF4-FFF2-40B4-BE49-F238E27FC236}">
                  <a16:creationId xmlns:a16="http://schemas.microsoft.com/office/drawing/2014/main" id="{FFEBE8C4-42D4-4D94-1707-D053DD8C4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0" y="0"/>
              <a:ext cx="6347011" cy="2872022"/>
            </a:xfrm>
            <a:prstGeom prst="rect">
              <a:avLst/>
            </a:prstGeom>
          </p:spPr>
        </p:pic>
        <p:pic>
          <p:nvPicPr>
            <p:cNvPr id="9" name="Picture 23">
              <a:extLst>
                <a:ext uri="{FF2B5EF4-FFF2-40B4-BE49-F238E27FC236}">
                  <a16:creationId xmlns:a16="http://schemas.microsoft.com/office/drawing/2014/main" id="{2F2E52A0-3F49-4885-FBD9-9036F5BC7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172001" y="3055536"/>
              <a:ext cx="2707636" cy="3051639"/>
            </a:xfrm>
            <a:prstGeom prst="rect">
              <a:avLst/>
            </a:prstGeom>
          </p:spPr>
        </p:pic>
      </p:grpSp>
      <p:grpSp>
        <p:nvGrpSpPr>
          <p:cNvPr id="10" name="Group 26">
            <a:extLst>
              <a:ext uri="{FF2B5EF4-FFF2-40B4-BE49-F238E27FC236}">
                <a16:creationId xmlns:a16="http://schemas.microsoft.com/office/drawing/2014/main" id="{118444C2-F4D5-23FF-6EC5-BADFB6301120}"/>
              </a:ext>
            </a:extLst>
          </p:cNvPr>
          <p:cNvGrpSpPr/>
          <p:nvPr/>
        </p:nvGrpSpPr>
        <p:grpSpPr>
          <a:xfrm>
            <a:off x="4855644" y="2436573"/>
            <a:ext cx="3083719" cy="1927932"/>
            <a:chOff x="0" y="0"/>
            <a:chExt cx="4111625" cy="2570576"/>
          </a:xfrm>
        </p:grpSpPr>
        <p:pic>
          <p:nvPicPr>
            <p:cNvPr id="11" name="Picture 27">
              <a:extLst>
                <a:ext uri="{FF2B5EF4-FFF2-40B4-BE49-F238E27FC236}">
                  <a16:creationId xmlns:a16="http://schemas.microsoft.com/office/drawing/2014/main" id="{18C2588C-F4FB-8590-548F-09B2728ED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 rot="-5333252">
              <a:off x="1699304" y="-729114"/>
              <a:ext cx="1231946" cy="2743200"/>
            </a:xfrm>
            <a:prstGeom prst="rect">
              <a:avLst/>
            </a:prstGeom>
          </p:spPr>
        </p:pic>
        <p:sp>
          <p:nvSpPr>
            <p:cNvPr id="12" name="TextBox 28">
              <a:extLst>
                <a:ext uri="{FF2B5EF4-FFF2-40B4-BE49-F238E27FC236}">
                  <a16:creationId xmlns:a16="http://schemas.microsoft.com/office/drawing/2014/main" id="{E17D086F-464F-BCEA-101C-BF8617D11F9C}"/>
                </a:ext>
              </a:extLst>
            </p:cNvPr>
            <p:cNvSpPr txBox="1"/>
            <p:nvPr/>
          </p:nvSpPr>
          <p:spPr>
            <a:xfrm>
              <a:off x="0" y="1796935"/>
              <a:ext cx="4111625" cy="773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vi-VN" sz="3500" b="1">
                  <a:solidFill>
                    <a:srgbClr val="000000"/>
                  </a:solidFill>
                  <a:latin typeface="Arial" pitchFamily="34" charset="0"/>
                </a:rPr>
                <a:t>Hô hấp tế bào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808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>
            <a:extLst>
              <a:ext uri="{FF2B5EF4-FFF2-40B4-BE49-F238E27FC236}">
                <a16:creationId xmlns:a16="http://schemas.microsoft.com/office/drawing/2014/main" id="{05F20C58-DFA9-7718-7422-4BD202912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525728" y="1371600"/>
            <a:ext cx="4695920" cy="4114800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4D0FB9ED-BE9C-DDC9-106E-34F09C7A2C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0409"/>
          <a:stretch>
            <a:fillRect/>
          </a:stretch>
        </p:blipFill>
        <p:spPr>
          <a:xfrm>
            <a:off x="2397056" y="1367619"/>
            <a:ext cx="5531751" cy="4118780"/>
          </a:xfrm>
          <a:prstGeom prst="rect">
            <a:avLst/>
          </a:prstGeom>
        </p:spPr>
      </p:pic>
      <p:pic>
        <p:nvPicPr>
          <p:cNvPr id="4" name="Picture 18">
            <a:extLst>
              <a:ext uri="{FF2B5EF4-FFF2-40B4-BE49-F238E27FC236}">
                <a16:creationId xmlns:a16="http://schemas.microsoft.com/office/drawing/2014/main" id="{7FAD1A8A-C54D-7E36-C589-ACEA88F121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05" r="7905"/>
          <a:stretch>
            <a:fillRect/>
          </a:stretch>
        </p:blipFill>
        <p:spPr>
          <a:xfrm>
            <a:off x="8234334" y="1371600"/>
            <a:ext cx="5199544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6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id="{1A6F7A3B-02D4-9B0C-9EF0-C8117CCDF3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57" r="5057"/>
          <a:stretch>
            <a:fillRect/>
          </a:stretch>
        </p:blipFill>
        <p:spPr>
          <a:xfrm>
            <a:off x="2150956" y="475325"/>
            <a:ext cx="9221894" cy="615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oading...">
            <a:extLst>
              <a:ext uri="{FF2B5EF4-FFF2-40B4-BE49-F238E27FC236}">
                <a16:creationId xmlns:a16="http://schemas.microsoft.com/office/drawing/2014/main" id="{D04D7E15-7163-B5C8-192B-044BED059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0050"/>
            <a:ext cx="975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427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oading...">
            <a:extLst>
              <a:ext uri="{FF2B5EF4-FFF2-40B4-BE49-F238E27FC236}">
                <a16:creationId xmlns:a16="http://schemas.microsoft.com/office/drawing/2014/main" id="{59E66862-EFEB-118B-77F6-7BD5EA90D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38213"/>
            <a:ext cx="7620000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173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id="{F4EEE79E-711B-6197-49A6-9E6D8D993A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05" r="5605"/>
          <a:stretch>
            <a:fillRect/>
          </a:stretch>
        </p:blipFill>
        <p:spPr>
          <a:xfrm>
            <a:off x="1861559" y="433826"/>
            <a:ext cx="9250034" cy="59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2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id="{F2C498A1-F220-A13F-FF36-772E5E534B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03064" y="658763"/>
            <a:ext cx="9292414" cy="554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4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oading...">
            <a:extLst>
              <a:ext uri="{FF2B5EF4-FFF2-40B4-BE49-F238E27FC236}">
                <a16:creationId xmlns:a16="http://schemas.microsoft.com/office/drawing/2014/main" id="{7422830A-B86A-2E41-7E2E-687A1C1E5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2" y="1476375"/>
            <a:ext cx="6096000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oading...">
            <a:extLst>
              <a:ext uri="{FF2B5EF4-FFF2-40B4-BE49-F238E27FC236}">
                <a16:creationId xmlns:a16="http://schemas.microsoft.com/office/drawing/2014/main" id="{1984674E-0F52-AD5C-096E-CD8C3D630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729" y="1285875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6399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id="{CEED8D33-B165-9EB1-32A4-79878F1E26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65" r="5365"/>
          <a:stretch>
            <a:fillRect/>
          </a:stretch>
        </p:blipFill>
        <p:spPr>
          <a:xfrm>
            <a:off x="1225231" y="677991"/>
            <a:ext cx="9276762" cy="519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>
            <a:extLst>
              <a:ext uri="{FF2B5EF4-FFF2-40B4-BE49-F238E27FC236}">
                <a16:creationId xmlns:a16="http://schemas.microsoft.com/office/drawing/2014/main" id="{294E3871-A937-9DE4-F7C2-EDE92DE9CA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05" b="9405"/>
          <a:stretch>
            <a:fillRect/>
          </a:stretch>
        </p:blipFill>
        <p:spPr>
          <a:xfrm>
            <a:off x="-1403719" y="1543957"/>
            <a:ext cx="8530234" cy="4637900"/>
          </a:xfrm>
          <a:prstGeom prst="rect">
            <a:avLst/>
          </a:prstGeom>
        </p:spPr>
      </p:pic>
      <p:pic>
        <p:nvPicPr>
          <p:cNvPr id="3" name="Picture 19">
            <a:extLst>
              <a:ext uri="{FF2B5EF4-FFF2-40B4-BE49-F238E27FC236}">
                <a16:creationId xmlns:a16="http://schemas.microsoft.com/office/drawing/2014/main" id="{A791ABE9-2B85-1823-1CE0-8AB78545AD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12" t="27491" r="1540" b="25598"/>
          <a:stretch>
            <a:fillRect/>
          </a:stretch>
        </p:blipFill>
        <p:spPr>
          <a:xfrm>
            <a:off x="7317987" y="1543957"/>
            <a:ext cx="8438178" cy="463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9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79A99732-512E-3B98-E434-15DCE4CA17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16"/>
          <a:stretch>
            <a:fillRect/>
          </a:stretch>
        </p:blipFill>
        <p:spPr>
          <a:xfrm>
            <a:off x="-2019300" y="-708498"/>
            <a:ext cx="16230600" cy="756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9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oading...">
            <a:extLst>
              <a:ext uri="{FF2B5EF4-FFF2-40B4-BE49-F238E27FC236}">
                <a16:creationId xmlns:a16="http://schemas.microsoft.com/office/drawing/2014/main" id="{1DA48F64-331E-B055-DC9C-3B3169397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61938"/>
            <a:ext cx="9525000" cy="633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7820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9EFF9246-891D-F8DC-967C-03C793385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56" b="9605"/>
          <a:stretch>
            <a:fillRect/>
          </a:stretch>
        </p:blipFill>
        <p:spPr>
          <a:xfrm>
            <a:off x="-1677307" y="758290"/>
            <a:ext cx="8406464" cy="4827896"/>
          </a:xfrm>
          <a:prstGeom prst="rect">
            <a:avLst/>
          </a:prstGeom>
        </p:spPr>
      </p:pic>
      <p:pic>
        <p:nvPicPr>
          <p:cNvPr id="3" name="Picture 15">
            <a:extLst>
              <a:ext uri="{FF2B5EF4-FFF2-40B4-BE49-F238E27FC236}">
                <a16:creationId xmlns:a16="http://schemas.microsoft.com/office/drawing/2014/main" id="{43B6E8B9-90F8-4764-B2FA-A7D4B96519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9" b="8077"/>
          <a:stretch>
            <a:fillRect/>
          </a:stretch>
        </p:blipFill>
        <p:spPr>
          <a:xfrm>
            <a:off x="6952343" y="758290"/>
            <a:ext cx="8115300" cy="482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5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0D56ABFA-649E-83FB-5450-E88651ECE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74" b="6374"/>
          <a:stretch>
            <a:fillRect/>
          </a:stretch>
        </p:blipFill>
        <p:spPr>
          <a:xfrm>
            <a:off x="-2403022" y="453490"/>
            <a:ext cx="8355860" cy="4857315"/>
          </a:xfrm>
          <a:prstGeom prst="rect">
            <a:avLst/>
          </a:prstGeom>
        </p:spPr>
      </p:pic>
      <p:pic>
        <p:nvPicPr>
          <p:cNvPr id="3" name="Picture 15">
            <a:extLst>
              <a:ext uri="{FF2B5EF4-FFF2-40B4-BE49-F238E27FC236}">
                <a16:creationId xmlns:a16="http://schemas.microsoft.com/office/drawing/2014/main" id="{4B11EB00-E754-7BF1-3CEA-08E107E3F9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53" b="5353"/>
          <a:stretch>
            <a:fillRect/>
          </a:stretch>
        </p:blipFill>
        <p:spPr>
          <a:xfrm>
            <a:off x="6226628" y="453490"/>
            <a:ext cx="8115300" cy="482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6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1D5DECED-3C96-1D61-7629-E968815CF0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74" b="6374"/>
          <a:stretch>
            <a:fillRect/>
          </a:stretch>
        </p:blipFill>
        <p:spPr>
          <a:xfrm>
            <a:off x="-2156278" y="1000342"/>
            <a:ext cx="8355860" cy="4857315"/>
          </a:xfrm>
          <a:prstGeom prst="rect">
            <a:avLst/>
          </a:prstGeom>
        </p:spPr>
      </p:pic>
      <p:pic>
        <p:nvPicPr>
          <p:cNvPr id="3" name="Picture 15">
            <a:extLst>
              <a:ext uri="{FF2B5EF4-FFF2-40B4-BE49-F238E27FC236}">
                <a16:creationId xmlns:a16="http://schemas.microsoft.com/office/drawing/2014/main" id="{CD53C79E-7F7B-1E22-F8AA-5B68420EC4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487" b="7487"/>
          <a:stretch>
            <a:fillRect/>
          </a:stretch>
        </p:blipFill>
        <p:spPr>
          <a:xfrm>
            <a:off x="6473372" y="1000342"/>
            <a:ext cx="7825681" cy="485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1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84769CDB-F25C-0935-8B97-A5B5106D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200" b="6200"/>
          <a:stretch>
            <a:fillRect/>
          </a:stretch>
        </p:blipFill>
        <p:spPr>
          <a:xfrm>
            <a:off x="-2226569" y="584118"/>
            <a:ext cx="8322569" cy="4857315"/>
          </a:xfrm>
          <a:prstGeom prst="rect">
            <a:avLst/>
          </a:prstGeom>
        </p:spPr>
      </p:pic>
      <p:pic>
        <p:nvPicPr>
          <p:cNvPr id="3" name="Picture 15">
            <a:extLst>
              <a:ext uri="{FF2B5EF4-FFF2-40B4-BE49-F238E27FC236}">
                <a16:creationId xmlns:a16="http://schemas.microsoft.com/office/drawing/2014/main" id="{E347789B-AE47-0D78-0D29-92DEFAAFD6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87" r="4687"/>
          <a:stretch>
            <a:fillRect/>
          </a:stretch>
        </p:blipFill>
        <p:spPr>
          <a:xfrm>
            <a:off x="6403081" y="584118"/>
            <a:ext cx="7825681" cy="485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4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DF7589A3-B09B-B8A3-3377-61DABDDE26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82" b="6582"/>
          <a:stretch>
            <a:fillRect/>
          </a:stretch>
        </p:blipFill>
        <p:spPr>
          <a:xfrm>
            <a:off x="-2606221" y="1015052"/>
            <a:ext cx="8344995" cy="4827896"/>
          </a:xfrm>
          <a:prstGeom prst="rect">
            <a:avLst/>
          </a:prstGeom>
        </p:spPr>
      </p:pic>
      <p:pic>
        <p:nvPicPr>
          <p:cNvPr id="3" name="Picture 15">
            <a:extLst>
              <a:ext uri="{FF2B5EF4-FFF2-40B4-BE49-F238E27FC236}">
                <a16:creationId xmlns:a16="http://schemas.microsoft.com/office/drawing/2014/main" id="{6350E8C8-C136-BB93-2BA3-FF1155D5E7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53" b="5353"/>
          <a:stretch>
            <a:fillRect/>
          </a:stretch>
        </p:blipFill>
        <p:spPr>
          <a:xfrm>
            <a:off x="6023429" y="1015052"/>
            <a:ext cx="8115300" cy="482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8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nh dưỡng hợp lý – Vũ khí chống dịch cho người trung niên">
            <a:extLst>
              <a:ext uri="{FF2B5EF4-FFF2-40B4-BE49-F238E27FC236}">
                <a16:creationId xmlns:a16="http://schemas.microsoft.com/office/drawing/2014/main" id="{8E55123C-8668-6E30-03E3-B0C2A70FE2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8"/>
          <a:stretch/>
        </p:blipFill>
        <p:spPr bwMode="auto">
          <a:xfrm>
            <a:off x="-1328057" y="679262"/>
            <a:ext cx="7189859" cy="5499476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Trồng 61.000 cây xanh quanh các trường học ở Hà Nội">
            <a:extLst>
              <a:ext uri="{FF2B5EF4-FFF2-40B4-BE49-F238E27FC236}">
                <a16:creationId xmlns:a16="http://schemas.microsoft.com/office/drawing/2014/main" id="{216C105A-BB86-F086-F7E2-29D04A0A0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427" y="679262"/>
            <a:ext cx="8247517" cy="5499476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9972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>
            <a:extLst>
              <a:ext uri="{FF2B5EF4-FFF2-40B4-BE49-F238E27FC236}">
                <a16:creationId xmlns:a16="http://schemas.microsoft.com/office/drawing/2014/main" id="{000BBACC-A162-1601-D13D-5D48A3E7A3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28" r="10828"/>
          <a:stretch>
            <a:fillRect/>
          </a:stretch>
        </p:blipFill>
        <p:spPr>
          <a:xfrm>
            <a:off x="6096000" y="0"/>
            <a:ext cx="7583774" cy="6453533"/>
          </a:xfrm>
          <a:prstGeom prst="rect">
            <a:avLst/>
          </a:prstGeom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AAD7E9B8-A79A-5FE1-17C7-E87CBF7C06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10" r="6333"/>
          <a:stretch>
            <a:fillRect/>
          </a:stretch>
        </p:blipFill>
        <p:spPr>
          <a:xfrm>
            <a:off x="-1889940" y="202233"/>
            <a:ext cx="7518933" cy="64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2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>
            <a:extLst>
              <a:ext uri="{FF2B5EF4-FFF2-40B4-BE49-F238E27FC236}">
                <a16:creationId xmlns:a16="http://schemas.microsoft.com/office/drawing/2014/main" id="{0192F7EA-8E64-0A64-39E7-3EC74146FB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0" r="1620"/>
          <a:stretch>
            <a:fillRect/>
          </a:stretch>
        </p:blipFill>
        <p:spPr>
          <a:xfrm>
            <a:off x="2863585" y="799756"/>
            <a:ext cx="7341773" cy="505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1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>
            <a:extLst>
              <a:ext uri="{FF2B5EF4-FFF2-40B4-BE49-F238E27FC236}">
                <a16:creationId xmlns:a16="http://schemas.microsoft.com/office/drawing/2014/main" id="{A2BC2AC4-1D42-16BA-D796-41E01D73F6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772557" y="459900"/>
            <a:ext cx="8115300" cy="5416963"/>
          </a:xfrm>
          <a:prstGeom prst="rect">
            <a:avLst/>
          </a:prstGeom>
        </p:spPr>
      </p:pic>
      <p:pic>
        <p:nvPicPr>
          <p:cNvPr id="3" name="Picture 19">
            <a:extLst>
              <a:ext uri="{FF2B5EF4-FFF2-40B4-BE49-F238E27FC236}">
                <a16:creationId xmlns:a16="http://schemas.microsoft.com/office/drawing/2014/main" id="{D1D90DB1-F97F-7C81-F77B-D9EED4217D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4" r="1924"/>
          <a:stretch>
            <a:fillRect/>
          </a:stretch>
        </p:blipFill>
        <p:spPr>
          <a:xfrm>
            <a:off x="6534215" y="459900"/>
            <a:ext cx="7923828" cy="538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4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6CD7D4A7-6863-D10E-D7FF-9AABD351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486635" y="-494093"/>
            <a:ext cx="8115300" cy="6092568"/>
          </a:xfrm>
          <a:prstGeom prst="rect">
            <a:avLst/>
          </a:prstGeom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D911CB16-654C-6594-D9A1-1507DEA6B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48741" y="-494093"/>
            <a:ext cx="6962934" cy="609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02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>
            <a:extLst>
              <a:ext uri="{FF2B5EF4-FFF2-40B4-BE49-F238E27FC236}">
                <a16:creationId xmlns:a16="http://schemas.microsoft.com/office/drawing/2014/main" id="{875294AE-E60B-49DE-8E38-EDA006D6B1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467757" y="372814"/>
            <a:ext cx="8130526" cy="5416963"/>
          </a:xfrm>
          <a:prstGeom prst="rect">
            <a:avLst/>
          </a:prstGeom>
        </p:spPr>
      </p:pic>
      <p:pic>
        <p:nvPicPr>
          <p:cNvPr id="3" name="Picture 19">
            <a:extLst>
              <a:ext uri="{FF2B5EF4-FFF2-40B4-BE49-F238E27FC236}">
                <a16:creationId xmlns:a16="http://schemas.microsoft.com/office/drawing/2014/main" id="{FE9685F5-A067-5F0A-E020-27C7886FBC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1" r="1271"/>
          <a:stretch>
            <a:fillRect/>
          </a:stretch>
        </p:blipFill>
        <p:spPr>
          <a:xfrm>
            <a:off x="6839015" y="372814"/>
            <a:ext cx="7923828" cy="541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>
            <a:extLst>
              <a:ext uri="{FF2B5EF4-FFF2-40B4-BE49-F238E27FC236}">
                <a16:creationId xmlns:a16="http://schemas.microsoft.com/office/drawing/2014/main" id="{36929E43-ED9B-76D2-3575-B32AAF1444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917700" y="459899"/>
            <a:ext cx="8130526" cy="5416963"/>
          </a:xfrm>
          <a:prstGeom prst="rect">
            <a:avLst/>
          </a:prstGeom>
        </p:spPr>
      </p:pic>
      <p:pic>
        <p:nvPicPr>
          <p:cNvPr id="3" name="Picture 19">
            <a:extLst>
              <a:ext uri="{FF2B5EF4-FFF2-40B4-BE49-F238E27FC236}">
                <a16:creationId xmlns:a16="http://schemas.microsoft.com/office/drawing/2014/main" id="{42774CF4-6B5B-3580-A0B2-2A15F255D5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5" r="1005"/>
          <a:stretch>
            <a:fillRect/>
          </a:stretch>
        </p:blipFill>
        <p:spPr>
          <a:xfrm>
            <a:off x="6389072" y="459899"/>
            <a:ext cx="7923828" cy="538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32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>
            <a:extLst>
              <a:ext uri="{FF2B5EF4-FFF2-40B4-BE49-F238E27FC236}">
                <a16:creationId xmlns:a16="http://schemas.microsoft.com/office/drawing/2014/main" id="{BAA6ED95-834F-9FB2-9D75-77AE820065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729014" y="619963"/>
            <a:ext cx="16230600" cy="600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5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>
            <a:extLst>
              <a:ext uri="{FF2B5EF4-FFF2-40B4-BE49-F238E27FC236}">
                <a16:creationId xmlns:a16="http://schemas.microsoft.com/office/drawing/2014/main" id="{E42556DC-DA8D-7C88-A83B-D21D26B706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917700" y="576014"/>
            <a:ext cx="9577854" cy="5387543"/>
          </a:xfrm>
          <a:prstGeom prst="rect">
            <a:avLst/>
          </a:prstGeom>
        </p:spPr>
      </p:pic>
      <p:pic>
        <p:nvPicPr>
          <p:cNvPr id="3" name="Picture 19">
            <a:extLst>
              <a:ext uri="{FF2B5EF4-FFF2-40B4-BE49-F238E27FC236}">
                <a16:creationId xmlns:a16="http://schemas.microsoft.com/office/drawing/2014/main" id="{F6EC5A29-1771-2D9B-4863-8A11B8559A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65" r="9965"/>
          <a:stretch>
            <a:fillRect/>
          </a:stretch>
        </p:blipFill>
        <p:spPr>
          <a:xfrm>
            <a:off x="7810926" y="576014"/>
            <a:ext cx="6476930" cy="538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hiết kế phòng ngủ khép kín cần thiết phải áp dụng 04 cách sau">
            <a:extLst>
              <a:ext uri="{FF2B5EF4-FFF2-40B4-BE49-F238E27FC236}">
                <a16:creationId xmlns:a16="http://schemas.microsoft.com/office/drawing/2014/main" id="{418375C7-5C8B-05EF-7001-978B641CB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672" y="702953"/>
            <a:ext cx="7949242" cy="5961932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9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EB5AFED-8D53-D96C-3F66-D716F1EFDF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48" r="11948"/>
          <a:stretch>
            <a:fillRect/>
          </a:stretch>
        </p:blipFill>
        <p:spPr>
          <a:xfrm>
            <a:off x="-2251528" y="-436833"/>
            <a:ext cx="8115300" cy="7104689"/>
          </a:xfrm>
          <a:prstGeom prst="rect">
            <a:avLst/>
          </a:prstGeom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1D579146-D53A-0E88-C525-D7CB7A59CE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65" r="8265"/>
          <a:stretch>
            <a:fillRect/>
          </a:stretch>
        </p:blipFill>
        <p:spPr>
          <a:xfrm>
            <a:off x="6085303" y="-436833"/>
            <a:ext cx="7893769" cy="710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9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5CC41D18-603A-CA64-7D22-63DEB8615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85471" y="85802"/>
            <a:ext cx="4744879" cy="6172200"/>
          </a:xfrm>
          <a:prstGeom prst="rect">
            <a:avLst/>
          </a:prstGeom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D0CDB91F-B41E-96FF-C480-EC4AF3515C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32710" y="85802"/>
            <a:ext cx="5786437" cy="6172200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67A0A07E-008E-AB8D-72D9-D0F7D469CB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 flipH="1">
            <a:off x="2759881" y="720279"/>
            <a:ext cx="1231475" cy="2845846"/>
          </a:xfrm>
          <a:prstGeom prst="rect">
            <a:avLst/>
          </a:prstGeom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AF609FC3-AFE3-27D4-DC85-E1911285A5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723476" y="0"/>
            <a:ext cx="2518487" cy="2626844"/>
          </a:xfrm>
          <a:prstGeom prst="rect">
            <a:avLst/>
          </a:prstGeom>
        </p:spPr>
      </p:pic>
      <p:pic>
        <p:nvPicPr>
          <p:cNvPr id="6" name="Picture 16">
            <a:extLst>
              <a:ext uri="{FF2B5EF4-FFF2-40B4-BE49-F238E27FC236}">
                <a16:creationId xmlns:a16="http://schemas.microsoft.com/office/drawing/2014/main" id="{754ED448-6AC7-5A01-35E6-91127BF5A1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754429" y="1858480"/>
            <a:ext cx="2518487" cy="2626844"/>
          </a:xfrm>
          <a:prstGeom prst="rect">
            <a:avLst/>
          </a:prstGeom>
        </p:spPr>
      </p:pic>
      <p:pic>
        <p:nvPicPr>
          <p:cNvPr id="7" name="Picture 16">
            <a:extLst>
              <a:ext uri="{FF2B5EF4-FFF2-40B4-BE49-F238E27FC236}">
                <a16:creationId xmlns:a16="http://schemas.microsoft.com/office/drawing/2014/main" id="{ABE5BD6E-3A49-82A2-28CF-97821FB90C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468429" y="3023209"/>
            <a:ext cx="2518487" cy="2626844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D67DB9FA-0B09-08CA-1187-44A278183D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 flipH="1">
            <a:off x="8684815" y="988012"/>
            <a:ext cx="1231475" cy="284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1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D1A83977-7033-52B6-4085-3985CBE4A9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3783459">
            <a:off x="5877282" y="-2127278"/>
            <a:ext cx="4323338" cy="3701858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0CF4D32B-AA89-A395-AEE1-760D4CF352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5480251">
            <a:off x="10471793" y="-808031"/>
            <a:ext cx="4541672" cy="2242450"/>
          </a:xfrm>
          <a:prstGeom prst="rect">
            <a:avLst/>
          </a:prstGeom>
        </p:spPr>
      </p:pic>
      <p:grpSp>
        <p:nvGrpSpPr>
          <p:cNvPr id="4" name="Group 14">
            <a:extLst>
              <a:ext uri="{FF2B5EF4-FFF2-40B4-BE49-F238E27FC236}">
                <a16:creationId xmlns:a16="http://schemas.microsoft.com/office/drawing/2014/main" id="{7CDB97C9-C358-AEF2-EF9C-F8CDC49A8EE7}"/>
              </a:ext>
            </a:extLst>
          </p:cNvPr>
          <p:cNvGrpSpPr>
            <a:grpSpLocks noChangeAspect="1"/>
          </p:cNvGrpSpPr>
          <p:nvPr/>
        </p:nvGrpSpPr>
        <p:grpSpPr>
          <a:xfrm>
            <a:off x="7226564" y="-276349"/>
            <a:ext cx="6199463" cy="6199438"/>
            <a:chOff x="0" y="0"/>
            <a:chExt cx="6350000" cy="6349975"/>
          </a:xfrm>
        </p:grpSpPr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CB903244-E820-AA24-B9B5-5565353B5C48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pic>
        <p:nvPicPr>
          <p:cNvPr id="6" name="Picture 17">
            <a:extLst>
              <a:ext uri="{FF2B5EF4-FFF2-40B4-BE49-F238E27FC236}">
                <a16:creationId xmlns:a16="http://schemas.microsoft.com/office/drawing/2014/main" id="{B1AF3BA7-847E-669E-7557-1607926B05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962729" y="1433791"/>
            <a:ext cx="5032899" cy="5039198"/>
          </a:xfrm>
          <a:prstGeom prst="rect">
            <a:avLst/>
          </a:prstGeom>
        </p:spPr>
      </p:pic>
      <p:pic>
        <p:nvPicPr>
          <p:cNvPr id="7" name="Picture 18">
            <a:extLst>
              <a:ext uri="{FF2B5EF4-FFF2-40B4-BE49-F238E27FC236}">
                <a16:creationId xmlns:a16="http://schemas.microsoft.com/office/drawing/2014/main" id="{4A3AFF04-8161-31F8-5BD0-3C7FB728E6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918766">
            <a:off x="1278165" y="2008242"/>
            <a:ext cx="5578342" cy="403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98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7342A5B8-1462-20E5-23A1-B4C91AD5D1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15167" y="-774712"/>
            <a:ext cx="10107403" cy="6738269"/>
          </a:xfrm>
          <a:prstGeom prst="rect">
            <a:avLst/>
          </a:prstGeom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946320DF-17D1-4CE4-8315-8CC792C76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714500" y="594805"/>
            <a:ext cx="6410450" cy="5368752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91099DC-679C-CE6E-8047-1752AFC9CD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 flipH="1">
            <a:off x="3076506" y="-454883"/>
            <a:ext cx="1231475" cy="284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8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neVTI">
  <a:themeElements>
    <a:clrScheme name="Custom 51">
      <a:dk1>
        <a:sysClr val="windowText" lastClr="000000"/>
      </a:dk1>
      <a:lt1>
        <a:sysClr val="window" lastClr="FFFFFF"/>
      </a:lt1>
      <a:dk2>
        <a:srgbClr val="12154E"/>
      </a:dk2>
      <a:lt2>
        <a:srgbClr val="EEEEEE"/>
      </a:lt2>
      <a:accent1>
        <a:srgbClr val="FD8686"/>
      </a:accent1>
      <a:accent2>
        <a:srgbClr val="B495C2"/>
      </a:accent2>
      <a:accent3>
        <a:srgbClr val="8F99BB"/>
      </a:accent3>
      <a:accent4>
        <a:srgbClr val="A3A3C1"/>
      </a:accent4>
      <a:accent5>
        <a:srgbClr val="7162FE"/>
      </a:accent5>
      <a:accent6>
        <a:srgbClr val="1EBE9B"/>
      </a:accent6>
      <a:hlink>
        <a:srgbClr val="EF08F7"/>
      </a:hlink>
      <a:folHlink>
        <a:srgbClr val="8477FE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80</Words>
  <Application>Microsoft Office PowerPoint</Application>
  <PresentationFormat>Widescreen</PresentationFormat>
  <Paragraphs>31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Arial</vt:lpstr>
      <vt:lpstr>Avenir Next LT Pro</vt:lpstr>
      <vt:lpstr>Posterama</vt:lpstr>
      <vt:lpstr>SineVTI</vt:lpstr>
      <vt:lpstr>HÌNH ẢNH TRONG PPT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HÌNH ẢNH TRONG PPT</dc:title>
  <dc:creator>DELL</dc:creator>
  <cp:lastModifiedBy>DELL</cp:lastModifiedBy>
  <cp:revision>5</cp:revision>
  <dcterms:created xsi:type="dcterms:W3CDTF">2022-07-18T02:43:41Z</dcterms:created>
  <dcterms:modified xsi:type="dcterms:W3CDTF">2022-07-18T06:51:26Z</dcterms:modified>
</cp:coreProperties>
</file>